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 id="2147483660" r:id="rId2"/>
  </p:sldMasterIdLst>
  <p:notesMasterIdLst>
    <p:notesMasterId r:id="rId32"/>
  </p:notesMasterIdLst>
  <p:sldIdLst>
    <p:sldId id="264" r:id="rId3"/>
    <p:sldId id="258" r:id="rId4"/>
    <p:sldId id="265" r:id="rId5"/>
    <p:sldId id="260" r:id="rId6"/>
    <p:sldId id="271" r:id="rId7"/>
    <p:sldId id="272" r:id="rId8"/>
    <p:sldId id="274" r:id="rId9"/>
    <p:sldId id="275" r:id="rId10"/>
    <p:sldId id="273" r:id="rId11"/>
    <p:sldId id="266" r:id="rId12"/>
    <p:sldId id="276" r:id="rId13"/>
    <p:sldId id="277" r:id="rId14"/>
    <p:sldId id="278" r:id="rId15"/>
    <p:sldId id="279" r:id="rId16"/>
    <p:sldId id="267" r:id="rId17"/>
    <p:sldId id="280" r:id="rId18"/>
    <p:sldId id="282" r:id="rId19"/>
    <p:sldId id="283" r:id="rId20"/>
    <p:sldId id="284" r:id="rId21"/>
    <p:sldId id="285" r:id="rId22"/>
    <p:sldId id="286" r:id="rId23"/>
    <p:sldId id="268" r:id="rId24"/>
    <p:sldId id="287" r:id="rId25"/>
    <p:sldId id="289" r:id="rId26"/>
    <p:sldId id="290" r:id="rId27"/>
    <p:sldId id="291" r:id="rId28"/>
    <p:sldId id="292" r:id="rId29"/>
    <p:sldId id="293" r:id="rId30"/>
    <p:sldId id="294" r:id="rId31"/>
  </p:sldIdLst>
  <p:sldSz cx="12192000" cy="6858000"/>
  <p:notesSz cx="6858000" cy="9144000"/>
  <p:custDataLst>
    <p:tags r:id="rId3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27345"/>
    <a:srgbClr val="ECF9CE"/>
    <a:srgbClr val="F3F5CD"/>
    <a:srgbClr val="344C64"/>
    <a:srgbClr val="277A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964" autoAdjust="0"/>
    <p:restoredTop sz="94700" autoAdjust="0"/>
  </p:normalViewPr>
  <p:slideViewPr>
    <p:cSldViewPr snapToGrid="0" showGuides="1">
      <p:cViewPr varScale="1">
        <p:scale>
          <a:sx n="107" d="100"/>
          <a:sy n="107" d="100"/>
        </p:scale>
        <p:origin x="924" y="84"/>
      </p:cViewPr>
      <p:guideLst>
        <p:guide orient="horz" pos="2160"/>
        <p:guide pos="3840"/>
      </p:guideLst>
    </p:cSldViewPr>
  </p:slideViewPr>
  <p:notesTextViewPr>
    <p:cViewPr>
      <p:scale>
        <a:sx n="1" d="1"/>
        <a:sy n="1" d="1"/>
      </p:scale>
      <p:origin x="0" y="0"/>
    </p:cViewPr>
  </p:notesTextViewPr>
  <p:sorterViewPr>
    <p:cViewPr>
      <p:scale>
        <a:sx n="190" d="100"/>
        <a:sy n="190" d="100"/>
      </p:scale>
      <p:origin x="0" y="-228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gs" Target="tags/tag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viewProps" Target="viewProps.xml"/><Relationship Id="rId8" Type="http://schemas.openxmlformats.org/officeDocument/2006/relationships/slide" Target="slides/slide6.xml"/><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ADB5E75-EA07-4454-A3CF-1BD921BC5FA9}" type="datetimeFigureOut">
              <a:rPr lang="zh-CN" altLang="en-US" smtClean="0"/>
              <a:t>2018/6/16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AAA282C-C867-4DB9-8BCE-4A18FEDC071E}" type="slidenum">
              <a:rPr lang="zh-CN" altLang="en-US" smtClean="0"/>
              <a:t>‹#›</a:t>
            </a:fld>
            <a:endParaRPr lang="zh-CN" altLang="en-US"/>
          </a:p>
        </p:txBody>
      </p:sp>
    </p:spTree>
    <p:extLst>
      <p:ext uri="{BB962C8B-B14F-4D97-AF65-F5344CB8AC3E}">
        <p14:creationId xmlns:p14="http://schemas.microsoft.com/office/powerpoint/2010/main" val="19401293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AA282C-C867-4DB9-8BCE-4A18FEDC071E}" type="slidenum">
              <a:rPr lang="zh-CN" altLang="en-US" smtClean="0"/>
              <a:t>1</a:t>
            </a:fld>
            <a:endParaRPr lang="zh-CN" altLang="en-US"/>
          </a:p>
        </p:txBody>
      </p:sp>
    </p:spTree>
    <p:extLst>
      <p:ext uri="{BB962C8B-B14F-4D97-AF65-F5344CB8AC3E}">
        <p14:creationId xmlns:p14="http://schemas.microsoft.com/office/powerpoint/2010/main" val="4057248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AA282C-C867-4DB9-8BCE-4A18FEDC071E}" type="slidenum">
              <a:rPr lang="zh-CN" altLang="en-US" smtClean="0"/>
              <a:t>10</a:t>
            </a:fld>
            <a:endParaRPr lang="zh-CN" altLang="en-US"/>
          </a:p>
        </p:txBody>
      </p:sp>
    </p:spTree>
    <p:extLst>
      <p:ext uri="{BB962C8B-B14F-4D97-AF65-F5344CB8AC3E}">
        <p14:creationId xmlns:p14="http://schemas.microsoft.com/office/powerpoint/2010/main" val="40383085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AA282C-C867-4DB9-8BCE-4A18FEDC071E}" type="slidenum">
              <a:rPr lang="zh-CN" altLang="en-US" smtClean="0"/>
              <a:t>11</a:t>
            </a:fld>
            <a:endParaRPr lang="zh-CN" altLang="en-US"/>
          </a:p>
        </p:txBody>
      </p:sp>
    </p:spTree>
    <p:extLst>
      <p:ext uri="{BB962C8B-B14F-4D97-AF65-F5344CB8AC3E}">
        <p14:creationId xmlns:p14="http://schemas.microsoft.com/office/powerpoint/2010/main" val="214696493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AA282C-C867-4DB9-8BCE-4A18FEDC071E}" type="slidenum">
              <a:rPr lang="zh-CN" altLang="en-US" smtClean="0"/>
              <a:t>12</a:t>
            </a:fld>
            <a:endParaRPr lang="zh-CN" altLang="en-US"/>
          </a:p>
        </p:txBody>
      </p:sp>
    </p:spTree>
    <p:extLst>
      <p:ext uri="{BB962C8B-B14F-4D97-AF65-F5344CB8AC3E}">
        <p14:creationId xmlns:p14="http://schemas.microsoft.com/office/powerpoint/2010/main" val="8004973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AA282C-C867-4DB9-8BCE-4A18FEDC071E}" type="slidenum">
              <a:rPr lang="zh-CN" altLang="en-US" smtClean="0"/>
              <a:t>13</a:t>
            </a:fld>
            <a:endParaRPr lang="zh-CN" altLang="en-US"/>
          </a:p>
        </p:txBody>
      </p:sp>
    </p:spTree>
    <p:extLst>
      <p:ext uri="{BB962C8B-B14F-4D97-AF65-F5344CB8AC3E}">
        <p14:creationId xmlns:p14="http://schemas.microsoft.com/office/powerpoint/2010/main" val="34760253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AA282C-C867-4DB9-8BCE-4A18FEDC071E}" type="slidenum">
              <a:rPr lang="zh-CN" altLang="en-US" smtClean="0"/>
              <a:t>14</a:t>
            </a:fld>
            <a:endParaRPr lang="zh-CN" altLang="en-US"/>
          </a:p>
        </p:txBody>
      </p:sp>
    </p:spTree>
    <p:extLst>
      <p:ext uri="{BB962C8B-B14F-4D97-AF65-F5344CB8AC3E}">
        <p14:creationId xmlns:p14="http://schemas.microsoft.com/office/powerpoint/2010/main" val="92420264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AA282C-C867-4DB9-8BCE-4A18FEDC071E}" type="slidenum">
              <a:rPr lang="zh-CN" altLang="en-US" smtClean="0"/>
              <a:t>15</a:t>
            </a:fld>
            <a:endParaRPr lang="zh-CN" altLang="en-US"/>
          </a:p>
        </p:txBody>
      </p:sp>
    </p:spTree>
    <p:extLst>
      <p:ext uri="{BB962C8B-B14F-4D97-AF65-F5344CB8AC3E}">
        <p14:creationId xmlns:p14="http://schemas.microsoft.com/office/powerpoint/2010/main" val="289903303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AA282C-C867-4DB9-8BCE-4A18FEDC071E}" type="slidenum">
              <a:rPr lang="zh-CN" altLang="en-US" smtClean="0"/>
              <a:t>16</a:t>
            </a:fld>
            <a:endParaRPr lang="zh-CN" altLang="en-US"/>
          </a:p>
        </p:txBody>
      </p:sp>
    </p:spTree>
    <p:extLst>
      <p:ext uri="{BB962C8B-B14F-4D97-AF65-F5344CB8AC3E}">
        <p14:creationId xmlns:p14="http://schemas.microsoft.com/office/powerpoint/2010/main" val="32251609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AA282C-C867-4DB9-8BCE-4A18FEDC071E}" type="slidenum">
              <a:rPr lang="zh-CN" altLang="en-US" smtClean="0"/>
              <a:t>17</a:t>
            </a:fld>
            <a:endParaRPr lang="zh-CN" altLang="en-US"/>
          </a:p>
        </p:txBody>
      </p:sp>
    </p:spTree>
    <p:extLst>
      <p:ext uri="{BB962C8B-B14F-4D97-AF65-F5344CB8AC3E}">
        <p14:creationId xmlns:p14="http://schemas.microsoft.com/office/powerpoint/2010/main" val="187037572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AA282C-C867-4DB9-8BCE-4A18FEDC071E}" type="slidenum">
              <a:rPr lang="zh-CN" altLang="en-US" smtClean="0"/>
              <a:t>18</a:t>
            </a:fld>
            <a:endParaRPr lang="zh-CN" altLang="en-US"/>
          </a:p>
        </p:txBody>
      </p:sp>
    </p:spTree>
    <p:extLst>
      <p:ext uri="{BB962C8B-B14F-4D97-AF65-F5344CB8AC3E}">
        <p14:creationId xmlns:p14="http://schemas.microsoft.com/office/powerpoint/2010/main" val="26733078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AA282C-C867-4DB9-8BCE-4A18FEDC071E}" type="slidenum">
              <a:rPr lang="zh-CN" altLang="en-US" smtClean="0"/>
              <a:t>19</a:t>
            </a:fld>
            <a:endParaRPr lang="zh-CN" altLang="en-US"/>
          </a:p>
        </p:txBody>
      </p:sp>
    </p:spTree>
    <p:extLst>
      <p:ext uri="{BB962C8B-B14F-4D97-AF65-F5344CB8AC3E}">
        <p14:creationId xmlns:p14="http://schemas.microsoft.com/office/powerpoint/2010/main" val="16316091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AA282C-C867-4DB9-8BCE-4A18FEDC071E}" type="slidenum">
              <a:rPr lang="zh-CN" altLang="en-US" smtClean="0"/>
              <a:t>2</a:t>
            </a:fld>
            <a:endParaRPr lang="zh-CN" altLang="en-US"/>
          </a:p>
        </p:txBody>
      </p:sp>
    </p:spTree>
    <p:extLst>
      <p:ext uri="{BB962C8B-B14F-4D97-AF65-F5344CB8AC3E}">
        <p14:creationId xmlns:p14="http://schemas.microsoft.com/office/powerpoint/2010/main" val="167953571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AA282C-C867-4DB9-8BCE-4A18FEDC071E}" type="slidenum">
              <a:rPr lang="zh-CN" altLang="en-US" smtClean="0"/>
              <a:t>20</a:t>
            </a:fld>
            <a:endParaRPr lang="zh-CN" altLang="en-US"/>
          </a:p>
        </p:txBody>
      </p:sp>
    </p:spTree>
    <p:extLst>
      <p:ext uri="{BB962C8B-B14F-4D97-AF65-F5344CB8AC3E}">
        <p14:creationId xmlns:p14="http://schemas.microsoft.com/office/powerpoint/2010/main" val="65079817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AA282C-C867-4DB9-8BCE-4A18FEDC071E}" type="slidenum">
              <a:rPr lang="zh-CN" altLang="en-US" smtClean="0"/>
              <a:t>21</a:t>
            </a:fld>
            <a:endParaRPr lang="zh-CN" altLang="en-US"/>
          </a:p>
        </p:txBody>
      </p:sp>
    </p:spTree>
    <p:extLst>
      <p:ext uri="{BB962C8B-B14F-4D97-AF65-F5344CB8AC3E}">
        <p14:creationId xmlns:p14="http://schemas.microsoft.com/office/powerpoint/2010/main" val="63800222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AA282C-C867-4DB9-8BCE-4A18FEDC071E}" type="slidenum">
              <a:rPr lang="zh-CN" altLang="en-US" smtClean="0"/>
              <a:t>22</a:t>
            </a:fld>
            <a:endParaRPr lang="zh-CN" altLang="en-US"/>
          </a:p>
        </p:txBody>
      </p:sp>
    </p:spTree>
    <p:extLst>
      <p:ext uri="{BB962C8B-B14F-4D97-AF65-F5344CB8AC3E}">
        <p14:creationId xmlns:p14="http://schemas.microsoft.com/office/powerpoint/2010/main" val="152332074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AA282C-C867-4DB9-8BCE-4A18FEDC071E}" type="slidenum">
              <a:rPr lang="zh-CN" altLang="en-US" smtClean="0"/>
              <a:t>23</a:t>
            </a:fld>
            <a:endParaRPr lang="zh-CN" altLang="en-US"/>
          </a:p>
        </p:txBody>
      </p:sp>
    </p:spTree>
    <p:extLst>
      <p:ext uri="{BB962C8B-B14F-4D97-AF65-F5344CB8AC3E}">
        <p14:creationId xmlns:p14="http://schemas.microsoft.com/office/powerpoint/2010/main" val="386000405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AA282C-C867-4DB9-8BCE-4A18FEDC071E}" type="slidenum">
              <a:rPr lang="zh-CN" altLang="en-US" smtClean="0"/>
              <a:t>24</a:t>
            </a:fld>
            <a:endParaRPr lang="zh-CN" altLang="en-US"/>
          </a:p>
        </p:txBody>
      </p:sp>
    </p:spTree>
    <p:extLst>
      <p:ext uri="{BB962C8B-B14F-4D97-AF65-F5344CB8AC3E}">
        <p14:creationId xmlns:p14="http://schemas.microsoft.com/office/powerpoint/2010/main" val="140921416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AA282C-C867-4DB9-8BCE-4A18FEDC071E}" type="slidenum">
              <a:rPr lang="zh-CN" altLang="en-US" smtClean="0"/>
              <a:t>25</a:t>
            </a:fld>
            <a:endParaRPr lang="zh-CN" altLang="en-US"/>
          </a:p>
        </p:txBody>
      </p:sp>
    </p:spTree>
    <p:extLst>
      <p:ext uri="{BB962C8B-B14F-4D97-AF65-F5344CB8AC3E}">
        <p14:creationId xmlns:p14="http://schemas.microsoft.com/office/powerpoint/2010/main" val="247327249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AA282C-C867-4DB9-8BCE-4A18FEDC071E}" type="slidenum">
              <a:rPr lang="zh-CN" altLang="en-US" smtClean="0"/>
              <a:t>26</a:t>
            </a:fld>
            <a:endParaRPr lang="zh-CN" altLang="en-US"/>
          </a:p>
        </p:txBody>
      </p:sp>
    </p:spTree>
    <p:extLst>
      <p:ext uri="{BB962C8B-B14F-4D97-AF65-F5344CB8AC3E}">
        <p14:creationId xmlns:p14="http://schemas.microsoft.com/office/powerpoint/2010/main" val="175848769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AA282C-C867-4DB9-8BCE-4A18FEDC071E}" type="slidenum">
              <a:rPr lang="zh-CN" altLang="en-US" smtClean="0"/>
              <a:t>27</a:t>
            </a:fld>
            <a:endParaRPr lang="zh-CN" altLang="en-US"/>
          </a:p>
        </p:txBody>
      </p:sp>
    </p:spTree>
    <p:extLst>
      <p:ext uri="{BB962C8B-B14F-4D97-AF65-F5344CB8AC3E}">
        <p14:creationId xmlns:p14="http://schemas.microsoft.com/office/powerpoint/2010/main" val="281447866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AA282C-C867-4DB9-8BCE-4A18FEDC071E}" type="slidenum">
              <a:rPr lang="zh-CN" altLang="en-US" smtClean="0"/>
              <a:t>28</a:t>
            </a:fld>
            <a:endParaRPr lang="zh-CN" altLang="en-US"/>
          </a:p>
        </p:txBody>
      </p:sp>
    </p:spTree>
    <p:extLst>
      <p:ext uri="{BB962C8B-B14F-4D97-AF65-F5344CB8AC3E}">
        <p14:creationId xmlns:p14="http://schemas.microsoft.com/office/powerpoint/2010/main" val="44070847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29</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42264386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AA282C-C867-4DB9-8BCE-4A18FEDC071E}" type="slidenum">
              <a:rPr lang="zh-CN" altLang="en-US" smtClean="0"/>
              <a:t>3</a:t>
            </a:fld>
            <a:endParaRPr lang="zh-CN" altLang="en-US"/>
          </a:p>
        </p:txBody>
      </p:sp>
    </p:spTree>
    <p:extLst>
      <p:ext uri="{BB962C8B-B14F-4D97-AF65-F5344CB8AC3E}">
        <p14:creationId xmlns:p14="http://schemas.microsoft.com/office/powerpoint/2010/main" val="26637836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AA282C-C867-4DB9-8BCE-4A18FEDC071E}" type="slidenum">
              <a:rPr lang="zh-CN" altLang="en-US" smtClean="0"/>
              <a:t>4</a:t>
            </a:fld>
            <a:endParaRPr lang="zh-CN" altLang="en-US"/>
          </a:p>
        </p:txBody>
      </p:sp>
    </p:spTree>
    <p:extLst>
      <p:ext uri="{BB962C8B-B14F-4D97-AF65-F5344CB8AC3E}">
        <p14:creationId xmlns:p14="http://schemas.microsoft.com/office/powerpoint/2010/main" val="36566335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AA282C-C867-4DB9-8BCE-4A18FEDC071E}" type="slidenum">
              <a:rPr lang="zh-CN" altLang="en-US" smtClean="0"/>
              <a:t>5</a:t>
            </a:fld>
            <a:endParaRPr lang="zh-CN" altLang="en-US"/>
          </a:p>
        </p:txBody>
      </p:sp>
    </p:spTree>
    <p:extLst>
      <p:ext uri="{BB962C8B-B14F-4D97-AF65-F5344CB8AC3E}">
        <p14:creationId xmlns:p14="http://schemas.microsoft.com/office/powerpoint/2010/main" val="33416533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AA282C-C867-4DB9-8BCE-4A18FEDC071E}" type="slidenum">
              <a:rPr lang="zh-CN" altLang="en-US" smtClean="0"/>
              <a:t>6</a:t>
            </a:fld>
            <a:endParaRPr lang="zh-CN" altLang="en-US"/>
          </a:p>
        </p:txBody>
      </p:sp>
    </p:spTree>
    <p:extLst>
      <p:ext uri="{BB962C8B-B14F-4D97-AF65-F5344CB8AC3E}">
        <p14:creationId xmlns:p14="http://schemas.microsoft.com/office/powerpoint/2010/main" val="39283272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AA282C-C867-4DB9-8BCE-4A18FEDC071E}" type="slidenum">
              <a:rPr lang="zh-CN" altLang="en-US" smtClean="0"/>
              <a:t>7</a:t>
            </a:fld>
            <a:endParaRPr lang="zh-CN" altLang="en-US"/>
          </a:p>
        </p:txBody>
      </p:sp>
    </p:spTree>
    <p:extLst>
      <p:ext uri="{BB962C8B-B14F-4D97-AF65-F5344CB8AC3E}">
        <p14:creationId xmlns:p14="http://schemas.microsoft.com/office/powerpoint/2010/main" val="3232863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AA282C-C867-4DB9-8BCE-4A18FEDC071E}" type="slidenum">
              <a:rPr lang="zh-CN" altLang="en-US" smtClean="0"/>
              <a:t>8</a:t>
            </a:fld>
            <a:endParaRPr lang="zh-CN" altLang="en-US"/>
          </a:p>
        </p:txBody>
      </p:sp>
    </p:spTree>
    <p:extLst>
      <p:ext uri="{BB962C8B-B14F-4D97-AF65-F5344CB8AC3E}">
        <p14:creationId xmlns:p14="http://schemas.microsoft.com/office/powerpoint/2010/main" val="24072258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AA282C-C867-4DB9-8BCE-4A18FEDC071E}" type="slidenum">
              <a:rPr lang="zh-CN" altLang="en-US" smtClean="0"/>
              <a:t>9</a:t>
            </a:fld>
            <a:endParaRPr lang="zh-CN" altLang="en-US"/>
          </a:p>
        </p:txBody>
      </p:sp>
    </p:spTree>
    <p:extLst>
      <p:ext uri="{BB962C8B-B14F-4D97-AF65-F5344CB8AC3E}">
        <p14:creationId xmlns:p14="http://schemas.microsoft.com/office/powerpoint/2010/main" val="19896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9313587B-8AFB-4CF3-BE6F-AAB3F03470B2}" type="datetimeFigureOut">
              <a:rPr lang="zh-CN" altLang="en-US" smtClean="0"/>
              <a:t>2018/6/16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8A9BFA1-702F-4B91-B610-D819275AB005}" type="slidenum">
              <a:rPr lang="zh-CN" altLang="en-US" smtClean="0"/>
              <a:t>‹#›</a:t>
            </a:fld>
            <a:endParaRPr lang="zh-CN" altLang="en-US"/>
          </a:p>
        </p:txBody>
      </p:sp>
    </p:spTree>
    <p:extLst>
      <p:ext uri="{BB962C8B-B14F-4D97-AF65-F5344CB8AC3E}">
        <p14:creationId xmlns:p14="http://schemas.microsoft.com/office/powerpoint/2010/main" val="210627777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2000">
        <p15:prstTrans prst="fallOver"/>
      </p:transition>
    </mc:Choice>
    <mc:Fallback xmlns="">
      <p:transition spd="slow" advTm="2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313587B-8AFB-4CF3-BE6F-AAB3F03470B2}" type="datetimeFigureOut">
              <a:rPr lang="zh-CN" altLang="en-US" smtClean="0"/>
              <a:t>2018/6/16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8A9BFA1-702F-4B91-B610-D819275AB005}" type="slidenum">
              <a:rPr lang="zh-CN" altLang="en-US" smtClean="0"/>
              <a:t>‹#›</a:t>
            </a:fld>
            <a:endParaRPr lang="zh-CN" altLang="en-US"/>
          </a:p>
        </p:txBody>
      </p:sp>
    </p:spTree>
    <p:extLst>
      <p:ext uri="{BB962C8B-B14F-4D97-AF65-F5344CB8AC3E}">
        <p14:creationId xmlns:p14="http://schemas.microsoft.com/office/powerpoint/2010/main" val="11156208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2000">
        <p15:prstTrans prst="fallOver"/>
      </p:transition>
    </mc:Choice>
    <mc:Fallback xmlns="">
      <p:transition spd="slow" advTm="200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313587B-8AFB-4CF3-BE6F-AAB3F03470B2}" type="datetimeFigureOut">
              <a:rPr lang="zh-CN" altLang="en-US" smtClean="0"/>
              <a:t>2018/6/16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8A9BFA1-702F-4B91-B610-D819275AB005}" type="slidenum">
              <a:rPr lang="zh-CN" altLang="en-US" smtClean="0"/>
              <a:t>‹#›</a:t>
            </a:fld>
            <a:endParaRPr lang="zh-CN" altLang="en-US"/>
          </a:p>
        </p:txBody>
      </p:sp>
    </p:spTree>
    <p:extLst>
      <p:ext uri="{BB962C8B-B14F-4D97-AF65-F5344CB8AC3E}">
        <p14:creationId xmlns:p14="http://schemas.microsoft.com/office/powerpoint/2010/main" val="133972780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2000">
        <p15:prstTrans prst="fallOver"/>
      </p:transition>
    </mc:Choice>
    <mc:Fallback xmlns="">
      <p:transition spd="slow" advTm="200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8933764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5722620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3033085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4820426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2018/6/16</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1773054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2018/6/16</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4675056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2018/6/16</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8071358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862327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313587B-8AFB-4CF3-BE6F-AAB3F03470B2}" type="datetimeFigureOut">
              <a:rPr lang="zh-CN" altLang="en-US" smtClean="0"/>
              <a:t>2018/6/16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8A9BFA1-702F-4B91-B610-D819275AB005}" type="slidenum">
              <a:rPr lang="zh-CN" altLang="en-US" smtClean="0"/>
              <a:t>‹#›</a:t>
            </a:fld>
            <a:endParaRPr lang="zh-CN" altLang="en-US"/>
          </a:p>
        </p:txBody>
      </p:sp>
    </p:spTree>
    <p:extLst>
      <p:ext uri="{BB962C8B-B14F-4D97-AF65-F5344CB8AC3E}">
        <p14:creationId xmlns:p14="http://schemas.microsoft.com/office/powerpoint/2010/main" val="169499739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2000">
        <p15:prstTrans prst="fallOver"/>
      </p:transition>
    </mc:Choice>
    <mc:Fallback xmlns="">
      <p:transition spd="slow" advTm="2000">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9370450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0222242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691470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9313587B-8AFB-4CF3-BE6F-AAB3F03470B2}" type="datetimeFigureOut">
              <a:rPr lang="zh-CN" altLang="en-US" smtClean="0"/>
              <a:t>2018/6/16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8A9BFA1-702F-4B91-B610-D819275AB005}" type="slidenum">
              <a:rPr lang="zh-CN" altLang="en-US" smtClean="0"/>
              <a:t>‹#›</a:t>
            </a:fld>
            <a:endParaRPr lang="zh-CN" altLang="en-US"/>
          </a:p>
        </p:txBody>
      </p:sp>
    </p:spTree>
    <p:extLst>
      <p:ext uri="{BB962C8B-B14F-4D97-AF65-F5344CB8AC3E}">
        <p14:creationId xmlns:p14="http://schemas.microsoft.com/office/powerpoint/2010/main" val="146792171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2000">
        <p15:prstTrans prst="fallOver"/>
      </p:transition>
    </mc:Choice>
    <mc:Fallback xmlns="">
      <p:transition spd="slow" advTm="2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9313587B-8AFB-4CF3-BE6F-AAB3F03470B2}" type="datetimeFigureOut">
              <a:rPr lang="zh-CN" altLang="en-US" smtClean="0"/>
              <a:t>2018/6/16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8A9BFA1-702F-4B91-B610-D819275AB005}" type="slidenum">
              <a:rPr lang="zh-CN" altLang="en-US" smtClean="0"/>
              <a:t>‹#›</a:t>
            </a:fld>
            <a:endParaRPr lang="zh-CN" altLang="en-US"/>
          </a:p>
        </p:txBody>
      </p:sp>
    </p:spTree>
    <p:extLst>
      <p:ext uri="{BB962C8B-B14F-4D97-AF65-F5344CB8AC3E}">
        <p14:creationId xmlns:p14="http://schemas.microsoft.com/office/powerpoint/2010/main" val="53455666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2000">
        <p15:prstTrans prst="fallOver"/>
      </p:transition>
    </mc:Choice>
    <mc:Fallback xmlns="">
      <p:transition spd="slow" advTm="2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9313587B-8AFB-4CF3-BE6F-AAB3F03470B2}" type="datetimeFigureOut">
              <a:rPr lang="zh-CN" altLang="en-US" smtClean="0"/>
              <a:t>2018/6/16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B8A9BFA1-702F-4B91-B610-D819275AB005}" type="slidenum">
              <a:rPr lang="zh-CN" altLang="en-US" smtClean="0"/>
              <a:t>‹#›</a:t>
            </a:fld>
            <a:endParaRPr lang="zh-CN" altLang="en-US"/>
          </a:p>
        </p:txBody>
      </p:sp>
    </p:spTree>
    <p:extLst>
      <p:ext uri="{BB962C8B-B14F-4D97-AF65-F5344CB8AC3E}">
        <p14:creationId xmlns:p14="http://schemas.microsoft.com/office/powerpoint/2010/main" val="248753774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2000">
        <p15:prstTrans prst="fallOver"/>
      </p:transition>
    </mc:Choice>
    <mc:Fallback xmlns="">
      <p:transition spd="slow" advTm="2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313587B-8AFB-4CF3-BE6F-AAB3F03470B2}" type="datetimeFigureOut">
              <a:rPr lang="zh-CN" altLang="en-US" smtClean="0"/>
              <a:t>2018/6/16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8A9BFA1-702F-4B91-B610-D819275AB005}" type="slidenum">
              <a:rPr lang="zh-CN" altLang="en-US" smtClean="0"/>
              <a:t>‹#›</a:t>
            </a:fld>
            <a:endParaRPr lang="zh-CN" altLang="en-US"/>
          </a:p>
        </p:txBody>
      </p:sp>
    </p:spTree>
    <p:extLst>
      <p:ext uri="{BB962C8B-B14F-4D97-AF65-F5344CB8AC3E}">
        <p14:creationId xmlns:p14="http://schemas.microsoft.com/office/powerpoint/2010/main" val="349978567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2000">
        <p15:prstTrans prst="fallOver"/>
      </p:transition>
    </mc:Choice>
    <mc:Fallback xmlns="">
      <p:transition spd="slow" advTm="2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313587B-8AFB-4CF3-BE6F-AAB3F03470B2}" type="datetimeFigureOut">
              <a:rPr lang="zh-CN" altLang="en-US" smtClean="0"/>
              <a:t>2018/6/16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8A9BFA1-702F-4B91-B610-D819275AB005}" type="slidenum">
              <a:rPr lang="zh-CN" altLang="en-US" smtClean="0"/>
              <a:t>‹#›</a:t>
            </a:fld>
            <a:endParaRPr lang="zh-CN" altLang="en-US"/>
          </a:p>
        </p:txBody>
      </p:sp>
    </p:spTree>
    <p:extLst>
      <p:ext uri="{BB962C8B-B14F-4D97-AF65-F5344CB8AC3E}">
        <p14:creationId xmlns:p14="http://schemas.microsoft.com/office/powerpoint/2010/main" val="173074878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2000">
        <p15:prstTrans prst="fallOver"/>
      </p:transition>
    </mc:Choice>
    <mc:Fallback xmlns="">
      <p:transition spd="slow" advTm="2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313587B-8AFB-4CF3-BE6F-AAB3F03470B2}" type="datetimeFigureOut">
              <a:rPr lang="zh-CN" altLang="en-US" smtClean="0"/>
              <a:t>2018/6/16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8A9BFA1-702F-4B91-B610-D819275AB005}" type="slidenum">
              <a:rPr lang="zh-CN" altLang="en-US" smtClean="0"/>
              <a:t>‹#›</a:t>
            </a:fld>
            <a:endParaRPr lang="zh-CN" altLang="en-US"/>
          </a:p>
        </p:txBody>
      </p:sp>
    </p:spTree>
    <p:extLst>
      <p:ext uri="{BB962C8B-B14F-4D97-AF65-F5344CB8AC3E}">
        <p14:creationId xmlns:p14="http://schemas.microsoft.com/office/powerpoint/2010/main" val="96602070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2000">
        <p15:prstTrans prst="fallOver"/>
      </p:transition>
    </mc:Choice>
    <mc:Fallback xmlns="">
      <p:transition spd="slow" advTm="2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313587B-8AFB-4CF3-BE6F-AAB3F03470B2}" type="datetimeFigureOut">
              <a:rPr lang="zh-CN" altLang="en-US" smtClean="0"/>
              <a:t>2018/6/16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8A9BFA1-702F-4B91-B610-D819275AB005}" type="slidenum">
              <a:rPr lang="zh-CN" altLang="en-US" smtClean="0"/>
              <a:t>‹#›</a:t>
            </a:fld>
            <a:endParaRPr lang="zh-CN" altLang="en-US"/>
          </a:p>
        </p:txBody>
      </p:sp>
    </p:spTree>
    <p:extLst>
      <p:ext uri="{BB962C8B-B14F-4D97-AF65-F5344CB8AC3E}">
        <p14:creationId xmlns:p14="http://schemas.microsoft.com/office/powerpoint/2010/main" val="8494758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2000">
        <p15:prstTrans prst="fallOver"/>
      </p:transition>
    </mc:Choice>
    <mc:Fallback xmlns="">
      <p:transition spd="slow" advTm="2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313587B-8AFB-4CF3-BE6F-AAB3F03470B2}" type="datetimeFigureOut">
              <a:rPr lang="zh-CN" altLang="en-US" smtClean="0"/>
              <a:t>2018/6/16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8A9BFA1-702F-4B91-B610-D819275AB005}" type="slidenum">
              <a:rPr lang="zh-CN" altLang="en-US" smtClean="0"/>
              <a:t>‹#›</a:t>
            </a:fld>
            <a:endParaRPr lang="zh-CN" altLang="en-US"/>
          </a:p>
        </p:txBody>
      </p:sp>
      <p:sp>
        <p:nvSpPr>
          <p:cNvPr id="7" name="矩形 6"/>
          <p:cNvSpPr/>
          <p:nvPr userDrawn="1"/>
        </p:nvSpPr>
        <p:spPr>
          <a:xfrm>
            <a:off x="0" y="0"/>
            <a:ext cx="12192000" cy="6858000"/>
          </a:xfrm>
          <a:prstGeom prst="rect">
            <a:avLst/>
          </a:prstGeom>
          <a:solidFill>
            <a:srgbClr val="ECF9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7133572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5="http://schemas.microsoft.com/office/powerpoint/2012/main">
    <mc:Choice Requires="p15">
      <p:transition xmlns:p14="http://schemas.microsoft.com/office/powerpoint/2010/main" spd="slow" p14:dur="2000" advTm="2000">
        <p15:prstTrans prst="fallOver"/>
      </p:transition>
    </mc:Choice>
    <mc:Fallback xmlns="">
      <p:transition spd="slow" advTm="2000">
        <p:fade/>
      </p:transition>
    </mc:Fallback>
  </mc:AlternateConten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2018/6/16</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3965459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1.png"/><Relationship Id="rId7"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10" Type="http://schemas.openxmlformats.org/officeDocument/2006/relationships/image" Target="../media/image2.png"/><Relationship Id="rId4" Type="http://schemas.openxmlformats.org/officeDocument/2006/relationships/image" Target="../media/image10.png"/><Relationship Id="rId9" Type="http://schemas.openxmlformats.org/officeDocument/2006/relationships/image" Target="../media/image11.png"/></Relationships>
</file>

<file path=ppt/slides/_rels/slide11.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12.png"/><Relationship Id="rId7"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13.png"/><Relationship Id="rId9" Type="http://schemas.openxmlformats.org/officeDocument/2006/relationships/image" Target="../media/image6.png"/></Relationships>
</file>

<file path=ppt/slides/_rels/slide12.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12.png"/><Relationship Id="rId7"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13.png"/><Relationship Id="rId9" Type="http://schemas.openxmlformats.org/officeDocument/2006/relationships/image" Target="../media/image6.png"/></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13.png"/></Relationships>
</file>

<file path=ppt/slides/_rels/slide14.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12.png"/><Relationship Id="rId7"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13.png"/><Relationship Id="rId9" Type="http://schemas.openxmlformats.org/officeDocument/2006/relationships/image" Target="../media/image6.png"/></Relationships>
</file>

<file path=ppt/slides/_rels/slide15.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10" Type="http://schemas.openxmlformats.org/officeDocument/2006/relationships/image" Target="../media/image2.png"/><Relationship Id="rId4" Type="http://schemas.openxmlformats.org/officeDocument/2006/relationships/image" Target="../media/image10.png"/><Relationship Id="rId9" Type="http://schemas.openxmlformats.org/officeDocument/2006/relationships/image" Target="../media/image11.png"/></Relationships>
</file>

<file path=ppt/slides/_rels/slide16.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2.png"/><Relationship Id="rId7"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13.png"/></Relationships>
</file>

<file path=ppt/slides/_rels/slide17.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12.png"/><Relationship Id="rId7"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13.png"/><Relationship Id="rId9" Type="http://schemas.openxmlformats.org/officeDocument/2006/relationships/image" Target="../media/image6.png"/></Relationships>
</file>

<file path=ppt/slides/_rels/slide18.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1.png"/><Relationship Id="rId7" Type="http://schemas.openxmlformats.org/officeDocument/2006/relationships/image" Target="../media/image6.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10" Type="http://schemas.openxmlformats.org/officeDocument/2006/relationships/image" Target="../media/image2.png"/><Relationship Id="rId4" Type="http://schemas.openxmlformats.org/officeDocument/2006/relationships/image" Target="../media/image10.png"/><Relationship Id="rId9" Type="http://schemas.openxmlformats.org/officeDocument/2006/relationships/image" Target="../media/image11.png"/></Relationships>
</file>

<file path=ppt/slides/_rels/slide19.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12.png"/><Relationship Id="rId7" Type="http://schemas.openxmlformats.org/officeDocument/2006/relationships/image" Target="../media/image10.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13.png"/></Relationships>
</file>

<file path=ppt/slides/_rels/slide2.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9.png"/><Relationship Id="rId7"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2.png"/><Relationship Id="rId4" Type="http://schemas.openxmlformats.org/officeDocument/2006/relationships/image" Target="../media/image1.png"/></Relationships>
</file>

<file path=ppt/slides/_rels/slide20.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12.png"/><Relationship Id="rId7" Type="http://schemas.openxmlformats.org/officeDocument/2006/relationships/image" Target="../media/image10.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13.png"/><Relationship Id="rId9" Type="http://schemas.openxmlformats.org/officeDocument/2006/relationships/image" Target="../media/image6.png"/></Relationships>
</file>

<file path=ppt/slides/_rels/slide2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2.png"/><Relationship Id="rId7" Type="http://schemas.openxmlformats.org/officeDocument/2006/relationships/image" Target="../media/image10.pn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13.png"/><Relationship Id="rId9" Type="http://schemas.openxmlformats.org/officeDocument/2006/relationships/image" Target="../media/image2.png"/></Relationships>
</file>

<file path=ppt/slides/_rels/slide22.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1.png"/><Relationship Id="rId7" Type="http://schemas.openxmlformats.org/officeDocument/2006/relationships/image" Target="../media/image6.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10" Type="http://schemas.openxmlformats.org/officeDocument/2006/relationships/image" Target="../media/image2.png"/><Relationship Id="rId4" Type="http://schemas.openxmlformats.org/officeDocument/2006/relationships/image" Target="../media/image10.png"/><Relationship Id="rId9" Type="http://schemas.openxmlformats.org/officeDocument/2006/relationships/image" Target="../media/image11.png"/></Relationships>
</file>

<file path=ppt/slides/_rels/slide23.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12.png"/><Relationship Id="rId7" Type="http://schemas.openxmlformats.org/officeDocument/2006/relationships/image" Target="../media/image2.pn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13.png"/><Relationship Id="rId9" Type="http://schemas.openxmlformats.org/officeDocument/2006/relationships/image" Target="../media/image6.png"/></Relationships>
</file>

<file path=ppt/slides/_rels/slide24.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12.png"/><Relationship Id="rId7" Type="http://schemas.openxmlformats.org/officeDocument/2006/relationships/image" Target="../media/image10.pn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13.png"/></Relationships>
</file>

<file path=ppt/slides/_rels/slide25.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2.png"/><Relationship Id="rId7" Type="http://schemas.openxmlformats.org/officeDocument/2006/relationships/image" Target="../media/image10.pn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13.png"/><Relationship Id="rId9" Type="http://schemas.openxmlformats.org/officeDocument/2006/relationships/image" Target="../media/image6.png"/></Relationships>
</file>

<file path=ppt/slides/_rels/slide26.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2.png"/><Relationship Id="rId7" Type="http://schemas.openxmlformats.org/officeDocument/2006/relationships/image" Target="../media/image2.pn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13.png"/></Relationships>
</file>

<file path=ppt/slides/_rels/slide27.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12.png"/><Relationship Id="rId7" Type="http://schemas.openxmlformats.org/officeDocument/2006/relationships/image" Target="../media/image2.pn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13.png"/><Relationship Id="rId9" Type="http://schemas.openxmlformats.org/officeDocument/2006/relationships/image" Target="../media/image6.png"/></Relationships>
</file>

<file path=ppt/slides/_rels/slide28.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_rels/slide29.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9.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10" Type="http://schemas.openxmlformats.org/officeDocument/2006/relationships/image" Target="../media/image2.png"/><Relationship Id="rId4" Type="http://schemas.openxmlformats.org/officeDocument/2006/relationships/image" Target="../media/image10.png"/><Relationship Id="rId9" Type="http://schemas.openxmlformats.org/officeDocument/2006/relationships/image" Target="../media/image11.png"/></Relationships>
</file>

<file path=ppt/slides/_rels/slide4.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2.png"/><Relationship Id="rId7"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13.png"/></Relationships>
</file>

<file path=ppt/slides/_rels/slide5.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12.png"/><Relationship Id="rId7"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12.png"/><Relationship Id="rId7"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13.png"/><Relationship Id="rId9"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12.png"/><Relationship Id="rId7"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2292" y="-14240"/>
            <a:ext cx="3676660" cy="6551270"/>
          </a:xfrm>
          <a:prstGeom prst="rect">
            <a:avLst/>
          </a:prstGeom>
        </p:spPr>
      </p:pic>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515341" y="-14240"/>
            <a:ext cx="3676660" cy="6551270"/>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23431" y="894671"/>
            <a:ext cx="3775335" cy="5445318"/>
          </a:xfrm>
          <a:prstGeom prst="rect">
            <a:avLst/>
          </a:prstGeom>
        </p:spPr>
      </p:pic>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5400000">
            <a:off x="9754318" y="4420235"/>
            <a:ext cx="1527051" cy="3810008"/>
          </a:xfrm>
          <a:prstGeom prst="rect">
            <a:avLst/>
          </a:prstGeom>
        </p:spPr>
      </p:pic>
      <p:pic>
        <p:nvPicPr>
          <p:cNvPr id="9" name="图片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6200000">
            <a:off x="6900878" y="5052670"/>
            <a:ext cx="993650" cy="2901702"/>
          </a:xfrm>
          <a:prstGeom prst="rect">
            <a:avLst/>
          </a:prstGeom>
        </p:spPr>
      </p:pic>
      <p:pic>
        <p:nvPicPr>
          <p:cNvPr id="10" name="图片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5400000">
            <a:off x="3598732" y="4434985"/>
            <a:ext cx="1527051" cy="3810008"/>
          </a:xfrm>
          <a:prstGeom prst="rect">
            <a:avLst/>
          </a:prstGeom>
        </p:spPr>
      </p:pic>
      <p:pic>
        <p:nvPicPr>
          <p:cNvPr id="11" name="图片 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6200000">
            <a:off x="787640" y="5052670"/>
            <a:ext cx="993650" cy="2901702"/>
          </a:xfrm>
          <a:prstGeom prst="rect">
            <a:avLst/>
          </a:prstGeom>
        </p:spPr>
      </p:pic>
      <p:grpSp>
        <p:nvGrpSpPr>
          <p:cNvPr id="2" name="组合 1"/>
          <p:cNvGrpSpPr/>
          <p:nvPr/>
        </p:nvGrpSpPr>
        <p:grpSpPr>
          <a:xfrm>
            <a:off x="9574320" y="1176542"/>
            <a:ext cx="2697938" cy="5026294"/>
            <a:chOff x="9574320" y="1176542"/>
            <a:chExt cx="2697938" cy="5026294"/>
          </a:xfrm>
        </p:grpSpPr>
        <p:pic>
          <p:nvPicPr>
            <p:cNvPr id="7" name="图片 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353671" y="5166995"/>
              <a:ext cx="1247808" cy="1035841"/>
            </a:xfrm>
            <a:prstGeom prst="rect">
              <a:avLst/>
            </a:prstGeom>
          </p:spPr>
        </p:pic>
        <p:pic>
          <p:nvPicPr>
            <p:cNvPr id="12" name="图片 1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flipH="1">
              <a:off x="9574320" y="1176542"/>
              <a:ext cx="2697938" cy="4769387"/>
            </a:xfrm>
            <a:prstGeom prst="rect">
              <a:avLst/>
            </a:prstGeom>
          </p:spPr>
        </p:pic>
      </p:grpSp>
      <p:sp>
        <p:nvSpPr>
          <p:cNvPr id="14" name="矩形 13"/>
          <p:cNvSpPr/>
          <p:nvPr/>
        </p:nvSpPr>
        <p:spPr>
          <a:xfrm>
            <a:off x="5094505" y="3903675"/>
            <a:ext cx="2345514" cy="646331"/>
          </a:xfrm>
          <a:prstGeom prst="rect">
            <a:avLst/>
          </a:prstGeom>
        </p:spPr>
        <p:txBody>
          <a:bodyPr wrap="none">
            <a:spAutoFit/>
          </a:bodyPr>
          <a:lstStyle/>
          <a:p>
            <a:r>
              <a:rPr lang="zh-CN" altLang="en-US" sz="3600" b="1" spc="600" dirty="0">
                <a:solidFill>
                  <a:schemeClr val="accent6">
                    <a:lumMod val="75000"/>
                  </a:schemeClr>
                </a:solidFill>
                <a:latin typeface="+mj-ea"/>
                <a:ea typeface="+mj-ea"/>
              </a:rPr>
              <a:t>节日庆典</a:t>
            </a:r>
          </a:p>
        </p:txBody>
      </p:sp>
      <p:sp>
        <p:nvSpPr>
          <p:cNvPr id="16" name="矩形 15"/>
          <p:cNvSpPr/>
          <p:nvPr/>
        </p:nvSpPr>
        <p:spPr>
          <a:xfrm>
            <a:off x="3784734" y="4641019"/>
            <a:ext cx="5262979" cy="369332"/>
          </a:xfrm>
          <a:prstGeom prst="rect">
            <a:avLst/>
          </a:prstGeom>
        </p:spPr>
        <p:txBody>
          <a:bodyPr wrap="none">
            <a:spAutoFit/>
          </a:bodyPr>
          <a:lstStyle/>
          <a:p>
            <a:r>
              <a:rPr lang="en-US" altLang="zh-CN" b="1" spc="600" dirty="0" smtClean="0">
                <a:solidFill>
                  <a:schemeClr val="accent6">
                    <a:lumMod val="75000"/>
                  </a:schemeClr>
                </a:solidFill>
                <a:latin typeface="+mj-ea"/>
                <a:ea typeface="+mj-ea"/>
              </a:rPr>
              <a:t>ACTIVITY PLANNING PROPOSAL</a:t>
            </a:r>
            <a:endParaRPr lang="zh-CN" altLang="en-US" b="1" spc="600" dirty="0">
              <a:solidFill>
                <a:schemeClr val="accent6">
                  <a:lumMod val="75000"/>
                </a:schemeClr>
              </a:solidFill>
              <a:latin typeface="+mj-ea"/>
              <a:ea typeface="+mj-ea"/>
            </a:endParaRPr>
          </a:p>
        </p:txBody>
      </p:sp>
      <p:grpSp>
        <p:nvGrpSpPr>
          <p:cNvPr id="3" name="组合 2"/>
          <p:cNvGrpSpPr/>
          <p:nvPr/>
        </p:nvGrpSpPr>
        <p:grpSpPr>
          <a:xfrm>
            <a:off x="2870926" y="605054"/>
            <a:ext cx="6222653" cy="3022520"/>
            <a:chOff x="2875866" y="459742"/>
            <a:chExt cx="6222653" cy="3022520"/>
          </a:xfrm>
        </p:grpSpPr>
        <p:pic>
          <p:nvPicPr>
            <p:cNvPr id="13" name="图片 12"/>
            <p:cNvPicPr>
              <a:picLocks noChangeAspect="1"/>
            </p:cNvPicPr>
            <p:nvPr/>
          </p:nvPicPr>
          <p:blipFill rotWithShape="1">
            <a:blip r:embed="rId9" cstate="print">
              <a:extLst>
                <a:ext uri="{BEBA8EAE-BF5A-486C-A8C5-ECC9F3942E4B}">
                  <a14:imgProps xmlns:a14="http://schemas.microsoft.com/office/drawing/2010/main">
                    <a14:imgLayer>
                      <a14:imgEffect>
                        <a14:brightnessContrast contrast="20000"/>
                      </a14:imgEffect>
                    </a14:imgLayer>
                  </a14:imgProps>
                </a:ext>
                <a:ext uri="{28A0092B-C50C-407E-A947-70E740481C1C}">
                  <a14:useLocalDpi xmlns:a14="http://schemas.microsoft.com/office/drawing/2010/main" val="0"/>
                </a:ext>
              </a:extLst>
            </a:blip>
            <a:srcRect l="16398"/>
            <a:stretch/>
          </p:blipFill>
          <p:spPr>
            <a:xfrm>
              <a:off x="3484938" y="459742"/>
              <a:ext cx="5079700" cy="2722421"/>
            </a:xfrm>
            <a:prstGeom prst="rect">
              <a:avLst/>
            </a:prstGeom>
          </p:spPr>
        </p:pic>
        <p:pic>
          <p:nvPicPr>
            <p:cNvPr id="17" name="图片 16"/>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875866" y="2089612"/>
              <a:ext cx="6222653" cy="1392650"/>
            </a:xfrm>
            <a:prstGeom prst="rect">
              <a:avLst/>
            </a:prstGeom>
          </p:spPr>
        </p:pic>
      </p:grpSp>
    </p:spTree>
    <p:extLst>
      <p:ext uri="{BB962C8B-B14F-4D97-AF65-F5344CB8AC3E}">
        <p14:creationId xmlns:p14="http://schemas.microsoft.com/office/powerpoint/2010/main" val="164122921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fallOve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6" presetClass="entr" presetSubtype="37"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barn(outVertical)">
                                      <p:cBhvr>
                                        <p:cTn id="18" dur="500"/>
                                        <p:tgtEl>
                                          <p:spTgt spid="3"/>
                                        </p:tgtEl>
                                      </p:cBhvr>
                                    </p:animEffect>
                                  </p:childTnLst>
                                </p:cTn>
                              </p:par>
                            </p:childTnLst>
                          </p:cTn>
                        </p:par>
                        <p:par>
                          <p:cTn id="19" fill="hold">
                            <p:stCondLst>
                              <p:cond delay="15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14">
                                            <p:txEl>
                                              <p:pRg st="0" end="0"/>
                                            </p:txEl>
                                          </p:spTgt>
                                        </p:tgtEl>
                                        <p:attrNameLst>
                                          <p:attrName>style.visibility</p:attrName>
                                        </p:attrNameLst>
                                      </p:cBhvr>
                                      <p:to>
                                        <p:strVal val="visible"/>
                                      </p:to>
                                    </p:set>
                                    <p:anim calcmode="lin" valueType="num">
                                      <p:cBhvr>
                                        <p:cTn id="22" dur="500" fill="hold"/>
                                        <p:tgtEl>
                                          <p:spTgt spid="1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14">
                                            <p:txEl>
                                              <p:pRg st="0" end="0"/>
                                            </p:txEl>
                                          </p:spTgt>
                                        </p:tgtEl>
                                        <p:attrNameLst>
                                          <p:attrName>ppt_y</p:attrName>
                                        </p:attrNameLst>
                                      </p:cBhvr>
                                      <p:tavLst>
                                        <p:tav tm="0">
                                          <p:val>
                                            <p:strVal val="#ppt_y"/>
                                          </p:val>
                                        </p:tav>
                                        <p:tav tm="100000">
                                          <p:val>
                                            <p:strVal val="#ppt_y"/>
                                          </p:val>
                                        </p:tav>
                                      </p:tavLst>
                                    </p:anim>
                                    <p:anim calcmode="lin" valueType="num">
                                      <p:cBhvr>
                                        <p:cTn id="24" dur="500" fill="hold"/>
                                        <p:tgtEl>
                                          <p:spTgt spid="1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1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14">
                                            <p:txEl>
                                              <p:pRg st="0" end="0"/>
                                            </p:txEl>
                                          </p:spTgt>
                                        </p:tgtEl>
                                      </p:cBhvr>
                                    </p:animEffect>
                                  </p:childTnLst>
                                </p:cTn>
                              </p:par>
                            </p:childTnLst>
                          </p:cTn>
                        </p:par>
                        <p:par>
                          <p:cTn id="27" fill="hold">
                            <p:stCondLst>
                              <p:cond delay="2150"/>
                            </p:stCondLst>
                            <p:childTnLst>
                              <p:par>
                                <p:cTn id="28" presetID="17" presetClass="entr" presetSubtype="10"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 calcmode="lin" valueType="num">
                                      <p:cBhvr>
                                        <p:cTn id="30" dur="500" fill="hold"/>
                                        <p:tgtEl>
                                          <p:spTgt spid="16"/>
                                        </p:tgtEl>
                                        <p:attrNameLst>
                                          <p:attrName>ppt_w</p:attrName>
                                        </p:attrNameLst>
                                      </p:cBhvr>
                                      <p:tavLst>
                                        <p:tav tm="0">
                                          <p:val>
                                            <p:fltVal val="0"/>
                                          </p:val>
                                        </p:tav>
                                        <p:tav tm="100000">
                                          <p:val>
                                            <p:strVal val="#ppt_w"/>
                                          </p:val>
                                        </p:tav>
                                      </p:tavLst>
                                    </p:anim>
                                    <p:anim calcmode="lin" valueType="num">
                                      <p:cBhvr>
                                        <p:cTn id="31" dur="500" fill="hold"/>
                                        <p:tgtEl>
                                          <p:spTgt spid="1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uild="allAtOnce"/>
      <p:bldP spid="1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图片 3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2292" y="-14240"/>
            <a:ext cx="3676660" cy="6551270"/>
          </a:xfrm>
          <a:prstGeom prst="rect">
            <a:avLst/>
          </a:prstGeom>
        </p:spPr>
      </p:pic>
      <p:pic>
        <p:nvPicPr>
          <p:cNvPr id="34" name="图片 3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515341" y="-14240"/>
            <a:ext cx="3676660" cy="6551270"/>
          </a:xfrm>
          <a:prstGeom prst="rect">
            <a:avLst/>
          </a:prstGeom>
        </p:spPr>
      </p:pic>
      <p:pic>
        <p:nvPicPr>
          <p:cNvPr id="29" name="图片 2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39476" y="5203846"/>
            <a:ext cx="1595839" cy="1278365"/>
          </a:xfrm>
          <a:prstGeom prst="rect">
            <a:avLst/>
          </a:prstGeom>
        </p:spPr>
      </p:pic>
      <p:pic>
        <p:nvPicPr>
          <p:cNvPr id="30" name="图片 2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5400000">
            <a:off x="9754318" y="4420235"/>
            <a:ext cx="1527051" cy="3810008"/>
          </a:xfrm>
          <a:prstGeom prst="rect">
            <a:avLst/>
          </a:prstGeom>
        </p:spPr>
      </p:pic>
      <p:pic>
        <p:nvPicPr>
          <p:cNvPr id="31" name="图片 3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6200000">
            <a:off x="6900878" y="5052670"/>
            <a:ext cx="993650" cy="2901702"/>
          </a:xfrm>
          <a:prstGeom prst="rect">
            <a:avLst/>
          </a:prstGeom>
        </p:spPr>
      </p:pic>
      <p:pic>
        <p:nvPicPr>
          <p:cNvPr id="32" name="图片 3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5400000">
            <a:off x="3598732" y="4434985"/>
            <a:ext cx="1527051" cy="3810008"/>
          </a:xfrm>
          <a:prstGeom prst="rect">
            <a:avLst/>
          </a:prstGeom>
        </p:spPr>
      </p:pic>
      <p:pic>
        <p:nvPicPr>
          <p:cNvPr id="33" name="图片 3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6200000">
            <a:off x="787640" y="5052670"/>
            <a:ext cx="993650" cy="2901702"/>
          </a:xfrm>
          <a:prstGeom prst="rect">
            <a:avLst/>
          </a:prstGeom>
        </p:spPr>
      </p:pic>
      <p:pic>
        <p:nvPicPr>
          <p:cNvPr id="28" name="图片 2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25523" y="84132"/>
            <a:ext cx="3207818" cy="5670748"/>
          </a:xfrm>
          <a:prstGeom prst="rect">
            <a:avLst/>
          </a:prstGeom>
        </p:spPr>
      </p:pic>
      <p:sp>
        <p:nvSpPr>
          <p:cNvPr id="37" name="文本框 36"/>
          <p:cNvSpPr txBox="1"/>
          <p:nvPr/>
        </p:nvSpPr>
        <p:spPr>
          <a:xfrm>
            <a:off x="5774347" y="2534786"/>
            <a:ext cx="911468" cy="769441"/>
          </a:xfrm>
          <a:prstGeom prst="rect">
            <a:avLst/>
          </a:prstGeom>
          <a:noFill/>
          <a:ln>
            <a:noFill/>
          </a:ln>
        </p:spPr>
        <p:txBody>
          <a:bodyPr vert="horz" wrap="square" rtlCol="0">
            <a:spAutoFit/>
          </a:bodyPr>
          <a:lstStyle>
            <a:defPPr>
              <a:defRPr lang="zh-CN"/>
            </a:defPPr>
            <a:lvl1pPr>
              <a:defRPr sz="8000">
                <a:solidFill>
                  <a:srgbClr val="C00000"/>
                </a:solidFill>
                <a:latin typeface="Agency FB" panose="020B0503020202020204" pitchFamily="34" charset="0"/>
                <a:ea typeface="华文细黑" panose="02010600040101010101" pitchFamily="2" charset="-122"/>
              </a:defRPr>
            </a:lvl1pPr>
          </a:lstStyle>
          <a:p>
            <a:r>
              <a:rPr lang="en-US" altLang="zh-CN" sz="4400" b="1" dirty="0" smtClean="0">
                <a:solidFill>
                  <a:srgbClr val="427345"/>
                </a:solidFill>
                <a:latin typeface="+mn-ea"/>
                <a:ea typeface="+mn-ea"/>
              </a:rPr>
              <a:t>02</a:t>
            </a:r>
            <a:endParaRPr lang="zh-CN" altLang="en-US" sz="4400" b="1" dirty="0">
              <a:solidFill>
                <a:srgbClr val="427345"/>
              </a:solidFill>
              <a:latin typeface="+mn-ea"/>
              <a:ea typeface="+mn-ea"/>
            </a:endParaRPr>
          </a:p>
        </p:txBody>
      </p:sp>
      <p:sp>
        <p:nvSpPr>
          <p:cNvPr id="38" name="文本框 37"/>
          <p:cNvSpPr txBox="1"/>
          <p:nvPr/>
        </p:nvSpPr>
        <p:spPr>
          <a:xfrm>
            <a:off x="4121086" y="3429000"/>
            <a:ext cx="3952121" cy="769441"/>
          </a:xfrm>
          <a:prstGeom prst="rect">
            <a:avLst/>
          </a:prstGeom>
          <a:noFill/>
          <a:ln>
            <a:noFill/>
          </a:ln>
        </p:spPr>
        <p:txBody>
          <a:bodyPr vert="horz" wrap="square" rtlCol="0">
            <a:spAutoFit/>
          </a:bodyPr>
          <a:lstStyle>
            <a:defPPr>
              <a:defRPr lang="zh-CN"/>
            </a:defPPr>
            <a:lvl1pPr>
              <a:defRPr sz="4400" b="1">
                <a:solidFill>
                  <a:srgbClr val="427345"/>
                </a:solidFill>
                <a:latin typeface="+mn-ea"/>
              </a:defRPr>
            </a:lvl1pPr>
          </a:lstStyle>
          <a:p>
            <a:r>
              <a:rPr lang="zh-CN" altLang="en-US" dirty="0">
                <a:solidFill>
                  <a:schemeClr val="accent6">
                    <a:lumMod val="75000"/>
                  </a:schemeClr>
                </a:solidFill>
              </a:rPr>
              <a:t>活</a:t>
            </a:r>
            <a:r>
              <a:rPr lang="zh-CN" altLang="en-US" dirty="0" smtClean="0">
                <a:solidFill>
                  <a:schemeClr val="accent6">
                    <a:lumMod val="75000"/>
                  </a:schemeClr>
                </a:solidFill>
              </a:rPr>
              <a:t>动内容构成</a:t>
            </a:r>
            <a:endParaRPr lang="zh-CN" altLang="en-US" dirty="0">
              <a:solidFill>
                <a:schemeClr val="accent6">
                  <a:lumMod val="75000"/>
                </a:schemeClr>
              </a:solidFill>
            </a:endParaRPr>
          </a:p>
        </p:txBody>
      </p:sp>
      <p:sp>
        <p:nvSpPr>
          <p:cNvPr id="39" name="矩形 38"/>
          <p:cNvSpPr>
            <a:spLocks noChangeArrowheads="1"/>
          </p:cNvSpPr>
          <p:nvPr/>
        </p:nvSpPr>
        <p:spPr bwMode="auto">
          <a:xfrm>
            <a:off x="3843862" y="4198441"/>
            <a:ext cx="4916404" cy="315407"/>
          </a:xfrm>
          <a:prstGeom prst="rect">
            <a:avLst/>
          </a:prstGeom>
          <a:noFill/>
          <a:extLst/>
        </p:spPr>
        <p:txBody>
          <a:bodyPr wrap="square" lIns="0" tIns="0" rIns="0" bIns="0" rtlCol="0">
            <a:spAutoFit/>
          </a:bodyPr>
          <a:lstStyle/>
          <a:p>
            <a:pPr>
              <a:lnSpc>
                <a:spcPct val="200000"/>
              </a:lnSpc>
              <a:spcBef>
                <a:spcPct val="0"/>
              </a:spcBef>
            </a:pPr>
            <a:r>
              <a:rPr lang="zh-CN" altLang="en-US" sz="1200" dirty="0" smtClean="0">
                <a:solidFill>
                  <a:srgbClr val="427345"/>
                </a:solidFill>
                <a:latin typeface="+mj-ea"/>
                <a:ea typeface="+mj-ea"/>
              </a:rPr>
              <a:t>您</a:t>
            </a:r>
            <a:r>
              <a:rPr lang="zh-CN" altLang="en-US" sz="1200" dirty="0">
                <a:solidFill>
                  <a:srgbClr val="427345"/>
                </a:solidFill>
                <a:latin typeface="+mj-ea"/>
                <a:ea typeface="+mj-ea"/>
              </a:rPr>
              <a:t>的内容打在这里，或者通过复制您的文本后，在此框中选择粘贴</a:t>
            </a:r>
            <a:r>
              <a:rPr lang="zh-CN" altLang="en-US" sz="1200" dirty="0" smtClean="0">
                <a:solidFill>
                  <a:srgbClr val="427345"/>
                </a:solidFill>
                <a:latin typeface="+mj-ea"/>
                <a:ea typeface="+mj-ea"/>
              </a:rPr>
              <a:t>，</a:t>
            </a:r>
            <a:endParaRPr lang="zh-CN" altLang="en-US" sz="1200" dirty="0">
              <a:solidFill>
                <a:srgbClr val="427345"/>
              </a:solidFill>
              <a:latin typeface="+mj-ea"/>
              <a:ea typeface="+mj-ea"/>
              <a:sym typeface="微软雅黑" pitchFamily="34" charset="-122"/>
            </a:endParaRPr>
          </a:p>
        </p:txBody>
      </p:sp>
      <p:grpSp>
        <p:nvGrpSpPr>
          <p:cNvPr id="2" name="组合 1"/>
          <p:cNvGrpSpPr/>
          <p:nvPr/>
        </p:nvGrpSpPr>
        <p:grpSpPr>
          <a:xfrm>
            <a:off x="3571953" y="203405"/>
            <a:ext cx="4710155" cy="1652781"/>
            <a:chOff x="3571953" y="203405"/>
            <a:chExt cx="4710155" cy="1652781"/>
          </a:xfrm>
        </p:grpSpPr>
        <p:pic>
          <p:nvPicPr>
            <p:cNvPr id="36" name="图片 3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571953" y="802038"/>
              <a:ext cx="4710155" cy="1054148"/>
            </a:xfrm>
            <a:prstGeom prst="rect">
              <a:avLst/>
            </a:prstGeom>
          </p:spPr>
        </p:pic>
        <p:pic>
          <p:nvPicPr>
            <p:cNvPr id="40" name="图片 39"/>
            <p:cNvPicPr>
              <a:picLocks noChangeAspect="1"/>
            </p:cNvPicPr>
            <p:nvPr/>
          </p:nvPicPr>
          <p:blipFill rotWithShape="1">
            <a:blip r:embed="rId9" cstate="print">
              <a:extLst>
                <a:ext uri="{28A0092B-C50C-407E-A947-70E740481C1C}">
                  <a14:useLocalDpi xmlns:a14="http://schemas.microsoft.com/office/drawing/2010/main" val="0"/>
                </a:ext>
              </a:extLst>
            </a:blip>
            <a:srcRect l="16398"/>
            <a:stretch/>
          </p:blipFill>
          <p:spPr>
            <a:xfrm>
              <a:off x="4887552" y="203405"/>
              <a:ext cx="2395086" cy="1115630"/>
            </a:xfrm>
            <a:prstGeom prst="rect">
              <a:avLst/>
            </a:prstGeom>
          </p:spPr>
        </p:pic>
      </p:grpSp>
      <p:pic>
        <p:nvPicPr>
          <p:cNvPr id="41" name="图片 40"/>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flipH="1">
            <a:off x="7662869" y="578393"/>
            <a:ext cx="3775335" cy="5445318"/>
          </a:xfrm>
          <a:prstGeom prst="rect">
            <a:avLst/>
          </a:prstGeom>
        </p:spPr>
      </p:pic>
    </p:spTree>
    <p:extLst>
      <p:ext uri="{BB962C8B-B14F-4D97-AF65-F5344CB8AC3E}">
        <p14:creationId xmlns:p14="http://schemas.microsoft.com/office/powerpoint/2010/main" val="384965518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fallOve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anim calcmode="lin" valueType="num">
                                      <p:cBhvr>
                                        <p:cTn id="8" dur="1000" fill="hold"/>
                                        <p:tgtEl>
                                          <p:spTgt spid="28"/>
                                        </p:tgtEl>
                                        <p:attrNameLst>
                                          <p:attrName>ppt_x</p:attrName>
                                        </p:attrNameLst>
                                      </p:cBhvr>
                                      <p:tavLst>
                                        <p:tav tm="0">
                                          <p:val>
                                            <p:strVal val="#ppt_x"/>
                                          </p:val>
                                        </p:tav>
                                        <p:tav tm="100000">
                                          <p:val>
                                            <p:strVal val="#ppt_x"/>
                                          </p:val>
                                        </p:tav>
                                      </p:tavLst>
                                    </p:anim>
                                    <p:anim calcmode="lin" valueType="num">
                                      <p:cBhvr>
                                        <p:cTn id="9" dur="1000" fill="hold"/>
                                        <p:tgtEl>
                                          <p:spTgt spid="2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fade">
                                      <p:cBhvr>
                                        <p:cTn id="12" dur="1000"/>
                                        <p:tgtEl>
                                          <p:spTgt spid="41"/>
                                        </p:tgtEl>
                                      </p:cBhvr>
                                    </p:animEffect>
                                    <p:anim calcmode="lin" valueType="num">
                                      <p:cBhvr>
                                        <p:cTn id="13" dur="1000" fill="hold"/>
                                        <p:tgtEl>
                                          <p:spTgt spid="41"/>
                                        </p:tgtEl>
                                        <p:attrNameLst>
                                          <p:attrName>ppt_x</p:attrName>
                                        </p:attrNameLst>
                                      </p:cBhvr>
                                      <p:tavLst>
                                        <p:tav tm="0">
                                          <p:val>
                                            <p:strVal val="#ppt_x"/>
                                          </p:val>
                                        </p:tav>
                                        <p:tav tm="100000">
                                          <p:val>
                                            <p:strVal val="#ppt_x"/>
                                          </p:val>
                                        </p:tav>
                                      </p:tavLst>
                                    </p:anim>
                                    <p:anim calcmode="lin" valueType="num">
                                      <p:cBhvr>
                                        <p:cTn id="14" dur="1000" fill="hold"/>
                                        <p:tgtEl>
                                          <p:spTgt spid="41"/>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6" presetClass="entr" presetSubtype="37"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barn(outVertical)">
                                      <p:cBhvr>
                                        <p:cTn id="18" dur="500"/>
                                        <p:tgtEl>
                                          <p:spTgt spid="2"/>
                                        </p:tgtEl>
                                      </p:cBhvr>
                                    </p:animEffect>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37"/>
                                        </p:tgtEl>
                                        <p:attrNameLst>
                                          <p:attrName>style.visibility</p:attrName>
                                        </p:attrNameLst>
                                      </p:cBhvr>
                                      <p:to>
                                        <p:strVal val="visible"/>
                                      </p:to>
                                    </p:set>
                                    <p:anim calcmode="lin" valueType="num">
                                      <p:cBhvr>
                                        <p:cTn id="22" dur="500" fill="hold"/>
                                        <p:tgtEl>
                                          <p:spTgt spid="37"/>
                                        </p:tgtEl>
                                        <p:attrNameLst>
                                          <p:attrName>ppt_w</p:attrName>
                                        </p:attrNameLst>
                                      </p:cBhvr>
                                      <p:tavLst>
                                        <p:tav tm="0">
                                          <p:val>
                                            <p:fltVal val="0"/>
                                          </p:val>
                                        </p:tav>
                                        <p:tav tm="100000">
                                          <p:val>
                                            <p:strVal val="#ppt_w"/>
                                          </p:val>
                                        </p:tav>
                                      </p:tavLst>
                                    </p:anim>
                                    <p:anim calcmode="lin" valueType="num">
                                      <p:cBhvr>
                                        <p:cTn id="23" dur="500" fill="hold"/>
                                        <p:tgtEl>
                                          <p:spTgt spid="37"/>
                                        </p:tgtEl>
                                        <p:attrNameLst>
                                          <p:attrName>ppt_h</p:attrName>
                                        </p:attrNameLst>
                                      </p:cBhvr>
                                      <p:tavLst>
                                        <p:tav tm="0">
                                          <p:val>
                                            <p:fltVal val="0"/>
                                          </p:val>
                                        </p:tav>
                                        <p:tav tm="100000">
                                          <p:val>
                                            <p:strVal val="#ppt_h"/>
                                          </p:val>
                                        </p:tav>
                                      </p:tavLst>
                                    </p:anim>
                                    <p:animEffect transition="in" filter="fade">
                                      <p:cBhvr>
                                        <p:cTn id="24" dur="500"/>
                                        <p:tgtEl>
                                          <p:spTgt spid="37"/>
                                        </p:tgtEl>
                                      </p:cBhvr>
                                    </p:animEffect>
                                  </p:childTnLst>
                                </p:cTn>
                              </p:par>
                            </p:childTnLst>
                          </p:cTn>
                        </p:par>
                        <p:par>
                          <p:cTn id="25" fill="hold">
                            <p:stCondLst>
                              <p:cond delay="2000"/>
                            </p:stCondLst>
                            <p:childTnLst>
                              <p:par>
                                <p:cTn id="26" presetID="22" presetClass="entr" presetSubtype="8" fill="hold" grpId="0" nodeType="afterEffect">
                                  <p:stCondLst>
                                    <p:cond delay="0"/>
                                  </p:stCondLst>
                                  <p:childTnLst>
                                    <p:set>
                                      <p:cBhvr>
                                        <p:cTn id="27" dur="1" fill="hold">
                                          <p:stCondLst>
                                            <p:cond delay="0"/>
                                          </p:stCondLst>
                                        </p:cTn>
                                        <p:tgtEl>
                                          <p:spTgt spid="38"/>
                                        </p:tgtEl>
                                        <p:attrNameLst>
                                          <p:attrName>style.visibility</p:attrName>
                                        </p:attrNameLst>
                                      </p:cBhvr>
                                      <p:to>
                                        <p:strVal val="visible"/>
                                      </p:to>
                                    </p:set>
                                    <p:animEffect transition="in" filter="wipe(left)">
                                      <p:cBhvr>
                                        <p:cTn id="28" dur="500"/>
                                        <p:tgtEl>
                                          <p:spTgt spid="38"/>
                                        </p:tgtEl>
                                      </p:cBhvr>
                                    </p:animEffect>
                                  </p:childTnLst>
                                </p:cTn>
                              </p:par>
                            </p:childTnLst>
                          </p:cTn>
                        </p:par>
                        <p:par>
                          <p:cTn id="29" fill="hold">
                            <p:stCondLst>
                              <p:cond delay="2500"/>
                            </p:stCondLst>
                            <p:childTnLst>
                              <p:par>
                                <p:cTn id="30" presetID="41" presetClass="entr" presetSubtype="0" fill="hold" grpId="0" nodeType="afterEffect">
                                  <p:stCondLst>
                                    <p:cond delay="0"/>
                                  </p:stCondLst>
                                  <p:iterate type="lt">
                                    <p:tmPct val="7000"/>
                                  </p:iterate>
                                  <p:childTnLst>
                                    <p:set>
                                      <p:cBhvr>
                                        <p:cTn id="31" dur="1" fill="hold">
                                          <p:stCondLst>
                                            <p:cond delay="0"/>
                                          </p:stCondLst>
                                        </p:cTn>
                                        <p:tgtEl>
                                          <p:spTgt spid="39"/>
                                        </p:tgtEl>
                                        <p:attrNameLst>
                                          <p:attrName>style.visibility</p:attrName>
                                        </p:attrNameLst>
                                      </p:cBhvr>
                                      <p:to>
                                        <p:strVal val="visible"/>
                                      </p:to>
                                    </p:set>
                                    <p:anim calcmode="lin" valueType="num">
                                      <p:cBhvr>
                                        <p:cTn id="32" dur="500" fill="hold"/>
                                        <p:tgtEl>
                                          <p:spTgt spid="39"/>
                                        </p:tgtEl>
                                        <p:attrNameLst>
                                          <p:attrName>ppt_x</p:attrName>
                                        </p:attrNameLst>
                                      </p:cBhvr>
                                      <p:tavLst>
                                        <p:tav tm="0">
                                          <p:val>
                                            <p:strVal val="#ppt_x"/>
                                          </p:val>
                                        </p:tav>
                                        <p:tav tm="50000">
                                          <p:val>
                                            <p:strVal val="#ppt_x+.1"/>
                                          </p:val>
                                        </p:tav>
                                        <p:tav tm="100000">
                                          <p:val>
                                            <p:strVal val="#ppt_x"/>
                                          </p:val>
                                        </p:tav>
                                      </p:tavLst>
                                    </p:anim>
                                    <p:anim calcmode="lin" valueType="num">
                                      <p:cBhvr>
                                        <p:cTn id="33" dur="500" fill="hold"/>
                                        <p:tgtEl>
                                          <p:spTgt spid="39"/>
                                        </p:tgtEl>
                                        <p:attrNameLst>
                                          <p:attrName>ppt_y</p:attrName>
                                        </p:attrNameLst>
                                      </p:cBhvr>
                                      <p:tavLst>
                                        <p:tav tm="0">
                                          <p:val>
                                            <p:strVal val="#ppt_y"/>
                                          </p:val>
                                        </p:tav>
                                        <p:tav tm="100000">
                                          <p:val>
                                            <p:strVal val="#ppt_y"/>
                                          </p:val>
                                        </p:tav>
                                      </p:tavLst>
                                    </p:anim>
                                    <p:anim calcmode="lin" valueType="num">
                                      <p:cBhvr>
                                        <p:cTn id="34" dur="500" fill="hold"/>
                                        <p:tgtEl>
                                          <p:spTgt spid="39"/>
                                        </p:tgtEl>
                                        <p:attrNameLst>
                                          <p:attrName>ppt_h</p:attrName>
                                        </p:attrNameLst>
                                      </p:cBhvr>
                                      <p:tavLst>
                                        <p:tav tm="0">
                                          <p:val>
                                            <p:strVal val="#ppt_h/10"/>
                                          </p:val>
                                        </p:tav>
                                        <p:tav tm="50000">
                                          <p:val>
                                            <p:strVal val="#ppt_h+.01"/>
                                          </p:val>
                                        </p:tav>
                                        <p:tav tm="100000">
                                          <p:val>
                                            <p:strVal val="#ppt_h"/>
                                          </p:val>
                                        </p:tav>
                                      </p:tavLst>
                                    </p:anim>
                                    <p:anim calcmode="lin" valueType="num">
                                      <p:cBhvr>
                                        <p:cTn id="35" dur="500" fill="hold"/>
                                        <p:tgtEl>
                                          <p:spTgt spid="39"/>
                                        </p:tgtEl>
                                        <p:attrNameLst>
                                          <p:attrName>ppt_w</p:attrName>
                                        </p:attrNameLst>
                                      </p:cBhvr>
                                      <p:tavLst>
                                        <p:tav tm="0">
                                          <p:val>
                                            <p:strVal val="#ppt_w/10"/>
                                          </p:val>
                                        </p:tav>
                                        <p:tav tm="50000">
                                          <p:val>
                                            <p:strVal val="#ppt_w+.01"/>
                                          </p:val>
                                        </p:tav>
                                        <p:tav tm="100000">
                                          <p:val>
                                            <p:strVal val="#ppt_w"/>
                                          </p:val>
                                        </p:tav>
                                      </p:tavLst>
                                    </p:anim>
                                    <p:animEffect transition="in" filter="fade">
                                      <p:cBhvr>
                                        <p:cTn id="36" dur="500" tmFilter="0,0; .5, 1; 1, 1"/>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3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0200" y="179901"/>
            <a:ext cx="704773" cy="479812"/>
          </a:xfrm>
          <a:prstGeom prst="rect">
            <a:avLst/>
          </a:prstGeom>
        </p:spPr>
      </p:pic>
      <p:cxnSp>
        <p:nvCxnSpPr>
          <p:cNvPr id="14" name="直接连接符 13"/>
          <p:cNvCxnSpPr/>
          <p:nvPr/>
        </p:nvCxnSpPr>
        <p:spPr>
          <a:xfrm>
            <a:off x="2780907" y="509047"/>
            <a:ext cx="9345105" cy="0"/>
          </a:xfrm>
          <a:prstGeom prst="line">
            <a:avLst/>
          </a:prstGeom>
          <a:ln>
            <a:solidFill>
              <a:srgbClr val="427345"/>
            </a:solidFill>
          </a:ln>
        </p:spPr>
        <p:style>
          <a:lnRef idx="1">
            <a:schemeClr val="accent1"/>
          </a:lnRef>
          <a:fillRef idx="0">
            <a:schemeClr val="accent1"/>
          </a:fillRef>
          <a:effectRef idx="0">
            <a:schemeClr val="accent1"/>
          </a:effectRef>
          <a:fontRef idx="minor">
            <a:schemeClr val="tx1"/>
          </a:fontRef>
        </p:style>
      </p:cxnSp>
      <p:sp>
        <p:nvSpPr>
          <p:cNvPr id="21" name="矩形 20"/>
          <p:cNvSpPr/>
          <p:nvPr/>
        </p:nvSpPr>
        <p:spPr>
          <a:xfrm>
            <a:off x="10788597" y="156195"/>
            <a:ext cx="1337415" cy="284675"/>
          </a:xfrm>
          <a:prstGeom prst="rect">
            <a:avLst/>
          </a:prstGeom>
          <a:noFill/>
        </p:spPr>
        <p:txBody>
          <a:bodyPr vert="horz" wrap="square" lIns="68562" tIns="34281" rIns="68562" bIns="34281" rtlCol="0">
            <a:spAutoFit/>
          </a:bodyPr>
          <a:lstStyle/>
          <a:p>
            <a:pPr defTabSz="914400"/>
            <a:r>
              <a:rPr lang="zh-CN" altLang="en-US" sz="1400" b="1" dirty="0" smtClean="0">
                <a:solidFill>
                  <a:srgbClr val="427345"/>
                </a:solidFill>
                <a:latin typeface="+mj-ea"/>
                <a:ea typeface="+mj-ea"/>
              </a:rPr>
              <a:t>输入标题文字</a:t>
            </a:r>
            <a:endParaRPr lang="en-US" altLang="zh-CN" sz="1400" b="1" dirty="0">
              <a:solidFill>
                <a:srgbClr val="427345"/>
              </a:solidFill>
              <a:latin typeface="+mj-ea"/>
              <a:ea typeface="+mj-ea"/>
            </a:endParaRPr>
          </a:p>
        </p:txBody>
      </p:sp>
      <p:pic>
        <p:nvPicPr>
          <p:cNvPr id="15" name="图片 14"/>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652376" y="0"/>
            <a:ext cx="1830478" cy="852636"/>
          </a:xfrm>
          <a:prstGeom prst="rect">
            <a:avLst/>
          </a:prstGeom>
        </p:spPr>
      </p:pic>
      <p:pic>
        <p:nvPicPr>
          <p:cNvPr id="22" name="图片 2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5400000">
            <a:off x="9754318" y="4420235"/>
            <a:ext cx="1527051" cy="3810008"/>
          </a:xfrm>
          <a:prstGeom prst="rect">
            <a:avLst/>
          </a:prstGeom>
        </p:spPr>
      </p:pic>
      <p:pic>
        <p:nvPicPr>
          <p:cNvPr id="23" name="图片 2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6200000">
            <a:off x="6900878" y="5052670"/>
            <a:ext cx="993650" cy="2901702"/>
          </a:xfrm>
          <a:prstGeom prst="rect">
            <a:avLst/>
          </a:prstGeom>
        </p:spPr>
      </p:pic>
      <p:pic>
        <p:nvPicPr>
          <p:cNvPr id="24" name="图片 2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5400000">
            <a:off x="3598732" y="4434985"/>
            <a:ext cx="1527051" cy="3810008"/>
          </a:xfrm>
          <a:prstGeom prst="rect">
            <a:avLst/>
          </a:prstGeom>
        </p:spPr>
      </p:pic>
      <p:pic>
        <p:nvPicPr>
          <p:cNvPr id="25" name="图片 2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6200000">
            <a:off x="787640" y="5052670"/>
            <a:ext cx="993650" cy="2901702"/>
          </a:xfrm>
          <a:prstGeom prst="rect">
            <a:avLst/>
          </a:prstGeom>
        </p:spPr>
      </p:pic>
      <p:pic>
        <p:nvPicPr>
          <p:cNvPr id="29" name="图片 2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a:off x="1201546" y="994263"/>
            <a:ext cx="3283284" cy="4735614"/>
          </a:xfrm>
          <a:prstGeom prst="rect">
            <a:avLst/>
          </a:prstGeom>
        </p:spPr>
      </p:pic>
      <p:pic>
        <p:nvPicPr>
          <p:cNvPr id="34" name="图片 3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50036" y="4265204"/>
            <a:ext cx="3391412" cy="1054148"/>
          </a:xfrm>
          <a:prstGeom prst="rect">
            <a:avLst/>
          </a:prstGeom>
        </p:spPr>
      </p:pic>
      <p:pic>
        <p:nvPicPr>
          <p:cNvPr id="35" name="图片 34"/>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06838" y="936532"/>
            <a:ext cx="2681167" cy="4739740"/>
          </a:xfrm>
          <a:prstGeom prst="rect">
            <a:avLst/>
          </a:prstGeom>
        </p:spPr>
      </p:pic>
      <p:sp>
        <p:nvSpPr>
          <p:cNvPr id="36" name="文本框 35"/>
          <p:cNvSpPr txBox="1"/>
          <p:nvPr/>
        </p:nvSpPr>
        <p:spPr>
          <a:xfrm>
            <a:off x="5179538" y="1361650"/>
            <a:ext cx="6064196" cy="707886"/>
          </a:xfrm>
          <a:prstGeom prst="rect">
            <a:avLst/>
          </a:prstGeom>
          <a:noFill/>
          <a:ln>
            <a:noFill/>
          </a:ln>
        </p:spPr>
        <p:txBody>
          <a:bodyPr vert="horz" wrap="square" rtlCol="0">
            <a:spAutoFit/>
          </a:bodyPr>
          <a:lstStyle>
            <a:defPPr>
              <a:defRPr lang="zh-CN"/>
            </a:defPPr>
            <a:lvl1pPr>
              <a:defRPr sz="8000">
                <a:solidFill>
                  <a:srgbClr val="C00000"/>
                </a:solidFill>
                <a:latin typeface="Agency FB" panose="020B0503020202020204" pitchFamily="34" charset="0"/>
                <a:ea typeface="华文细黑" panose="02010600040101010101" pitchFamily="2" charset="-122"/>
              </a:defRPr>
            </a:lvl1pPr>
          </a:lstStyle>
          <a:p>
            <a:r>
              <a:rPr lang="zh-CN" altLang="en-US" sz="4000" b="1" dirty="0" smtClean="0">
                <a:solidFill>
                  <a:srgbClr val="427345"/>
                </a:solidFill>
                <a:latin typeface="+mj-ea"/>
                <a:ea typeface="+mj-ea"/>
              </a:rPr>
              <a:t>请输入您活动的主题文字</a:t>
            </a:r>
            <a:endParaRPr lang="zh-CN" altLang="en-US" sz="4000" b="1" dirty="0">
              <a:solidFill>
                <a:srgbClr val="427345"/>
              </a:solidFill>
              <a:latin typeface="+mj-ea"/>
              <a:ea typeface="+mj-ea"/>
            </a:endParaRPr>
          </a:p>
        </p:txBody>
      </p:sp>
      <p:sp>
        <p:nvSpPr>
          <p:cNvPr id="37" name="文本框 6"/>
          <p:cNvSpPr txBox="1"/>
          <p:nvPr/>
        </p:nvSpPr>
        <p:spPr>
          <a:xfrm>
            <a:off x="4640834" y="3443285"/>
            <a:ext cx="1583157" cy="1477328"/>
          </a:xfrm>
          <a:prstGeom prst="rect">
            <a:avLst/>
          </a:prstGeom>
          <a:noFill/>
        </p:spPr>
        <p:txBody>
          <a:bodyPr wrap="square" lIns="0" tIns="0" rIns="0" bIns="0" rtlCol="0">
            <a:spAutoFit/>
          </a:bodyPr>
          <a:lstStyle>
            <a:defPPr>
              <a:defRPr lang="zh-CN"/>
            </a:defPPr>
            <a:lvl1pPr>
              <a:lnSpc>
                <a:spcPct val="200000"/>
              </a:lnSpc>
              <a:spcBef>
                <a:spcPct val="0"/>
              </a:spcBef>
              <a:defRPr sz="1200">
                <a:solidFill>
                  <a:schemeClr val="accent6">
                    <a:lumMod val="50000"/>
                  </a:schemeClr>
                </a:solidFill>
                <a:latin typeface="+mj-ea"/>
                <a:ea typeface="+mj-ea"/>
              </a:defRPr>
            </a:lvl1pPr>
          </a:lstStyle>
          <a:p>
            <a:r>
              <a:rPr lang="zh-CN" altLang="en-US" dirty="0"/>
              <a:t>您的内容打在这里，或者通过复制您的文本后，在此框中选择粘贴，并选择只保留文字。</a:t>
            </a:r>
            <a:r>
              <a:rPr lang="zh-CN" altLang="en-US" dirty="0">
                <a:sym typeface="微软雅黑" pitchFamily="34" charset="-122"/>
              </a:rPr>
              <a:t>在</a:t>
            </a:r>
            <a:r>
              <a:rPr lang="zh-CN" altLang="en-US" dirty="0" smtClean="0">
                <a:sym typeface="微软雅黑" pitchFamily="34" charset="-122"/>
              </a:rPr>
              <a:t>此</a:t>
            </a:r>
            <a:endParaRPr lang="zh-CN" altLang="en-US" dirty="0"/>
          </a:p>
        </p:txBody>
      </p:sp>
      <p:sp>
        <p:nvSpPr>
          <p:cNvPr id="38" name="矩形 37"/>
          <p:cNvSpPr/>
          <p:nvPr/>
        </p:nvSpPr>
        <p:spPr>
          <a:xfrm>
            <a:off x="4640834" y="2870941"/>
            <a:ext cx="1583157" cy="284675"/>
          </a:xfrm>
          <a:prstGeom prst="rect">
            <a:avLst/>
          </a:prstGeom>
          <a:noFill/>
        </p:spPr>
        <p:txBody>
          <a:bodyPr vert="horz" wrap="square" lIns="68562" tIns="34281" rIns="68562" bIns="34281" rtlCol="0">
            <a:spAutoFit/>
          </a:bodyPr>
          <a:lstStyle/>
          <a:p>
            <a:pPr algn="ctr" defTabSz="914400"/>
            <a:r>
              <a:rPr lang="zh-CN" altLang="en-US" sz="1400" b="1" dirty="0" smtClean="0">
                <a:solidFill>
                  <a:schemeClr val="accent6">
                    <a:lumMod val="50000"/>
                  </a:schemeClr>
                </a:solidFill>
                <a:latin typeface="+mj-ea"/>
                <a:ea typeface="+mj-ea"/>
              </a:rPr>
              <a:t>活动一：输入主题</a:t>
            </a:r>
            <a:endParaRPr lang="en-US" altLang="zh-CN" sz="1400" b="1" dirty="0">
              <a:solidFill>
                <a:schemeClr val="accent6">
                  <a:lumMod val="50000"/>
                </a:schemeClr>
              </a:solidFill>
              <a:latin typeface="+mj-ea"/>
              <a:ea typeface="+mj-ea"/>
            </a:endParaRPr>
          </a:p>
        </p:txBody>
      </p:sp>
      <p:sp>
        <p:nvSpPr>
          <p:cNvPr id="39" name="文本框 6"/>
          <p:cNvSpPr txBox="1"/>
          <p:nvPr/>
        </p:nvSpPr>
        <p:spPr>
          <a:xfrm>
            <a:off x="6379995" y="3443285"/>
            <a:ext cx="1583157" cy="1477328"/>
          </a:xfrm>
          <a:prstGeom prst="rect">
            <a:avLst/>
          </a:prstGeom>
          <a:noFill/>
        </p:spPr>
        <p:txBody>
          <a:bodyPr wrap="square" lIns="0" tIns="0" rIns="0" bIns="0" rtlCol="0">
            <a:spAutoFit/>
          </a:bodyPr>
          <a:lstStyle>
            <a:defPPr>
              <a:defRPr lang="zh-CN"/>
            </a:defPPr>
            <a:lvl1pPr>
              <a:lnSpc>
                <a:spcPct val="200000"/>
              </a:lnSpc>
              <a:spcBef>
                <a:spcPct val="0"/>
              </a:spcBef>
              <a:defRPr sz="1200">
                <a:solidFill>
                  <a:schemeClr val="accent6">
                    <a:lumMod val="50000"/>
                  </a:schemeClr>
                </a:solidFill>
                <a:latin typeface="+mj-ea"/>
                <a:ea typeface="+mj-ea"/>
              </a:defRPr>
            </a:lvl1pPr>
          </a:lstStyle>
          <a:p>
            <a:r>
              <a:rPr lang="zh-CN" altLang="en-US" dirty="0"/>
              <a:t>您的内容打在这里，或者通过复制您的文本后，在此框中选择粘贴，并选择只保留文字。</a:t>
            </a:r>
            <a:r>
              <a:rPr lang="zh-CN" altLang="en-US" dirty="0">
                <a:sym typeface="微软雅黑" pitchFamily="34" charset="-122"/>
              </a:rPr>
              <a:t>在</a:t>
            </a:r>
            <a:r>
              <a:rPr lang="zh-CN" altLang="en-US" dirty="0" smtClean="0">
                <a:sym typeface="微软雅黑" pitchFamily="34" charset="-122"/>
              </a:rPr>
              <a:t>此</a:t>
            </a:r>
            <a:endParaRPr lang="zh-CN" altLang="en-US" dirty="0"/>
          </a:p>
        </p:txBody>
      </p:sp>
      <p:sp>
        <p:nvSpPr>
          <p:cNvPr id="40" name="矩形 39"/>
          <p:cNvSpPr/>
          <p:nvPr/>
        </p:nvSpPr>
        <p:spPr>
          <a:xfrm>
            <a:off x="6379995" y="2870941"/>
            <a:ext cx="1583157" cy="284675"/>
          </a:xfrm>
          <a:prstGeom prst="rect">
            <a:avLst/>
          </a:prstGeom>
          <a:noFill/>
        </p:spPr>
        <p:txBody>
          <a:bodyPr vert="horz" wrap="square" lIns="68562" tIns="34281" rIns="68562" bIns="34281" rtlCol="0">
            <a:spAutoFit/>
          </a:bodyPr>
          <a:lstStyle/>
          <a:p>
            <a:pPr algn="ctr" defTabSz="914400"/>
            <a:r>
              <a:rPr lang="zh-CN" altLang="en-US" sz="1400" b="1" dirty="0" smtClean="0">
                <a:solidFill>
                  <a:schemeClr val="accent6">
                    <a:lumMod val="50000"/>
                  </a:schemeClr>
                </a:solidFill>
                <a:latin typeface="+mj-ea"/>
                <a:ea typeface="+mj-ea"/>
              </a:rPr>
              <a:t>活动二：输入主题</a:t>
            </a:r>
            <a:endParaRPr lang="en-US" altLang="zh-CN" sz="1400" b="1" dirty="0">
              <a:solidFill>
                <a:schemeClr val="accent6">
                  <a:lumMod val="50000"/>
                </a:schemeClr>
              </a:solidFill>
              <a:latin typeface="+mj-ea"/>
              <a:ea typeface="+mj-ea"/>
            </a:endParaRPr>
          </a:p>
        </p:txBody>
      </p:sp>
      <p:sp>
        <p:nvSpPr>
          <p:cNvPr id="41" name="文本框 6"/>
          <p:cNvSpPr txBox="1"/>
          <p:nvPr/>
        </p:nvSpPr>
        <p:spPr>
          <a:xfrm>
            <a:off x="8119156" y="3443285"/>
            <a:ext cx="1583157" cy="1477328"/>
          </a:xfrm>
          <a:prstGeom prst="rect">
            <a:avLst/>
          </a:prstGeom>
          <a:noFill/>
        </p:spPr>
        <p:txBody>
          <a:bodyPr wrap="square" lIns="0" tIns="0" rIns="0" bIns="0" rtlCol="0">
            <a:spAutoFit/>
          </a:bodyPr>
          <a:lstStyle>
            <a:defPPr>
              <a:defRPr lang="zh-CN"/>
            </a:defPPr>
            <a:lvl1pPr>
              <a:lnSpc>
                <a:spcPct val="200000"/>
              </a:lnSpc>
              <a:spcBef>
                <a:spcPct val="0"/>
              </a:spcBef>
              <a:defRPr sz="1200">
                <a:solidFill>
                  <a:schemeClr val="accent6">
                    <a:lumMod val="50000"/>
                  </a:schemeClr>
                </a:solidFill>
                <a:latin typeface="+mj-ea"/>
                <a:ea typeface="+mj-ea"/>
              </a:defRPr>
            </a:lvl1pPr>
          </a:lstStyle>
          <a:p>
            <a:r>
              <a:rPr lang="zh-CN" altLang="en-US" dirty="0"/>
              <a:t>您的内容打在这里，或者通过复制您的文本后，在此框中选择粘贴，并选择只保留文字。</a:t>
            </a:r>
            <a:r>
              <a:rPr lang="zh-CN" altLang="en-US" dirty="0">
                <a:sym typeface="微软雅黑" pitchFamily="34" charset="-122"/>
              </a:rPr>
              <a:t>在</a:t>
            </a:r>
            <a:r>
              <a:rPr lang="zh-CN" altLang="en-US" dirty="0" smtClean="0">
                <a:sym typeface="微软雅黑" pitchFamily="34" charset="-122"/>
              </a:rPr>
              <a:t>此</a:t>
            </a:r>
            <a:endParaRPr lang="zh-CN" altLang="en-US" dirty="0"/>
          </a:p>
        </p:txBody>
      </p:sp>
      <p:sp>
        <p:nvSpPr>
          <p:cNvPr id="42" name="矩形 41"/>
          <p:cNvSpPr/>
          <p:nvPr/>
        </p:nvSpPr>
        <p:spPr>
          <a:xfrm>
            <a:off x="8119156" y="2870941"/>
            <a:ext cx="1583157" cy="284675"/>
          </a:xfrm>
          <a:prstGeom prst="rect">
            <a:avLst/>
          </a:prstGeom>
          <a:noFill/>
        </p:spPr>
        <p:txBody>
          <a:bodyPr vert="horz" wrap="square" lIns="68562" tIns="34281" rIns="68562" bIns="34281" rtlCol="0">
            <a:spAutoFit/>
          </a:bodyPr>
          <a:lstStyle/>
          <a:p>
            <a:pPr algn="ctr" defTabSz="914400"/>
            <a:r>
              <a:rPr lang="zh-CN" altLang="en-US" sz="1400" b="1" dirty="0" smtClean="0">
                <a:solidFill>
                  <a:schemeClr val="accent6">
                    <a:lumMod val="50000"/>
                  </a:schemeClr>
                </a:solidFill>
                <a:latin typeface="+mj-ea"/>
                <a:ea typeface="+mj-ea"/>
              </a:rPr>
              <a:t>活动三：输入主题</a:t>
            </a:r>
            <a:endParaRPr lang="en-US" altLang="zh-CN" sz="1400" b="1" dirty="0">
              <a:solidFill>
                <a:schemeClr val="accent6">
                  <a:lumMod val="50000"/>
                </a:schemeClr>
              </a:solidFill>
              <a:latin typeface="+mj-ea"/>
              <a:ea typeface="+mj-ea"/>
            </a:endParaRPr>
          </a:p>
        </p:txBody>
      </p:sp>
      <p:sp>
        <p:nvSpPr>
          <p:cNvPr id="43" name="文本框 6"/>
          <p:cNvSpPr txBox="1"/>
          <p:nvPr/>
        </p:nvSpPr>
        <p:spPr>
          <a:xfrm>
            <a:off x="9858317" y="3443285"/>
            <a:ext cx="1583157" cy="1477328"/>
          </a:xfrm>
          <a:prstGeom prst="rect">
            <a:avLst/>
          </a:prstGeom>
          <a:noFill/>
        </p:spPr>
        <p:txBody>
          <a:bodyPr wrap="square" lIns="0" tIns="0" rIns="0" bIns="0" rtlCol="0">
            <a:spAutoFit/>
          </a:bodyPr>
          <a:lstStyle>
            <a:defPPr>
              <a:defRPr lang="zh-CN"/>
            </a:defPPr>
            <a:lvl1pPr>
              <a:lnSpc>
                <a:spcPct val="200000"/>
              </a:lnSpc>
              <a:spcBef>
                <a:spcPct val="0"/>
              </a:spcBef>
              <a:defRPr sz="1200">
                <a:solidFill>
                  <a:schemeClr val="accent6">
                    <a:lumMod val="50000"/>
                  </a:schemeClr>
                </a:solidFill>
                <a:latin typeface="+mj-ea"/>
                <a:ea typeface="+mj-ea"/>
              </a:defRPr>
            </a:lvl1pPr>
          </a:lstStyle>
          <a:p>
            <a:r>
              <a:rPr lang="zh-CN" altLang="en-US" dirty="0"/>
              <a:t>您的内容打在这里，或者通过复制您的文本后，在此框中选择粘贴，并选择只保留文字。</a:t>
            </a:r>
            <a:r>
              <a:rPr lang="zh-CN" altLang="en-US" dirty="0">
                <a:sym typeface="微软雅黑" pitchFamily="34" charset="-122"/>
              </a:rPr>
              <a:t>在</a:t>
            </a:r>
            <a:r>
              <a:rPr lang="zh-CN" altLang="en-US" dirty="0" smtClean="0">
                <a:sym typeface="微软雅黑" pitchFamily="34" charset="-122"/>
              </a:rPr>
              <a:t>此</a:t>
            </a:r>
            <a:endParaRPr lang="zh-CN" altLang="en-US" dirty="0"/>
          </a:p>
        </p:txBody>
      </p:sp>
      <p:sp>
        <p:nvSpPr>
          <p:cNvPr id="44" name="矩形 43"/>
          <p:cNvSpPr/>
          <p:nvPr/>
        </p:nvSpPr>
        <p:spPr>
          <a:xfrm>
            <a:off x="9858317" y="2870941"/>
            <a:ext cx="1583157" cy="284675"/>
          </a:xfrm>
          <a:prstGeom prst="rect">
            <a:avLst/>
          </a:prstGeom>
          <a:noFill/>
        </p:spPr>
        <p:txBody>
          <a:bodyPr vert="horz" wrap="square" lIns="68562" tIns="34281" rIns="68562" bIns="34281" rtlCol="0">
            <a:spAutoFit/>
          </a:bodyPr>
          <a:lstStyle/>
          <a:p>
            <a:pPr algn="ctr" defTabSz="914400"/>
            <a:r>
              <a:rPr lang="zh-CN" altLang="en-US" sz="1400" b="1" dirty="0" smtClean="0">
                <a:solidFill>
                  <a:schemeClr val="accent6">
                    <a:lumMod val="50000"/>
                  </a:schemeClr>
                </a:solidFill>
                <a:latin typeface="+mj-ea"/>
                <a:ea typeface="+mj-ea"/>
              </a:rPr>
              <a:t>活动四：输入主题</a:t>
            </a:r>
            <a:endParaRPr lang="en-US" altLang="zh-CN" sz="1400" b="1" dirty="0">
              <a:solidFill>
                <a:schemeClr val="accent6">
                  <a:lumMod val="50000"/>
                </a:schemeClr>
              </a:solidFill>
              <a:latin typeface="+mj-ea"/>
              <a:ea typeface="+mj-ea"/>
            </a:endParaRPr>
          </a:p>
        </p:txBody>
      </p:sp>
      <p:pic>
        <p:nvPicPr>
          <p:cNvPr id="45" name="图片 4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80025" y="2397256"/>
            <a:ext cx="704773" cy="479812"/>
          </a:xfrm>
          <a:prstGeom prst="rect">
            <a:avLst/>
          </a:prstGeom>
        </p:spPr>
      </p:pic>
      <p:pic>
        <p:nvPicPr>
          <p:cNvPr id="47" name="图片 4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64398" y="2397256"/>
            <a:ext cx="704773" cy="479812"/>
          </a:xfrm>
          <a:prstGeom prst="rect">
            <a:avLst/>
          </a:prstGeom>
        </p:spPr>
      </p:pic>
      <p:pic>
        <p:nvPicPr>
          <p:cNvPr id="48" name="图片 4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612839" y="2397256"/>
            <a:ext cx="704773" cy="479812"/>
          </a:xfrm>
          <a:prstGeom prst="rect">
            <a:avLst/>
          </a:prstGeom>
        </p:spPr>
      </p:pic>
      <p:pic>
        <p:nvPicPr>
          <p:cNvPr id="49" name="图片 4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36210" y="2397256"/>
            <a:ext cx="704773" cy="479812"/>
          </a:xfrm>
          <a:prstGeom prst="rect">
            <a:avLst/>
          </a:prstGeom>
        </p:spPr>
      </p:pic>
    </p:spTree>
    <p:extLst>
      <p:ext uri="{BB962C8B-B14F-4D97-AF65-F5344CB8AC3E}">
        <p14:creationId xmlns:p14="http://schemas.microsoft.com/office/powerpoint/2010/main" val="420074640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fallOve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left)">
                                      <p:cBhvr>
                                        <p:cTn id="12" dur="500"/>
                                        <p:tgtEl>
                                          <p:spTgt spid="15"/>
                                        </p:tgtEl>
                                      </p:cBhvr>
                                    </p:animEffect>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left)">
                                      <p:cBhvr>
                                        <p:cTn id="16" dur="500"/>
                                        <p:tgtEl>
                                          <p:spTgt spid="14"/>
                                        </p:tgtEl>
                                      </p:cBhvr>
                                    </p:animEffect>
                                  </p:childTnLst>
                                </p:cTn>
                              </p:par>
                            </p:childTnLst>
                          </p:cTn>
                        </p:par>
                        <p:par>
                          <p:cTn id="17" fill="hold">
                            <p:stCondLst>
                              <p:cond delay="1500"/>
                            </p:stCondLst>
                            <p:childTnLst>
                              <p:par>
                                <p:cTn id="18" presetID="14" presetClass="entr" presetSubtype="10" fill="hold" grpId="0" nodeType="after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randombar(horizontal)">
                                      <p:cBhvr>
                                        <p:cTn id="20" dur="500"/>
                                        <p:tgtEl>
                                          <p:spTgt spid="21"/>
                                        </p:tgtEl>
                                      </p:cBhvr>
                                    </p:animEffect>
                                  </p:childTnLst>
                                </p:cTn>
                              </p:par>
                              <p:par>
                                <p:cTn id="21" presetID="2" presetClass="entr" presetSubtype="8" fill="hold" nodeType="withEffect">
                                  <p:stCondLst>
                                    <p:cond delay="0"/>
                                  </p:stCondLst>
                                  <p:childTnLst>
                                    <p:set>
                                      <p:cBhvr>
                                        <p:cTn id="22" dur="1" fill="hold">
                                          <p:stCondLst>
                                            <p:cond delay="0"/>
                                          </p:stCondLst>
                                        </p:cTn>
                                        <p:tgtEl>
                                          <p:spTgt spid="29"/>
                                        </p:tgtEl>
                                        <p:attrNameLst>
                                          <p:attrName>style.visibility</p:attrName>
                                        </p:attrNameLst>
                                      </p:cBhvr>
                                      <p:to>
                                        <p:strVal val="visible"/>
                                      </p:to>
                                    </p:set>
                                    <p:anim calcmode="lin" valueType="num">
                                      <p:cBhvr additive="base">
                                        <p:cTn id="23" dur="500" fill="hold"/>
                                        <p:tgtEl>
                                          <p:spTgt spid="29"/>
                                        </p:tgtEl>
                                        <p:attrNameLst>
                                          <p:attrName>ppt_x</p:attrName>
                                        </p:attrNameLst>
                                      </p:cBhvr>
                                      <p:tavLst>
                                        <p:tav tm="0">
                                          <p:val>
                                            <p:strVal val="0-#ppt_w/2"/>
                                          </p:val>
                                        </p:tav>
                                        <p:tav tm="100000">
                                          <p:val>
                                            <p:strVal val="#ppt_x"/>
                                          </p:val>
                                        </p:tav>
                                      </p:tavLst>
                                    </p:anim>
                                    <p:anim calcmode="lin" valueType="num">
                                      <p:cBhvr additive="base">
                                        <p:cTn id="24" dur="500" fill="hold"/>
                                        <p:tgtEl>
                                          <p:spTgt spid="29"/>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35"/>
                                        </p:tgtEl>
                                        <p:attrNameLst>
                                          <p:attrName>style.visibility</p:attrName>
                                        </p:attrNameLst>
                                      </p:cBhvr>
                                      <p:to>
                                        <p:strVal val="visible"/>
                                      </p:to>
                                    </p:set>
                                    <p:anim calcmode="lin" valueType="num">
                                      <p:cBhvr additive="base">
                                        <p:cTn id="27" dur="500" fill="hold"/>
                                        <p:tgtEl>
                                          <p:spTgt spid="35"/>
                                        </p:tgtEl>
                                        <p:attrNameLst>
                                          <p:attrName>ppt_x</p:attrName>
                                        </p:attrNameLst>
                                      </p:cBhvr>
                                      <p:tavLst>
                                        <p:tav tm="0">
                                          <p:val>
                                            <p:strVal val="0-#ppt_w/2"/>
                                          </p:val>
                                        </p:tav>
                                        <p:tav tm="100000">
                                          <p:val>
                                            <p:strVal val="#ppt_x"/>
                                          </p:val>
                                        </p:tav>
                                      </p:tavLst>
                                    </p:anim>
                                    <p:anim calcmode="lin" valueType="num">
                                      <p:cBhvr additive="base">
                                        <p:cTn id="28" dur="500" fill="hold"/>
                                        <p:tgtEl>
                                          <p:spTgt spid="35"/>
                                        </p:tgtEl>
                                        <p:attrNameLst>
                                          <p:attrName>ppt_y</p:attrName>
                                        </p:attrNameLst>
                                      </p:cBhvr>
                                      <p:tavLst>
                                        <p:tav tm="0">
                                          <p:val>
                                            <p:strVal val="#ppt_y"/>
                                          </p:val>
                                        </p:tav>
                                        <p:tav tm="100000">
                                          <p:val>
                                            <p:strVal val="#ppt_y"/>
                                          </p:val>
                                        </p:tav>
                                      </p:tavLst>
                                    </p:anim>
                                  </p:childTnLst>
                                </p:cTn>
                              </p:par>
                            </p:childTnLst>
                          </p:cTn>
                        </p:par>
                        <p:par>
                          <p:cTn id="29" fill="hold">
                            <p:stCondLst>
                              <p:cond delay="2000"/>
                            </p:stCondLst>
                            <p:childTnLst>
                              <p:par>
                                <p:cTn id="30" presetID="16" presetClass="entr" presetSubtype="21" fill="hold" nodeType="after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barn(inVertical)">
                                      <p:cBhvr>
                                        <p:cTn id="32" dur="500"/>
                                        <p:tgtEl>
                                          <p:spTgt spid="34"/>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36"/>
                                        </p:tgtEl>
                                        <p:attrNameLst>
                                          <p:attrName>style.visibility</p:attrName>
                                        </p:attrNameLst>
                                      </p:cBhvr>
                                      <p:to>
                                        <p:strVal val="visible"/>
                                      </p:to>
                                    </p:set>
                                    <p:animEffect transition="in" filter="wipe(left)">
                                      <p:cBhvr>
                                        <p:cTn id="35" dur="500"/>
                                        <p:tgtEl>
                                          <p:spTgt spid="36"/>
                                        </p:tgtEl>
                                      </p:cBhvr>
                                    </p:animEffect>
                                  </p:childTnLst>
                                </p:cTn>
                              </p:par>
                            </p:childTnLst>
                          </p:cTn>
                        </p:par>
                        <p:par>
                          <p:cTn id="36" fill="hold">
                            <p:stCondLst>
                              <p:cond delay="2500"/>
                            </p:stCondLst>
                            <p:childTnLst>
                              <p:par>
                                <p:cTn id="37" presetID="53" presetClass="entr" presetSubtype="16" fill="hold" nodeType="afterEffect">
                                  <p:stCondLst>
                                    <p:cond delay="0"/>
                                  </p:stCondLst>
                                  <p:childTnLst>
                                    <p:set>
                                      <p:cBhvr>
                                        <p:cTn id="38" dur="1" fill="hold">
                                          <p:stCondLst>
                                            <p:cond delay="0"/>
                                          </p:stCondLst>
                                        </p:cTn>
                                        <p:tgtEl>
                                          <p:spTgt spid="45"/>
                                        </p:tgtEl>
                                        <p:attrNameLst>
                                          <p:attrName>style.visibility</p:attrName>
                                        </p:attrNameLst>
                                      </p:cBhvr>
                                      <p:to>
                                        <p:strVal val="visible"/>
                                      </p:to>
                                    </p:set>
                                    <p:anim calcmode="lin" valueType="num">
                                      <p:cBhvr>
                                        <p:cTn id="39" dur="500" fill="hold"/>
                                        <p:tgtEl>
                                          <p:spTgt spid="45"/>
                                        </p:tgtEl>
                                        <p:attrNameLst>
                                          <p:attrName>ppt_w</p:attrName>
                                        </p:attrNameLst>
                                      </p:cBhvr>
                                      <p:tavLst>
                                        <p:tav tm="0">
                                          <p:val>
                                            <p:fltVal val="0"/>
                                          </p:val>
                                        </p:tav>
                                        <p:tav tm="100000">
                                          <p:val>
                                            <p:strVal val="#ppt_w"/>
                                          </p:val>
                                        </p:tav>
                                      </p:tavLst>
                                    </p:anim>
                                    <p:anim calcmode="lin" valueType="num">
                                      <p:cBhvr>
                                        <p:cTn id="40" dur="500" fill="hold"/>
                                        <p:tgtEl>
                                          <p:spTgt spid="45"/>
                                        </p:tgtEl>
                                        <p:attrNameLst>
                                          <p:attrName>ppt_h</p:attrName>
                                        </p:attrNameLst>
                                      </p:cBhvr>
                                      <p:tavLst>
                                        <p:tav tm="0">
                                          <p:val>
                                            <p:fltVal val="0"/>
                                          </p:val>
                                        </p:tav>
                                        <p:tav tm="100000">
                                          <p:val>
                                            <p:strVal val="#ppt_h"/>
                                          </p:val>
                                        </p:tav>
                                      </p:tavLst>
                                    </p:anim>
                                    <p:animEffect transition="in" filter="fade">
                                      <p:cBhvr>
                                        <p:cTn id="41" dur="500"/>
                                        <p:tgtEl>
                                          <p:spTgt spid="45"/>
                                        </p:tgtEl>
                                      </p:cBhvr>
                                    </p:animEffect>
                                  </p:childTnLst>
                                </p:cTn>
                              </p:par>
                            </p:childTnLst>
                          </p:cTn>
                        </p:par>
                        <p:par>
                          <p:cTn id="42" fill="hold">
                            <p:stCondLst>
                              <p:cond delay="3000"/>
                            </p:stCondLst>
                            <p:childTnLst>
                              <p:par>
                                <p:cTn id="43" presetID="14" presetClass="entr" presetSubtype="10" fill="hold" grpId="0" nodeType="afterEffect">
                                  <p:stCondLst>
                                    <p:cond delay="0"/>
                                  </p:stCondLst>
                                  <p:childTnLst>
                                    <p:set>
                                      <p:cBhvr>
                                        <p:cTn id="44" dur="1" fill="hold">
                                          <p:stCondLst>
                                            <p:cond delay="0"/>
                                          </p:stCondLst>
                                        </p:cTn>
                                        <p:tgtEl>
                                          <p:spTgt spid="38"/>
                                        </p:tgtEl>
                                        <p:attrNameLst>
                                          <p:attrName>style.visibility</p:attrName>
                                        </p:attrNameLst>
                                      </p:cBhvr>
                                      <p:to>
                                        <p:strVal val="visible"/>
                                      </p:to>
                                    </p:set>
                                    <p:animEffect transition="in" filter="randombar(horizontal)">
                                      <p:cBhvr>
                                        <p:cTn id="45" dur="500"/>
                                        <p:tgtEl>
                                          <p:spTgt spid="38"/>
                                        </p:tgtEl>
                                      </p:cBhvr>
                                    </p:animEffect>
                                  </p:childTnLst>
                                </p:cTn>
                              </p:par>
                            </p:childTnLst>
                          </p:cTn>
                        </p:par>
                        <p:par>
                          <p:cTn id="46" fill="hold">
                            <p:stCondLst>
                              <p:cond delay="3500"/>
                            </p:stCondLst>
                            <p:childTnLst>
                              <p:par>
                                <p:cTn id="47" presetID="42" presetClass="entr" presetSubtype="0" fill="hold" grpId="0" nodeType="afterEffect">
                                  <p:stCondLst>
                                    <p:cond delay="0"/>
                                  </p:stCondLst>
                                  <p:childTnLst>
                                    <p:set>
                                      <p:cBhvr>
                                        <p:cTn id="48" dur="1" fill="hold">
                                          <p:stCondLst>
                                            <p:cond delay="0"/>
                                          </p:stCondLst>
                                        </p:cTn>
                                        <p:tgtEl>
                                          <p:spTgt spid="37"/>
                                        </p:tgtEl>
                                        <p:attrNameLst>
                                          <p:attrName>style.visibility</p:attrName>
                                        </p:attrNameLst>
                                      </p:cBhvr>
                                      <p:to>
                                        <p:strVal val="visible"/>
                                      </p:to>
                                    </p:set>
                                    <p:animEffect transition="in" filter="fade">
                                      <p:cBhvr>
                                        <p:cTn id="49" dur="1000"/>
                                        <p:tgtEl>
                                          <p:spTgt spid="37"/>
                                        </p:tgtEl>
                                      </p:cBhvr>
                                    </p:animEffect>
                                    <p:anim calcmode="lin" valueType="num">
                                      <p:cBhvr>
                                        <p:cTn id="50" dur="1000" fill="hold"/>
                                        <p:tgtEl>
                                          <p:spTgt spid="37"/>
                                        </p:tgtEl>
                                        <p:attrNameLst>
                                          <p:attrName>ppt_x</p:attrName>
                                        </p:attrNameLst>
                                      </p:cBhvr>
                                      <p:tavLst>
                                        <p:tav tm="0">
                                          <p:val>
                                            <p:strVal val="#ppt_x"/>
                                          </p:val>
                                        </p:tav>
                                        <p:tav tm="100000">
                                          <p:val>
                                            <p:strVal val="#ppt_x"/>
                                          </p:val>
                                        </p:tav>
                                      </p:tavLst>
                                    </p:anim>
                                    <p:anim calcmode="lin" valueType="num">
                                      <p:cBhvr>
                                        <p:cTn id="51" dur="1000" fill="hold"/>
                                        <p:tgtEl>
                                          <p:spTgt spid="37"/>
                                        </p:tgtEl>
                                        <p:attrNameLst>
                                          <p:attrName>ppt_y</p:attrName>
                                        </p:attrNameLst>
                                      </p:cBhvr>
                                      <p:tavLst>
                                        <p:tav tm="0">
                                          <p:val>
                                            <p:strVal val="#ppt_y+.1"/>
                                          </p:val>
                                        </p:tav>
                                        <p:tav tm="100000">
                                          <p:val>
                                            <p:strVal val="#ppt_y"/>
                                          </p:val>
                                        </p:tav>
                                      </p:tavLst>
                                    </p:anim>
                                  </p:childTnLst>
                                </p:cTn>
                              </p:par>
                            </p:childTnLst>
                          </p:cTn>
                        </p:par>
                        <p:par>
                          <p:cTn id="52" fill="hold">
                            <p:stCondLst>
                              <p:cond delay="4500"/>
                            </p:stCondLst>
                            <p:childTnLst>
                              <p:par>
                                <p:cTn id="53" presetID="53" presetClass="entr" presetSubtype="16" fill="hold" nodeType="afterEffect">
                                  <p:stCondLst>
                                    <p:cond delay="0"/>
                                  </p:stCondLst>
                                  <p:childTnLst>
                                    <p:set>
                                      <p:cBhvr>
                                        <p:cTn id="54" dur="1" fill="hold">
                                          <p:stCondLst>
                                            <p:cond delay="0"/>
                                          </p:stCondLst>
                                        </p:cTn>
                                        <p:tgtEl>
                                          <p:spTgt spid="47"/>
                                        </p:tgtEl>
                                        <p:attrNameLst>
                                          <p:attrName>style.visibility</p:attrName>
                                        </p:attrNameLst>
                                      </p:cBhvr>
                                      <p:to>
                                        <p:strVal val="visible"/>
                                      </p:to>
                                    </p:set>
                                    <p:anim calcmode="lin" valueType="num">
                                      <p:cBhvr>
                                        <p:cTn id="55" dur="500" fill="hold"/>
                                        <p:tgtEl>
                                          <p:spTgt spid="47"/>
                                        </p:tgtEl>
                                        <p:attrNameLst>
                                          <p:attrName>ppt_w</p:attrName>
                                        </p:attrNameLst>
                                      </p:cBhvr>
                                      <p:tavLst>
                                        <p:tav tm="0">
                                          <p:val>
                                            <p:fltVal val="0"/>
                                          </p:val>
                                        </p:tav>
                                        <p:tav tm="100000">
                                          <p:val>
                                            <p:strVal val="#ppt_w"/>
                                          </p:val>
                                        </p:tav>
                                      </p:tavLst>
                                    </p:anim>
                                    <p:anim calcmode="lin" valueType="num">
                                      <p:cBhvr>
                                        <p:cTn id="56" dur="500" fill="hold"/>
                                        <p:tgtEl>
                                          <p:spTgt spid="47"/>
                                        </p:tgtEl>
                                        <p:attrNameLst>
                                          <p:attrName>ppt_h</p:attrName>
                                        </p:attrNameLst>
                                      </p:cBhvr>
                                      <p:tavLst>
                                        <p:tav tm="0">
                                          <p:val>
                                            <p:fltVal val="0"/>
                                          </p:val>
                                        </p:tav>
                                        <p:tav tm="100000">
                                          <p:val>
                                            <p:strVal val="#ppt_h"/>
                                          </p:val>
                                        </p:tav>
                                      </p:tavLst>
                                    </p:anim>
                                    <p:animEffect transition="in" filter="fade">
                                      <p:cBhvr>
                                        <p:cTn id="57" dur="500"/>
                                        <p:tgtEl>
                                          <p:spTgt spid="47"/>
                                        </p:tgtEl>
                                      </p:cBhvr>
                                    </p:animEffect>
                                  </p:childTnLst>
                                </p:cTn>
                              </p:par>
                            </p:childTnLst>
                          </p:cTn>
                        </p:par>
                        <p:par>
                          <p:cTn id="58" fill="hold">
                            <p:stCondLst>
                              <p:cond delay="5000"/>
                            </p:stCondLst>
                            <p:childTnLst>
                              <p:par>
                                <p:cTn id="59" presetID="14" presetClass="entr" presetSubtype="10" fill="hold" grpId="0" nodeType="afterEffect">
                                  <p:stCondLst>
                                    <p:cond delay="0"/>
                                  </p:stCondLst>
                                  <p:childTnLst>
                                    <p:set>
                                      <p:cBhvr>
                                        <p:cTn id="60" dur="1" fill="hold">
                                          <p:stCondLst>
                                            <p:cond delay="0"/>
                                          </p:stCondLst>
                                        </p:cTn>
                                        <p:tgtEl>
                                          <p:spTgt spid="40"/>
                                        </p:tgtEl>
                                        <p:attrNameLst>
                                          <p:attrName>style.visibility</p:attrName>
                                        </p:attrNameLst>
                                      </p:cBhvr>
                                      <p:to>
                                        <p:strVal val="visible"/>
                                      </p:to>
                                    </p:set>
                                    <p:animEffect transition="in" filter="randombar(horizontal)">
                                      <p:cBhvr>
                                        <p:cTn id="61" dur="500"/>
                                        <p:tgtEl>
                                          <p:spTgt spid="40"/>
                                        </p:tgtEl>
                                      </p:cBhvr>
                                    </p:animEffect>
                                  </p:childTnLst>
                                </p:cTn>
                              </p:par>
                            </p:childTnLst>
                          </p:cTn>
                        </p:par>
                        <p:par>
                          <p:cTn id="62" fill="hold">
                            <p:stCondLst>
                              <p:cond delay="5500"/>
                            </p:stCondLst>
                            <p:childTnLst>
                              <p:par>
                                <p:cTn id="63" presetID="42" presetClass="entr" presetSubtype="0" fill="hold" grpId="0" nodeType="afterEffect">
                                  <p:stCondLst>
                                    <p:cond delay="0"/>
                                  </p:stCondLst>
                                  <p:childTnLst>
                                    <p:set>
                                      <p:cBhvr>
                                        <p:cTn id="64" dur="1" fill="hold">
                                          <p:stCondLst>
                                            <p:cond delay="0"/>
                                          </p:stCondLst>
                                        </p:cTn>
                                        <p:tgtEl>
                                          <p:spTgt spid="39"/>
                                        </p:tgtEl>
                                        <p:attrNameLst>
                                          <p:attrName>style.visibility</p:attrName>
                                        </p:attrNameLst>
                                      </p:cBhvr>
                                      <p:to>
                                        <p:strVal val="visible"/>
                                      </p:to>
                                    </p:set>
                                    <p:animEffect transition="in" filter="fade">
                                      <p:cBhvr>
                                        <p:cTn id="65" dur="1000"/>
                                        <p:tgtEl>
                                          <p:spTgt spid="39"/>
                                        </p:tgtEl>
                                      </p:cBhvr>
                                    </p:animEffect>
                                    <p:anim calcmode="lin" valueType="num">
                                      <p:cBhvr>
                                        <p:cTn id="66" dur="1000" fill="hold"/>
                                        <p:tgtEl>
                                          <p:spTgt spid="39"/>
                                        </p:tgtEl>
                                        <p:attrNameLst>
                                          <p:attrName>ppt_x</p:attrName>
                                        </p:attrNameLst>
                                      </p:cBhvr>
                                      <p:tavLst>
                                        <p:tav tm="0">
                                          <p:val>
                                            <p:strVal val="#ppt_x"/>
                                          </p:val>
                                        </p:tav>
                                        <p:tav tm="100000">
                                          <p:val>
                                            <p:strVal val="#ppt_x"/>
                                          </p:val>
                                        </p:tav>
                                      </p:tavLst>
                                    </p:anim>
                                    <p:anim calcmode="lin" valueType="num">
                                      <p:cBhvr>
                                        <p:cTn id="67" dur="1000" fill="hold"/>
                                        <p:tgtEl>
                                          <p:spTgt spid="39"/>
                                        </p:tgtEl>
                                        <p:attrNameLst>
                                          <p:attrName>ppt_y</p:attrName>
                                        </p:attrNameLst>
                                      </p:cBhvr>
                                      <p:tavLst>
                                        <p:tav tm="0">
                                          <p:val>
                                            <p:strVal val="#ppt_y+.1"/>
                                          </p:val>
                                        </p:tav>
                                        <p:tav tm="100000">
                                          <p:val>
                                            <p:strVal val="#ppt_y"/>
                                          </p:val>
                                        </p:tav>
                                      </p:tavLst>
                                    </p:anim>
                                  </p:childTnLst>
                                </p:cTn>
                              </p:par>
                            </p:childTnLst>
                          </p:cTn>
                        </p:par>
                        <p:par>
                          <p:cTn id="68" fill="hold">
                            <p:stCondLst>
                              <p:cond delay="6500"/>
                            </p:stCondLst>
                            <p:childTnLst>
                              <p:par>
                                <p:cTn id="69" presetID="53" presetClass="entr" presetSubtype="16" fill="hold" nodeType="afterEffect">
                                  <p:stCondLst>
                                    <p:cond delay="0"/>
                                  </p:stCondLst>
                                  <p:childTnLst>
                                    <p:set>
                                      <p:cBhvr>
                                        <p:cTn id="70" dur="1" fill="hold">
                                          <p:stCondLst>
                                            <p:cond delay="0"/>
                                          </p:stCondLst>
                                        </p:cTn>
                                        <p:tgtEl>
                                          <p:spTgt spid="48"/>
                                        </p:tgtEl>
                                        <p:attrNameLst>
                                          <p:attrName>style.visibility</p:attrName>
                                        </p:attrNameLst>
                                      </p:cBhvr>
                                      <p:to>
                                        <p:strVal val="visible"/>
                                      </p:to>
                                    </p:set>
                                    <p:anim calcmode="lin" valueType="num">
                                      <p:cBhvr>
                                        <p:cTn id="71" dur="500" fill="hold"/>
                                        <p:tgtEl>
                                          <p:spTgt spid="48"/>
                                        </p:tgtEl>
                                        <p:attrNameLst>
                                          <p:attrName>ppt_w</p:attrName>
                                        </p:attrNameLst>
                                      </p:cBhvr>
                                      <p:tavLst>
                                        <p:tav tm="0">
                                          <p:val>
                                            <p:fltVal val="0"/>
                                          </p:val>
                                        </p:tav>
                                        <p:tav tm="100000">
                                          <p:val>
                                            <p:strVal val="#ppt_w"/>
                                          </p:val>
                                        </p:tav>
                                      </p:tavLst>
                                    </p:anim>
                                    <p:anim calcmode="lin" valueType="num">
                                      <p:cBhvr>
                                        <p:cTn id="72" dur="500" fill="hold"/>
                                        <p:tgtEl>
                                          <p:spTgt spid="48"/>
                                        </p:tgtEl>
                                        <p:attrNameLst>
                                          <p:attrName>ppt_h</p:attrName>
                                        </p:attrNameLst>
                                      </p:cBhvr>
                                      <p:tavLst>
                                        <p:tav tm="0">
                                          <p:val>
                                            <p:fltVal val="0"/>
                                          </p:val>
                                        </p:tav>
                                        <p:tav tm="100000">
                                          <p:val>
                                            <p:strVal val="#ppt_h"/>
                                          </p:val>
                                        </p:tav>
                                      </p:tavLst>
                                    </p:anim>
                                    <p:animEffect transition="in" filter="fade">
                                      <p:cBhvr>
                                        <p:cTn id="73" dur="500"/>
                                        <p:tgtEl>
                                          <p:spTgt spid="48"/>
                                        </p:tgtEl>
                                      </p:cBhvr>
                                    </p:animEffect>
                                  </p:childTnLst>
                                </p:cTn>
                              </p:par>
                            </p:childTnLst>
                          </p:cTn>
                        </p:par>
                        <p:par>
                          <p:cTn id="74" fill="hold">
                            <p:stCondLst>
                              <p:cond delay="7000"/>
                            </p:stCondLst>
                            <p:childTnLst>
                              <p:par>
                                <p:cTn id="75" presetID="14" presetClass="entr" presetSubtype="10" fill="hold" grpId="0" nodeType="afterEffect">
                                  <p:stCondLst>
                                    <p:cond delay="0"/>
                                  </p:stCondLst>
                                  <p:childTnLst>
                                    <p:set>
                                      <p:cBhvr>
                                        <p:cTn id="76" dur="1" fill="hold">
                                          <p:stCondLst>
                                            <p:cond delay="0"/>
                                          </p:stCondLst>
                                        </p:cTn>
                                        <p:tgtEl>
                                          <p:spTgt spid="42"/>
                                        </p:tgtEl>
                                        <p:attrNameLst>
                                          <p:attrName>style.visibility</p:attrName>
                                        </p:attrNameLst>
                                      </p:cBhvr>
                                      <p:to>
                                        <p:strVal val="visible"/>
                                      </p:to>
                                    </p:set>
                                    <p:animEffect transition="in" filter="randombar(horizontal)">
                                      <p:cBhvr>
                                        <p:cTn id="77" dur="500"/>
                                        <p:tgtEl>
                                          <p:spTgt spid="42"/>
                                        </p:tgtEl>
                                      </p:cBhvr>
                                    </p:animEffect>
                                  </p:childTnLst>
                                </p:cTn>
                              </p:par>
                            </p:childTnLst>
                          </p:cTn>
                        </p:par>
                        <p:par>
                          <p:cTn id="78" fill="hold">
                            <p:stCondLst>
                              <p:cond delay="7500"/>
                            </p:stCondLst>
                            <p:childTnLst>
                              <p:par>
                                <p:cTn id="79" presetID="42" presetClass="entr" presetSubtype="0" fill="hold" grpId="0" nodeType="afterEffect">
                                  <p:stCondLst>
                                    <p:cond delay="0"/>
                                  </p:stCondLst>
                                  <p:childTnLst>
                                    <p:set>
                                      <p:cBhvr>
                                        <p:cTn id="80" dur="1" fill="hold">
                                          <p:stCondLst>
                                            <p:cond delay="0"/>
                                          </p:stCondLst>
                                        </p:cTn>
                                        <p:tgtEl>
                                          <p:spTgt spid="41"/>
                                        </p:tgtEl>
                                        <p:attrNameLst>
                                          <p:attrName>style.visibility</p:attrName>
                                        </p:attrNameLst>
                                      </p:cBhvr>
                                      <p:to>
                                        <p:strVal val="visible"/>
                                      </p:to>
                                    </p:set>
                                    <p:animEffect transition="in" filter="fade">
                                      <p:cBhvr>
                                        <p:cTn id="81" dur="1000"/>
                                        <p:tgtEl>
                                          <p:spTgt spid="41"/>
                                        </p:tgtEl>
                                      </p:cBhvr>
                                    </p:animEffect>
                                    <p:anim calcmode="lin" valueType="num">
                                      <p:cBhvr>
                                        <p:cTn id="82" dur="1000" fill="hold"/>
                                        <p:tgtEl>
                                          <p:spTgt spid="41"/>
                                        </p:tgtEl>
                                        <p:attrNameLst>
                                          <p:attrName>ppt_x</p:attrName>
                                        </p:attrNameLst>
                                      </p:cBhvr>
                                      <p:tavLst>
                                        <p:tav tm="0">
                                          <p:val>
                                            <p:strVal val="#ppt_x"/>
                                          </p:val>
                                        </p:tav>
                                        <p:tav tm="100000">
                                          <p:val>
                                            <p:strVal val="#ppt_x"/>
                                          </p:val>
                                        </p:tav>
                                      </p:tavLst>
                                    </p:anim>
                                    <p:anim calcmode="lin" valueType="num">
                                      <p:cBhvr>
                                        <p:cTn id="83" dur="1000" fill="hold"/>
                                        <p:tgtEl>
                                          <p:spTgt spid="41"/>
                                        </p:tgtEl>
                                        <p:attrNameLst>
                                          <p:attrName>ppt_y</p:attrName>
                                        </p:attrNameLst>
                                      </p:cBhvr>
                                      <p:tavLst>
                                        <p:tav tm="0">
                                          <p:val>
                                            <p:strVal val="#ppt_y+.1"/>
                                          </p:val>
                                        </p:tav>
                                        <p:tav tm="100000">
                                          <p:val>
                                            <p:strVal val="#ppt_y"/>
                                          </p:val>
                                        </p:tav>
                                      </p:tavLst>
                                    </p:anim>
                                  </p:childTnLst>
                                </p:cTn>
                              </p:par>
                            </p:childTnLst>
                          </p:cTn>
                        </p:par>
                        <p:par>
                          <p:cTn id="84" fill="hold">
                            <p:stCondLst>
                              <p:cond delay="8500"/>
                            </p:stCondLst>
                            <p:childTnLst>
                              <p:par>
                                <p:cTn id="85" presetID="53" presetClass="entr" presetSubtype="16" fill="hold" nodeType="afterEffect">
                                  <p:stCondLst>
                                    <p:cond delay="0"/>
                                  </p:stCondLst>
                                  <p:childTnLst>
                                    <p:set>
                                      <p:cBhvr>
                                        <p:cTn id="86" dur="1" fill="hold">
                                          <p:stCondLst>
                                            <p:cond delay="0"/>
                                          </p:stCondLst>
                                        </p:cTn>
                                        <p:tgtEl>
                                          <p:spTgt spid="49"/>
                                        </p:tgtEl>
                                        <p:attrNameLst>
                                          <p:attrName>style.visibility</p:attrName>
                                        </p:attrNameLst>
                                      </p:cBhvr>
                                      <p:to>
                                        <p:strVal val="visible"/>
                                      </p:to>
                                    </p:set>
                                    <p:anim calcmode="lin" valueType="num">
                                      <p:cBhvr>
                                        <p:cTn id="87" dur="500" fill="hold"/>
                                        <p:tgtEl>
                                          <p:spTgt spid="49"/>
                                        </p:tgtEl>
                                        <p:attrNameLst>
                                          <p:attrName>ppt_w</p:attrName>
                                        </p:attrNameLst>
                                      </p:cBhvr>
                                      <p:tavLst>
                                        <p:tav tm="0">
                                          <p:val>
                                            <p:fltVal val="0"/>
                                          </p:val>
                                        </p:tav>
                                        <p:tav tm="100000">
                                          <p:val>
                                            <p:strVal val="#ppt_w"/>
                                          </p:val>
                                        </p:tav>
                                      </p:tavLst>
                                    </p:anim>
                                    <p:anim calcmode="lin" valueType="num">
                                      <p:cBhvr>
                                        <p:cTn id="88" dur="500" fill="hold"/>
                                        <p:tgtEl>
                                          <p:spTgt spid="49"/>
                                        </p:tgtEl>
                                        <p:attrNameLst>
                                          <p:attrName>ppt_h</p:attrName>
                                        </p:attrNameLst>
                                      </p:cBhvr>
                                      <p:tavLst>
                                        <p:tav tm="0">
                                          <p:val>
                                            <p:fltVal val="0"/>
                                          </p:val>
                                        </p:tav>
                                        <p:tav tm="100000">
                                          <p:val>
                                            <p:strVal val="#ppt_h"/>
                                          </p:val>
                                        </p:tav>
                                      </p:tavLst>
                                    </p:anim>
                                    <p:animEffect transition="in" filter="fade">
                                      <p:cBhvr>
                                        <p:cTn id="89" dur="500"/>
                                        <p:tgtEl>
                                          <p:spTgt spid="49"/>
                                        </p:tgtEl>
                                      </p:cBhvr>
                                    </p:animEffect>
                                  </p:childTnLst>
                                </p:cTn>
                              </p:par>
                            </p:childTnLst>
                          </p:cTn>
                        </p:par>
                        <p:par>
                          <p:cTn id="90" fill="hold">
                            <p:stCondLst>
                              <p:cond delay="9000"/>
                            </p:stCondLst>
                            <p:childTnLst>
                              <p:par>
                                <p:cTn id="91" presetID="14" presetClass="entr" presetSubtype="10" fill="hold" grpId="0" nodeType="afterEffect">
                                  <p:stCondLst>
                                    <p:cond delay="0"/>
                                  </p:stCondLst>
                                  <p:childTnLst>
                                    <p:set>
                                      <p:cBhvr>
                                        <p:cTn id="92" dur="1" fill="hold">
                                          <p:stCondLst>
                                            <p:cond delay="0"/>
                                          </p:stCondLst>
                                        </p:cTn>
                                        <p:tgtEl>
                                          <p:spTgt spid="44"/>
                                        </p:tgtEl>
                                        <p:attrNameLst>
                                          <p:attrName>style.visibility</p:attrName>
                                        </p:attrNameLst>
                                      </p:cBhvr>
                                      <p:to>
                                        <p:strVal val="visible"/>
                                      </p:to>
                                    </p:set>
                                    <p:animEffect transition="in" filter="randombar(horizontal)">
                                      <p:cBhvr>
                                        <p:cTn id="93" dur="500"/>
                                        <p:tgtEl>
                                          <p:spTgt spid="44"/>
                                        </p:tgtEl>
                                      </p:cBhvr>
                                    </p:animEffect>
                                  </p:childTnLst>
                                </p:cTn>
                              </p:par>
                            </p:childTnLst>
                          </p:cTn>
                        </p:par>
                        <p:par>
                          <p:cTn id="94" fill="hold">
                            <p:stCondLst>
                              <p:cond delay="9500"/>
                            </p:stCondLst>
                            <p:childTnLst>
                              <p:par>
                                <p:cTn id="95" presetID="42" presetClass="entr" presetSubtype="0" fill="hold" grpId="0" nodeType="afterEffect">
                                  <p:stCondLst>
                                    <p:cond delay="0"/>
                                  </p:stCondLst>
                                  <p:childTnLst>
                                    <p:set>
                                      <p:cBhvr>
                                        <p:cTn id="96" dur="1" fill="hold">
                                          <p:stCondLst>
                                            <p:cond delay="0"/>
                                          </p:stCondLst>
                                        </p:cTn>
                                        <p:tgtEl>
                                          <p:spTgt spid="43"/>
                                        </p:tgtEl>
                                        <p:attrNameLst>
                                          <p:attrName>style.visibility</p:attrName>
                                        </p:attrNameLst>
                                      </p:cBhvr>
                                      <p:to>
                                        <p:strVal val="visible"/>
                                      </p:to>
                                    </p:set>
                                    <p:animEffect transition="in" filter="fade">
                                      <p:cBhvr>
                                        <p:cTn id="97" dur="1000"/>
                                        <p:tgtEl>
                                          <p:spTgt spid="43"/>
                                        </p:tgtEl>
                                      </p:cBhvr>
                                    </p:animEffect>
                                    <p:anim calcmode="lin" valueType="num">
                                      <p:cBhvr>
                                        <p:cTn id="98" dur="1000" fill="hold"/>
                                        <p:tgtEl>
                                          <p:spTgt spid="43"/>
                                        </p:tgtEl>
                                        <p:attrNameLst>
                                          <p:attrName>ppt_x</p:attrName>
                                        </p:attrNameLst>
                                      </p:cBhvr>
                                      <p:tavLst>
                                        <p:tav tm="0">
                                          <p:val>
                                            <p:strVal val="#ppt_x"/>
                                          </p:val>
                                        </p:tav>
                                        <p:tav tm="100000">
                                          <p:val>
                                            <p:strVal val="#ppt_x"/>
                                          </p:val>
                                        </p:tav>
                                      </p:tavLst>
                                    </p:anim>
                                    <p:anim calcmode="lin" valueType="num">
                                      <p:cBhvr>
                                        <p:cTn id="99"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36" grpId="0"/>
      <p:bldP spid="37" grpId="0"/>
      <p:bldP spid="38" grpId="0"/>
      <p:bldP spid="39" grpId="0"/>
      <p:bldP spid="40" grpId="0"/>
      <p:bldP spid="41" grpId="0"/>
      <p:bldP spid="42" grpId="0"/>
      <p:bldP spid="43" grpId="0"/>
      <p:bldP spid="4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0200" y="179901"/>
            <a:ext cx="704773" cy="479812"/>
          </a:xfrm>
          <a:prstGeom prst="rect">
            <a:avLst/>
          </a:prstGeom>
        </p:spPr>
      </p:pic>
      <p:cxnSp>
        <p:nvCxnSpPr>
          <p:cNvPr id="14" name="直接连接符 13"/>
          <p:cNvCxnSpPr/>
          <p:nvPr/>
        </p:nvCxnSpPr>
        <p:spPr>
          <a:xfrm>
            <a:off x="2780907" y="509047"/>
            <a:ext cx="9345105" cy="0"/>
          </a:xfrm>
          <a:prstGeom prst="line">
            <a:avLst/>
          </a:prstGeom>
          <a:ln>
            <a:solidFill>
              <a:srgbClr val="427345"/>
            </a:solidFill>
          </a:ln>
        </p:spPr>
        <p:style>
          <a:lnRef idx="1">
            <a:schemeClr val="accent1"/>
          </a:lnRef>
          <a:fillRef idx="0">
            <a:schemeClr val="accent1"/>
          </a:fillRef>
          <a:effectRef idx="0">
            <a:schemeClr val="accent1"/>
          </a:effectRef>
          <a:fontRef idx="minor">
            <a:schemeClr val="tx1"/>
          </a:fontRef>
        </p:style>
      </p:cxnSp>
      <p:sp>
        <p:nvSpPr>
          <p:cNvPr id="21" name="矩形 20"/>
          <p:cNvSpPr/>
          <p:nvPr/>
        </p:nvSpPr>
        <p:spPr>
          <a:xfrm>
            <a:off x="10788597" y="156195"/>
            <a:ext cx="1337415" cy="284675"/>
          </a:xfrm>
          <a:prstGeom prst="rect">
            <a:avLst/>
          </a:prstGeom>
          <a:noFill/>
        </p:spPr>
        <p:txBody>
          <a:bodyPr vert="horz" wrap="square" lIns="68562" tIns="34281" rIns="68562" bIns="34281" rtlCol="0">
            <a:spAutoFit/>
          </a:bodyPr>
          <a:lstStyle/>
          <a:p>
            <a:pPr defTabSz="914400"/>
            <a:r>
              <a:rPr lang="zh-CN" altLang="en-US" sz="1400" b="1" dirty="0" smtClean="0">
                <a:solidFill>
                  <a:srgbClr val="427345"/>
                </a:solidFill>
                <a:latin typeface="+mj-ea"/>
                <a:ea typeface="+mj-ea"/>
              </a:rPr>
              <a:t>输入标题文字</a:t>
            </a:r>
            <a:endParaRPr lang="en-US" altLang="zh-CN" sz="1400" b="1" dirty="0">
              <a:solidFill>
                <a:srgbClr val="427345"/>
              </a:solidFill>
              <a:latin typeface="+mj-ea"/>
              <a:ea typeface="+mj-ea"/>
            </a:endParaRPr>
          </a:p>
        </p:txBody>
      </p:sp>
      <p:pic>
        <p:nvPicPr>
          <p:cNvPr id="15" name="图片 14"/>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626775" y="14552"/>
            <a:ext cx="1830478" cy="852636"/>
          </a:xfrm>
          <a:prstGeom prst="rect">
            <a:avLst/>
          </a:prstGeom>
        </p:spPr>
      </p:pic>
      <p:pic>
        <p:nvPicPr>
          <p:cNvPr id="22" name="图片 2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5400000">
            <a:off x="9754318" y="4420235"/>
            <a:ext cx="1527051" cy="3810008"/>
          </a:xfrm>
          <a:prstGeom prst="rect">
            <a:avLst/>
          </a:prstGeom>
        </p:spPr>
      </p:pic>
      <p:pic>
        <p:nvPicPr>
          <p:cNvPr id="23" name="图片 2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6200000">
            <a:off x="6900878" y="5052670"/>
            <a:ext cx="993650" cy="2901702"/>
          </a:xfrm>
          <a:prstGeom prst="rect">
            <a:avLst/>
          </a:prstGeom>
        </p:spPr>
      </p:pic>
      <p:pic>
        <p:nvPicPr>
          <p:cNvPr id="24" name="图片 2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5400000">
            <a:off x="3598732" y="4434985"/>
            <a:ext cx="1527051" cy="3810008"/>
          </a:xfrm>
          <a:prstGeom prst="rect">
            <a:avLst/>
          </a:prstGeom>
        </p:spPr>
      </p:pic>
      <p:pic>
        <p:nvPicPr>
          <p:cNvPr id="25" name="图片 2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6200000">
            <a:off x="787640" y="5052670"/>
            <a:ext cx="993650" cy="2901702"/>
          </a:xfrm>
          <a:prstGeom prst="rect">
            <a:avLst/>
          </a:prstGeom>
        </p:spPr>
      </p:pic>
      <p:pic>
        <p:nvPicPr>
          <p:cNvPr id="26" name="图片 2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67524" y="4365690"/>
            <a:ext cx="2357868" cy="1888797"/>
          </a:xfrm>
          <a:prstGeom prst="rect">
            <a:avLst/>
          </a:prstGeom>
        </p:spPr>
      </p:pic>
      <p:pic>
        <p:nvPicPr>
          <p:cNvPr id="27" name="图片 2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flipH="1">
            <a:off x="218056" y="917982"/>
            <a:ext cx="2991591" cy="4314893"/>
          </a:xfrm>
          <a:prstGeom prst="rect">
            <a:avLst/>
          </a:prstGeom>
        </p:spPr>
      </p:pic>
      <p:sp>
        <p:nvSpPr>
          <p:cNvPr id="28" name="TextBox 14"/>
          <p:cNvSpPr>
            <a:spLocks noChangeArrowheads="1"/>
          </p:cNvSpPr>
          <p:nvPr/>
        </p:nvSpPr>
        <p:spPr bwMode="auto">
          <a:xfrm>
            <a:off x="4536030" y="1084083"/>
            <a:ext cx="133309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600" b="1" dirty="0" smtClean="0">
                <a:solidFill>
                  <a:schemeClr val="accent6">
                    <a:lumMod val="50000"/>
                  </a:schemeClr>
                </a:solidFill>
                <a:latin typeface="+mj-ea"/>
                <a:ea typeface="+mj-ea"/>
                <a:sym typeface="方正正大黑简体" pitchFamily="2" charset="-122"/>
              </a:rPr>
              <a:t>筹备阶段</a:t>
            </a:r>
            <a:endParaRPr lang="zh-CN" altLang="en-US" sz="1600" b="1" dirty="0">
              <a:solidFill>
                <a:schemeClr val="accent6">
                  <a:lumMod val="50000"/>
                </a:schemeClr>
              </a:solidFill>
              <a:latin typeface="+mj-ea"/>
              <a:ea typeface="+mj-ea"/>
              <a:sym typeface="方正正大黑简体" pitchFamily="2" charset="-122"/>
            </a:endParaRPr>
          </a:p>
        </p:txBody>
      </p:sp>
      <p:sp>
        <p:nvSpPr>
          <p:cNvPr id="30" name="TextBox 15"/>
          <p:cNvSpPr>
            <a:spLocks noChangeArrowheads="1"/>
          </p:cNvSpPr>
          <p:nvPr/>
        </p:nvSpPr>
        <p:spPr bwMode="auto">
          <a:xfrm>
            <a:off x="4098198" y="1487988"/>
            <a:ext cx="1978315" cy="1788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050" dirty="0">
                <a:solidFill>
                  <a:schemeClr val="accent6">
                    <a:lumMod val="50000"/>
                  </a:schemeClr>
                </a:solidFill>
                <a:latin typeface="方正兰亭粗黑_GBK" charset="-122"/>
                <a:sym typeface="宋体" pitchFamily="2"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a:t>
            </a:r>
            <a:r>
              <a:rPr lang="zh-CN" altLang="en-US" sz="1050" dirty="0" smtClean="0">
                <a:solidFill>
                  <a:schemeClr val="accent6">
                    <a:lumMod val="50000"/>
                  </a:schemeClr>
                </a:solidFill>
                <a:latin typeface="方正兰亭粗黑_GBK" charset="-122"/>
                <a:sym typeface="宋体" pitchFamily="2" charset="-122"/>
              </a:rPr>
              <a:t>的</a:t>
            </a:r>
            <a:endParaRPr lang="zh-CN" altLang="en-US" sz="1050" dirty="0">
              <a:solidFill>
                <a:schemeClr val="accent6">
                  <a:lumMod val="50000"/>
                </a:schemeClr>
              </a:solidFill>
              <a:latin typeface="方正兰亭粗黑_GBK" charset="-122"/>
            </a:endParaRPr>
          </a:p>
        </p:txBody>
      </p:sp>
      <p:pic>
        <p:nvPicPr>
          <p:cNvPr id="31" name="图片 3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31257" y="1063735"/>
            <a:ext cx="704773" cy="479812"/>
          </a:xfrm>
          <a:prstGeom prst="rect">
            <a:avLst/>
          </a:prstGeom>
        </p:spPr>
      </p:pic>
      <p:pic>
        <p:nvPicPr>
          <p:cNvPr id="32" name="图片 3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43454" y="1063735"/>
            <a:ext cx="704773" cy="479812"/>
          </a:xfrm>
          <a:prstGeom prst="rect">
            <a:avLst/>
          </a:prstGeom>
        </p:spPr>
      </p:pic>
      <p:sp>
        <p:nvSpPr>
          <p:cNvPr id="33" name="TextBox 14"/>
          <p:cNvSpPr>
            <a:spLocks noChangeArrowheads="1"/>
          </p:cNvSpPr>
          <p:nvPr/>
        </p:nvSpPr>
        <p:spPr bwMode="auto">
          <a:xfrm>
            <a:off x="7279746" y="1058215"/>
            <a:ext cx="133309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600" b="1" dirty="0" smtClean="0">
                <a:solidFill>
                  <a:schemeClr val="accent6">
                    <a:lumMod val="50000"/>
                  </a:schemeClr>
                </a:solidFill>
                <a:latin typeface="+mj-ea"/>
                <a:ea typeface="+mj-ea"/>
                <a:sym typeface="方正正大黑简体" pitchFamily="2" charset="-122"/>
              </a:rPr>
              <a:t>准备阶段</a:t>
            </a:r>
            <a:endParaRPr lang="zh-CN" altLang="en-US" sz="1600" b="1" dirty="0">
              <a:solidFill>
                <a:schemeClr val="accent6">
                  <a:lumMod val="50000"/>
                </a:schemeClr>
              </a:solidFill>
              <a:latin typeface="+mj-ea"/>
              <a:ea typeface="+mj-ea"/>
              <a:sym typeface="方正正大黑简体" pitchFamily="2" charset="-122"/>
            </a:endParaRPr>
          </a:p>
        </p:txBody>
      </p:sp>
      <p:sp>
        <p:nvSpPr>
          <p:cNvPr id="45" name="TextBox 15"/>
          <p:cNvSpPr>
            <a:spLocks noChangeArrowheads="1"/>
          </p:cNvSpPr>
          <p:nvPr/>
        </p:nvSpPr>
        <p:spPr bwMode="auto">
          <a:xfrm>
            <a:off x="6870239" y="1521848"/>
            <a:ext cx="1978315" cy="1788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050" dirty="0">
                <a:solidFill>
                  <a:srgbClr val="595959"/>
                </a:solidFill>
                <a:latin typeface="方正兰亭粗黑_GBK" charset="-122"/>
                <a:sym typeface="宋体" pitchFamily="2"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a:t>
            </a:r>
            <a:r>
              <a:rPr lang="zh-CN" altLang="en-US" sz="1050" dirty="0" smtClean="0">
                <a:solidFill>
                  <a:srgbClr val="595959"/>
                </a:solidFill>
                <a:latin typeface="方正兰亭粗黑_GBK" charset="-122"/>
                <a:sym typeface="宋体" pitchFamily="2" charset="-122"/>
              </a:rPr>
              <a:t>的</a:t>
            </a:r>
            <a:endParaRPr lang="zh-CN" altLang="en-US" sz="1050" dirty="0">
              <a:latin typeface="方正兰亭粗黑_GBK" charset="-122"/>
            </a:endParaRPr>
          </a:p>
        </p:txBody>
      </p:sp>
      <p:sp>
        <p:nvSpPr>
          <p:cNvPr id="46" name="TextBox 14"/>
          <p:cNvSpPr>
            <a:spLocks noChangeArrowheads="1"/>
          </p:cNvSpPr>
          <p:nvPr/>
        </p:nvSpPr>
        <p:spPr bwMode="auto">
          <a:xfrm>
            <a:off x="4536030" y="3536317"/>
            <a:ext cx="133309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600" b="1" dirty="0" smtClean="0">
                <a:solidFill>
                  <a:schemeClr val="accent6">
                    <a:lumMod val="50000"/>
                  </a:schemeClr>
                </a:solidFill>
                <a:latin typeface="+mj-ea"/>
                <a:ea typeface="+mj-ea"/>
                <a:sym typeface="方正正大黑简体" pitchFamily="2" charset="-122"/>
              </a:rPr>
              <a:t>筹备阶段</a:t>
            </a:r>
            <a:endParaRPr lang="zh-CN" altLang="en-US" sz="1600" b="1" dirty="0">
              <a:solidFill>
                <a:schemeClr val="accent6">
                  <a:lumMod val="50000"/>
                </a:schemeClr>
              </a:solidFill>
              <a:latin typeface="+mj-ea"/>
              <a:ea typeface="+mj-ea"/>
              <a:sym typeface="方正正大黑简体" pitchFamily="2" charset="-122"/>
            </a:endParaRPr>
          </a:p>
        </p:txBody>
      </p:sp>
      <p:sp>
        <p:nvSpPr>
          <p:cNvPr id="47" name="TextBox 15"/>
          <p:cNvSpPr>
            <a:spLocks noChangeArrowheads="1"/>
          </p:cNvSpPr>
          <p:nvPr/>
        </p:nvSpPr>
        <p:spPr bwMode="auto">
          <a:xfrm>
            <a:off x="4098198" y="3940222"/>
            <a:ext cx="1978315" cy="1788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050" dirty="0">
                <a:solidFill>
                  <a:schemeClr val="accent6">
                    <a:lumMod val="50000"/>
                  </a:schemeClr>
                </a:solidFill>
                <a:latin typeface="方正兰亭粗黑_GBK" charset="-122"/>
                <a:sym typeface="宋体" pitchFamily="2"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a:t>
            </a:r>
            <a:r>
              <a:rPr lang="zh-CN" altLang="en-US" sz="1050" dirty="0" smtClean="0">
                <a:solidFill>
                  <a:schemeClr val="accent6">
                    <a:lumMod val="50000"/>
                  </a:schemeClr>
                </a:solidFill>
                <a:latin typeface="方正兰亭粗黑_GBK" charset="-122"/>
                <a:sym typeface="宋体" pitchFamily="2" charset="-122"/>
              </a:rPr>
              <a:t>的</a:t>
            </a:r>
            <a:endParaRPr lang="zh-CN" altLang="en-US" sz="1050" dirty="0">
              <a:solidFill>
                <a:schemeClr val="accent6">
                  <a:lumMod val="50000"/>
                </a:schemeClr>
              </a:solidFill>
              <a:latin typeface="方正兰亭粗黑_GBK" charset="-122"/>
            </a:endParaRPr>
          </a:p>
        </p:txBody>
      </p:sp>
      <p:pic>
        <p:nvPicPr>
          <p:cNvPr id="48" name="图片 4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31257" y="3515969"/>
            <a:ext cx="704773" cy="479812"/>
          </a:xfrm>
          <a:prstGeom prst="rect">
            <a:avLst/>
          </a:prstGeom>
        </p:spPr>
      </p:pic>
      <p:pic>
        <p:nvPicPr>
          <p:cNvPr id="49" name="图片 4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43454" y="3515969"/>
            <a:ext cx="704773" cy="479812"/>
          </a:xfrm>
          <a:prstGeom prst="rect">
            <a:avLst/>
          </a:prstGeom>
        </p:spPr>
      </p:pic>
      <p:sp>
        <p:nvSpPr>
          <p:cNvPr id="50" name="TextBox 14"/>
          <p:cNvSpPr>
            <a:spLocks noChangeArrowheads="1"/>
          </p:cNvSpPr>
          <p:nvPr/>
        </p:nvSpPr>
        <p:spPr bwMode="auto">
          <a:xfrm>
            <a:off x="7279746" y="3510449"/>
            <a:ext cx="133309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600" b="1" dirty="0" smtClean="0">
                <a:solidFill>
                  <a:schemeClr val="accent6">
                    <a:lumMod val="50000"/>
                  </a:schemeClr>
                </a:solidFill>
                <a:latin typeface="+mj-ea"/>
                <a:ea typeface="+mj-ea"/>
                <a:sym typeface="方正正大黑简体" pitchFamily="2" charset="-122"/>
              </a:rPr>
              <a:t>准备阶段</a:t>
            </a:r>
            <a:endParaRPr lang="zh-CN" altLang="en-US" sz="1600" b="1" dirty="0">
              <a:solidFill>
                <a:schemeClr val="accent6">
                  <a:lumMod val="50000"/>
                </a:schemeClr>
              </a:solidFill>
              <a:latin typeface="+mj-ea"/>
              <a:ea typeface="+mj-ea"/>
              <a:sym typeface="方正正大黑简体" pitchFamily="2" charset="-122"/>
            </a:endParaRPr>
          </a:p>
        </p:txBody>
      </p:sp>
      <p:sp>
        <p:nvSpPr>
          <p:cNvPr id="51" name="TextBox 15"/>
          <p:cNvSpPr>
            <a:spLocks noChangeArrowheads="1"/>
          </p:cNvSpPr>
          <p:nvPr/>
        </p:nvSpPr>
        <p:spPr bwMode="auto">
          <a:xfrm>
            <a:off x="6870239" y="3974082"/>
            <a:ext cx="1978315" cy="1788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050" dirty="0">
                <a:solidFill>
                  <a:srgbClr val="595959"/>
                </a:solidFill>
                <a:latin typeface="方正兰亭粗黑_GBK" charset="-122"/>
                <a:sym typeface="宋体" pitchFamily="2"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a:t>
            </a:r>
            <a:r>
              <a:rPr lang="zh-CN" altLang="en-US" sz="1050" dirty="0" smtClean="0">
                <a:solidFill>
                  <a:srgbClr val="595959"/>
                </a:solidFill>
                <a:latin typeface="方正兰亭粗黑_GBK" charset="-122"/>
                <a:sym typeface="宋体" pitchFamily="2" charset="-122"/>
              </a:rPr>
              <a:t>的</a:t>
            </a:r>
            <a:endParaRPr lang="zh-CN" altLang="en-US" sz="1050" dirty="0">
              <a:latin typeface="方正兰亭粗黑_GBK" charset="-122"/>
            </a:endParaRPr>
          </a:p>
        </p:txBody>
      </p:sp>
      <p:pic>
        <p:nvPicPr>
          <p:cNvPr id="52" name="图片 5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a:off x="9919762" y="4754261"/>
            <a:ext cx="2015954" cy="1614903"/>
          </a:xfrm>
          <a:prstGeom prst="rect">
            <a:avLst/>
          </a:prstGeom>
        </p:spPr>
      </p:pic>
      <p:pic>
        <p:nvPicPr>
          <p:cNvPr id="53" name="图片 52"/>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flipH="1">
            <a:off x="9518278" y="1058215"/>
            <a:ext cx="2607734" cy="4609926"/>
          </a:xfrm>
          <a:prstGeom prst="rect">
            <a:avLst/>
          </a:prstGeom>
        </p:spPr>
      </p:pic>
    </p:spTree>
    <p:extLst>
      <p:ext uri="{BB962C8B-B14F-4D97-AF65-F5344CB8AC3E}">
        <p14:creationId xmlns:p14="http://schemas.microsoft.com/office/powerpoint/2010/main" val="11529453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fallOve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left)">
                                      <p:cBhvr>
                                        <p:cTn id="12" dur="500"/>
                                        <p:tgtEl>
                                          <p:spTgt spid="15"/>
                                        </p:tgtEl>
                                      </p:cBhvr>
                                    </p:animEffect>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left)">
                                      <p:cBhvr>
                                        <p:cTn id="16" dur="500"/>
                                        <p:tgtEl>
                                          <p:spTgt spid="14"/>
                                        </p:tgtEl>
                                      </p:cBhvr>
                                    </p:animEffect>
                                  </p:childTnLst>
                                </p:cTn>
                              </p:par>
                            </p:childTnLst>
                          </p:cTn>
                        </p:par>
                        <p:par>
                          <p:cTn id="17" fill="hold">
                            <p:stCondLst>
                              <p:cond delay="1500"/>
                            </p:stCondLst>
                            <p:childTnLst>
                              <p:par>
                                <p:cTn id="18" presetID="14" presetClass="entr" presetSubtype="10" fill="hold" grpId="0" nodeType="after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randombar(horizontal)">
                                      <p:cBhvr>
                                        <p:cTn id="20" dur="500"/>
                                        <p:tgtEl>
                                          <p:spTgt spid="21"/>
                                        </p:tgtEl>
                                      </p:cBhvr>
                                    </p:animEffect>
                                  </p:childTnLst>
                                </p:cTn>
                              </p:par>
                            </p:childTnLst>
                          </p:cTn>
                        </p:par>
                        <p:par>
                          <p:cTn id="21" fill="hold">
                            <p:stCondLst>
                              <p:cond delay="2000"/>
                            </p:stCondLst>
                            <p:childTnLst>
                              <p:par>
                                <p:cTn id="22" presetID="2" presetClass="entr" presetSubtype="8" fill="hold" nodeType="afterEffect">
                                  <p:stCondLst>
                                    <p:cond delay="0"/>
                                  </p:stCondLst>
                                  <p:childTnLst>
                                    <p:set>
                                      <p:cBhvr>
                                        <p:cTn id="23" dur="1" fill="hold">
                                          <p:stCondLst>
                                            <p:cond delay="0"/>
                                          </p:stCondLst>
                                        </p:cTn>
                                        <p:tgtEl>
                                          <p:spTgt spid="26"/>
                                        </p:tgtEl>
                                        <p:attrNameLst>
                                          <p:attrName>style.visibility</p:attrName>
                                        </p:attrNameLst>
                                      </p:cBhvr>
                                      <p:to>
                                        <p:strVal val="visible"/>
                                      </p:to>
                                    </p:set>
                                    <p:anim calcmode="lin" valueType="num">
                                      <p:cBhvr additive="base">
                                        <p:cTn id="24" dur="500" fill="hold"/>
                                        <p:tgtEl>
                                          <p:spTgt spid="26"/>
                                        </p:tgtEl>
                                        <p:attrNameLst>
                                          <p:attrName>ppt_x</p:attrName>
                                        </p:attrNameLst>
                                      </p:cBhvr>
                                      <p:tavLst>
                                        <p:tav tm="0">
                                          <p:val>
                                            <p:strVal val="0-#ppt_w/2"/>
                                          </p:val>
                                        </p:tav>
                                        <p:tav tm="100000">
                                          <p:val>
                                            <p:strVal val="#ppt_x"/>
                                          </p:val>
                                        </p:tav>
                                      </p:tavLst>
                                    </p:anim>
                                    <p:anim calcmode="lin" valueType="num">
                                      <p:cBhvr additive="base">
                                        <p:cTn id="25" dur="500" fill="hold"/>
                                        <p:tgtEl>
                                          <p:spTgt spid="26"/>
                                        </p:tgtEl>
                                        <p:attrNameLst>
                                          <p:attrName>ppt_y</p:attrName>
                                        </p:attrNameLst>
                                      </p:cBhvr>
                                      <p:tavLst>
                                        <p:tav tm="0">
                                          <p:val>
                                            <p:strVal val="#ppt_y"/>
                                          </p:val>
                                        </p:tav>
                                        <p:tav tm="100000">
                                          <p:val>
                                            <p:strVal val="#ppt_y"/>
                                          </p:val>
                                        </p:tav>
                                      </p:tavLst>
                                    </p:anim>
                                  </p:childTnLst>
                                </p:cTn>
                              </p:par>
                              <p:par>
                                <p:cTn id="26" presetID="2" presetClass="entr" presetSubtype="8" fill="hold" nodeType="withEffect">
                                  <p:stCondLst>
                                    <p:cond delay="0"/>
                                  </p:stCondLst>
                                  <p:childTnLst>
                                    <p:set>
                                      <p:cBhvr>
                                        <p:cTn id="27" dur="1" fill="hold">
                                          <p:stCondLst>
                                            <p:cond delay="0"/>
                                          </p:stCondLst>
                                        </p:cTn>
                                        <p:tgtEl>
                                          <p:spTgt spid="27"/>
                                        </p:tgtEl>
                                        <p:attrNameLst>
                                          <p:attrName>style.visibility</p:attrName>
                                        </p:attrNameLst>
                                      </p:cBhvr>
                                      <p:to>
                                        <p:strVal val="visible"/>
                                      </p:to>
                                    </p:set>
                                    <p:anim calcmode="lin" valueType="num">
                                      <p:cBhvr additive="base">
                                        <p:cTn id="28" dur="500" fill="hold"/>
                                        <p:tgtEl>
                                          <p:spTgt spid="27"/>
                                        </p:tgtEl>
                                        <p:attrNameLst>
                                          <p:attrName>ppt_x</p:attrName>
                                        </p:attrNameLst>
                                      </p:cBhvr>
                                      <p:tavLst>
                                        <p:tav tm="0">
                                          <p:val>
                                            <p:strVal val="0-#ppt_w/2"/>
                                          </p:val>
                                        </p:tav>
                                        <p:tav tm="100000">
                                          <p:val>
                                            <p:strVal val="#ppt_x"/>
                                          </p:val>
                                        </p:tav>
                                      </p:tavLst>
                                    </p:anim>
                                    <p:anim calcmode="lin" valueType="num">
                                      <p:cBhvr additive="base">
                                        <p:cTn id="29" dur="500" fill="hold"/>
                                        <p:tgtEl>
                                          <p:spTgt spid="27"/>
                                        </p:tgtEl>
                                        <p:attrNameLst>
                                          <p:attrName>ppt_y</p:attrName>
                                        </p:attrNameLst>
                                      </p:cBhvr>
                                      <p:tavLst>
                                        <p:tav tm="0">
                                          <p:val>
                                            <p:strVal val="#ppt_y"/>
                                          </p:val>
                                        </p:tav>
                                        <p:tav tm="100000">
                                          <p:val>
                                            <p:strVal val="#ppt_y"/>
                                          </p:val>
                                        </p:tav>
                                      </p:tavLst>
                                    </p:anim>
                                  </p:childTnLst>
                                </p:cTn>
                              </p:par>
                              <p:par>
                                <p:cTn id="30" presetID="2" presetClass="entr" presetSubtype="2" fill="hold" nodeType="withEffect">
                                  <p:stCondLst>
                                    <p:cond delay="0"/>
                                  </p:stCondLst>
                                  <p:childTnLst>
                                    <p:set>
                                      <p:cBhvr>
                                        <p:cTn id="31" dur="1" fill="hold">
                                          <p:stCondLst>
                                            <p:cond delay="0"/>
                                          </p:stCondLst>
                                        </p:cTn>
                                        <p:tgtEl>
                                          <p:spTgt spid="53"/>
                                        </p:tgtEl>
                                        <p:attrNameLst>
                                          <p:attrName>style.visibility</p:attrName>
                                        </p:attrNameLst>
                                      </p:cBhvr>
                                      <p:to>
                                        <p:strVal val="visible"/>
                                      </p:to>
                                    </p:set>
                                    <p:anim calcmode="lin" valueType="num">
                                      <p:cBhvr additive="base">
                                        <p:cTn id="32" dur="500" fill="hold"/>
                                        <p:tgtEl>
                                          <p:spTgt spid="53"/>
                                        </p:tgtEl>
                                        <p:attrNameLst>
                                          <p:attrName>ppt_x</p:attrName>
                                        </p:attrNameLst>
                                      </p:cBhvr>
                                      <p:tavLst>
                                        <p:tav tm="0">
                                          <p:val>
                                            <p:strVal val="1+#ppt_w/2"/>
                                          </p:val>
                                        </p:tav>
                                        <p:tav tm="100000">
                                          <p:val>
                                            <p:strVal val="#ppt_x"/>
                                          </p:val>
                                        </p:tav>
                                      </p:tavLst>
                                    </p:anim>
                                    <p:anim calcmode="lin" valueType="num">
                                      <p:cBhvr additive="base">
                                        <p:cTn id="33" dur="500" fill="hold"/>
                                        <p:tgtEl>
                                          <p:spTgt spid="53"/>
                                        </p:tgtEl>
                                        <p:attrNameLst>
                                          <p:attrName>ppt_y</p:attrName>
                                        </p:attrNameLst>
                                      </p:cBhvr>
                                      <p:tavLst>
                                        <p:tav tm="0">
                                          <p:val>
                                            <p:strVal val="#ppt_y"/>
                                          </p:val>
                                        </p:tav>
                                        <p:tav tm="100000">
                                          <p:val>
                                            <p:strVal val="#ppt_y"/>
                                          </p:val>
                                        </p:tav>
                                      </p:tavLst>
                                    </p:anim>
                                  </p:childTnLst>
                                </p:cTn>
                              </p:par>
                              <p:par>
                                <p:cTn id="34" presetID="2" presetClass="entr" presetSubtype="2" fill="hold" nodeType="withEffect">
                                  <p:stCondLst>
                                    <p:cond delay="0"/>
                                  </p:stCondLst>
                                  <p:childTnLst>
                                    <p:set>
                                      <p:cBhvr>
                                        <p:cTn id="35" dur="1" fill="hold">
                                          <p:stCondLst>
                                            <p:cond delay="0"/>
                                          </p:stCondLst>
                                        </p:cTn>
                                        <p:tgtEl>
                                          <p:spTgt spid="52"/>
                                        </p:tgtEl>
                                        <p:attrNameLst>
                                          <p:attrName>style.visibility</p:attrName>
                                        </p:attrNameLst>
                                      </p:cBhvr>
                                      <p:to>
                                        <p:strVal val="visible"/>
                                      </p:to>
                                    </p:set>
                                    <p:anim calcmode="lin" valueType="num">
                                      <p:cBhvr additive="base">
                                        <p:cTn id="36" dur="500" fill="hold"/>
                                        <p:tgtEl>
                                          <p:spTgt spid="52"/>
                                        </p:tgtEl>
                                        <p:attrNameLst>
                                          <p:attrName>ppt_x</p:attrName>
                                        </p:attrNameLst>
                                      </p:cBhvr>
                                      <p:tavLst>
                                        <p:tav tm="0">
                                          <p:val>
                                            <p:strVal val="1+#ppt_w/2"/>
                                          </p:val>
                                        </p:tav>
                                        <p:tav tm="100000">
                                          <p:val>
                                            <p:strVal val="#ppt_x"/>
                                          </p:val>
                                        </p:tav>
                                      </p:tavLst>
                                    </p:anim>
                                    <p:anim calcmode="lin" valueType="num">
                                      <p:cBhvr additive="base">
                                        <p:cTn id="37" dur="500" fill="hold"/>
                                        <p:tgtEl>
                                          <p:spTgt spid="52"/>
                                        </p:tgtEl>
                                        <p:attrNameLst>
                                          <p:attrName>ppt_y</p:attrName>
                                        </p:attrNameLst>
                                      </p:cBhvr>
                                      <p:tavLst>
                                        <p:tav tm="0">
                                          <p:val>
                                            <p:strVal val="#ppt_y"/>
                                          </p:val>
                                        </p:tav>
                                        <p:tav tm="100000">
                                          <p:val>
                                            <p:strVal val="#ppt_y"/>
                                          </p:val>
                                        </p:tav>
                                      </p:tavLst>
                                    </p:anim>
                                  </p:childTnLst>
                                </p:cTn>
                              </p:par>
                            </p:childTnLst>
                          </p:cTn>
                        </p:par>
                        <p:par>
                          <p:cTn id="38" fill="hold">
                            <p:stCondLst>
                              <p:cond delay="2500"/>
                            </p:stCondLst>
                            <p:childTnLst>
                              <p:par>
                                <p:cTn id="39" presetID="42" presetClass="entr" presetSubtype="0" fill="hold" nodeType="afterEffect">
                                  <p:stCondLst>
                                    <p:cond delay="0"/>
                                  </p:stCondLst>
                                  <p:childTnLst>
                                    <p:set>
                                      <p:cBhvr>
                                        <p:cTn id="40" dur="1" fill="hold">
                                          <p:stCondLst>
                                            <p:cond delay="0"/>
                                          </p:stCondLst>
                                        </p:cTn>
                                        <p:tgtEl>
                                          <p:spTgt spid="31"/>
                                        </p:tgtEl>
                                        <p:attrNameLst>
                                          <p:attrName>style.visibility</p:attrName>
                                        </p:attrNameLst>
                                      </p:cBhvr>
                                      <p:to>
                                        <p:strVal val="visible"/>
                                      </p:to>
                                    </p:set>
                                    <p:animEffect transition="in" filter="fade">
                                      <p:cBhvr>
                                        <p:cTn id="41" dur="1000"/>
                                        <p:tgtEl>
                                          <p:spTgt spid="31"/>
                                        </p:tgtEl>
                                      </p:cBhvr>
                                    </p:animEffect>
                                    <p:anim calcmode="lin" valueType="num">
                                      <p:cBhvr>
                                        <p:cTn id="42" dur="1000" fill="hold"/>
                                        <p:tgtEl>
                                          <p:spTgt spid="31"/>
                                        </p:tgtEl>
                                        <p:attrNameLst>
                                          <p:attrName>ppt_x</p:attrName>
                                        </p:attrNameLst>
                                      </p:cBhvr>
                                      <p:tavLst>
                                        <p:tav tm="0">
                                          <p:val>
                                            <p:strVal val="#ppt_x"/>
                                          </p:val>
                                        </p:tav>
                                        <p:tav tm="100000">
                                          <p:val>
                                            <p:strVal val="#ppt_x"/>
                                          </p:val>
                                        </p:tav>
                                      </p:tavLst>
                                    </p:anim>
                                    <p:anim calcmode="lin" valueType="num">
                                      <p:cBhvr>
                                        <p:cTn id="43" dur="1000" fill="hold"/>
                                        <p:tgtEl>
                                          <p:spTgt spid="31"/>
                                        </p:tgtEl>
                                        <p:attrNameLst>
                                          <p:attrName>ppt_y</p:attrName>
                                        </p:attrNameLst>
                                      </p:cBhvr>
                                      <p:tavLst>
                                        <p:tav tm="0">
                                          <p:val>
                                            <p:strVal val="#ppt_y+.1"/>
                                          </p:val>
                                        </p:tav>
                                        <p:tav tm="100000">
                                          <p:val>
                                            <p:strVal val="#ppt_y"/>
                                          </p:val>
                                        </p:tav>
                                      </p:tavLst>
                                    </p:anim>
                                  </p:childTnLst>
                                </p:cTn>
                              </p:par>
                            </p:childTnLst>
                          </p:cTn>
                        </p:par>
                        <p:par>
                          <p:cTn id="44" fill="hold">
                            <p:stCondLst>
                              <p:cond delay="3500"/>
                            </p:stCondLst>
                            <p:childTnLst>
                              <p:par>
                                <p:cTn id="45" presetID="42" presetClass="entr" presetSubtype="0" fill="hold" grpId="0" nodeType="after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fade">
                                      <p:cBhvr>
                                        <p:cTn id="47" dur="1000"/>
                                        <p:tgtEl>
                                          <p:spTgt spid="28"/>
                                        </p:tgtEl>
                                      </p:cBhvr>
                                    </p:animEffect>
                                    <p:anim calcmode="lin" valueType="num">
                                      <p:cBhvr>
                                        <p:cTn id="48" dur="1000" fill="hold"/>
                                        <p:tgtEl>
                                          <p:spTgt spid="28"/>
                                        </p:tgtEl>
                                        <p:attrNameLst>
                                          <p:attrName>ppt_x</p:attrName>
                                        </p:attrNameLst>
                                      </p:cBhvr>
                                      <p:tavLst>
                                        <p:tav tm="0">
                                          <p:val>
                                            <p:strVal val="#ppt_x"/>
                                          </p:val>
                                        </p:tav>
                                        <p:tav tm="100000">
                                          <p:val>
                                            <p:strVal val="#ppt_x"/>
                                          </p:val>
                                        </p:tav>
                                      </p:tavLst>
                                    </p:anim>
                                    <p:anim calcmode="lin" valueType="num">
                                      <p:cBhvr>
                                        <p:cTn id="49" dur="1000" fill="hold"/>
                                        <p:tgtEl>
                                          <p:spTgt spid="28"/>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30"/>
                                        </p:tgtEl>
                                        <p:attrNameLst>
                                          <p:attrName>style.visibility</p:attrName>
                                        </p:attrNameLst>
                                      </p:cBhvr>
                                      <p:to>
                                        <p:strVal val="visible"/>
                                      </p:to>
                                    </p:set>
                                    <p:animEffect transition="in" filter="fade">
                                      <p:cBhvr>
                                        <p:cTn id="52" dur="1000"/>
                                        <p:tgtEl>
                                          <p:spTgt spid="30"/>
                                        </p:tgtEl>
                                      </p:cBhvr>
                                    </p:animEffect>
                                    <p:anim calcmode="lin" valueType="num">
                                      <p:cBhvr>
                                        <p:cTn id="53" dur="1000" fill="hold"/>
                                        <p:tgtEl>
                                          <p:spTgt spid="30"/>
                                        </p:tgtEl>
                                        <p:attrNameLst>
                                          <p:attrName>ppt_x</p:attrName>
                                        </p:attrNameLst>
                                      </p:cBhvr>
                                      <p:tavLst>
                                        <p:tav tm="0">
                                          <p:val>
                                            <p:strVal val="#ppt_x"/>
                                          </p:val>
                                        </p:tav>
                                        <p:tav tm="100000">
                                          <p:val>
                                            <p:strVal val="#ppt_x"/>
                                          </p:val>
                                        </p:tav>
                                      </p:tavLst>
                                    </p:anim>
                                    <p:anim calcmode="lin" valueType="num">
                                      <p:cBhvr>
                                        <p:cTn id="54" dur="1000" fill="hold"/>
                                        <p:tgtEl>
                                          <p:spTgt spid="30"/>
                                        </p:tgtEl>
                                        <p:attrNameLst>
                                          <p:attrName>ppt_y</p:attrName>
                                        </p:attrNameLst>
                                      </p:cBhvr>
                                      <p:tavLst>
                                        <p:tav tm="0">
                                          <p:val>
                                            <p:strVal val="#ppt_y+.1"/>
                                          </p:val>
                                        </p:tav>
                                        <p:tav tm="100000">
                                          <p:val>
                                            <p:strVal val="#ppt_y"/>
                                          </p:val>
                                        </p:tav>
                                      </p:tavLst>
                                    </p:anim>
                                  </p:childTnLst>
                                </p:cTn>
                              </p:par>
                            </p:childTnLst>
                          </p:cTn>
                        </p:par>
                        <p:par>
                          <p:cTn id="55" fill="hold">
                            <p:stCondLst>
                              <p:cond delay="4500"/>
                            </p:stCondLst>
                            <p:childTnLst>
                              <p:par>
                                <p:cTn id="56" presetID="42" presetClass="entr" presetSubtype="0" fill="hold" nodeType="afterEffect">
                                  <p:stCondLst>
                                    <p:cond delay="0"/>
                                  </p:stCondLst>
                                  <p:childTnLst>
                                    <p:set>
                                      <p:cBhvr>
                                        <p:cTn id="57" dur="1" fill="hold">
                                          <p:stCondLst>
                                            <p:cond delay="0"/>
                                          </p:stCondLst>
                                        </p:cTn>
                                        <p:tgtEl>
                                          <p:spTgt spid="32"/>
                                        </p:tgtEl>
                                        <p:attrNameLst>
                                          <p:attrName>style.visibility</p:attrName>
                                        </p:attrNameLst>
                                      </p:cBhvr>
                                      <p:to>
                                        <p:strVal val="visible"/>
                                      </p:to>
                                    </p:set>
                                    <p:animEffect transition="in" filter="fade">
                                      <p:cBhvr>
                                        <p:cTn id="58" dur="1000"/>
                                        <p:tgtEl>
                                          <p:spTgt spid="32"/>
                                        </p:tgtEl>
                                      </p:cBhvr>
                                    </p:animEffect>
                                    <p:anim calcmode="lin" valueType="num">
                                      <p:cBhvr>
                                        <p:cTn id="59" dur="1000" fill="hold"/>
                                        <p:tgtEl>
                                          <p:spTgt spid="32"/>
                                        </p:tgtEl>
                                        <p:attrNameLst>
                                          <p:attrName>ppt_x</p:attrName>
                                        </p:attrNameLst>
                                      </p:cBhvr>
                                      <p:tavLst>
                                        <p:tav tm="0">
                                          <p:val>
                                            <p:strVal val="#ppt_x"/>
                                          </p:val>
                                        </p:tav>
                                        <p:tav tm="100000">
                                          <p:val>
                                            <p:strVal val="#ppt_x"/>
                                          </p:val>
                                        </p:tav>
                                      </p:tavLst>
                                    </p:anim>
                                    <p:anim calcmode="lin" valueType="num">
                                      <p:cBhvr>
                                        <p:cTn id="60" dur="1000" fill="hold"/>
                                        <p:tgtEl>
                                          <p:spTgt spid="32"/>
                                        </p:tgtEl>
                                        <p:attrNameLst>
                                          <p:attrName>ppt_y</p:attrName>
                                        </p:attrNameLst>
                                      </p:cBhvr>
                                      <p:tavLst>
                                        <p:tav tm="0">
                                          <p:val>
                                            <p:strVal val="#ppt_y+.1"/>
                                          </p:val>
                                        </p:tav>
                                        <p:tav tm="100000">
                                          <p:val>
                                            <p:strVal val="#ppt_y"/>
                                          </p:val>
                                        </p:tav>
                                      </p:tavLst>
                                    </p:anim>
                                  </p:childTnLst>
                                </p:cTn>
                              </p:par>
                            </p:childTnLst>
                          </p:cTn>
                        </p:par>
                        <p:par>
                          <p:cTn id="61" fill="hold">
                            <p:stCondLst>
                              <p:cond delay="5500"/>
                            </p:stCondLst>
                            <p:childTnLst>
                              <p:par>
                                <p:cTn id="62" presetID="42" presetClass="entr" presetSubtype="0" fill="hold" grpId="0" nodeType="afterEffect">
                                  <p:stCondLst>
                                    <p:cond delay="0"/>
                                  </p:stCondLst>
                                  <p:childTnLst>
                                    <p:set>
                                      <p:cBhvr>
                                        <p:cTn id="63" dur="1" fill="hold">
                                          <p:stCondLst>
                                            <p:cond delay="0"/>
                                          </p:stCondLst>
                                        </p:cTn>
                                        <p:tgtEl>
                                          <p:spTgt spid="33"/>
                                        </p:tgtEl>
                                        <p:attrNameLst>
                                          <p:attrName>style.visibility</p:attrName>
                                        </p:attrNameLst>
                                      </p:cBhvr>
                                      <p:to>
                                        <p:strVal val="visible"/>
                                      </p:to>
                                    </p:set>
                                    <p:animEffect transition="in" filter="fade">
                                      <p:cBhvr>
                                        <p:cTn id="64" dur="1000"/>
                                        <p:tgtEl>
                                          <p:spTgt spid="33"/>
                                        </p:tgtEl>
                                      </p:cBhvr>
                                    </p:animEffect>
                                    <p:anim calcmode="lin" valueType="num">
                                      <p:cBhvr>
                                        <p:cTn id="65" dur="1000" fill="hold"/>
                                        <p:tgtEl>
                                          <p:spTgt spid="33"/>
                                        </p:tgtEl>
                                        <p:attrNameLst>
                                          <p:attrName>ppt_x</p:attrName>
                                        </p:attrNameLst>
                                      </p:cBhvr>
                                      <p:tavLst>
                                        <p:tav tm="0">
                                          <p:val>
                                            <p:strVal val="#ppt_x"/>
                                          </p:val>
                                        </p:tav>
                                        <p:tav tm="100000">
                                          <p:val>
                                            <p:strVal val="#ppt_x"/>
                                          </p:val>
                                        </p:tav>
                                      </p:tavLst>
                                    </p:anim>
                                    <p:anim calcmode="lin" valueType="num">
                                      <p:cBhvr>
                                        <p:cTn id="66" dur="1000" fill="hold"/>
                                        <p:tgtEl>
                                          <p:spTgt spid="33"/>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45"/>
                                        </p:tgtEl>
                                        <p:attrNameLst>
                                          <p:attrName>style.visibility</p:attrName>
                                        </p:attrNameLst>
                                      </p:cBhvr>
                                      <p:to>
                                        <p:strVal val="visible"/>
                                      </p:to>
                                    </p:set>
                                    <p:animEffect transition="in" filter="fade">
                                      <p:cBhvr>
                                        <p:cTn id="69" dur="1000"/>
                                        <p:tgtEl>
                                          <p:spTgt spid="45"/>
                                        </p:tgtEl>
                                      </p:cBhvr>
                                    </p:animEffect>
                                    <p:anim calcmode="lin" valueType="num">
                                      <p:cBhvr>
                                        <p:cTn id="70" dur="1000" fill="hold"/>
                                        <p:tgtEl>
                                          <p:spTgt spid="45"/>
                                        </p:tgtEl>
                                        <p:attrNameLst>
                                          <p:attrName>ppt_x</p:attrName>
                                        </p:attrNameLst>
                                      </p:cBhvr>
                                      <p:tavLst>
                                        <p:tav tm="0">
                                          <p:val>
                                            <p:strVal val="#ppt_x"/>
                                          </p:val>
                                        </p:tav>
                                        <p:tav tm="100000">
                                          <p:val>
                                            <p:strVal val="#ppt_x"/>
                                          </p:val>
                                        </p:tav>
                                      </p:tavLst>
                                    </p:anim>
                                    <p:anim calcmode="lin" valueType="num">
                                      <p:cBhvr>
                                        <p:cTn id="71" dur="1000" fill="hold"/>
                                        <p:tgtEl>
                                          <p:spTgt spid="45"/>
                                        </p:tgtEl>
                                        <p:attrNameLst>
                                          <p:attrName>ppt_y</p:attrName>
                                        </p:attrNameLst>
                                      </p:cBhvr>
                                      <p:tavLst>
                                        <p:tav tm="0">
                                          <p:val>
                                            <p:strVal val="#ppt_y+.1"/>
                                          </p:val>
                                        </p:tav>
                                        <p:tav tm="100000">
                                          <p:val>
                                            <p:strVal val="#ppt_y"/>
                                          </p:val>
                                        </p:tav>
                                      </p:tavLst>
                                    </p:anim>
                                  </p:childTnLst>
                                </p:cTn>
                              </p:par>
                            </p:childTnLst>
                          </p:cTn>
                        </p:par>
                        <p:par>
                          <p:cTn id="72" fill="hold">
                            <p:stCondLst>
                              <p:cond delay="6500"/>
                            </p:stCondLst>
                            <p:childTnLst>
                              <p:par>
                                <p:cTn id="73" presetID="42" presetClass="entr" presetSubtype="0" fill="hold" nodeType="afterEffect">
                                  <p:stCondLst>
                                    <p:cond delay="0"/>
                                  </p:stCondLst>
                                  <p:childTnLst>
                                    <p:set>
                                      <p:cBhvr>
                                        <p:cTn id="74" dur="1" fill="hold">
                                          <p:stCondLst>
                                            <p:cond delay="0"/>
                                          </p:stCondLst>
                                        </p:cTn>
                                        <p:tgtEl>
                                          <p:spTgt spid="48"/>
                                        </p:tgtEl>
                                        <p:attrNameLst>
                                          <p:attrName>style.visibility</p:attrName>
                                        </p:attrNameLst>
                                      </p:cBhvr>
                                      <p:to>
                                        <p:strVal val="visible"/>
                                      </p:to>
                                    </p:set>
                                    <p:animEffect transition="in" filter="fade">
                                      <p:cBhvr>
                                        <p:cTn id="75" dur="1000"/>
                                        <p:tgtEl>
                                          <p:spTgt spid="48"/>
                                        </p:tgtEl>
                                      </p:cBhvr>
                                    </p:animEffect>
                                    <p:anim calcmode="lin" valueType="num">
                                      <p:cBhvr>
                                        <p:cTn id="76" dur="1000" fill="hold"/>
                                        <p:tgtEl>
                                          <p:spTgt spid="48"/>
                                        </p:tgtEl>
                                        <p:attrNameLst>
                                          <p:attrName>ppt_x</p:attrName>
                                        </p:attrNameLst>
                                      </p:cBhvr>
                                      <p:tavLst>
                                        <p:tav tm="0">
                                          <p:val>
                                            <p:strVal val="#ppt_x"/>
                                          </p:val>
                                        </p:tav>
                                        <p:tav tm="100000">
                                          <p:val>
                                            <p:strVal val="#ppt_x"/>
                                          </p:val>
                                        </p:tav>
                                      </p:tavLst>
                                    </p:anim>
                                    <p:anim calcmode="lin" valueType="num">
                                      <p:cBhvr>
                                        <p:cTn id="77" dur="1000" fill="hold"/>
                                        <p:tgtEl>
                                          <p:spTgt spid="48"/>
                                        </p:tgtEl>
                                        <p:attrNameLst>
                                          <p:attrName>ppt_y</p:attrName>
                                        </p:attrNameLst>
                                      </p:cBhvr>
                                      <p:tavLst>
                                        <p:tav tm="0">
                                          <p:val>
                                            <p:strVal val="#ppt_y+.1"/>
                                          </p:val>
                                        </p:tav>
                                        <p:tav tm="100000">
                                          <p:val>
                                            <p:strVal val="#ppt_y"/>
                                          </p:val>
                                        </p:tav>
                                      </p:tavLst>
                                    </p:anim>
                                  </p:childTnLst>
                                </p:cTn>
                              </p:par>
                            </p:childTnLst>
                          </p:cTn>
                        </p:par>
                        <p:par>
                          <p:cTn id="78" fill="hold">
                            <p:stCondLst>
                              <p:cond delay="7500"/>
                            </p:stCondLst>
                            <p:childTnLst>
                              <p:par>
                                <p:cTn id="79" presetID="42" presetClass="entr" presetSubtype="0" fill="hold" grpId="0" nodeType="afterEffect">
                                  <p:stCondLst>
                                    <p:cond delay="0"/>
                                  </p:stCondLst>
                                  <p:childTnLst>
                                    <p:set>
                                      <p:cBhvr>
                                        <p:cTn id="80" dur="1" fill="hold">
                                          <p:stCondLst>
                                            <p:cond delay="0"/>
                                          </p:stCondLst>
                                        </p:cTn>
                                        <p:tgtEl>
                                          <p:spTgt spid="46"/>
                                        </p:tgtEl>
                                        <p:attrNameLst>
                                          <p:attrName>style.visibility</p:attrName>
                                        </p:attrNameLst>
                                      </p:cBhvr>
                                      <p:to>
                                        <p:strVal val="visible"/>
                                      </p:to>
                                    </p:set>
                                    <p:animEffect transition="in" filter="fade">
                                      <p:cBhvr>
                                        <p:cTn id="81" dur="1000"/>
                                        <p:tgtEl>
                                          <p:spTgt spid="46"/>
                                        </p:tgtEl>
                                      </p:cBhvr>
                                    </p:animEffect>
                                    <p:anim calcmode="lin" valueType="num">
                                      <p:cBhvr>
                                        <p:cTn id="82" dur="1000" fill="hold"/>
                                        <p:tgtEl>
                                          <p:spTgt spid="46"/>
                                        </p:tgtEl>
                                        <p:attrNameLst>
                                          <p:attrName>ppt_x</p:attrName>
                                        </p:attrNameLst>
                                      </p:cBhvr>
                                      <p:tavLst>
                                        <p:tav tm="0">
                                          <p:val>
                                            <p:strVal val="#ppt_x"/>
                                          </p:val>
                                        </p:tav>
                                        <p:tav tm="100000">
                                          <p:val>
                                            <p:strVal val="#ppt_x"/>
                                          </p:val>
                                        </p:tav>
                                      </p:tavLst>
                                    </p:anim>
                                    <p:anim calcmode="lin" valueType="num">
                                      <p:cBhvr>
                                        <p:cTn id="83" dur="1000" fill="hold"/>
                                        <p:tgtEl>
                                          <p:spTgt spid="46"/>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47"/>
                                        </p:tgtEl>
                                        <p:attrNameLst>
                                          <p:attrName>style.visibility</p:attrName>
                                        </p:attrNameLst>
                                      </p:cBhvr>
                                      <p:to>
                                        <p:strVal val="visible"/>
                                      </p:to>
                                    </p:set>
                                    <p:animEffect transition="in" filter="fade">
                                      <p:cBhvr>
                                        <p:cTn id="86" dur="1000"/>
                                        <p:tgtEl>
                                          <p:spTgt spid="47"/>
                                        </p:tgtEl>
                                      </p:cBhvr>
                                    </p:animEffect>
                                    <p:anim calcmode="lin" valueType="num">
                                      <p:cBhvr>
                                        <p:cTn id="87" dur="1000" fill="hold"/>
                                        <p:tgtEl>
                                          <p:spTgt spid="47"/>
                                        </p:tgtEl>
                                        <p:attrNameLst>
                                          <p:attrName>ppt_x</p:attrName>
                                        </p:attrNameLst>
                                      </p:cBhvr>
                                      <p:tavLst>
                                        <p:tav tm="0">
                                          <p:val>
                                            <p:strVal val="#ppt_x"/>
                                          </p:val>
                                        </p:tav>
                                        <p:tav tm="100000">
                                          <p:val>
                                            <p:strVal val="#ppt_x"/>
                                          </p:val>
                                        </p:tav>
                                      </p:tavLst>
                                    </p:anim>
                                    <p:anim calcmode="lin" valueType="num">
                                      <p:cBhvr>
                                        <p:cTn id="88" dur="1000" fill="hold"/>
                                        <p:tgtEl>
                                          <p:spTgt spid="47"/>
                                        </p:tgtEl>
                                        <p:attrNameLst>
                                          <p:attrName>ppt_y</p:attrName>
                                        </p:attrNameLst>
                                      </p:cBhvr>
                                      <p:tavLst>
                                        <p:tav tm="0">
                                          <p:val>
                                            <p:strVal val="#ppt_y+.1"/>
                                          </p:val>
                                        </p:tav>
                                        <p:tav tm="100000">
                                          <p:val>
                                            <p:strVal val="#ppt_y"/>
                                          </p:val>
                                        </p:tav>
                                      </p:tavLst>
                                    </p:anim>
                                  </p:childTnLst>
                                </p:cTn>
                              </p:par>
                            </p:childTnLst>
                          </p:cTn>
                        </p:par>
                        <p:par>
                          <p:cTn id="89" fill="hold">
                            <p:stCondLst>
                              <p:cond delay="8500"/>
                            </p:stCondLst>
                            <p:childTnLst>
                              <p:par>
                                <p:cTn id="90" presetID="42" presetClass="entr" presetSubtype="0" fill="hold" nodeType="afterEffect">
                                  <p:stCondLst>
                                    <p:cond delay="0"/>
                                  </p:stCondLst>
                                  <p:childTnLst>
                                    <p:set>
                                      <p:cBhvr>
                                        <p:cTn id="91" dur="1" fill="hold">
                                          <p:stCondLst>
                                            <p:cond delay="0"/>
                                          </p:stCondLst>
                                        </p:cTn>
                                        <p:tgtEl>
                                          <p:spTgt spid="49"/>
                                        </p:tgtEl>
                                        <p:attrNameLst>
                                          <p:attrName>style.visibility</p:attrName>
                                        </p:attrNameLst>
                                      </p:cBhvr>
                                      <p:to>
                                        <p:strVal val="visible"/>
                                      </p:to>
                                    </p:set>
                                    <p:animEffect transition="in" filter="fade">
                                      <p:cBhvr>
                                        <p:cTn id="92" dur="1000"/>
                                        <p:tgtEl>
                                          <p:spTgt spid="49"/>
                                        </p:tgtEl>
                                      </p:cBhvr>
                                    </p:animEffect>
                                    <p:anim calcmode="lin" valueType="num">
                                      <p:cBhvr>
                                        <p:cTn id="93" dur="1000" fill="hold"/>
                                        <p:tgtEl>
                                          <p:spTgt spid="49"/>
                                        </p:tgtEl>
                                        <p:attrNameLst>
                                          <p:attrName>ppt_x</p:attrName>
                                        </p:attrNameLst>
                                      </p:cBhvr>
                                      <p:tavLst>
                                        <p:tav tm="0">
                                          <p:val>
                                            <p:strVal val="#ppt_x"/>
                                          </p:val>
                                        </p:tav>
                                        <p:tav tm="100000">
                                          <p:val>
                                            <p:strVal val="#ppt_x"/>
                                          </p:val>
                                        </p:tav>
                                      </p:tavLst>
                                    </p:anim>
                                    <p:anim calcmode="lin" valueType="num">
                                      <p:cBhvr>
                                        <p:cTn id="94" dur="1000" fill="hold"/>
                                        <p:tgtEl>
                                          <p:spTgt spid="49"/>
                                        </p:tgtEl>
                                        <p:attrNameLst>
                                          <p:attrName>ppt_y</p:attrName>
                                        </p:attrNameLst>
                                      </p:cBhvr>
                                      <p:tavLst>
                                        <p:tav tm="0">
                                          <p:val>
                                            <p:strVal val="#ppt_y+.1"/>
                                          </p:val>
                                        </p:tav>
                                        <p:tav tm="100000">
                                          <p:val>
                                            <p:strVal val="#ppt_y"/>
                                          </p:val>
                                        </p:tav>
                                      </p:tavLst>
                                    </p:anim>
                                  </p:childTnLst>
                                </p:cTn>
                              </p:par>
                            </p:childTnLst>
                          </p:cTn>
                        </p:par>
                        <p:par>
                          <p:cTn id="95" fill="hold">
                            <p:stCondLst>
                              <p:cond delay="9500"/>
                            </p:stCondLst>
                            <p:childTnLst>
                              <p:par>
                                <p:cTn id="96" presetID="42" presetClass="entr" presetSubtype="0" fill="hold" grpId="0" nodeType="afterEffect">
                                  <p:stCondLst>
                                    <p:cond delay="0"/>
                                  </p:stCondLst>
                                  <p:childTnLst>
                                    <p:set>
                                      <p:cBhvr>
                                        <p:cTn id="97" dur="1" fill="hold">
                                          <p:stCondLst>
                                            <p:cond delay="0"/>
                                          </p:stCondLst>
                                        </p:cTn>
                                        <p:tgtEl>
                                          <p:spTgt spid="50"/>
                                        </p:tgtEl>
                                        <p:attrNameLst>
                                          <p:attrName>style.visibility</p:attrName>
                                        </p:attrNameLst>
                                      </p:cBhvr>
                                      <p:to>
                                        <p:strVal val="visible"/>
                                      </p:to>
                                    </p:set>
                                    <p:animEffect transition="in" filter="fade">
                                      <p:cBhvr>
                                        <p:cTn id="98" dur="1000"/>
                                        <p:tgtEl>
                                          <p:spTgt spid="50"/>
                                        </p:tgtEl>
                                      </p:cBhvr>
                                    </p:animEffect>
                                    <p:anim calcmode="lin" valueType="num">
                                      <p:cBhvr>
                                        <p:cTn id="99" dur="1000" fill="hold"/>
                                        <p:tgtEl>
                                          <p:spTgt spid="50"/>
                                        </p:tgtEl>
                                        <p:attrNameLst>
                                          <p:attrName>ppt_x</p:attrName>
                                        </p:attrNameLst>
                                      </p:cBhvr>
                                      <p:tavLst>
                                        <p:tav tm="0">
                                          <p:val>
                                            <p:strVal val="#ppt_x"/>
                                          </p:val>
                                        </p:tav>
                                        <p:tav tm="100000">
                                          <p:val>
                                            <p:strVal val="#ppt_x"/>
                                          </p:val>
                                        </p:tav>
                                      </p:tavLst>
                                    </p:anim>
                                    <p:anim calcmode="lin" valueType="num">
                                      <p:cBhvr>
                                        <p:cTn id="100" dur="1000" fill="hold"/>
                                        <p:tgtEl>
                                          <p:spTgt spid="50"/>
                                        </p:tgtEl>
                                        <p:attrNameLst>
                                          <p:attrName>ppt_y</p:attrName>
                                        </p:attrNameLst>
                                      </p:cBhvr>
                                      <p:tavLst>
                                        <p:tav tm="0">
                                          <p:val>
                                            <p:strVal val="#ppt_y+.1"/>
                                          </p:val>
                                        </p:tav>
                                        <p:tav tm="100000">
                                          <p:val>
                                            <p:strVal val="#ppt_y"/>
                                          </p:val>
                                        </p:tav>
                                      </p:tavLst>
                                    </p:anim>
                                  </p:childTnLst>
                                </p:cTn>
                              </p:par>
                              <p:par>
                                <p:cTn id="101" presetID="42" presetClass="entr" presetSubtype="0" fill="hold" grpId="0" nodeType="withEffect">
                                  <p:stCondLst>
                                    <p:cond delay="0"/>
                                  </p:stCondLst>
                                  <p:childTnLst>
                                    <p:set>
                                      <p:cBhvr>
                                        <p:cTn id="102" dur="1" fill="hold">
                                          <p:stCondLst>
                                            <p:cond delay="0"/>
                                          </p:stCondLst>
                                        </p:cTn>
                                        <p:tgtEl>
                                          <p:spTgt spid="51"/>
                                        </p:tgtEl>
                                        <p:attrNameLst>
                                          <p:attrName>style.visibility</p:attrName>
                                        </p:attrNameLst>
                                      </p:cBhvr>
                                      <p:to>
                                        <p:strVal val="visible"/>
                                      </p:to>
                                    </p:set>
                                    <p:animEffect transition="in" filter="fade">
                                      <p:cBhvr>
                                        <p:cTn id="103" dur="1000"/>
                                        <p:tgtEl>
                                          <p:spTgt spid="51"/>
                                        </p:tgtEl>
                                      </p:cBhvr>
                                    </p:animEffect>
                                    <p:anim calcmode="lin" valueType="num">
                                      <p:cBhvr>
                                        <p:cTn id="104" dur="1000" fill="hold"/>
                                        <p:tgtEl>
                                          <p:spTgt spid="51"/>
                                        </p:tgtEl>
                                        <p:attrNameLst>
                                          <p:attrName>ppt_x</p:attrName>
                                        </p:attrNameLst>
                                      </p:cBhvr>
                                      <p:tavLst>
                                        <p:tav tm="0">
                                          <p:val>
                                            <p:strVal val="#ppt_x"/>
                                          </p:val>
                                        </p:tav>
                                        <p:tav tm="100000">
                                          <p:val>
                                            <p:strVal val="#ppt_x"/>
                                          </p:val>
                                        </p:tav>
                                      </p:tavLst>
                                    </p:anim>
                                    <p:anim calcmode="lin" valueType="num">
                                      <p:cBhvr>
                                        <p:cTn id="105"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8" grpId="0"/>
      <p:bldP spid="30" grpId="0"/>
      <p:bldP spid="33" grpId="0"/>
      <p:bldP spid="45" grpId="0"/>
      <p:bldP spid="46" grpId="0"/>
      <p:bldP spid="47" grpId="0"/>
      <p:bldP spid="50" grpId="0"/>
      <p:bldP spid="5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0200" y="179901"/>
            <a:ext cx="704773" cy="479812"/>
          </a:xfrm>
          <a:prstGeom prst="rect">
            <a:avLst/>
          </a:prstGeom>
        </p:spPr>
      </p:pic>
      <p:cxnSp>
        <p:nvCxnSpPr>
          <p:cNvPr id="14" name="直接连接符 13"/>
          <p:cNvCxnSpPr/>
          <p:nvPr/>
        </p:nvCxnSpPr>
        <p:spPr>
          <a:xfrm>
            <a:off x="2780907" y="509047"/>
            <a:ext cx="9345105" cy="0"/>
          </a:xfrm>
          <a:prstGeom prst="line">
            <a:avLst/>
          </a:prstGeom>
          <a:ln>
            <a:solidFill>
              <a:srgbClr val="427345"/>
            </a:solidFill>
          </a:ln>
        </p:spPr>
        <p:style>
          <a:lnRef idx="1">
            <a:schemeClr val="accent1"/>
          </a:lnRef>
          <a:fillRef idx="0">
            <a:schemeClr val="accent1"/>
          </a:fillRef>
          <a:effectRef idx="0">
            <a:schemeClr val="accent1"/>
          </a:effectRef>
          <a:fontRef idx="minor">
            <a:schemeClr val="tx1"/>
          </a:fontRef>
        </p:style>
      </p:cxnSp>
      <p:sp>
        <p:nvSpPr>
          <p:cNvPr id="21" name="矩形 20"/>
          <p:cNvSpPr/>
          <p:nvPr/>
        </p:nvSpPr>
        <p:spPr>
          <a:xfrm>
            <a:off x="10788597" y="156195"/>
            <a:ext cx="1337415" cy="284675"/>
          </a:xfrm>
          <a:prstGeom prst="rect">
            <a:avLst/>
          </a:prstGeom>
          <a:noFill/>
        </p:spPr>
        <p:txBody>
          <a:bodyPr vert="horz" wrap="square" lIns="68562" tIns="34281" rIns="68562" bIns="34281" rtlCol="0">
            <a:spAutoFit/>
          </a:bodyPr>
          <a:lstStyle/>
          <a:p>
            <a:pPr defTabSz="914400"/>
            <a:r>
              <a:rPr lang="zh-CN" altLang="en-US" sz="1400" b="1" dirty="0" smtClean="0">
                <a:solidFill>
                  <a:srgbClr val="427345"/>
                </a:solidFill>
                <a:latin typeface="+mj-ea"/>
                <a:ea typeface="+mj-ea"/>
              </a:rPr>
              <a:t>输入标题文字</a:t>
            </a:r>
            <a:endParaRPr lang="en-US" altLang="zh-CN" sz="1400" b="1" dirty="0">
              <a:solidFill>
                <a:srgbClr val="427345"/>
              </a:solidFill>
              <a:latin typeface="+mj-ea"/>
              <a:ea typeface="+mj-ea"/>
            </a:endParaRPr>
          </a:p>
        </p:txBody>
      </p:sp>
      <p:pic>
        <p:nvPicPr>
          <p:cNvPr id="15" name="图片 14"/>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626775" y="14552"/>
            <a:ext cx="1830478" cy="852636"/>
          </a:xfrm>
          <a:prstGeom prst="rect">
            <a:avLst/>
          </a:prstGeom>
        </p:spPr>
      </p:pic>
      <p:pic>
        <p:nvPicPr>
          <p:cNvPr id="22" name="图片 2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5400000">
            <a:off x="9754318" y="4420235"/>
            <a:ext cx="1527051" cy="3810008"/>
          </a:xfrm>
          <a:prstGeom prst="rect">
            <a:avLst/>
          </a:prstGeom>
        </p:spPr>
      </p:pic>
      <p:pic>
        <p:nvPicPr>
          <p:cNvPr id="23" name="图片 2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6200000">
            <a:off x="6900878" y="5052670"/>
            <a:ext cx="993650" cy="2901702"/>
          </a:xfrm>
          <a:prstGeom prst="rect">
            <a:avLst/>
          </a:prstGeom>
        </p:spPr>
      </p:pic>
      <p:pic>
        <p:nvPicPr>
          <p:cNvPr id="24" name="图片 2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5400000">
            <a:off x="3598732" y="4434985"/>
            <a:ext cx="1527051" cy="3810008"/>
          </a:xfrm>
          <a:prstGeom prst="rect">
            <a:avLst/>
          </a:prstGeom>
        </p:spPr>
      </p:pic>
      <p:pic>
        <p:nvPicPr>
          <p:cNvPr id="25" name="图片 2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6200000">
            <a:off x="787640" y="5052670"/>
            <a:ext cx="993650" cy="2901702"/>
          </a:xfrm>
          <a:prstGeom prst="rect">
            <a:avLst/>
          </a:prstGeom>
        </p:spPr>
      </p:pic>
      <p:pic>
        <p:nvPicPr>
          <p:cNvPr id="29" name="图片 2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a:off x="857313" y="1515448"/>
            <a:ext cx="1369401" cy="1096974"/>
          </a:xfrm>
          <a:prstGeom prst="rect">
            <a:avLst/>
          </a:prstGeom>
        </p:spPr>
      </p:pic>
      <p:sp>
        <p:nvSpPr>
          <p:cNvPr id="34" name="TextBox 19"/>
          <p:cNvSpPr txBox="1"/>
          <p:nvPr/>
        </p:nvSpPr>
        <p:spPr>
          <a:xfrm>
            <a:off x="1920729" y="1515448"/>
            <a:ext cx="2160388" cy="492443"/>
          </a:xfrm>
          <a:prstGeom prst="rect">
            <a:avLst/>
          </a:prstGeom>
          <a:noFill/>
        </p:spPr>
        <p:txBody>
          <a:bodyPr wrap="square" lIns="0" tIns="0" rIns="0" bIns="0" rtlCol="0">
            <a:spAutoFit/>
          </a:bodyPr>
          <a:lstStyle/>
          <a:p>
            <a:pPr algn="ctr"/>
            <a:r>
              <a:rPr lang="zh-CN" altLang="en-US" sz="3200" b="1" dirty="0">
                <a:solidFill>
                  <a:schemeClr val="accent6">
                    <a:lumMod val="50000"/>
                  </a:schemeClr>
                </a:solidFill>
                <a:latin typeface="+mj-ea"/>
                <a:ea typeface="+mj-ea"/>
              </a:rPr>
              <a:t>一等奖</a:t>
            </a:r>
          </a:p>
        </p:txBody>
      </p:sp>
      <p:sp>
        <p:nvSpPr>
          <p:cNvPr id="35" name="TextBox 106"/>
          <p:cNvSpPr txBox="1"/>
          <p:nvPr/>
        </p:nvSpPr>
        <p:spPr>
          <a:xfrm>
            <a:off x="1661041" y="2178329"/>
            <a:ext cx="2679762" cy="230833"/>
          </a:xfrm>
          <a:prstGeom prst="rect">
            <a:avLst/>
          </a:prstGeom>
          <a:noFill/>
        </p:spPr>
        <p:txBody>
          <a:bodyPr wrap="square" lIns="0" tIns="0" rIns="0" bIns="0" rtlCol="0">
            <a:spAutoFit/>
          </a:bodyPr>
          <a:lstStyle/>
          <a:p>
            <a:pPr algn="ctr">
              <a:lnSpc>
                <a:spcPct val="100000"/>
              </a:lnSpc>
            </a:pPr>
            <a:r>
              <a:rPr lang="zh-CN" altLang="en-US" sz="1500" dirty="0">
                <a:solidFill>
                  <a:schemeClr val="accent6">
                    <a:lumMod val="50000"/>
                  </a:schemeClr>
                </a:solidFill>
                <a:latin typeface="+mj-ea"/>
                <a:ea typeface="+mj-ea"/>
              </a:rPr>
              <a:t>价</a:t>
            </a:r>
            <a:r>
              <a:rPr lang="zh-CN" altLang="en-US" sz="1500" dirty="0" smtClean="0">
                <a:solidFill>
                  <a:schemeClr val="accent6">
                    <a:lumMod val="50000"/>
                  </a:schemeClr>
                </a:solidFill>
                <a:latin typeface="+mj-ea"/>
                <a:ea typeface="+mj-ea"/>
              </a:rPr>
              <a:t>值</a:t>
            </a:r>
            <a:r>
              <a:rPr lang="en-US" altLang="zh-CN" sz="1500" dirty="0" smtClean="0">
                <a:solidFill>
                  <a:schemeClr val="accent6">
                    <a:lumMod val="50000"/>
                  </a:schemeClr>
                </a:solidFill>
                <a:latin typeface="+mj-ea"/>
                <a:ea typeface="+mj-ea"/>
              </a:rPr>
              <a:t>XXXX</a:t>
            </a:r>
            <a:r>
              <a:rPr lang="zh-CN" altLang="en-US" sz="1500" dirty="0" smtClean="0">
                <a:solidFill>
                  <a:schemeClr val="accent6">
                    <a:lumMod val="50000"/>
                  </a:schemeClr>
                </a:solidFill>
                <a:latin typeface="+mj-ea"/>
                <a:ea typeface="+mj-ea"/>
              </a:rPr>
              <a:t>元某产品一台</a:t>
            </a:r>
            <a:endParaRPr lang="en-US" altLang="zh-CN" sz="1500" dirty="0">
              <a:solidFill>
                <a:schemeClr val="accent6">
                  <a:lumMod val="50000"/>
                </a:schemeClr>
              </a:solidFill>
              <a:latin typeface="+mj-ea"/>
              <a:ea typeface="+mj-ea"/>
            </a:endParaRPr>
          </a:p>
        </p:txBody>
      </p:sp>
      <p:pic>
        <p:nvPicPr>
          <p:cNvPr id="36" name="图片 3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a:off x="4340803" y="1522740"/>
            <a:ext cx="1369401" cy="1096974"/>
          </a:xfrm>
          <a:prstGeom prst="rect">
            <a:avLst/>
          </a:prstGeom>
        </p:spPr>
      </p:pic>
      <p:sp>
        <p:nvSpPr>
          <p:cNvPr id="37" name="TextBox 19"/>
          <p:cNvSpPr txBox="1"/>
          <p:nvPr/>
        </p:nvSpPr>
        <p:spPr>
          <a:xfrm>
            <a:off x="5404219" y="1522740"/>
            <a:ext cx="2160388" cy="492443"/>
          </a:xfrm>
          <a:prstGeom prst="rect">
            <a:avLst/>
          </a:prstGeom>
          <a:noFill/>
        </p:spPr>
        <p:txBody>
          <a:bodyPr wrap="square" lIns="0" tIns="0" rIns="0" bIns="0" rtlCol="0">
            <a:spAutoFit/>
          </a:bodyPr>
          <a:lstStyle/>
          <a:p>
            <a:pPr algn="ctr"/>
            <a:r>
              <a:rPr lang="zh-CN" altLang="en-US" sz="3200" b="1" dirty="0" smtClean="0">
                <a:solidFill>
                  <a:schemeClr val="accent6">
                    <a:lumMod val="50000"/>
                  </a:schemeClr>
                </a:solidFill>
                <a:latin typeface="+mj-ea"/>
                <a:ea typeface="+mj-ea"/>
              </a:rPr>
              <a:t>二等</a:t>
            </a:r>
            <a:r>
              <a:rPr lang="zh-CN" altLang="en-US" sz="3200" b="1" dirty="0">
                <a:solidFill>
                  <a:schemeClr val="accent6">
                    <a:lumMod val="50000"/>
                  </a:schemeClr>
                </a:solidFill>
                <a:latin typeface="+mj-ea"/>
                <a:ea typeface="+mj-ea"/>
              </a:rPr>
              <a:t>奖</a:t>
            </a:r>
          </a:p>
        </p:txBody>
      </p:sp>
      <p:sp>
        <p:nvSpPr>
          <p:cNvPr id="38" name="TextBox 106"/>
          <p:cNvSpPr txBox="1"/>
          <p:nvPr/>
        </p:nvSpPr>
        <p:spPr>
          <a:xfrm>
            <a:off x="5144531" y="2185621"/>
            <a:ext cx="2679762" cy="230833"/>
          </a:xfrm>
          <a:prstGeom prst="rect">
            <a:avLst/>
          </a:prstGeom>
          <a:noFill/>
        </p:spPr>
        <p:txBody>
          <a:bodyPr wrap="square" lIns="0" tIns="0" rIns="0" bIns="0" rtlCol="0">
            <a:spAutoFit/>
          </a:bodyPr>
          <a:lstStyle/>
          <a:p>
            <a:pPr algn="ctr">
              <a:lnSpc>
                <a:spcPct val="100000"/>
              </a:lnSpc>
            </a:pPr>
            <a:r>
              <a:rPr lang="zh-CN" altLang="en-US" sz="1500" dirty="0">
                <a:solidFill>
                  <a:schemeClr val="accent6">
                    <a:lumMod val="50000"/>
                  </a:schemeClr>
                </a:solidFill>
                <a:latin typeface="+mj-ea"/>
                <a:ea typeface="+mj-ea"/>
              </a:rPr>
              <a:t>价</a:t>
            </a:r>
            <a:r>
              <a:rPr lang="zh-CN" altLang="en-US" sz="1500" dirty="0" smtClean="0">
                <a:solidFill>
                  <a:schemeClr val="accent6">
                    <a:lumMod val="50000"/>
                  </a:schemeClr>
                </a:solidFill>
                <a:latin typeface="+mj-ea"/>
                <a:ea typeface="+mj-ea"/>
              </a:rPr>
              <a:t>值</a:t>
            </a:r>
            <a:r>
              <a:rPr lang="en-US" altLang="zh-CN" sz="1500" dirty="0" smtClean="0">
                <a:solidFill>
                  <a:schemeClr val="accent6">
                    <a:lumMod val="50000"/>
                  </a:schemeClr>
                </a:solidFill>
                <a:latin typeface="+mj-ea"/>
                <a:ea typeface="+mj-ea"/>
              </a:rPr>
              <a:t>XXXX</a:t>
            </a:r>
            <a:r>
              <a:rPr lang="zh-CN" altLang="en-US" sz="1500" dirty="0" smtClean="0">
                <a:solidFill>
                  <a:schemeClr val="accent6">
                    <a:lumMod val="50000"/>
                  </a:schemeClr>
                </a:solidFill>
                <a:latin typeface="+mj-ea"/>
                <a:ea typeface="+mj-ea"/>
              </a:rPr>
              <a:t>元某产品一台</a:t>
            </a:r>
            <a:endParaRPr lang="en-US" altLang="zh-CN" sz="1500" dirty="0">
              <a:solidFill>
                <a:schemeClr val="accent6">
                  <a:lumMod val="50000"/>
                </a:schemeClr>
              </a:solidFill>
              <a:latin typeface="+mj-ea"/>
              <a:ea typeface="+mj-ea"/>
            </a:endParaRPr>
          </a:p>
        </p:txBody>
      </p:sp>
      <p:pic>
        <p:nvPicPr>
          <p:cNvPr id="39" name="图片 3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a:off x="7824293" y="1522740"/>
            <a:ext cx="1369401" cy="1096974"/>
          </a:xfrm>
          <a:prstGeom prst="rect">
            <a:avLst/>
          </a:prstGeom>
        </p:spPr>
      </p:pic>
      <p:sp>
        <p:nvSpPr>
          <p:cNvPr id="40" name="TextBox 19"/>
          <p:cNvSpPr txBox="1"/>
          <p:nvPr/>
        </p:nvSpPr>
        <p:spPr>
          <a:xfrm>
            <a:off x="8887709" y="1522740"/>
            <a:ext cx="2160388" cy="492443"/>
          </a:xfrm>
          <a:prstGeom prst="rect">
            <a:avLst/>
          </a:prstGeom>
          <a:noFill/>
        </p:spPr>
        <p:txBody>
          <a:bodyPr wrap="square" lIns="0" tIns="0" rIns="0" bIns="0" rtlCol="0">
            <a:spAutoFit/>
          </a:bodyPr>
          <a:lstStyle/>
          <a:p>
            <a:pPr algn="ctr"/>
            <a:r>
              <a:rPr lang="zh-CN" altLang="en-US" sz="3200" b="1" dirty="0" smtClean="0">
                <a:solidFill>
                  <a:schemeClr val="accent6">
                    <a:lumMod val="50000"/>
                  </a:schemeClr>
                </a:solidFill>
                <a:latin typeface="+mj-ea"/>
                <a:ea typeface="+mj-ea"/>
              </a:rPr>
              <a:t>三等</a:t>
            </a:r>
            <a:r>
              <a:rPr lang="zh-CN" altLang="en-US" sz="3200" b="1" dirty="0">
                <a:solidFill>
                  <a:schemeClr val="accent6">
                    <a:lumMod val="50000"/>
                  </a:schemeClr>
                </a:solidFill>
                <a:latin typeface="+mj-ea"/>
                <a:ea typeface="+mj-ea"/>
              </a:rPr>
              <a:t>奖</a:t>
            </a:r>
          </a:p>
        </p:txBody>
      </p:sp>
      <p:sp>
        <p:nvSpPr>
          <p:cNvPr id="41" name="TextBox 106"/>
          <p:cNvSpPr txBox="1"/>
          <p:nvPr/>
        </p:nvSpPr>
        <p:spPr>
          <a:xfrm>
            <a:off x="8628021" y="2185621"/>
            <a:ext cx="2679762" cy="230833"/>
          </a:xfrm>
          <a:prstGeom prst="rect">
            <a:avLst/>
          </a:prstGeom>
          <a:noFill/>
        </p:spPr>
        <p:txBody>
          <a:bodyPr wrap="square" lIns="0" tIns="0" rIns="0" bIns="0" rtlCol="0">
            <a:spAutoFit/>
          </a:bodyPr>
          <a:lstStyle/>
          <a:p>
            <a:pPr algn="ctr">
              <a:lnSpc>
                <a:spcPct val="100000"/>
              </a:lnSpc>
            </a:pPr>
            <a:r>
              <a:rPr lang="zh-CN" altLang="en-US" sz="1500" dirty="0">
                <a:solidFill>
                  <a:schemeClr val="accent6">
                    <a:lumMod val="50000"/>
                  </a:schemeClr>
                </a:solidFill>
                <a:latin typeface="+mj-ea"/>
                <a:ea typeface="+mj-ea"/>
              </a:rPr>
              <a:t>价</a:t>
            </a:r>
            <a:r>
              <a:rPr lang="zh-CN" altLang="en-US" sz="1500" dirty="0" smtClean="0">
                <a:solidFill>
                  <a:schemeClr val="accent6">
                    <a:lumMod val="50000"/>
                  </a:schemeClr>
                </a:solidFill>
                <a:latin typeface="+mj-ea"/>
                <a:ea typeface="+mj-ea"/>
              </a:rPr>
              <a:t>值</a:t>
            </a:r>
            <a:r>
              <a:rPr lang="en-US" altLang="zh-CN" sz="1500" dirty="0" smtClean="0">
                <a:solidFill>
                  <a:schemeClr val="accent6">
                    <a:lumMod val="50000"/>
                  </a:schemeClr>
                </a:solidFill>
                <a:latin typeface="+mj-ea"/>
                <a:ea typeface="+mj-ea"/>
              </a:rPr>
              <a:t>XXXX</a:t>
            </a:r>
            <a:r>
              <a:rPr lang="zh-CN" altLang="en-US" sz="1500" dirty="0" smtClean="0">
                <a:solidFill>
                  <a:schemeClr val="accent6">
                    <a:lumMod val="50000"/>
                  </a:schemeClr>
                </a:solidFill>
                <a:latin typeface="+mj-ea"/>
                <a:ea typeface="+mj-ea"/>
              </a:rPr>
              <a:t>元某产品一台</a:t>
            </a:r>
            <a:endParaRPr lang="en-US" altLang="zh-CN" sz="1500" dirty="0">
              <a:solidFill>
                <a:schemeClr val="accent6">
                  <a:lumMod val="50000"/>
                </a:schemeClr>
              </a:solidFill>
              <a:latin typeface="+mj-ea"/>
              <a:ea typeface="+mj-ea"/>
            </a:endParaRPr>
          </a:p>
        </p:txBody>
      </p:sp>
      <p:pic>
        <p:nvPicPr>
          <p:cNvPr id="42" name="图片 4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a:off x="857313" y="2881171"/>
            <a:ext cx="1369401" cy="1096974"/>
          </a:xfrm>
          <a:prstGeom prst="rect">
            <a:avLst/>
          </a:prstGeom>
        </p:spPr>
      </p:pic>
      <p:sp>
        <p:nvSpPr>
          <p:cNvPr id="43" name="TextBox 19"/>
          <p:cNvSpPr txBox="1"/>
          <p:nvPr/>
        </p:nvSpPr>
        <p:spPr>
          <a:xfrm>
            <a:off x="1920729" y="2881171"/>
            <a:ext cx="2160388" cy="492443"/>
          </a:xfrm>
          <a:prstGeom prst="rect">
            <a:avLst/>
          </a:prstGeom>
          <a:noFill/>
        </p:spPr>
        <p:txBody>
          <a:bodyPr wrap="square" lIns="0" tIns="0" rIns="0" bIns="0" rtlCol="0">
            <a:spAutoFit/>
          </a:bodyPr>
          <a:lstStyle/>
          <a:p>
            <a:pPr algn="ctr"/>
            <a:r>
              <a:rPr lang="zh-CN" altLang="en-US" sz="3200" b="1" dirty="0" smtClean="0">
                <a:solidFill>
                  <a:schemeClr val="accent6">
                    <a:lumMod val="50000"/>
                  </a:schemeClr>
                </a:solidFill>
                <a:latin typeface="+mj-ea"/>
                <a:ea typeface="+mj-ea"/>
              </a:rPr>
              <a:t>三等</a:t>
            </a:r>
            <a:r>
              <a:rPr lang="zh-CN" altLang="en-US" sz="3200" b="1" dirty="0">
                <a:solidFill>
                  <a:schemeClr val="accent6">
                    <a:lumMod val="50000"/>
                  </a:schemeClr>
                </a:solidFill>
                <a:latin typeface="+mj-ea"/>
                <a:ea typeface="+mj-ea"/>
              </a:rPr>
              <a:t>奖</a:t>
            </a:r>
          </a:p>
        </p:txBody>
      </p:sp>
      <p:sp>
        <p:nvSpPr>
          <p:cNvPr id="44" name="TextBox 106"/>
          <p:cNvSpPr txBox="1"/>
          <p:nvPr/>
        </p:nvSpPr>
        <p:spPr>
          <a:xfrm>
            <a:off x="1661041" y="3544052"/>
            <a:ext cx="2679762" cy="230833"/>
          </a:xfrm>
          <a:prstGeom prst="rect">
            <a:avLst/>
          </a:prstGeom>
          <a:noFill/>
        </p:spPr>
        <p:txBody>
          <a:bodyPr wrap="square" lIns="0" tIns="0" rIns="0" bIns="0" rtlCol="0">
            <a:spAutoFit/>
          </a:bodyPr>
          <a:lstStyle/>
          <a:p>
            <a:pPr algn="ctr">
              <a:lnSpc>
                <a:spcPct val="100000"/>
              </a:lnSpc>
            </a:pPr>
            <a:r>
              <a:rPr lang="zh-CN" altLang="en-US" sz="1500" dirty="0">
                <a:solidFill>
                  <a:schemeClr val="accent6">
                    <a:lumMod val="50000"/>
                  </a:schemeClr>
                </a:solidFill>
                <a:latin typeface="+mj-ea"/>
                <a:ea typeface="+mj-ea"/>
              </a:rPr>
              <a:t>价</a:t>
            </a:r>
            <a:r>
              <a:rPr lang="zh-CN" altLang="en-US" sz="1500" dirty="0" smtClean="0">
                <a:solidFill>
                  <a:schemeClr val="accent6">
                    <a:lumMod val="50000"/>
                  </a:schemeClr>
                </a:solidFill>
                <a:latin typeface="+mj-ea"/>
                <a:ea typeface="+mj-ea"/>
              </a:rPr>
              <a:t>值</a:t>
            </a:r>
            <a:r>
              <a:rPr lang="en-US" altLang="zh-CN" sz="1500" dirty="0" smtClean="0">
                <a:solidFill>
                  <a:schemeClr val="accent6">
                    <a:lumMod val="50000"/>
                  </a:schemeClr>
                </a:solidFill>
                <a:latin typeface="+mj-ea"/>
                <a:ea typeface="+mj-ea"/>
              </a:rPr>
              <a:t>XXXX</a:t>
            </a:r>
            <a:r>
              <a:rPr lang="zh-CN" altLang="en-US" sz="1500" dirty="0" smtClean="0">
                <a:solidFill>
                  <a:schemeClr val="accent6">
                    <a:lumMod val="50000"/>
                  </a:schemeClr>
                </a:solidFill>
                <a:latin typeface="+mj-ea"/>
                <a:ea typeface="+mj-ea"/>
              </a:rPr>
              <a:t>元某产品一台</a:t>
            </a:r>
            <a:endParaRPr lang="en-US" altLang="zh-CN" sz="1500" dirty="0">
              <a:solidFill>
                <a:schemeClr val="accent6">
                  <a:lumMod val="50000"/>
                </a:schemeClr>
              </a:solidFill>
              <a:latin typeface="+mj-ea"/>
              <a:ea typeface="+mj-ea"/>
            </a:endParaRPr>
          </a:p>
        </p:txBody>
      </p:sp>
      <p:pic>
        <p:nvPicPr>
          <p:cNvPr id="54" name="图片 5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a:off x="4340803" y="2888463"/>
            <a:ext cx="1369401" cy="1096974"/>
          </a:xfrm>
          <a:prstGeom prst="rect">
            <a:avLst/>
          </a:prstGeom>
        </p:spPr>
      </p:pic>
      <p:sp>
        <p:nvSpPr>
          <p:cNvPr id="55" name="TextBox 19"/>
          <p:cNvSpPr txBox="1"/>
          <p:nvPr/>
        </p:nvSpPr>
        <p:spPr>
          <a:xfrm>
            <a:off x="5404219" y="2888463"/>
            <a:ext cx="2160388" cy="492443"/>
          </a:xfrm>
          <a:prstGeom prst="rect">
            <a:avLst/>
          </a:prstGeom>
          <a:noFill/>
        </p:spPr>
        <p:txBody>
          <a:bodyPr wrap="square" lIns="0" tIns="0" rIns="0" bIns="0" rtlCol="0">
            <a:spAutoFit/>
          </a:bodyPr>
          <a:lstStyle/>
          <a:p>
            <a:pPr algn="ctr"/>
            <a:r>
              <a:rPr lang="zh-CN" altLang="en-US" sz="3200" b="1" dirty="0" smtClean="0">
                <a:solidFill>
                  <a:schemeClr val="accent6">
                    <a:lumMod val="50000"/>
                  </a:schemeClr>
                </a:solidFill>
                <a:latin typeface="+mj-ea"/>
                <a:ea typeface="+mj-ea"/>
              </a:rPr>
              <a:t>参</a:t>
            </a:r>
            <a:r>
              <a:rPr lang="zh-CN" altLang="en-US" sz="3200" b="1" dirty="0">
                <a:solidFill>
                  <a:schemeClr val="accent6">
                    <a:lumMod val="50000"/>
                  </a:schemeClr>
                </a:solidFill>
                <a:latin typeface="+mj-ea"/>
                <a:ea typeface="+mj-ea"/>
              </a:rPr>
              <a:t>与</a:t>
            </a:r>
            <a:r>
              <a:rPr lang="zh-CN" altLang="en-US" sz="3200" b="1" dirty="0" smtClean="0">
                <a:solidFill>
                  <a:schemeClr val="accent6">
                    <a:lumMod val="50000"/>
                  </a:schemeClr>
                </a:solidFill>
                <a:latin typeface="+mj-ea"/>
                <a:ea typeface="+mj-ea"/>
              </a:rPr>
              <a:t>奖</a:t>
            </a:r>
            <a:endParaRPr lang="zh-CN" altLang="en-US" sz="3200" b="1" dirty="0">
              <a:solidFill>
                <a:schemeClr val="accent6">
                  <a:lumMod val="50000"/>
                </a:schemeClr>
              </a:solidFill>
              <a:latin typeface="+mj-ea"/>
              <a:ea typeface="+mj-ea"/>
            </a:endParaRPr>
          </a:p>
        </p:txBody>
      </p:sp>
      <p:sp>
        <p:nvSpPr>
          <p:cNvPr id="56" name="TextBox 106"/>
          <p:cNvSpPr txBox="1"/>
          <p:nvPr/>
        </p:nvSpPr>
        <p:spPr>
          <a:xfrm>
            <a:off x="5144531" y="3551344"/>
            <a:ext cx="2679762" cy="230833"/>
          </a:xfrm>
          <a:prstGeom prst="rect">
            <a:avLst/>
          </a:prstGeom>
          <a:noFill/>
        </p:spPr>
        <p:txBody>
          <a:bodyPr wrap="square" lIns="0" tIns="0" rIns="0" bIns="0" rtlCol="0">
            <a:spAutoFit/>
          </a:bodyPr>
          <a:lstStyle/>
          <a:p>
            <a:pPr algn="ctr">
              <a:lnSpc>
                <a:spcPct val="100000"/>
              </a:lnSpc>
            </a:pPr>
            <a:r>
              <a:rPr lang="zh-CN" altLang="en-US" sz="1500" dirty="0">
                <a:solidFill>
                  <a:schemeClr val="accent6">
                    <a:lumMod val="50000"/>
                  </a:schemeClr>
                </a:solidFill>
                <a:latin typeface="+mj-ea"/>
                <a:ea typeface="+mj-ea"/>
              </a:rPr>
              <a:t>价</a:t>
            </a:r>
            <a:r>
              <a:rPr lang="zh-CN" altLang="en-US" sz="1500" dirty="0" smtClean="0">
                <a:solidFill>
                  <a:schemeClr val="accent6">
                    <a:lumMod val="50000"/>
                  </a:schemeClr>
                </a:solidFill>
                <a:latin typeface="+mj-ea"/>
                <a:ea typeface="+mj-ea"/>
              </a:rPr>
              <a:t>值</a:t>
            </a:r>
            <a:r>
              <a:rPr lang="en-US" altLang="zh-CN" sz="1500" dirty="0" smtClean="0">
                <a:solidFill>
                  <a:schemeClr val="accent6">
                    <a:lumMod val="50000"/>
                  </a:schemeClr>
                </a:solidFill>
                <a:latin typeface="+mj-ea"/>
                <a:ea typeface="+mj-ea"/>
              </a:rPr>
              <a:t>XXXX</a:t>
            </a:r>
            <a:r>
              <a:rPr lang="zh-CN" altLang="en-US" sz="1500" dirty="0" smtClean="0">
                <a:solidFill>
                  <a:schemeClr val="accent6">
                    <a:lumMod val="50000"/>
                  </a:schemeClr>
                </a:solidFill>
                <a:latin typeface="+mj-ea"/>
                <a:ea typeface="+mj-ea"/>
              </a:rPr>
              <a:t>元某产品一台</a:t>
            </a:r>
            <a:endParaRPr lang="en-US" altLang="zh-CN" sz="1500" dirty="0">
              <a:solidFill>
                <a:schemeClr val="accent6">
                  <a:lumMod val="50000"/>
                </a:schemeClr>
              </a:solidFill>
              <a:latin typeface="+mj-ea"/>
              <a:ea typeface="+mj-ea"/>
            </a:endParaRPr>
          </a:p>
        </p:txBody>
      </p:sp>
      <p:pic>
        <p:nvPicPr>
          <p:cNvPr id="57" name="图片 5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a:off x="7824293" y="2888463"/>
            <a:ext cx="1369401" cy="1096974"/>
          </a:xfrm>
          <a:prstGeom prst="rect">
            <a:avLst/>
          </a:prstGeom>
        </p:spPr>
      </p:pic>
      <p:sp>
        <p:nvSpPr>
          <p:cNvPr id="58" name="TextBox 19"/>
          <p:cNvSpPr txBox="1"/>
          <p:nvPr/>
        </p:nvSpPr>
        <p:spPr>
          <a:xfrm>
            <a:off x="8887709" y="2888463"/>
            <a:ext cx="2160388" cy="492443"/>
          </a:xfrm>
          <a:prstGeom prst="rect">
            <a:avLst/>
          </a:prstGeom>
          <a:noFill/>
        </p:spPr>
        <p:txBody>
          <a:bodyPr wrap="square" lIns="0" tIns="0" rIns="0" bIns="0" rtlCol="0">
            <a:spAutoFit/>
          </a:bodyPr>
          <a:lstStyle/>
          <a:p>
            <a:pPr algn="ctr"/>
            <a:r>
              <a:rPr lang="zh-CN" altLang="en-US" sz="3200" b="1" dirty="0" smtClean="0">
                <a:solidFill>
                  <a:schemeClr val="accent6">
                    <a:lumMod val="50000"/>
                  </a:schemeClr>
                </a:solidFill>
                <a:latin typeface="+mj-ea"/>
                <a:ea typeface="+mj-ea"/>
              </a:rPr>
              <a:t>纪念奖</a:t>
            </a:r>
            <a:endParaRPr lang="zh-CN" altLang="en-US" sz="3200" b="1" dirty="0">
              <a:solidFill>
                <a:schemeClr val="accent6">
                  <a:lumMod val="50000"/>
                </a:schemeClr>
              </a:solidFill>
              <a:latin typeface="+mj-ea"/>
              <a:ea typeface="+mj-ea"/>
            </a:endParaRPr>
          </a:p>
        </p:txBody>
      </p:sp>
      <p:sp>
        <p:nvSpPr>
          <p:cNvPr id="59" name="TextBox 106"/>
          <p:cNvSpPr txBox="1"/>
          <p:nvPr/>
        </p:nvSpPr>
        <p:spPr>
          <a:xfrm>
            <a:off x="8628021" y="3551344"/>
            <a:ext cx="2679762" cy="230833"/>
          </a:xfrm>
          <a:prstGeom prst="rect">
            <a:avLst/>
          </a:prstGeom>
          <a:noFill/>
        </p:spPr>
        <p:txBody>
          <a:bodyPr wrap="square" lIns="0" tIns="0" rIns="0" bIns="0" rtlCol="0">
            <a:spAutoFit/>
          </a:bodyPr>
          <a:lstStyle/>
          <a:p>
            <a:pPr algn="ctr">
              <a:lnSpc>
                <a:spcPct val="100000"/>
              </a:lnSpc>
            </a:pPr>
            <a:r>
              <a:rPr lang="zh-CN" altLang="en-US" sz="1500" dirty="0">
                <a:solidFill>
                  <a:schemeClr val="accent6">
                    <a:lumMod val="50000"/>
                  </a:schemeClr>
                </a:solidFill>
                <a:latin typeface="+mj-ea"/>
                <a:ea typeface="+mj-ea"/>
              </a:rPr>
              <a:t>价</a:t>
            </a:r>
            <a:r>
              <a:rPr lang="zh-CN" altLang="en-US" sz="1500" dirty="0" smtClean="0">
                <a:solidFill>
                  <a:schemeClr val="accent6">
                    <a:lumMod val="50000"/>
                  </a:schemeClr>
                </a:solidFill>
                <a:latin typeface="+mj-ea"/>
                <a:ea typeface="+mj-ea"/>
              </a:rPr>
              <a:t>值</a:t>
            </a:r>
            <a:r>
              <a:rPr lang="en-US" altLang="zh-CN" sz="1500" dirty="0" smtClean="0">
                <a:solidFill>
                  <a:schemeClr val="accent6">
                    <a:lumMod val="50000"/>
                  </a:schemeClr>
                </a:solidFill>
                <a:latin typeface="+mj-ea"/>
                <a:ea typeface="+mj-ea"/>
              </a:rPr>
              <a:t>XXXX</a:t>
            </a:r>
            <a:r>
              <a:rPr lang="zh-CN" altLang="en-US" sz="1500" dirty="0" smtClean="0">
                <a:solidFill>
                  <a:schemeClr val="accent6">
                    <a:lumMod val="50000"/>
                  </a:schemeClr>
                </a:solidFill>
                <a:latin typeface="+mj-ea"/>
                <a:ea typeface="+mj-ea"/>
              </a:rPr>
              <a:t>元某产品一台</a:t>
            </a:r>
            <a:endParaRPr lang="en-US" altLang="zh-CN" sz="1500" dirty="0">
              <a:solidFill>
                <a:schemeClr val="accent6">
                  <a:lumMod val="50000"/>
                </a:schemeClr>
              </a:solidFill>
              <a:latin typeface="+mj-ea"/>
              <a:ea typeface="+mj-ea"/>
            </a:endParaRPr>
          </a:p>
        </p:txBody>
      </p:sp>
      <p:sp>
        <p:nvSpPr>
          <p:cNvPr id="60" name="TextBox 14"/>
          <p:cNvSpPr>
            <a:spLocks noChangeArrowheads="1"/>
          </p:cNvSpPr>
          <p:nvPr/>
        </p:nvSpPr>
        <p:spPr bwMode="auto">
          <a:xfrm>
            <a:off x="4282204" y="4227159"/>
            <a:ext cx="444701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2000" b="1" dirty="0">
                <a:solidFill>
                  <a:schemeClr val="accent6">
                    <a:lumMod val="50000"/>
                  </a:schemeClr>
                </a:solidFill>
                <a:latin typeface="+mj-ea"/>
                <a:ea typeface="+mj-ea"/>
                <a:sym typeface="方正正大黑简体" pitchFamily="2" charset="-122"/>
              </a:rPr>
              <a:t>输</a:t>
            </a:r>
            <a:r>
              <a:rPr lang="zh-CN" altLang="en-US" sz="2000" b="1" dirty="0" smtClean="0">
                <a:solidFill>
                  <a:schemeClr val="accent6">
                    <a:lumMod val="50000"/>
                  </a:schemeClr>
                </a:solidFill>
                <a:latin typeface="+mj-ea"/>
                <a:ea typeface="+mj-ea"/>
                <a:sym typeface="方正正大黑简体" pitchFamily="2" charset="-122"/>
              </a:rPr>
              <a:t>入奖项门槛设定或其它注意事项</a:t>
            </a:r>
            <a:endParaRPr lang="zh-CN" altLang="en-US" sz="2000" b="1" dirty="0">
              <a:solidFill>
                <a:schemeClr val="accent6">
                  <a:lumMod val="50000"/>
                </a:schemeClr>
              </a:solidFill>
              <a:latin typeface="+mj-ea"/>
              <a:ea typeface="+mj-ea"/>
              <a:sym typeface="方正正大黑简体" pitchFamily="2" charset="-122"/>
            </a:endParaRPr>
          </a:p>
        </p:txBody>
      </p:sp>
      <p:sp>
        <p:nvSpPr>
          <p:cNvPr id="61" name="TextBox 15"/>
          <p:cNvSpPr>
            <a:spLocks noChangeArrowheads="1"/>
          </p:cNvSpPr>
          <p:nvPr/>
        </p:nvSpPr>
        <p:spPr bwMode="auto">
          <a:xfrm>
            <a:off x="1112364" y="4650586"/>
            <a:ext cx="10011266" cy="793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050" dirty="0">
                <a:solidFill>
                  <a:schemeClr val="accent6">
                    <a:lumMod val="50000"/>
                  </a:schemeClr>
                </a:solidFill>
                <a:latin typeface="方正兰亭粗黑_GBK" charset="-122"/>
                <a:sym typeface="宋体" pitchFamily="2"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a:t>
            </a:r>
            <a:r>
              <a:rPr lang="zh-CN" altLang="en-US" sz="1050" dirty="0" smtClean="0">
                <a:solidFill>
                  <a:schemeClr val="accent6">
                    <a:lumMod val="50000"/>
                  </a:schemeClr>
                </a:solidFill>
                <a:latin typeface="方正兰亭粗黑_GBK" charset="-122"/>
                <a:sym typeface="宋体" pitchFamily="2" charset="-122"/>
              </a:rPr>
              <a:t>入</a:t>
            </a:r>
            <a:r>
              <a:rPr lang="zh-CN" altLang="en-US" sz="1050" dirty="0">
                <a:solidFill>
                  <a:schemeClr val="accent6">
                    <a:lumMod val="50000"/>
                  </a:schemeClr>
                </a:solidFill>
                <a:latin typeface="方正兰亭粗黑_GBK" charset="-122"/>
                <a:sym typeface="宋体" pitchFamily="2"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a:t>
            </a:r>
            <a:r>
              <a:rPr lang="zh-CN" altLang="en-US" sz="1050" dirty="0" smtClean="0">
                <a:solidFill>
                  <a:schemeClr val="accent6">
                    <a:lumMod val="50000"/>
                  </a:schemeClr>
                </a:solidFill>
                <a:latin typeface="方正兰亭粗黑_GBK" charset="-122"/>
                <a:sym typeface="宋体" pitchFamily="2" charset="-122"/>
              </a:rPr>
              <a:t>入</a:t>
            </a:r>
            <a:endParaRPr lang="zh-CN" altLang="en-US" sz="1050" dirty="0">
              <a:solidFill>
                <a:schemeClr val="accent6">
                  <a:lumMod val="50000"/>
                </a:schemeClr>
              </a:solidFill>
              <a:latin typeface="方正兰亭粗黑_GBK" charset="-122"/>
            </a:endParaRPr>
          </a:p>
        </p:txBody>
      </p:sp>
    </p:spTree>
    <p:extLst>
      <p:ext uri="{BB962C8B-B14F-4D97-AF65-F5344CB8AC3E}">
        <p14:creationId xmlns:p14="http://schemas.microsoft.com/office/powerpoint/2010/main" val="337190604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fallOve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left)">
                                      <p:cBhvr>
                                        <p:cTn id="12" dur="500"/>
                                        <p:tgtEl>
                                          <p:spTgt spid="15"/>
                                        </p:tgtEl>
                                      </p:cBhvr>
                                    </p:animEffect>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left)">
                                      <p:cBhvr>
                                        <p:cTn id="16" dur="500"/>
                                        <p:tgtEl>
                                          <p:spTgt spid="14"/>
                                        </p:tgtEl>
                                      </p:cBhvr>
                                    </p:animEffect>
                                  </p:childTnLst>
                                </p:cTn>
                              </p:par>
                            </p:childTnLst>
                          </p:cTn>
                        </p:par>
                        <p:par>
                          <p:cTn id="17" fill="hold">
                            <p:stCondLst>
                              <p:cond delay="1500"/>
                            </p:stCondLst>
                            <p:childTnLst>
                              <p:par>
                                <p:cTn id="18" presetID="14" presetClass="entr" presetSubtype="10" fill="hold" grpId="0" nodeType="after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randombar(horizontal)">
                                      <p:cBhvr>
                                        <p:cTn id="20" dur="500"/>
                                        <p:tgtEl>
                                          <p:spTgt spid="21"/>
                                        </p:tgtEl>
                                      </p:cBhvr>
                                    </p:animEffect>
                                  </p:childTnLst>
                                </p:cTn>
                              </p:par>
                              <p:par>
                                <p:cTn id="21" presetID="2" presetClass="entr" presetSubtype="2" fill="hold" nodeType="withEffect">
                                  <p:stCondLst>
                                    <p:cond delay="0"/>
                                  </p:stCondLst>
                                  <p:childTnLst>
                                    <p:set>
                                      <p:cBhvr>
                                        <p:cTn id="22" dur="1" fill="hold">
                                          <p:stCondLst>
                                            <p:cond delay="0"/>
                                          </p:stCondLst>
                                        </p:cTn>
                                        <p:tgtEl>
                                          <p:spTgt spid="29"/>
                                        </p:tgtEl>
                                        <p:attrNameLst>
                                          <p:attrName>style.visibility</p:attrName>
                                        </p:attrNameLst>
                                      </p:cBhvr>
                                      <p:to>
                                        <p:strVal val="visible"/>
                                      </p:to>
                                    </p:set>
                                    <p:anim calcmode="lin" valueType="num">
                                      <p:cBhvr additive="base">
                                        <p:cTn id="23" dur="500" fill="hold"/>
                                        <p:tgtEl>
                                          <p:spTgt spid="29"/>
                                        </p:tgtEl>
                                        <p:attrNameLst>
                                          <p:attrName>ppt_x</p:attrName>
                                        </p:attrNameLst>
                                      </p:cBhvr>
                                      <p:tavLst>
                                        <p:tav tm="0">
                                          <p:val>
                                            <p:strVal val="1+#ppt_w/2"/>
                                          </p:val>
                                        </p:tav>
                                        <p:tav tm="100000">
                                          <p:val>
                                            <p:strVal val="#ppt_x"/>
                                          </p:val>
                                        </p:tav>
                                      </p:tavLst>
                                    </p:anim>
                                    <p:anim calcmode="lin" valueType="num">
                                      <p:cBhvr additive="base">
                                        <p:cTn id="24" dur="500" fill="hold"/>
                                        <p:tgtEl>
                                          <p:spTgt spid="29"/>
                                        </p:tgtEl>
                                        <p:attrNameLst>
                                          <p:attrName>ppt_y</p:attrName>
                                        </p:attrNameLst>
                                      </p:cBhvr>
                                      <p:tavLst>
                                        <p:tav tm="0">
                                          <p:val>
                                            <p:strVal val="#ppt_y"/>
                                          </p:val>
                                        </p:tav>
                                        <p:tav tm="100000">
                                          <p:val>
                                            <p:strVal val="#ppt_y"/>
                                          </p:val>
                                        </p:tav>
                                      </p:tavLst>
                                    </p:anim>
                                  </p:childTnLst>
                                </p:cTn>
                              </p:par>
                            </p:childTnLst>
                          </p:cTn>
                        </p:par>
                        <p:par>
                          <p:cTn id="25" fill="hold">
                            <p:stCondLst>
                              <p:cond delay="2000"/>
                            </p:stCondLst>
                            <p:childTnLst>
                              <p:par>
                                <p:cTn id="26" presetID="22" presetClass="entr" presetSubtype="8" fill="hold" grpId="0" nodeType="after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wipe(left)">
                                      <p:cBhvr>
                                        <p:cTn id="28" dur="500"/>
                                        <p:tgtEl>
                                          <p:spTgt spid="34"/>
                                        </p:tgtEl>
                                      </p:cBhvr>
                                    </p:animEffect>
                                  </p:childTnLst>
                                </p:cTn>
                              </p:par>
                            </p:childTnLst>
                          </p:cTn>
                        </p:par>
                        <p:par>
                          <p:cTn id="29" fill="hold">
                            <p:stCondLst>
                              <p:cond delay="2500"/>
                            </p:stCondLst>
                            <p:childTnLst>
                              <p:par>
                                <p:cTn id="30" presetID="22" presetClass="entr" presetSubtype="8" fill="hold" grpId="0" nodeType="afterEffect">
                                  <p:stCondLst>
                                    <p:cond delay="0"/>
                                  </p:stCondLst>
                                  <p:childTnLst>
                                    <p:set>
                                      <p:cBhvr>
                                        <p:cTn id="31" dur="1" fill="hold">
                                          <p:stCondLst>
                                            <p:cond delay="0"/>
                                          </p:stCondLst>
                                        </p:cTn>
                                        <p:tgtEl>
                                          <p:spTgt spid="35"/>
                                        </p:tgtEl>
                                        <p:attrNameLst>
                                          <p:attrName>style.visibility</p:attrName>
                                        </p:attrNameLst>
                                      </p:cBhvr>
                                      <p:to>
                                        <p:strVal val="visible"/>
                                      </p:to>
                                    </p:set>
                                    <p:animEffect transition="in" filter="wipe(left)">
                                      <p:cBhvr>
                                        <p:cTn id="32" dur="500"/>
                                        <p:tgtEl>
                                          <p:spTgt spid="35"/>
                                        </p:tgtEl>
                                      </p:cBhvr>
                                    </p:animEffect>
                                  </p:childTnLst>
                                </p:cTn>
                              </p:par>
                              <p:par>
                                <p:cTn id="33" presetID="2" presetClass="entr" presetSubtype="2" fill="hold" nodeType="withEffect">
                                  <p:stCondLst>
                                    <p:cond delay="0"/>
                                  </p:stCondLst>
                                  <p:childTnLst>
                                    <p:set>
                                      <p:cBhvr>
                                        <p:cTn id="34" dur="1" fill="hold">
                                          <p:stCondLst>
                                            <p:cond delay="0"/>
                                          </p:stCondLst>
                                        </p:cTn>
                                        <p:tgtEl>
                                          <p:spTgt spid="36"/>
                                        </p:tgtEl>
                                        <p:attrNameLst>
                                          <p:attrName>style.visibility</p:attrName>
                                        </p:attrNameLst>
                                      </p:cBhvr>
                                      <p:to>
                                        <p:strVal val="visible"/>
                                      </p:to>
                                    </p:set>
                                    <p:anim calcmode="lin" valueType="num">
                                      <p:cBhvr additive="base">
                                        <p:cTn id="35" dur="500" fill="hold"/>
                                        <p:tgtEl>
                                          <p:spTgt spid="36"/>
                                        </p:tgtEl>
                                        <p:attrNameLst>
                                          <p:attrName>ppt_x</p:attrName>
                                        </p:attrNameLst>
                                      </p:cBhvr>
                                      <p:tavLst>
                                        <p:tav tm="0">
                                          <p:val>
                                            <p:strVal val="1+#ppt_w/2"/>
                                          </p:val>
                                        </p:tav>
                                        <p:tav tm="100000">
                                          <p:val>
                                            <p:strVal val="#ppt_x"/>
                                          </p:val>
                                        </p:tav>
                                      </p:tavLst>
                                    </p:anim>
                                    <p:anim calcmode="lin" valueType="num">
                                      <p:cBhvr additive="base">
                                        <p:cTn id="36" dur="500" fill="hold"/>
                                        <p:tgtEl>
                                          <p:spTgt spid="36"/>
                                        </p:tgtEl>
                                        <p:attrNameLst>
                                          <p:attrName>ppt_y</p:attrName>
                                        </p:attrNameLst>
                                      </p:cBhvr>
                                      <p:tavLst>
                                        <p:tav tm="0">
                                          <p:val>
                                            <p:strVal val="#ppt_y"/>
                                          </p:val>
                                        </p:tav>
                                        <p:tav tm="100000">
                                          <p:val>
                                            <p:strVal val="#ppt_y"/>
                                          </p:val>
                                        </p:tav>
                                      </p:tavLst>
                                    </p:anim>
                                  </p:childTnLst>
                                </p:cTn>
                              </p:par>
                            </p:childTnLst>
                          </p:cTn>
                        </p:par>
                        <p:par>
                          <p:cTn id="37" fill="hold">
                            <p:stCondLst>
                              <p:cond delay="3000"/>
                            </p:stCondLst>
                            <p:childTnLst>
                              <p:par>
                                <p:cTn id="38" presetID="22" presetClass="entr" presetSubtype="8" fill="hold" grpId="0" nodeType="afterEffect">
                                  <p:stCondLst>
                                    <p:cond delay="0"/>
                                  </p:stCondLst>
                                  <p:childTnLst>
                                    <p:set>
                                      <p:cBhvr>
                                        <p:cTn id="39" dur="1" fill="hold">
                                          <p:stCondLst>
                                            <p:cond delay="0"/>
                                          </p:stCondLst>
                                        </p:cTn>
                                        <p:tgtEl>
                                          <p:spTgt spid="37"/>
                                        </p:tgtEl>
                                        <p:attrNameLst>
                                          <p:attrName>style.visibility</p:attrName>
                                        </p:attrNameLst>
                                      </p:cBhvr>
                                      <p:to>
                                        <p:strVal val="visible"/>
                                      </p:to>
                                    </p:set>
                                    <p:animEffect transition="in" filter="wipe(left)">
                                      <p:cBhvr>
                                        <p:cTn id="40" dur="500"/>
                                        <p:tgtEl>
                                          <p:spTgt spid="37"/>
                                        </p:tgtEl>
                                      </p:cBhvr>
                                    </p:animEffect>
                                  </p:childTnLst>
                                </p:cTn>
                              </p:par>
                            </p:childTnLst>
                          </p:cTn>
                        </p:par>
                        <p:par>
                          <p:cTn id="41" fill="hold">
                            <p:stCondLst>
                              <p:cond delay="3500"/>
                            </p:stCondLst>
                            <p:childTnLst>
                              <p:par>
                                <p:cTn id="42" presetID="22" presetClass="entr" presetSubtype="8" fill="hold" grpId="0" nodeType="afterEffect">
                                  <p:stCondLst>
                                    <p:cond delay="0"/>
                                  </p:stCondLst>
                                  <p:childTnLst>
                                    <p:set>
                                      <p:cBhvr>
                                        <p:cTn id="43" dur="1" fill="hold">
                                          <p:stCondLst>
                                            <p:cond delay="0"/>
                                          </p:stCondLst>
                                        </p:cTn>
                                        <p:tgtEl>
                                          <p:spTgt spid="38"/>
                                        </p:tgtEl>
                                        <p:attrNameLst>
                                          <p:attrName>style.visibility</p:attrName>
                                        </p:attrNameLst>
                                      </p:cBhvr>
                                      <p:to>
                                        <p:strVal val="visible"/>
                                      </p:to>
                                    </p:set>
                                    <p:animEffect transition="in" filter="wipe(left)">
                                      <p:cBhvr>
                                        <p:cTn id="44" dur="500"/>
                                        <p:tgtEl>
                                          <p:spTgt spid="38"/>
                                        </p:tgtEl>
                                      </p:cBhvr>
                                    </p:animEffect>
                                  </p:childTnLst>
                                </p:cTn>
                              </p:par>
                              <p:par>
                                <p:cTn id="45" presetID="2" presetClass="entr" presetSubtype="2" fill="hold" nodeType="withEffect">
                                  <p:stCondLst>
                                    <p:cond delay="0"/>
                                  </p:stCondLst>
                                  <p:childTnLst>
                                    <p:set>
                                      <p:cBhvr>
                                        <p:cTn id="46" dur="1" fill="hold">
                                          <p:stCondLst>
                                            <p:cond delay="0"/>
                                          </p:stCondLst>
                                        </p:cTn>
                                        <p:tgtEl>
                                          <p:spTgt spid="39"/>
                                        </p:tgtEl>
                                        <p:attrNameLst>
                                          <p:attrName>style.visibility</p:attrName>
                                        </p:attrNameLst>
                                      </p:cBhvr>
                                      <p:to>
                                        <p:strVal val="visible"/>
                                      </p:to>
                                    </p:set>
                                    <p:anim calcmode="lin" valueType="num">
                                      <p:cBhvr additive="base">
                                        <p:cTn id="47" dur="500" fill="hold"/>
                                        <p:tgtEl>
                                          <p:spTgt spid="39"/>
                                        </p:tgtEl>
                                        <p:attrNameLst>
                                          <p:attrName>ppt_x</p:attrName>
                                        </p:attrNameLst>
                                      </p:cBhvr>
                                      <p:tavLst>
                                        <p:tav tm="0">
                                          <p:val>
                                            <p:strVal val="1+#ppt_w/2"/>
                                          </p:val>
                                        </p:tav>
                                        <p:tav tm="100000">
                                          <p:val>
                                            <p:strVal val="#ppt_x"/>
                                          </p:val>
                                        </p:tav>
                                      </p:tavLst>
                                    </p:anim>
                                    <p:anim calcmode="lin" valueType="num">
                                      <p:cBhvr additive="base">
                                        <p:cTn id="48" dur="500" fill="hold"/>
                                        <p:tgtEl>
                                          <p:spTgt spid="39"/>
                                        </p:tgtEl>
                                        <p:attrNameLst>
                                          <p:attrName>ppt_y</p:attrName>
                                        </p:attrNameLst>
                                      </p:cBhvr>
                                      <p:tavLst>
                                        <p:tav tm="0">
                                          <p:val>
                                            <p:strVal val="#ppt_y"/>
                                          </p:val>
                                        </p:tav>
                                        <p:tav tm="100000">
                                          <p:val>
                                            <p:strVal val="#ppt_y"/>
                                          </p:val>
                                        </p:tav>
                                      </p:tavLst>
                                    </p:anim>
                                  </p:childTnLst>
                                </p:cTn>
                              </p:par>
                            </p:childTnLst>
                          </p:cTn>
                        </p:par>
                        <p:par>
                          <p:cTn id="49" fill="hold">
                            <p:stCondLst>
                              <p:cond delay="4000"/>
                            </p:stCondLst>
                            <p:childTnLst>
                              <p:par>
                                <p:cTn id="50" presetID="22" presetClass="entr" presetSubtype="8" fill="hold" grpId="0" nodeType="afterEffect">
                                  <p:stCondLst>
                                    <p:cond delay="0"/>
                                  </p:stCondLst>
                                  <p:childTnLst>
                                    <p:set>
                                      <p:cBhvr>
                                        <p:cTn id="51" dur="1" fill="hold">
                                          <p:stCondLst>
                                            <p:cond delay="0"/>
                                          </p:stCondLst>
                                        </p:cTn>
                                        <p:tgtEl>
                                          <p:spTgt spid="40"/>
                                        </p:tgtEl>
                                        <p:attrNameLst>
                                          <p:attrName>style.visibility</p:attrName>
                                        </p:attrNameLst>
                                      </p:cBhvr>
                                      <p:to>
                                        <p:strVal val="visible"/>
                                      </p:to>
                                    </p:set>
                                    <p:animEffect transition="in" filter="wipe(left)">
                                      <p:cBhvr>
                                        <p:cTn id="52" dur="500"/>
                                        <p:tgtEl>
                                          <p:spTgt spid="40"/>
                                        </p:tgtEl>
                                      </p:cBhvr>
                                    </p:animEffect>
                                  </p:childTnLst>
                                </p:cTn>
                              </p:par>
                            </p:childTnLst>
                          </p:cTn>
                        </p:par>
                        <p:par>
                          <p:cTn id="53" fill="hold">
                            <p:stCondLst>
                              <p:cond delay="4500"/>
                            </p:stCondLst>
                            <p:childTnLst>
                              <p:par>
                                <p:cTn id="54" presetID="22" presetClass="entr" presetSubtype="8" fill="hold" grpId="0" nodeType="afterEffect">
                                  <p:stCondLst>
                                    <p:cond delay="0"/>
                                  </p:stCondLst>
                                  <p:childTnLst>
                                    <p:set>
                                      <p:cBhvr>
                                        <p:cTn id="55" dur="1" fill="hold">
                                          <p:stCondLst>
                                            <p:cond delay="0"/>
                                          </p:stCondLst>
                                        </p:cTn>
                                        <p:tgtEl>
                                          <p:spTgt spid="41"/>
                                        </p:tgtEl>
                                        <p:attrNameLst>
                                          <p:attrName>style.visibility</p:attrName>
                                        </p:attrNameLst>
                                      </p:cBhvr>
                                      <p:to>
                                        <p:strVal val="visible"/>
                                      </p:to>
                                    </p:set>
                                    <p:animEffect transition="in" filter="wipe(left)">
                                      <p:cBhvr>
                                        <p:cTn id="56" dur="500"/>
                                        <p:tgtEl>
                                          <p:spTgt spid="41"/>
                                        </p:tgtEl>
                                      </p:cBhvr>
                                    </p:animEffect>
                                  </p:childTnLst>
                                </p:cTn>
                              </p:par>
                              <p:par>
                                <p:cTn id="57" presetID="2" presetClass="entr" presetSubtype="2" fill="hold" nodeType="withEffect">
                                  <p:stCondLst>
                                    <p:cond delay="0"/>
                                  </p:stCondLst>
                                  <p:childTnLst>
                                    <p:set>
                                      <p:cBhvr>
                                        <p:cTn id="58" dur="1" fill="hold">
                                          <p:stCondLst>
                                            <p:cond delay="0"/>
                                          </p:stCondLst>
                                        </p:cTn>
                                        <p:tgtEl>
                                          <p:spTgt spid="42"/>
                                        </p:tgtEl>
                                        <p:attrNameLst>
                                          <p:attrName>style.visibility</p:attrName>
                                        </p:attrNameLst>
                                      </p:cBhvr>
                                      <p:to>
                                        <p:strVal val="visible"/>
                                      </p:to>
                                    </p:set>
                                    <p:anim calcmode="lin" valueType="num">
                                      <p:cBhvr additive="base">
                                        <p:cTn id="59" dur="500" fill="hold"/>
                                        <p:tgtEl>
                                          <p:spTgt spid="42"/>
                                        </p:tgtEl>
                                        <p:attrNameLst>
                                          <p:attrName>ppt_x</p:attrName>
                                        </p:attrNameLst>
                                      </p:cBhvr>
                                      <p:tavLst>
                                        <p:tav tm="0">
                                          <p:val>
                                            <p:strVal val="1+#ppt_w/2"/>
                                          </p:val>
                                        </p:tav>
                                        <p:tav tm="100000">
                                          <p:val>
                                            <p:strVal val="#ppt_x"/>
                                          </p:val>
                                        </p:tav>
                                      </p:tavLst>
                                    </p:anim>
                                    <p:anim calcmode="lin" valueType="num">
                                      <p:cBhvr additive="base">
                                        <p:cTn id="60" dur="500" fill="hold"/>
                                        <p:tgtEl>
                                          <p:spTgt spid="42"/>
                                        </p:tgtEl>
                                        <p:attrNameLst>
                                          <p:attrName>ppt_y</p:attrName>
                                        </p:attrNameLst>
                                      </p:cBhvr>
                                      <p:tavLst>
                                        <p:tav tm="0">
                                          <p:val>
                                            <p:strVal val="#ppt_y"/>
                                          </p:val>
                                        </p:tav>
                                        <p:tav tm="100000">
                                          <p:val>
                                            <p:strVal val="#ppt_y"/>
                                          </p:val>
                                        </p:tav>
                                      </p:tavLst>
                                    </p:anim>
                                  </p:childTnLst>
                                </p:cTn>
                              </p:par>
                            </p:childTnLst>
                          </p:cTn>
                        </p:par>
                        <p:par>
                          <p:cTn id="61" fill="hold">
                            <p:stCondLst>
                              <p:cond delay="5000"/>
                            </p:stCondLst>
                            <p:childTnLst>
                              <p:par>
                                <p:cTn id="62" presetID="22" presetClass="entr" presetSubtype="8" fill="hold" grpId="0" nodeType="afterEffect">
                                  <p:stCondLst>
                                    <p:cond delay="0"/>
                                  </p:stCondLst>
                                  <p:childTnLst>
                                    <p:set>
                                      <p:cBhvr>
                                        <p:cTn id="63" dur="1" fill="hold">
                                          <p:stCondLst>
                                            <p:cond delay="0"/>
                                          </p:stCondLst>
                                        </p:cTn>
                                        <p:tgtEl>
                                          <p:spTgt spid="43"/>
                                        </p:tgtEl>
                                        <p:attrNameLst>
                                          <p:attrName>style.visibility</p:attrName>
                                        </p:attrNameLst>
                                      </p:cBhvr>
                                      <p:to>
                                        <p:strVal val="visible"/>
                                      </p:to>
                                    </p:set>
                                    <p:animEffect transition="in" filter="wipe(left)">
                                      <p:cBhvr>
                                        <p:cTn id="64" dur="500"/>
                                        <p:tgtEl>
                                          <p:spTgt spid="43"/>
                                        </p:tgtEl>
                                      </p:cBhvr>
                                    </p:animEffect>
                                  </p:childTnLst>
                                </p:cTn>
                              </p:par>
                            </p:childTnLst>
                          </p:cTn>
                        </p:par>
                        <p:par>
                          <p:cTn id="65" fill="hold">
                            <p:stCondLst>
                              <p:cond delay="5500"/>
                            </p:stCondLst>
                            <p:childTnLst>
                              <p:par>
                                <p:cTn id="66" presetID="22" presetClass="entr" presetSubtype="8" fill="hold" grpId="0" nodeType="afterEffect">
                                  <p:stCondLst>
                                    <p:cond delay="0"/>
                                  </p:stCondLst>
                                  <p:childTnLst>
                                    <p:set>
                                      <p:cBhvr>
                                        <p:cTn id="67" dur="1" fill="hold">
                                          <p:stCondLst>
                                            <p:cond delay="0"/>
                                          </p:stCondLst>
                                        </p:cTn>
                                        <p:tgtEl>
                                          <p:spTgt spid="44"/>
                                        </p:tgtEl>
                                        <p:attrNameLst>
                                          <p:attrName>style.visibility</p:attrName>
                                        </p:attrNameLst>
                                      </p:cBhvr>
                                      <p:to>
                                        <p:strVal val="visible"/>
                                      </p:to>
                                    </p:set>
                                    <p:animEffect transition="in" filter="wipe(left)">
                                      <p:cBhvr>
                                        <p:cTn id="68" dur="500"/>
                                        <p:tgtEl>
                                          <p:spTgt spid="44"/>
                                        </p:tgtEl>
                                      </p:cBhvr>
                                    </p:animEffect>
                                  </p:childTnLst>
                                </p:cTn>
                              </p:par>
                              <p:par>
                                <p:cTn id="69" presetID="2" presetClass="entr" presetSubtype="2" fill="hold" nodeType="withEffect">
                                  <p:stCondLst>
                                    <p:cond delay="0"/>
                                  </p:stCondLst>
                                  <p:childTnLst>
                                    <p:set>
                                      <p:cBhvr>
                                        <p:cTn id="70" dur="1" fill="hold">
                                          <p:stCondLst>
                                            <p:cond delay="0"/>
                                          </p:stCondLst>
                                        </p:cTn>
                                        <p:tgtEl>
                                          <p:spTgt spid="54"/>
                                        </p:tgtEl>
                                        <p:attrNameLst>
                                          <p:attrName>style.visibility</p:attrName>
                                        </p:attrNameLst>
                                      </p:cBhvr>
                                      <p:to>
                                        <p:strVal val="visible"/>
                                      </p:to>
                                    </p:set>
                                    <p:anim calcmode="lin" valueType="num">
                                      <p:cBhvr additive="base">
                                        <p:cTn id="71" dur="500" fill="hold"/>
                                        <p:tgtEl>
                                          <p:spTgt spid="54"/>
                                        </p:tgtEl>
                                        <p:attrNameLst>
                                          <p:attrName>ppt_x</p:attrName>
                                        </p:attrNameLst>
                                      </p:cBhvr>
                                      <p:tavLst>
                                        <p:tav tm="0">
                                          <p:val>
                                            <p:strVal val="1+#ppt_w/2"/>
                                          </p:val>
                                        </p:tav>
                                        <p:tav tm="100000">
                                          <p:val>
                                            <p:strVal val="#ppt_x"/>
                                          </p:val>
                                        </p:tav>
                                      </p:tavLst>
                                    </p:anim>
                                    <p:anim calcmode="lin" valueType="num">
                                      <p:cBhvr additive="base">
                                        <p:cTn id="72" dur="500" fill="hold"/>
                                        <p:tgtEl>
                                          <p:spTgt spid="54"/>
                                        </p:tgtEl>
                                        <p:attrNameLst>
                                          <p:attrName>ppt_y</p:attrName>
                                        </p:attrNameLst>
                                      </p:cBhvr>
                                      <p:tavLst>
                                        <p:tav tm="0">
                                          <p:val>
                                            <p:strVal val="#ppt_y"/>
                                          </p:val>
                                        </p:tav>
                                        <p:tav tm="100000">
                                          <p:val>
                                            <p:strVal val="#ppt_y"/>
                                          </p:val>
                                        </p:tav>
                                      </p:tavLst>
                                    </p:anim>
                                  </p:childTnLst>
                                </p:cTn>
                              </p:par>
                            </p:childTnLst>
                          </p:cTn>
                        </p:par>
                        <p:par>
                          <p:cTn id="73" fill="hold">
                            <p:stCondLst>
                              <p:cond delay="6000"/>
                            </p:stCondLst>
                            <p:childTnLst>
                              <p:par>
                                <p:cTn id="74" presetID="22" presetClass="entr" presetSubtype="8" fill="hold" grpId="0" nodeType="afterEffect">
                                  <p:stCondLst>
                                    <p:cond delay="0"/>
                                  </p:stCondLst>
                                  <p:childTnLst>
                                    <p:set>
                                      <p:cBhvr>
                                        <p:cTn id="75" dur="1" fill="hold">
                                          <p:stCondLst>
                                            <p:cond delay="0"/>
                                          </p:stCondLst>
                                        </p:cTn>
                                        <p:tgtEl>
                                          <p:spTgt spid="55"/>
                                        </p:tgtEl>
                                        <p:attrNameLst>
                                          <p:attrName>style.visibility</p:attrName>
                                        </p:attrNameLst>
                                      </p:cBhvr>
                                      <p:to>
                                        <p:strVal val="visible"/>
                                      </p:to>
                                    </p:set>
                                    <p:animEffect transition="in" filter="wipe(left)">
                                      <p:cBhvr>
                                        <p:cTn id="76" dur="500"/>
                                        <p:tgtEl>
                                          <p:spTgt spid="55"/>
                                        </p:tgtEl>
                                      </p:cBhvr>
                                    </p:animEffect>
                                  </p:childTnLst>
                                </p:cTn>
                              </p:par>
                            </p:childTnLst>
                          </p:cTn>
                        </p:par>
                        <p:par>
                          <p:cTn id="77" fill="hold">
                            <p:stCondLst>
                              <p:cond delay="6500"/>
                            </p:stCondLst>
                            <p:childTnLst>
                              <p:par>
                                <p:cTn id="78" presetID="22" presetClass="entr" presetSubtype="8" fill="hold" grpId="0" nodeType="afterEffect">
                                  <p:stCondLst>
                                    <p:cond delay="0"/>
                                  </p:stCondLst>
                                  <p:childTnLst>
                                    <p:set>
                                      <p:cBhvr>
                                        <p:cTn id="79" dur="1" fill="hold">
                                          <p:stCondLst>
                                            <p:cond delay="0"/>
                                          </p:stCondLst>
                                        </p:cTn>
                                        <p:tgtEl>
                                          <p:spTgt spid="56"/>
                                        </p:tgtEl>
                                        <p:attrNameLst>
                                          <p:attrName>style.visibility</p:attrName>
                                        </p:attrNameLst>
                                      </p:cBhvr>
                                      <p:to>
                                        <p:strVal val="visible"/>
                                      </p:to>
                                    </p:set>
                                    <p:animEffect transition="in" filter="wipe(left)">
                                      <p:cBhvr>
                                        <p:cTn id="80" dur="500"/>
                                        <p:tgtEl>
                                          <p:spTgt spid="56"/>
                                        </p:tgtEl>
                                      </p:cBhvr>
                                    </p:animEffect>
                                  </p:childTnLst>
                                </p:cTn>
                              </p:par>
                              <p:par>
                                <p:cTn id="81" presetID="2" presetClass="entr" presetSubtype="2" fill="hold" nodeType="withEffect">
                                  <p:stCondLst>
                                    <p:cond delay="0"/>
                                  </p:stCondLst>
                                  <p:childTnLst>
                                    <p:set>
                                      <p:cBhvr>
                                        <p:cTn id="82" dur="1" fill="hold">
                                          <p:stCondLst>
                                            <p:cond delay="0"/>
                                          </p:stCondLst>
                                        </p:cTn>
                                        <p:tgtEl>
                                          <p:spTgt spid="57"/>
                                        </p:tgtEl>
                                        <p:attrNameLst>
                                          <p:attrName>style.visibility</p:attrName>
                                        </p:attrNameLst>
                                      </p:cBhvr>
                                      <p:to>
                                        <p:strVal val="visible"/>
                                      </p:to>
                                    </p:set>
                                    <p:anim calcmode="lin" valueType="num">
                                      <p:cBhvr additive="base">
                                        <p:cTn id="83" dur="500" fill="hold"/>
                                        <p:tgtEl>
                                          <p:spTgt spid="57"/>
                                        </p:tgtEl>
                                        <p:attrNameLst>
                                          <p:attrName>ppt_x</p:attrName>
                                        </p:attrNameLst>
                                      </p:cBhvr>
                                      <p:tavLst>
                                        <p:tav tm="0">
                                          <p:val>
                                            <p:strVal val="1+#ppt_w/2"/>
                                          </p:val>
                                        </p:tav>
                                        <p:tav tm="100000">
                                          <p:val>
                                            <p:strVal val="#ppt_x"/>
                                          </p:val>
                                        </p:tav>
                                      </p:tavLst>
                                    </p:anim>
                                    <p:anim calcmode="lin" valueType="num">
                                      <p:cBhvr additive="base">
                                        <p:cTn id="84" dur="500" fill="hold"/>
                                        <p:tgtEl>
                                          <p:spTgt spid="57"/>
                                        </p:tgtEl>
                                        <p:attrNameLst>
                                          <p:attrName>ppt_y</p:attrName>
                                        </p:attrNameLst>
                                      </p:cBhvr>
                                      <p:tavLst>
                                        <p:tav tm="0">
                                          <p:val>
                                            <p:strVal val="#ppt_y"/>
                                          </p:val>
                                        </p:tav>
                                        <p:tav tm="100000">
                                          <p:val>
                                            <p:strVal val="#ppt_y"/>
                                          </p:val>
                                        </p:tav>
                                      </p:tavLst>
                                    </p:anim>
                                  </p:childTnLst>
                                </p:cTn>
                              </p:par>
                            </p:childTnLst>
                          </p:cTn>
                        </p:par>
                        <p:par>
                          <p:cTn id="85" fill="hold">
                            <p:stCondLst>
                              <p:cond delay="7000"/>
                            </p:stCondLst>
                            <p:childTnLst>
                              <p:par>
                                <p:cTn id="86" presetID="22" presetClass="entr" presetSubtype="8" fill="hold" grpId="0" nodeType="afterEffect">
                                  <p:stCondLst>
                                    <p:cond delay="0"/>
                                  </p:stCondLst>
                                  <p:childTnLst>
                                    <p:set>
                                      <p:cBhvr>
                                        <p:cTn id="87" dur="1" fill="hold">
                                          <p:stCondLst>
                                            <p:cond delay="0"/>
                                          </p:stCondLst>
                                        </p:cTn>
                                        <p:tgtEl>
                                          <p:spTgt spid="58"/>
                                        </p:tgtEl>
                                        <p:attrNameLst>
                                          <p:attrName>style.visibility</p:attrName>
                                        </p:attrNameLst>
                                      </p:cBhvr>
                                      <p:to>
                                        <p:strVal val="visible"/>
                                      </p:to>
                                    </p:set>
                                    <p:animEffect transition="in" filter="wipe(left)">
                                      <p:cBhvr>
                                        <p:cTn id="88" dur="500"/>
                                        <p:tgtEl>
                                          <p:spTgt spid="58"/>
                                        </p:tgtEl>
                                      </p:cBhvr>
                                    </p:animEffect>
                                  </p:childTnLst>
                                </p:cTn>
                              </p:par>
                            </p:childTnLst>
                          </p:cTn>
                        </p:par>
                        <p:par>
                          <p:cTn id="89" fill="hold">
                            <p:stCondLst>
                              <p:cond delay="7500"/>
                            </p:stCondLst>
                            <p:childTnLst>
                              <p:par>
                                <p:cTn id="90" presetID="22" presetClass="entr" presetSubtype="8" fill="hold" grpId="0" nodeType="afterEffect">
                                  <p:stCondLst>
                                    <p:cond delay="0"/>
                                  </p:stCondLst>
                                  <p:childTnLst>
                                    <p:set>
                                      <p:cBhvr>
                                        <p:cTn id="91" dur="1" fill="hold">
                                          <p:stCondLst>
                                            <p:cond delay="0"/>
                                          </p:stCondLst>
                                        </p:cTn>
                                        <p:tgtEl>
                                          <p:spTgt spid="59"/>
                                        </p:tgtEl>
                                        <p:attrNameLst>
                                          <p:attrName>style.visibility</p:attrName>
                                        </p:attrNameLst>
                                      </p:cBhvr>
                                      <p:to>
                                        <p:strVal val="visible"/>
                                      </p:to>
                                    </p:set>
                                    <p:animEffect transition="in" filter="wipe(left)">
                                      <p:cBhvr>
                                        <p:cTn id="92" dur="500"/>
                                        <p:tgtEl>
                                          <p:spTgt spid="59"/>
                                        </p:tgtEl>
                                      </p:cBhvr>
                                    </p:animEffect>
                                  </p:childTnLst>
                                </p:cTn>
                              </p:par>
                            </p:childTnLst>
                          </p:cTn>
                        </p:par>
                        <p:par>
                          <p:cTn id="93" fill="hold">
                            <p:stCondLst>
                              <p:cond delay="8000"/>
                            </p:stCondLst>
                            <p:childTnLst>
                              <p:par>
                                <p:cTn id="94" presetID="41" presetClass="entr" presetSubtype="0" fill="hold" grpId="0" nodeType="afterEffect">
                                  <p:stCondLst>
                                    <p:cond delay="0"/>
                                  </p:stCondLst>
                                  <p:iterate type="lt">
                                    <p:tmPct val="10000"/>
                                  </p:iterate>
                                  <p:childTnLst>
                                    <p:set>
                                      <p:cBhvr>
                                        <p:cTn id="95" dur="1" fill="hold">
                                          <p:stCondLst>
                                            <p:cond delay="0"/>
                                          </p:stCondLst>
                                        </p:cTn>
                                        <p:tgtEl>
                                          <p:spTgt spid="60"/>
                                        </p:tgtEl>
                                        <p:attrNameLst>
                                          <p:attrName>style.visibility</p:attrName>
                                        </p:attrNameLst>
                                      </p:cBhvr>
                                      <p:to>
                                        <p:strVal val="visible"/>
                                      </p:to>
                                    </p:set>
                                    <p:anim calcmode="lin" valueType="num">
                                      <p:cBhvr>
                                        <p:cTn id="96" dur="500" fill="hold"/>
                                        <p:tgtEl>
                                          <p:spTgt spid="60"/>
                                        </p:tgtEl>
                                        <p:attrNameLst>
                                          <p:attrName>ppt_x</p:attrName>
                                        </p:attrNameLst>
                                      </p:cBhvr>
                                      <p:tavLst>
                                        <p:tav tm="0">
                                          <p:val>
                                            <p:strVal val="#ppt_x"/>
                                          </p:val>
                                        </p:tav>
                                        <p:tav tm="50000">
                                          <p:val>
                                            <p:strVal val="#ppt_x+.1"/>
                                          </p:val>
                                        </p:tav>
                                        <p:tav tm="100000">
                                          <p:val>
                                            <p:strVal val="#ppt_x"/>
                                          </p:val>
                                        </p:tav>
                                      </p:tavLst>
                                    </p:anim>
                                    <p:anim calcmode="lin" valueType="num">
                                      <p:cBhvr>
                                        <p:cTn id="97" dur="500" fill="hold"/>
                                        <p:tgtEl>
                                          <p:spTgt spid="60"/>
                                        </p:tgtEl>
                                        <p:attrNameLst>
                                          <p:attrName>ppt_y</p:attrName>
                                        </p:attrNameLst>
                                      </p:cBhvr>
                                      <p:tavLst>
                                        <p:tav tm="0">
                                          <p:val>
                                            <p:strVal val="#ppt_y"/>
                                          </p:val>
                                        </p:tav>
                                        <p:tav tm="100000">
                                          <p:val>
                                            <p:strVal val="#ppt_y"/>
                                          </p:val>
                                        </p:tav>
                                      </p:tavLst>
                                    </p:anim>
                                    <p:anim calcmode="lin" valueType="num">
                                      <p:cBhvr>
                                        <p:cTn id="98" dur="500" fill="hold"/>
                                        <p:tgtEl>
                                          <p:spTgt spid="60"/>
                                        </p:tgtEl>
                                        <p:attrNameLst>
                                          <p:attrName>ppt_h</p:attrName>
                                        </p:attrNameLst>
                                      </p:cBhvr>
                                      <p:tavLst>
                                        <p:tav tm="0">
                                          <p:val>
                                            <p:strVal val="#ppt_h/10"/>
                                          </p:val>
                                        </p:tav>
                                        <p:tav tm="50000">
                                          <p:val>
                                            <p:strVal val="#ppt_h+.01"/>
                                          </p:val>
                                        </p:tav>
                                        <p:tav tm="100000">
                                          <p:val>
                                            <p:strVal val="#ppt_h"/>
                                          </p:val>
                                        </p:tav>
                                      </p:tavLst>
                                    </p:anim>
                                    <p:anim calcmode="lin" valueType="num">
                                      <p:cBhvr>
                                        <p:cTn id="99" dur="500" fill="hold"/>
                                        <p:tgtEl>
                                          <p:spTgt spid="60"/>
                                        </p:tgtEl>
                                        <p:attrNameLst>
                                          <p:attrName>ppt_w</p:attrName>
                                        </p:attrNameLst>
                                      </p:cBhvr>
                                      <p:tavLst>
                                        <p:tav tm="0">
                                          <p:val>
                                            <p:strVal val="#ppt_w/10"/>
                                          </p:val>
                                        </p:tav>
                                        <p:tav tm="50000">
                                          <p:val>
                                            <p:strVal val="#ppt_w+.01"/>
                                          </p:val>
                                        </p:tav>
                                        <p:tav tm="100000">
                                          <p:val>
                                            <p:strVal val="#ppt_w"/>
                                          </p:val>
                                        </p:tav>
                                      </p:tavLst>
                                    </p:anim>
                                    <p:animEffect>
                                      <p:cBhvr>
                                        <p:cTn id="100" dur="500" tmFilter="0,0; .5, 1; 1, 1"/>
                                        <p:tgtEl>
                                          <p:spTgt spid="60"/>
                                        </p:tgtEl>
                                      </p:cBhvr>
                                    </p:animEffect>
                                  </p:childTnLst>
                                </p:cTn>
                              </p:par>
                            </p:childTnLst>
                          </p:cTn>
                        </p:par>
                        <p:par>
                          <p:cTn id="101" fill="hold">
                            <p:stCondLst>
                              <p:cond delay="9200"/>
                            </p:stCondLst>
                            <p:childTnLst>
                              <p:par>
                                <p:cTn id="102" presetID="2" presetClass="entr" presetSubtype="4" fill="hold" grpId="0" nodeType="afterEffect">
                                  <p:stCondLst>
                                    <p:cond delay="0"/>
                                  </p:stCondLst>
                                  <p:childTnLst>
                                    <p:set>
                                      <p:cBhvr>
                                        <p:cTn id="103" dur="1" fill="hold">
                                          <p:stCondLst>
                                            <p:cond delay="0"/>
                                          </p:stCondLst>
                                        </p:cTn>
                                        <p:tgtEl>
                                          <p:spTgt spid="61"/>
                                        </p:tgtEl>
                                        <p:attrNameLst>
                                          <p:attrName>style.visibility</p:attrName>
                                        </p:attrNameLst>
                                      </p:cBhvr>
                                      <p:to>
                                        <p:strVal val="visible"/>
                                      </p:to>
                                    </p:set>
                                    <p:anim calcmode="lin" valueType="num">
                                      <p:cBhvr>
                                        <p:cTn id="104" dur="500" fill="hold"/>
                                        <p:tgtEl>
                                          <p:spTgt spid="61"/>
                                        </p:tgtEl>
                                        <p:attrNameLst>
                                          <p:attrName>ppt_x</p:attrName>
                                        </p:attrNameLst>
                                      </p:cBhvr>
                                      <p:tavLst>
                                        <p:tav tm="0">
                                          <p:val>
                                            <p:strVal val="#ppt_x"/>
                                          </p:val>
                                        </p:tav>
                                        <p:tav tm="100000">
                                          <p:val>
                                            <p:strVal val="#ppt_x"/>
                                          </p:val>
                                        </p:tav>
                                      </p:tavLst>
                                    </p:anim>
                                    <p:anim calcmode="lin" valueType="num">
                                      <p:cBhvr>
                                        <p:cTn id="105" dur="500" fill="hold"/>
                                        <p:tgtEl>
                                          <p:spTgt spid="6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34" grpId="0"/>
      <p:bldP spid="35" grpId="0"/>
      <p:bldP spid="37" grpId="0"/>
      <p:bldP spid="38" grpId="0"/>
      <p:bldP spid="40" grpId="0"/>
      <p:bldP spid="41" grpId="0"/>
      <p:bldP spid="43" grpId="0"/>
      <p:bldP spid="44" grpId="0"/>
      <p:bldP spid="55" grpId="0"/>
      <p:bldP spid="56" grpId="0"/>
      <p:bldP spid="58" grpId="0"/>
      <p:bldP spid="59" grpId="0"/>
      <p:bldP spid="60" grpId="0" bldLvl="0" autoUpdateAnimBg="0"/>
      <p:bldP spid="61" grpId="0" bldLvl="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0200" y="179901"/>
            <a:ext cx="704773" cy="479812"/>
          </a:xfrm>
          <a:prstGeom prst="rect">
            <a:avLst/>
          </a:prstGeom>
        </p:spPr>
      </p:pic>
      <p:cxnSp>
        <p:nvCxnSpPr>
          <p:cNvPr id="14" name="直接连接符 13"/>
          <p:cNvCxnSpPr/>
          <p:nvPr/>
        </p:nvCxnSpPr>
        <p:spPr>
          <a:xfrm>
            <a:off x="2780907" y="509047"/>
            <a:ext cx="9345105" cy="0"/>
          </a:xfrm>
          <a:prstGeom prst="line">
            <a:avLst/>
          </a:prstGeom>
          <a:ln>
            <a:solidFill>
              <a:srgbClr val="427345"/>
            </a:solidFill>
          </a:ln>
        </p:spPr>
        <p:style>
          <a:lnRef idx="1">
            <a:schemeClr val="accent1"/>
          </a:lnRef>
          <a:fillRef idx="0">
            <a:schemeClr val="accent1"/>
          </a:fillRef>
          <a:effectRef idx="0">
            <a:schemeClr val="accent1"/>
          </a:effectRef>
          <a:fontRef idx="minor">
            <a:schemeClr val="tx1"/>
          </a:fontRef>
        </p:style>
      </p:cxnSp>
      <p:sp>
        <p:nvSpPr>
          <p:cNvPr id="21" name="矩形 20"/>
          <p:cNvSpPr/>
          <p:nvPr/>
        </p:nvSpPr>
        <p:spPr>
          <a:xfrm>
            <a:off x="10788597" y="156195"/>
            <a:ext cx="1337415" cy="284675"/>
          </a:xfrm>
          <a:prstGeom prst="rect">
            <a:avLst/>
          </a:prstGeom>
          <a:noFill/>
        </p:spPr>
        <p:txBody>
          <a:bodyPr vert="horz" wrap="square" lIns="68562" tIns="34281" rIns="68562" bIns="34281" rtlCol="0">
            <a:spAutoFit/>
          </a:bodyPr>
          <a:lstStyle/>
          <a:p>
            <a:pPr defTabSz="914400"/>
            <a:r>
              <a:rPr lang="zh-CN" altLang="en-US" sz="1400" b="1" dirty="0" smtClean="0">
                <a:solidFill>
                  <a:srgbClr val="427345"/>
                </a:solidFill>
                <a:latin typeface="+mj-ea"/>
                <a:ea typeface="+mj-ea"/>
              </a:rPr>
              <a:t>输入标题文字</a:t>
            </a:r>
            <a:endParaRPr lang="en-US" altLang="zh-CN" sz="1400" b="1" dirty="0">
              <a:solidFill>
                <a:srgbClr val="427345"/>
              </a:solidFill>
              <a:latin typeface="+mj-ea"/>
              <a:ea typeface="+mj-ea"/>
            </a:endParaRPr>
          </a:p>
        </p:txBody>
      </p:sp>
      <p:pic>
        <p:nvPicPr>
          <p:cNvPr id="15" name="图片 14"/>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626775" y="14552"/>
            <a:ext cx="1830478" cy="852636"/>
          </a:xfrm>
          <a:prstGeom prst="rect">
            <a:avLst/>
          </a:prstGeom>
        </p:spPr>
      </p:pic>
      <p:pic>
        <p:nvPicPr>
          <p:cNvPr id="22" name="图片 2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5400000">
            <a:off x="9754318" y="4420235"/>
            <a:ext cx="1527051" cy="3810008"/>
          </a:xfrm>
          <a:prstGeom prst="rect">
            <a:avLst/>
          </a:prstGeom>
        </p:spPr>
      </p:pic>
      <p:pic>
        <p:nvPicPr>
          <p:cNvPr id="23" name="图片 2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6200000">
            <a:off x="6900878" y="5052670"/>
            <a:ext cx="993650" cy="2901702"/>
          </a:xfrm>
          <a:prstGeom prst="rect">
            <a:avLst/>
          </a:prstGeom>
        </p:spPr>
      </p:pic>
      <p:pic>
        <p:nvPicPr>
          <p:cNvPr id="24" name="图片 2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5400000">
            <a:off x="3598732" y="4434985"/>
            <a:ext cx="1527051" cy="3810008"/>
          </a:xfrm>
          <a:prstGeom prst="rect">
            <a:avLst/>
          </a:prstGeom>
        </p:spPr>
      </p:pic>
      <p:pic>
        <p:nvPicPr>
          <p:cNvPr id="25" name="图片 2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6200000">
            <a:off x="787640" y="5052670"/>
            <a:ext cx="993650" cy="2901702"/>
          </a:xfrm>
          <a:prstGeom prst="rect">
            <a:avLst/>
          </a:prstGeom>
        </p:spPr>
      </p:pic>
      <p:pic>
        <p:nvPicPr>
          <p:cNvPr id="30" name="图片 2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a:off x="4686010" y="826099"/>
            <a:ext cx="3283284" cy="4735614"/>
          </a:xfrm>
          <a:prstGeom prst="rect">
            <a:avLst/>
          </a:prstGeom>
        </p:spPr>
      </p:pic>
      <p:pic>
        <p:nvPicPr>
          <p:cNvPr id="31" name="图片 3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531305" y="4032076"/>
            <a:ext cx="3391412" cy="1054148"/>
          </a:xfrm>
          <a:prstGeom prst="rect">
            <a:avLst/>
          </a:prstGeom>
        </p:spPr>
      </p:pic>
      <p:pic>
        <p:nvPicPr>
          <p:cNvPr id="32" name="图片 3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135225" y="768368"/>
            <a:ext cx="2681167" cy="4739740"/>
          </a:xfrm>
          <a:prstGeom prst="rect">
            <a:avLst/>
          </a:prstGeom>
        </p:spPr>
      </p:pic>
      <p:sp>
        <p:nvSpPr>
          <p:cNvPr id="33" name="TextBox 14"/>
          <p:cNvSpPr>
            <a:spLocks noChangeArrowheads="1"/>
          </p:cNvSpPr>
          <p:nvPr/>
        </p:nvSpPr>
        <p:spPr bwMode="auto">
          <a:xfrm>
            <a:off x="1011794" y="1330195"/>
            <a:ext cx="32639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b="1" dirty="0" smtClean="0">
                <a:solidFill>
                  <a:schemeClr val="accent6">
                    <a:lumMod val="50000"/>
                  </a:schemeClr>
                </a:solidFill>
                <a:latin typeface="+mj-ea"/>
                <a:ea typeface="+mj-ea"/>
                <a:sym typeface="方正正大黑简体" pitchFamily="2" charset="-122"/>
              </a:rPr>
              <a:t>活动一细则</a:t>
            </a:r>
            <a:endParaRPr lang="zh-CN" altLang="en-US" sz="1600" b="1" dirty="0">
              <a:solidFill>
                <a:schemeClr val="accent6">
                  <a:lumMod val="50000"/>
                </a:schemeClr>
              </a:solidFill>
              <a:latin typeface="+mj-ea"/>
              <a:ea typeface="+mj-ea"/>
              <a:sym typeface="方正正大黑简体" pitchFamily="2" charset="-122"/>
            </a:endParaRPr>
          </a:p>
        </p:txBody>
      </p:sp>
      <p:sp>
        <p:nvSpPr>
          <p:cNvPr id="45" name="TextBox 15"/>
          <p:cNvSpPr>
            <a:spLocks noChangeArrowheads="1"/>
          </p:cNvSpPr>
          <p:nvPr/>
        </p:nvSpPr>
        <p:spPr bwMode="auto">
          <a:xfrm>
            <a:off x="955962" y="1759219"/>
            <a:ext cx="3179263" cy="1304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050" dirty="0">
                <a:solidFill>
                  <a:srgbClr val="595959"/>
                </a:solidFill>
                <a:latin typeface="方正兰亭粗黑_GBK" charset="-122"/>
                <a:sym typeface="宋体" pitchFamily="2"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a:t>
            </a:r>
            <a:endParaRPr lang="zh-CN" altLang="en-US" sz="1050" dirty="0">
              <a:latin typeface="方正兰亭粗黑_GBK" charset="-122"/>
            </a:endParaRPr>
          </a:p>
        </p:txBody>
      </p:sp>
      <p:sp>
        <p:nvSpPr>
          <p:cNvPr id="46" name="TextBox 14"/>
          <p:cNvSpPr>
            <a:spLocks noChangeArrowheads="1"/>
          </p:cNvSpPr>
          <p:nvPr/>
        </p:nvSpPr>
        <p:spPr bwMode="auto">
          <a:xfrm>
            <a:off x="1011794" y="3283045"/>
            <a:ext cx="32639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b="1" dirty="0" smtClean="0">
                <a:solidFill>
                  <a:schemeClr val="accent6">
                    <a:lumMod val="50000"/>
                  </a:schemeClr>
                </a:solidFill>
                <a:latin typeface="+mj-ea"/>
                <a:ea typeface="+mj-ea"/>
                <a:sym typeface="方正正大黑简体" pitchFamily="2" charset="-122"/>
              </a:rPr>
              <a:t>活动一注意事项</a:t>
            </a:r>
            <a:endParaRPr lang="zh-CN" altLang="en-US" sz="1600" b="1" dirty="0">
              <a:solidFill>
                <a:schemeClr val="accent6">
                  <a:lumMod val="50000"/>
                </a:schemeClr>
              </a:solidFill>
              <a:latin typeface="+mj-ea"/>
              <a:ea typeface="+mj-ea"/>
              <a:sym typeface="方正正大黑简体" pitchFamily="2" charset="-122"/>
            </a:endParaRPr>
          </a:p>
        </p:txBody>
      </p:sp>
      <p:sp>
        <p:nvSpPr>
          <p:cNvPr id="47" name="TextBox 15"/>
          <p:cNvSpPr>
            <a:spLocks noChangeArrowheads="1"/>
          </p:cNvSpPr>
          <p:nvPr/>
        </p:nvSpPr>
        <p:spPr bwMode="auto">
          <a:xfrm>
            <a:off x="955962" y="3712069"/>
            <a:ext cx="3179263" cy="1304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050" dirty="0">
                <a:solidFill>
                  <a:srgbClr val="595959"/>
                </a:solidFill>
                <a:latin typeface="方正兰亭粗黑_GBK" charset="-122"/>
                <a:sym typeface="宋体" pitchFamily="2"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a:t>
            </a:r>
            <a:endParaRPr lang="zh-CN" altLang="en-US" sz="1050" dirty="0">
              <a:latin typeface="方正兰亭粗黑_GBK" charset="-122"/>
            </a:endParaRPr>
          </a:p>
        </p:txBody>
      </p:sp>
      <p:sp>
        <p:nvSpPr>
          <p:cNvPr id="48" name="TextBox 14"/>
          <p:cNvSpPr>
            <a:spLocks noChangeArrowheads="1"/>
          </p:cNvSpPr>
          <p:nvPr/>
        </p:nvSpPr>
        <p:spPr bwMode="auto">
          <a:xfrm>
            <a:off x="8113217" y="1330195"/>
            <a:ext cx="312343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600" b="1" dirty="0" smtClean="0">
                <a:solidFill>
                  <a:schemeClr val="accent6">
                    <a:lumMod val="50000"/>
                  </a:schemeClr>
                </a:solidFill>
                <a:latin typeface="+mj-ea"/>
                <a:ea typeface="+mj-ea"/>
                <a:sym typeface="方正正大黑简体" pitchFamily="2" charset="-122"/>
              </a:rPr>
              <a:t>活动一活动投入产出比</a:t>
            </a:r>
            <a:endParaRPr lang="zh-CN" altLang="en-US" sz="1600" b="1" dirty="0">
              <a:solidFill>
                <a:schemeClr val="accent6">
                  <a:lumMod val="50000"/>
                </a:schemeClr>
              </a:solidFill>
              <a:latin typeface="+mj-ea"/>
              <a:ea typeface="+mj-ea"/>
              <a:sym typeface="方正正大黑简体" pitchFamily="2" charset="-122"/>
            </a:endParaRPr>
          </a:p>
        </p:txBody>
      </p:sp>
      <p:sp>
        <p:nvSpPr>
          <p:cNvPr id="49" name="TextBox 15"/>
          <p:cNvSpPr>
            <a:spLocks noChangeArrowheads="1"/>
          </p:cNvSpPr>
          <p:nvPr/>
        </p:nvSpPr>
        <p:spPr bwMode="auto">
          <a:xfrm>
            <a:off x="8057385" y="1759219"/>
            <a:ext cx="3179263" cy="1304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050" dirty="0">
                <a:solidFill>
                  <a:srgbClr val="595959"/>
                </a:solidFill>
                <a:latin typeface="方正兰亭粗黑_GBK" charset="-122"/>
                <a:sym typeface="宋体" pitchFamily="2"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a:t>
            </a:r>
            <a:endParaRPr lang="zh-CN" altLang="en-US" sz="1050" dirty="0">
              <a:latin typeface="方正兰亭粗黑_GBK" charset="-122"/>
            </a:endParaRPr>
          </a:p>
        </p:txBody>
      </p:sp>
      <p:sp>
        <p:nvSpPr>
          <p:cNvPr id="50" name="TextBox 14"/>
          <p:cNvSpPr>
            <a:spLocks noChangeArrowheads="1"/>
          </p:cNvSpPr>
          <p:nvPr/>
        </p:nvSpPr>
        <p:spPr bwMode="auto">
          <a:xfrm>
            <a:off x="8113217" y="3283045"/>
            <a:ext cx="301041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600" b="1" dirty="0" smtClean="0">
                <a:solidFill>
                  <a:schemeClr val="accent6">
                    <a:lumMod val="50000"/>
                  </a:schemeClr>
                </a:solidFill>
                <a:latin typeface="+mj-ea"/>
                <a:ea typeface="+mj-ea"/>
                <a:sym typeface="方正正大黑简体" pitchFamily="2" charset="-122"/>
              </a:rPr>
              <a:t>活动一奖品设定</a:t>
            </a:r>
            <a:endParaRPr lang="zh-CN" altLang="en-US" sz="1600" b="1" dirty="0">
              <a:solidFill>
                <a:schemeClr val="accent6">
                  <a:lumMod val="50000"/>
                </a:schemeClr>
              </a:solidFill>
              <a:latin typeface="+mj-ea"/>
              <a:ea typeface="+mj-ea"/>
              <a:sym typeface="方正正大黑简体" pitchFamily="2" charset="-122"/>
            </a:endParaRPr>
          </a:p>
        </p:txBody>
      </p:sp>
      <p:sp>
        <p:nvSpPr>
          <p:cNvPr id="51" name="TextBox 15"/>
          <p:cNvSpPr>
            <a:spLocks noChangeArrowheads="1"/>
          </p:cNvSpPr>
          <p:nvPr/>
        </p:nvSpPr>
        <p:spPr bwMode="auto">
          <a:xfrm>
            <a:off x="8057385" y="3712069"/>
            <a:ext cx="3179263" cy="1304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050" dirty="0">
                <a:solidFill>
                  <a:srgbClr val="595959"/>
                </a:solidFill>
                <a:latin typeface="方正兰亭粗黑_GBK" charset="-122"/>
                <a:sym typeface="宋体" pitchFamily="2"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a:t>
            </a:r>
            <a:endParaRPr lang="zh-CN" altLang="en-US" sz="1050" dirty="0">
              <a:latin typeface="方正兰亭粗黑_GBK" charset="-122"/>
            </a:endParaRPr>
          </a:p>
        </p:txBody>
      </p:sp>
      <p:pic>
        <p:nvPicPr>
          <p:cNvPr id="52" name="图片 5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6993" y="1311838"/>
            <a:ext cx="704773" cy="479812"/>
          </a:xfrm>
          <a:prstGeom prst="rect">
            <a:avLst/>
          </a:prstGeom>
        </p:spPr>
      </p:pic>
      <p:pic>
        <p:nvPicPr>
          <p:cNvPr id="53" name="图片 5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14542" y="1330195"/>
            <a:ext cx="704773" cy="479812"/>
          </a:xfrm>
          <a:prstGeom prst="rect">
            <a:avLst/>
          </a:prstGeom>
        </p:spPr>
      </p:pic>
      <p:pic>
        <p:nvPicPr>
          <p:cNvPr id="62" name="图片 6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73334" y="3329773"/>
            <a:ext cx="704773" cy="479812"/>
          </a:xfrm>
          <a:prstGeom prst="rect">
            <a:avLst/>
          </a:prstGeom>
        </p:spPr>
      </p:pic>
      <p:pic>
        <p:nvPicPr>
          <p:cNvPr id="63" name="图片 6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2038" y="3288591"/>
            <a:ext cx="704773" cy="479812"/>
          </a:xfrm>
          <a:prstGeom prst="rect">
            <a:avLst/>
          </a:prstGeom>
        </p:spPr>
      </p:pic>
    </p:spTree>
    <p:extLst>
      <p:ext uri="{BB962C8B-B14F-4D97-AF65-F5344CB8AC3E}">
        <p14:creationId xmlns:p14="http://schemas.microsoft.com/office/powerpoint/2010/main" val="277203989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fallOve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left)">
                                      <p:cBhvr>
                                        <p:cTn id="12" dur="500"/>
                                        <p:tgtEl>
                                          <p:spTgt spid="15"/>
                                        </p:tgtEl>
                                      </p:cBhvr>
                                    </p:animEffect>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left)">
                                      <p:cBhvr>
                                        <p:cTn id="16" dur="500"/>
                                        <p:tgtEl>
                                          <p:spTgt spid="14"/>
                                        </p:tgtEl>
                                      </p:cBhvr>
                                    </p:animEffect>
                                  </p:childTnLst>
                                </p:cTn>
                              </p:par>
                            </p:childTnLst>
                          </p:cTn>
                        </p:par>
                        <p:par>
                          <p:cTn id="17" fill="hold">
                            <p:stCondLst>
                              <p:cond delay="1500"/>
                            </p:stCondLst>
                            <p:childTnLst>
                              <p:par>
                                <p:cTn id="18" presetID="14" presetClass="entr" presetSubtype="10" fill="hold" grpId="0" nodeType="after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randombar(horizontal)">
                                      <p:cBhvr>
                                        <p:cTn id="20" dur="500"/>
                                        <p:tgtEl>
                                          <p:spTgt spid="21"/>
                                        </p:tgtEl>
                                      </p:cBhvr>
                                    </p:animEffect>
                                  </p:childTnLst>
                                </p:cTn>
                              </p:par>
                              <p:par>
                                <p:cTn id="21" presetID="2" presetClass="entr" presetSubtype="8" fill="hold" nodeType="withEffect">
                                  <p:stCondLst>
                                    <p:cond delay="0"/>
                                  </p:stCondLst>
                                  <p:childTnLst>
                                    <p:set>
                                      <p:cBhvr>
                                        <p:cTn id="22" dur="1" fill="hold">
                                          <p:stCondLst>
                                            <p:cond delay="0"/>
                                          </p:stCondLst>
                                        </p:cTn>
                                        <p:tgtEl>
                                          <p:spTgt spid="30"/>
                                        </p:tgtEl>
                                        <p:attrNameLst>
                                          <p:attrName>style.visibility</p:attrName>
                                        </p:attrNameLst>
                                      </p:cBhvr>
                                      <p:to>
                                        <p:strVal val="visible"/>
                                      </p:to>
                                    </p:set>
                                    <p:anim calcmode="lin" valueType="num">
                                      <p:cBhvr additive="base">
                                        <p:cTn id="23" dur="500" fill="hold"/>
                                        <p:tgtEl>
                                          <p:spTgt spid="30"/>
                                        </p:tgtEl>
                                        <p:attrNameLst>
                                          <p:attrName>ppt_x</p:attrName>
                                        </p:attrNameLst>
                                      </p:cBhvr>
                                      <p:tavLst>
                                        <p:tav tm="0">
                                          <p:val>
                                            <p:strVal val="0-#ppt_w/2"/>
                                          </p:val>
                                        </p:tav>
                                        <p:tav tm="100000">
                                          <p:val>
                                            <p:strVal val="#ppt_x"/>
                                          </p:val>
                                        </p:tav>
                                      </p:tavLst>
                                    </p:anim>
                                    <p:anim calcmode="lin" valueType="num">
                                      <p:cBhvr additive="base">
                                        <p:cTn id="24" dur="500" fill="hold"/>
                                        <p:tgtEl>
                                          <p:spTgt spid="30"/>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32"/>
                                        </p:tgtEl>
                                        <p:attrNameLst>
                                          <p:attrName>style.visibility</p:attrName>
                                        </p:attrNameLst>
                                      </p:cBhvr>
                                      <p:to>
                                        <p:strVal val="visible"/>
                                      </p:to>
                                    </p:set>
                                    <p:anim calcmode="lin" valueType="num">
                                      <p:cBhvr additive="base">
                                        <p:cTn id="27" dur="500" fill="hold"/>
                                        <p:tgtEl>
                                          <p:spTgt spid="32"/>
                                        </p:tgtEl>
                                        <p:attrNameLst>
                                          <p:attrName>ppt_x</p:attrName>
                                        </p:attrNameLst>
                                      </p:cBhvr>
                                      <p:tavLst>
                                        <p:tav tm="0">
                                          <p:val>
                                            <p:strVal val="0-#ppt_w/2"/>
                                          </p:val>
                                        </p:tav>
                                        <p:tav tm="100000">
                                          <p:val>
                                            <p:strVal val="#ppt_x"/>
                                          </p:val>
                                        </p:tav>
                                      </p:tavLst>
                                    </p:anim>
                                    <p:anim calcmode="lin" valueType="num">
                                      <p:cBhvr additive="base">
                                        <p:cTn id="28" dur="500" fill="hold"/>
                                        <p:tgtEl>
                                          <p:spTgt spid="32"/>
                                        </p:tgtEl>
                                        <p:attrNameLst>
                                          <p:attrName>ppt_y</p:attrName>
                                        </p:attrNameLst>
                                      </p:cBhvr>
                                      <p:tavLst>
                                        <p:tav tm="0">
                                          <p:val>
                                            <p:strVal val="#ppt_y"/>
                                          </p:val>
                                        </p:tav>
                                        <p:tav tm="100000">
                                          <p:val>
                                            <p:strVal val="#ppt_y"/>
                                          </p:val>
                                        </p:tav>
                                      </p:tavLst>
                                    </p:anim>
                                  </p:childTnLst>
                                </p:cTn>
                              </p:par>
                            </p:childTnLst>
                          </p:cTn>
                        </p:par>
                        <p:par>
                          <p:cTn id="29" fill="hold">
                            <p:stCondLst>
                              <p:cond delay="2000"/>
                            </p:stCondLst>
                            <p:childTnLst>
                              <p:par>
                                <p:cTn id="30" presetID="16" presetClass="entr" presetSubtype="21" fill="hold" nodeType="after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barn(inVertical)">
                                      <p:cBhvr>
                                        <p:cTn id="32" dur="500"/>
                                        <p:tgtEl>
                                          <p:spTgt spid="31"/>
                                        </p:tgtEl>
                                      </p:cBhvr>
                                    </p:animEffect>
                                  </p:childTnLst>
                                </p:cTn>
                              </p:par>
                            </p:childTnLst>
                          </p:cTn>
                        </p:par>
                        <p:par>
                          <p:cTn id="33" fill="hold">
                            <p:stCondLst>
                              <p:cond delay="2500"/>
                            </p:stCondLst>
                            <p:childTnLst>
                              <p:par>
                                <p:cTn id="34" presetID="2" presetClass="entr" presetSubtype="9" fill="hold" nodeType="afterEffect">
                                  <p:stCondLst>
                                    <p:cond delay="0"/>
                                  </p:stCondLst>
                                  <p:childTnLst>
                                    <p:set>
                                      <p:cBhvr>
                                        <p:cTn id="35" dur="1" fill="hold">
                                          <p:stCondLst>
                                            <p:cond delay="0"/>
                                          </p:stCondLst>
                                        </p:cTn>
                                        <p:tgtEl>
                                          <p:spTgt spid="52"/>
                                        </p:tgtEl>
                                        <p:attrNameLst>
                                          <p:attrName>style.visibility</p:attrName>
                                        </p:attrNameLst>
                                      </p:cBhvr>
                                      <p:to>
                                        <p:strVal val="visible"/>
                                      </p:to>
                                    </p:set>
                                    <p:anim calcmode="lin" valueType="num">
                                      <p:cBhvr additive="base">
                                        <p:cTn id="36" dur="500" fill="hold"/>
                                        <p:tgtEl>
                                          <p:spTgt spid="52"/>
                                        </p:tgtEl>
                                        <p:attrNameLst>
                                          <p:attrName>ppt_x</p:attrName>
                                        </p:attrNameLst>
                                      </p:cBhvr>
                                      <p:tavLst>
                                        <p:tav tm="0">
                                          <p:val>
                                            <p:strVal val="0-#ppt_w/2"/>
                                          </p:val>
                                        </p:tav>
                                        <p:tav tm="100000">
                                          <p:val>
                                            <p:strVal val="#ppt_x"/>
                                          </p:val>
                                        </p:tav>
                                      </p:tavLst>
                                    </p:anim>
                                    <p:anim calcmode="lin" valueType="num">
                                      <p:cBhvr additive="base">
                                        <p:cTn id="37" dur="500" fill="hold"/>
                                        <p:tgtEl>
                                          <p:spTgt spid="52"/>
                                        </p:tgtEl>
                                        <p:attrNameLst>
                                          <p:attrName>ppt_y</p:attrName>
                                        </p:attrNameLst>
                                      </p:cBhvr>
                                      <p:tavLst>
                                        <p:tav tm="0">
                                          <p:val>
                                            <p:strVal val="0-#ppt_h/2"/>
                                          </p:val>
                                        </p:tav>
                                        <p:tav tm="100000">
                                          <p:val>
                                            <p:strVal val="#ppt_y"/>
                                          </p:val>
                                        </p:tav>
                                      </p:tavLst>
                                    </p:anim>
                                  </p:childTnLst>
                                </p:cTn>
                              </p:par>
                            </p:childTnLst>
                          </p:cTn>
                        </p:par>
                        <p:par>
                          <p:cTn id="38" fill="hold">
                            <p:stCondLst>
                              <p:cond delay="3000"/>
                            </p:stCondLst>
                            <p:childTnLst>
                              <p:par>
                                <p:cTn id="39" presetID="41" presetClass="entr" presetSubtype="0" fill="hold" grpId="0" nodeType="afterEffect">
                                  <p:stCondLst>
                                    <p:cond delay="0"/>
                                  </p:stCondLst>
                                  <p:iterate type="lt">
                                    <p:tmPct val="10000"/>
                                  </p:iterate>
                                  <p:childTnLst>
                                    <p:set>
                                      <p:cBhvr>
                                        <p:cTn id="40" dur="1" fill="hold">
                                          <p:stCondLst>
                                            <p:cond delay="0"/>
                                          </p:stCondLst>
                                        </p:cTn>
                                        <p:tgtEl>
                                          <p:spTgt spid="33"/>
                                        </p:tgtEl>
                                        <p:attrNameLst>
                                          <p:attrName>style.visibility</p:attrName>
                                        </p:attrNameLst>
                                      </p:cBhvr>
                                      <p:to>
                                        <p:strVal val="visible"/>
                                      </p:to>
                                    </p:set>
                                    <p:anim calcmode="lin" valueType="num">
                                      <p:cBhvr>
                                        <p:cTn id="41"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42" dur="500" fill="hold"/>
                                        <p:tgtEl>
                                          <p:spTgt spid="33"/>
                                        </p:tgtEl>
                                        <p:attrNameLst>
                                          <p:attrName>ppt_y</p:attrName>
                                        </p:attrNameLst>
                                      </p:cBhvr>
                                      <p:tavLst>
                                        <p:tav tm="0">
                                          <p:val>
                                            <p:strVal val="#ppt_y"/>
                                          </p:val>
                                        </p:tav>
                                        <p:tav tm="100000">
                                          <p:val>
                                            <p:strVal val="#ppt_y"/>
                                          </p:val>
                                        </p:tav>
                                      </p:tavLst>
                                    </p:anim>
                                    <p:anim calcmode="lin" valueType="num">
                                      <p:cBhvr>
                                        <p:cTn id="43"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44" dur="500" fill="hold"/>
                                        <p:tgtEl>
                                          <p:spTgt spid="33"/>
                                        </p:tgtEl>
                                        <p:attrNameLst>
                                          <p:attrName>ppt_w</p:attrName>
                                        </p:attrNameLst>
                                      </p:cBhvr>
                                      <p:tavLst>
                                        <p:tav tm="0">
                                          <p:val>
                                            <p:strVal val="#ppt_w/10"/>
                                          </p:val>
                                        </p:tav>
                                        <p:tav tm="50000">
                                          <p:val>
                                            <p:strVal val="#ppt_w+.01"/>
                                          </p:val>
                                        </p:tav>
                                        <p:tav tm="100000">
                                          <p:val>
                                            <p:strVal val="#ppt_w"/>
                                          </p:val>
                                        </p:tav>
                                      </p:tavLst>
                                    </p:anim>
                                    <p:animEffect>
                                      <p:cBhvr>
                                        <p:cTn id="45" dur="500" tmFilter="0,0; .5, 1; 1, 1"/>
                                        <p:tgtEl>
                                          <p:spTgt spid="33"/>
                                        </p:tgtEl>
                                      </p:cBhvr>
                                    </p:animEffect>
                                  </p:childTnLst>
                                </p:cTn>
                              </p:par>
                            </p:childTnLst>
                          </p:cTn>
                        </p:par>
                        <p:par>
                          <p:cTn id="46" fill="hold">
                            <p:stCondLst>
                              <p:cond delay="3700"/>
                            </p:stCondLst>
                            <p:childTnLst>
                              <p:par>
                                <p:cTn id="47" presetID="22" presetClass="entr" presetSubtype="8" fill="hold" grpId="0" nodeType="afterEffect">
                                  <p:stCondLst>
                                    <p:cond delay="0"/>
                                  </p:stCondLst>
                                  <p:childTnLst>
                                    <p:set>
                                      <p:cBhvr>
                                        <p:cTn id="48" dur="1" fill="hold">
                                          <p:stCondLst>
                                            <p:cond delay="0"/>
                                          </p:stCondLst>
                                        </p:cTn>
                                        <p:tgtEl>
                                          <p:spTgt spid="45"/>
                                        </p:tgtEl>
                                        <p:attrNameLst>
                                          <p:attrName>style.visibility</p:attrName>
                                        </p:attrNameLst>
                                      </p:cBhvr>
                                      <p:to>
                                        <p:strVal val="visible"/>
                                      </p:to>
                                    </p:set>
                                    <p:animEffect transition="in" filter="wipe(left)">
                                      <p:cBhvr>
                                        <p:cTn id="49" dur="500"/>
                                        <p:tgtEl>
                                          <p:spTgt spid="45"/>
                                        </p:tgtEl>
                                      </p:cBhvr>
                                    </p:animEffect>
                                  </p:childTnLst>
                                </p:cTn>
                              </p:par>
                            </p:childTnLst>
                          </p:cTn>
                        </p:par>
                        <p:par>
                          <p:cTn id="50" fill="hold">
                            <p:stCondLst>
                              <p:cond delay="4200"/>
                            </p:stCondLst>
                            <p:childTnLst>
                              <p:par>
                                <p:cTn id="51" presetID="2" presetClass="entr" presetSubtype="9" fill="hold" nodeType="afterEffect">
                                  <p:stCondLst>
                                    <p:cond delay="0"/>
                                  </p:stCondLst>
                                  <p:childTnLst>
                                    <p:set>
                                      <p:cBhvr>
                                        <p:cTn id="52" dur="1" fill="hold">
                                          <p:stCondLst>
                                            <p:cond delay="0"/>
                                          </p:stCondLst>
                                        </p:cTn>
                                        <p:tgtEl>
                                          <p:spTgt spid="63"/>
                                        </p:tgtEl>
                                        <p:attrNameLst>
                                          <p:attrName>style.visibility</p:attrName>
                                        </p:attrNameLst>
                                      </p:cBhvr>
                                      <p:to>
                                        <p:strVal val="visible"/>
                                      </p:to>
                                    </p:set>
                                    <p:anim calcmode="lin" valueType="num">
                                      <p:cBhvr additive="base">
                                        <p:cTn id="53" dur="500" fill="hold"/>
                                        <p:tgtEl>
                                          <p:spTgt spid="63"/>
                                        </p:tgtEl>
                                        <p:attrNameLst>
                                          <p:attrName>ppt_x</p:attrName>
                                        </p:attrNameLst>
                                      </p:cBhvr>
                                      <p:tavLst>
                                        <p:tav tm="0">
                                          <p:val>
                                            <p:strVal val="0-#ppt_w/2"/>
                                          </p:val>
                                        </p:tav>
                                        <p:tav tm="100000">
                                          <p:val>
                                            <p:strVal val="#ppt_x"/>
                                          </p:val>
                                        </p:tav>
                                      </p:tavLst>
                                    </p:anim>
                                    <p:anim calcmode="lin" valueType="num">
                                      <p:cBhvr additive="base">
                                        <p:cTn id="54" dur="500" fill="hold"/>
                                        <p:tgtEl>
                                          <p:spTgt spid="63"/>
                                        </p:tgtEl>
                                        <p:attrNameLst>
                                          <p:attrName>ppt_y</p:attrName>
                                        </p:attrNameLst>
                                      </p:cBhvr>
                                      <p:tavLst>
                                        <p:tav tm="0">
                                          <p:val>
                                            <p:strVal val="0-#ppt_h/2"/>
                                          </p:val>
                                        </p:tav>
                                        <p:tav tm="100000">
                                          <p:val>
                                            <p:strVal val="#ppt_y"/>
                                          </p:val>
                                        </p:tav>
                                      </p:tavLst>
                                    </p:anim>
                                  </p:childTnLst>
                                </p:cTn>
                              </p:par>
                            </p:childTnLst>
                          </p:cTn>
                        </p:par>
                        <p:par>
                          <p:cTn id="55" fill="hold">
                            <p:stCondLst>
                              <p:cond delay="4700"/>
                            </p:stCondLst>
                            <p:childTnLst>
                              <p:par>
                                <p:cTn id="56" presetID="41" presetClass="entr" presetSubtype="0" fill="hold" grpId="0" nodeType="afterEffect">
                                  <p:stCondLst>
                                    <p:cond delay="0"/>
                                  </p:stCondLst>
                                  <p:iterate type="lt">
                                    <p:tmPct val="10000"/>
                                  </p:iterate>
                                  <p:childTnLst>
                                    <p:set>
                                      <p:cBhvr>
                                        <p:cTn id="57" dur="1" fill="hold">
                                          <p:stCondLst>
                                            <p:cond delay="0"/>
                                          </p:stCondLst>
                                        </p:cTn>
                                        <p:tgtEl>
                                          <p:spTgt spid="46"/>
                                        </p:tgtEl>
                                        <p:attrNameLst>
                                          <p:attrName>style.visibility</p:attrName>
                                        </p:attrNameLst>
                                      </p:cBhvr>
                                      <p:to>
                                        <p:strVal val="visible"/>
                                      </p:to>
                                    </p:set>
                                    <p:anim calcmode="lin" valueType="num">
                                      <p:cBhvr>
                                        <p:cTn id="58" dur="500" fill="hold"/>
                                        <p:tgtEl>
                                          <p:spTgt spid="46"/>
                                        </p:tgtEl>
                                        <p:attrNameLst>
                                          <p:attrName>ppt_x</p:attrName>
                                        </p:attrNameLst>
                                      </p:cBhvr>
                                      <p:tavLst>
                                        <p:tav tm="0">
                                          <p:val>
                                            <p:strVal val="#ppt_x"/>
                                          </p:val>
                                        </p:tav>
                                        <p:tav tm="50000">
                                          <p:val>
                                            <p:strVal val="#ppt_x+.1"/>
                                          </p:val>
                                        </p:tav>
                                        <p:tav tm="100000">
                                          <p:val>
                                            <p:strVal val="#ppt_x"/>
                                          </p:val>
                                        </p:tav>
                                      </p:tavLst>
                                    </p:anim>
                                    <p:anim calcmode="lin" valueType="num">
                                      <p:cBhvr>
                                        <p:cTn id="59" dur="500" fill="hold"/>
                                        <p:tgtEl>
                                          <p:spTgt spid="46"/>
                                        </p:tgtEl>
                                        <p:attrNameLst>
                                          <p:attrName>ppt_y</p:attrName>
                                        </p:attrNameLst>
                                      </p:cBhvr>
                                      <p:tavLst>
                                        <p:tav tm="0">
                                          <p:val>
                                            <p:strVal val="#ppt_y"/>
                                          </p:val>
                                        </p:tav>
                                        <p:tav tm="100000">
                                          <p:val>
                                            <p:strVal val="#ppt_y"/>
                                          </p:val>
                                        </p:tav>
                                      </p:tavLst>
                                    </p:anim>
                                    <p:anim calcmode="lin" valueType="num">
                                      <p:cBhvr>
                                        <p:cTn id="60" dur="500" fill="hold"/>
                                        <p:tgtEl>
                                          <p:spTgt spid="46"/>
                                        </p:tgtEl>
                                        <p:attrNameLst>
                                          <p:attrName>ppt_h</p:attrName>
                                        </p:attrNameLst>
                                      </p:cBhvr>
                                      <p:tavLst>
                                        <p:tav tm="0">
                                          <p:val>
                                            <p:strVal val="#ppt_h/10"/>
                                          </p:val>
                                        </p:tav>
                                        <p:tav tm="50000">
                                          <p:val>
                                            <p:strVal val="#ppt_h+.01"/>
                                          </p:val>
                                        </p:tav>
                                        <p:tav tm="100000">
                                          <p:val>
                                            <p:strVal val="#ppt_h"/>
                                          </p:val>
                                        </p:tav>
                                      </p:tavLst>
                                    </p:anim>
                                    <p:anim calcmode="lin" valueType="num">
                                      <p:cBhvr>
                                        <p:cTn id="61" dur="500" fill="hold"/>
                                        <p:tgtEl>
                                          <p:spTgt spid="46"/>
                                        </p:tgtEl>
                                        <p:attrNameLst>
                                          <p:attrName>ppt_w</p:attrName>
                                        </p:attrNameLst>
                                      </p:cBhvr>
                                      <p:tavLst>
                                        <p:tav tm="0">
                                          <p:val>
                                            <p:strVal val="#ppt_w/10"/>
                                          </p:val>
                                        </p:tav>
                                        <p:tav tm="50000">
                                          <p:val>
                                            <p:strVal val="#ppt_w+.01"/>
                                          </p:val>
                                        </p:tav>
                                        <p:tav tm="100000">
                                          <p:val>
                                            <p:strVal val="#ppt_w"/>
                                          </p:val>
                                        </p:tav>
                                      </p:tavLst>
                                    </p:anim>
                                    <p:animEffect>
                                      <p:cBhvr>
                                        <p:cTn id="62" dur="500" tmFilter="0,0; .5, 1; 1, 1"/>
                                        <p:tgtEl>
                                          <p:spTgt spid="46"/>
                                        </p:tgtEl>
                                      </p:cBhvr>
                                    </p:animEffect>
                                  </p:childTnLst>
                                </p:cTn>
                              </p:par>
                            </p:childTnLst>
                          </p:cTn>
                        </p:par>
                        <p:par>
                          <p:cTn id="63" fill="hold">
                            <p:stCondLst>
                              <p:cond delay="5500"/>
                            </p:stCondLst>
                            <p:childTnLst>
                              <p:par>
                                <p:cTn id="64" presetID="22" presetClass="entr" presetSubtype="8" fill="hold" grpId="0" nodeType="afterEffect">
                                  <p:stCondLst>
                                    <p:cond delay="0"/>
                                  </p:stCondLst>
                                  <p:childTnLst>
                                    <p:set>
                                      <p:cBhvr>
                                        <p:cTn id="65" dur="1" fill="hold">
                                          <p:stCondLst>
                                            <p:cond delay="0"/>
                                          </p:stCondLst>
                                        </p:cTn>
                                        <p:tgtEl>
                                          <p:spTgt spid="47"/>
                                        </p:tgtEl>
                                        <p:attrNameLst>
                                          <p:attrName>style.visibility</p:attrName>
                                        </p:attrNameLst>
                                      </p:cBhvr>
                                      <p:to>
                                        <p:strVal val="visible"/>
                                      </p:to>
                                    </p:set>
                                    <p:animEffect transition="in" filter="wipe(left)">
                                      <p:cBhvr>
                                        <p:cTn id="66" dur="500"/>
                                        <p:tgtEl>
                                          <p:spTgt spid="47"/>
                                        </p:tgtEl>
                                      </p:cBhvr>
                                    </p:animEffect>
                                  </p:childTnLst>
                                </p:cTn>
                              </p:par>
                            </p:childTnLst>
                          </p:cTn>
                        </p:par>
                        <p:par>
                          <p:cTn id="67" fill="hold">
                            <p:stCondLst>
                              <p:cond delay="6000"/>
                            </p:stCondLst>
                            <p:childTnLst>
                              <p:par>
                                <p:cTn id="68" presetID="2" presetClass="entr" presetSubtype="9" fill="hold" nodeType="afterEffect">
                                  <p:stCondLst>
                                    <p:cond delay="0"/>
                                  </p:stCondLst>
                                  <p:childTnLst>
                                    <p:set>
                                      <p:cBhvr>
                                        <p:cTn id="69" dur="1" fill="hold">
                                          <p:stCondLst>
                                            <p:cond delay="0"/>
                                          </p:stCondLst>
                                        </p:cTn>
                                        <p:tgtEl>
                                          <p:spTgt spid="53"/>
                                        </p:tgtEl>
                                        <p:attrNameLst>
                                          <p:attrName>style.visibility</p:attrName>
                                        </p:attrNameLst>
                                      </p:cBhvr>
                                      <p:to>
                                        <p:strVal val="visible"/>
                                      </p:to>
                                    </p:set>
                                    <p:anim calcmode="lin" valueType="num">
                                      <p:cBhvr additive="base">
                                        <p:cTn id="70" dur="500" fill="hold"/>
                                        <p:tgtEl>
                                          <p:spTgt spid="53"/>
                                        </p:tgtEl>
                                        <p:attrNameLst>
                                          <p:attrName>ppt_x</p:attrName>
                                        </p:attrNameLst>
                                      </p:cBhvr>
                                      <p:tavLst>
                                        <p:tav tm="0">
                                          <p:val>
                                            <p:strVal val="0-#ppt_w/2"/>
                                          </p:val>
                                        </p:tav>
                                        <p:tav tm="100000">
                                          <p:val>
                                            <p:strVal val="#ppt_x"/>
                                          </p:val>
                                        </p:tav>
                                      </p:tavLst>
                                    </p:anim>
                                    <p:anim calcmode="lin" valueType="num">
                                      <p:cBhvr additive="base">
                                        <p:cTn id="71" dur="500" fill="hold"/>
                                        <p:tgtEl>
                                          <p:spTgt spid="53"/>
                                        </p:tgtEl>
                                        <p:attrNameLst>
                                          <p:attrName>ppt_y</p:attrName>
                                        </p:attrNameLst>
                                      </p:cBhvr>
                                      <p:tavLst>
                                        <p:tav tm="0">
                                          <p:val>
                                            <p:strVal val="0-#ppt_h/2"/>
                                          </p:val>
                                        </p:tav>
                                        <p:tav tm="100000">
                                          <p:val>
                                            <p:strVal val="#ppt_y"/>
                                          </p:val>
                                        </p:tav>
                                      </p:tavLst>
                                    </p:anim>
                                  </p:childTnLst>
                                </p:cTn>
                              </p:par>
                            </p:childTnLst>
                          </p:cTn>
                        </p:par>
                        <p:par>
                          <p:cTn id="72" fill="hold">
                            <p:stCondLst>
                              <p:cond delay="6500"/>
                            </p:stCondLst>
                            <p:childTnLst>
                              <p:par>
                                <p:cTn id="73" presetID="41" presetClass="entr" presetSubtype="0" fill="hold" grpId="0" nodeType="afterEffect">
                                  <p:stCondLst>
                                    <p:cond delay="0"/>
                                  </p:stCondLst>
                                  <p:iterate type="lt">
                                    <p:tmPct val="10000"/>
                                  </p:iterate>
                                  <p:childTnLst>
                                    <p:set>
                                      <p:cBhvr>
                                        <p:cTn id="74" dur="1" fill="hold">
                                          <p:stCondLst>
                                            <p:cond delay="0"/>
                                          </p:stCondLst>
                                        </p:cTn>
                                        <p:tgtEl>
                                          <p:spTgt spid="48"/>
                                        </p:tgtEl>
                                        <p:attrNameLst>
                                          <p:attrName>style.visibility</p:attrName>
                                        </p:attrNameLst>
                                      </p:cBhvr>
                                      <p:to>
                                        <p:strVal val="visible"/>
                                      </p:to>
                                    </p:set>
                                    <p:anim calcmode="lin" valueType="num">
                                      <p:cBhvr>
                                        <p:cTn id="75" dur="500" fill="hold"/>
                                        <p:tgtEl>
                                          <p:spTgt spid="48"/>
                                        </p:tgtEl>
                                        <p:attrNameLst>
                                          <p:attrName>ppt_x</p:attrName>
                                        </p:attrNameLst>
                                      </p:cBhvr>
                                      <p:tavLst>
                                        <p:tav tm="0">
                                          <p:val>
                                            <p:strVal val="#ppt_x"/>
                                          </p:val>
                                        </p:tav>
                                        <p:tav tm="50000">
                                          <p:val>
                                            <p:strVal val="#ppt_x+.1"/>
                                          </p:val>
                                        </p:tav>
                                        <p:tav tm="100000">
                                          <p:val>
                                            <p:strVal val="#ppt_x"/>
                                          </p:val>
                                        </p:tav>
                                      </p:tavLst>
                                    </p:anim>
                                    <p:anim calcmode="lin" valueType="num">
                                      <p:cBhvr>
                                        <p:cTn id="76" dur="500" fill="hold"/>
                                        <p:tgtEl>
                                          <p:spTgt spid="48"/>
                                        </p:tgtEl>
                                        <p:attrNameLst>
                                          <p:attrName>ppt_y</p:attrName>
                                        </p:attrNameLst>
                                      </p:cBhvr>
                                      <p:tavLst>
                                        <p:tav tm="0">
                                          <p:val>
                                            <p:strVal val="#ppt_y"/>
                                          </p:val>
                                        </p:tav>
                                        <p:tav tm="100000">
                                          <p:val>
                                            <p:strVal val="#ppt_y"/>
                                          </p:val>
                                        </p:tav>
                                      </p:tavLst>
                                    </p:anim>
                                    <p:anim calcmode="lin" valueType="num">
                                      <p:cBhvr>
                                        <p:cTn id="77" dur="500" fill="hold"/>
                                        <p:tgtEl>
                                          <p:spTgt spid="48"/>
                                        </p:tgtEl>
                                        <p:attrNameLst>
                                          <p:attrName>ppt_h</p:attrName>
                                        </p:attrNameLst>
                                      </p:cBhvr>
                                      <p:tavLst>
                                        <p:tav tm="0">
                                          <p:val>
                                            <p:strVal val="#ppt_h/10"/>
                                          </p:val>
                                        </p:tav>
                                        <p:tav tm="50000">
                                          <p:val>
                                            <p:strVal val="#ppt_h+.01"/>
                                          </p:val>
                                        </p:tav>
                                        <p:tav tm="100000">
                                          <p:val>
                                            <p:strVal val="#ppt_h"/>
                                          </p:val>
                                        </p:tav>
                                      </p:tavLst>
                                    </p:anim>
                                    <p:anim calcmode="lin" valueType="num">
                                      <p:cBhvr>
                                        <p:cTn id="78" dur="500" fill="hold"/>
                                        <p:tgtEl>
                                          <p:spTgt spid="48"/>
                                        </p:tgtEl>
                                        <p:attrNameLst>
                                          <p:attrName>ppt_w</p:attrName>
                                        </p:attrNameLst>
                                      </p:cBhvr>
                                      <p:tavLst>
                                        <p:tav tm="0">
                                          <p:val>
                                            <p:strVal val="#ppt_w/10"/>
                                          </p:val>
                                        </p:tav>
                                        <p:tav tm="50000">
                                          <p:val>
                                            <p:strVal val="#ppt_w+.01"/>
                                          </p:val>
                                        </p:tav>
                                        <p:tav tm="100000">
                                          <p:val>
                                            <p:strVal val="#ppt_w"/>
                                          </p:val>
                                        </p:tav>
                                      </p:tavLst>
                                    </p:anim>
                                    <p:animEffect>
                                      <p:cBhvr>
                                        <p:cTn id="79" dur="500" tmFilter="0,0; .5, 1; 1, 1"/>
                                        <p:tgtEl>
                                          <p:spTgt spid="48"/>
                                        </p:tgtEl>
                                      </p:cBhvr>
                                    </p:animEffect>
                                  </p:childTnLst>
                                </p:cTn>
                              </p:par>
                            </p:childTnLst>
                          </p:cTn>
                        </p:par>
                        <p:par>
                          <p:cTn id="80" fill="hold">
                            <p:stCondLst>
                              <p:cond delay="7450"/>
                            </p:stCondLst>
                            <p:childTnLst>
                              <p:par>
                                <p:cTn id="81" presetID="22" presetClass="entr" presetSubtype="8" fill="hold" grpId="0" nodeType="afterEffect">
                                  <p:stCondLst>
                                    <p:cond delay="0"/>
                                  </p:stCondLst>
                                  <p:childTnLst>
                                    <p:set>
                                      <p:cBhvr>
                                        <p:cTn id="82" dur="1" fill="hold">
                                          <p:stCondLst>
                                            <p:cond delay="0"/>
                                          </p:stCondLst>
                                        </p:cTn>
                                        <p:tgtEl>
                                          <p:spTgt spid="49"/>
                                        </p:tgtEl>
                                        <p:attrNameLst>
                                          <p:attrName>style.visibility</p:attrName>
                                        </p:attrNameLst>
                                      </p:cBhvr>
                                      <p:to>
                                        <p:strVal val="visible"/>
                                      </p:to>
                                    </p:set>
                                    <p:animEffect transition="in" filter="wipe(left)">
                                      <p:cBhvr>
                                        <p:cTn id="83" dur="500"/>
                                        <p:tgtEl>
                                          <p:spTgt spid="49"/>
                                        </p:tgtEl>
                                      </p:cBhvr>
                                    </p:animEffect>
                                  </p:childTnLst>
                                </p:cTn>
                              </p:par>
                            </p:childTnLst>
                          </p:cTn>
                        </p:par>
                        <p:par>
                          <p:cTn id="84" fill="hold">
                            <p:stCondLst>
                              <p:cond delay="7950"/>
                            </p:stCondLst>
                            <p:childTnLst>
                              <p:par>
                                <p:cTn id="85" presetID="2" presetClass="entr" presetSubtype="9" fill="hold" nodeType="afterEffect">
                                  <p:stCondLst>
                                    <p:cond delay="0"/>
                                  </p:stCondLst>
                                  <p:childTnLst>
                                    <p:set>
                                      <p:cBhvr>
                                        <p:cTn id="86" dur="1" fill="hold">
                                          <p:stCondLst>
                                            <p:cond delay="0"/>
                                          </p:stCondLst>
                                        </p:cTn>
                                        <p:tgtEl>
                                          <p:spTgt spid="62"/>
                                        </p:tgtEl>
                                        <p:attrNameLst>
                                          <p:attrName>style.visibility</p:attrName>
                                        </p:attrNameLst>
                                      </p:cBhvr>
                                      <p:to>
                                        <p:strVal val="visible"/>
                                      </p:to>
                                    </p:set>
                                    <p:anim calcmode="lin" valueType="num">
                                      <p:cBhvr additive="base">
                                        <p:cTn id="87" dur="500" fill="hold"/>
                                        <p:tgtEl>
                                          <p:spTgt spid="62"/>
                                        </p:tgtEl>
                                        <p:attrNameLst>
                                          <p:attrName>ppt_x</p:attrName>
                                        </p:attrNameLst>
                                      </p:cBhvr>
                                      <p:tavLst>
                                        <p:tav tm="0">
                                          <p:val>
                                            <p:strVal val="0-#ppt_w/2"/>
                                          </p:val>
                                        </p:tav>
                                        <p:tav tm="100000">
                                          <p:val>
                                            <p:strVal val="#ppt_x"/>
                                          </p:val>
                                        </p:tav>
                                      </p:tavLst>
                                    </p:anim>
                                    <p:anim calcmode="lin" valueType="num">
                                      <p:cBhvr additive="base">
                                        <p:cTn id="88" dur="500" fill="hold"/>
                                        <p:tgtEl>
                                          <p:spTgt spid="62"/>
                                        </p:tgtEl>
                                        <p:attrNameLst>
                                          <p:attrName>ppt_y</p:attrName>
                                        </p:attrNameLst>
                                      </p:cBhvr>
                                      <p:tavLst>
                                        <p:tav tm="0">
                                          <p:val>
                                            <p:strVal val="0-#ppt_h/2"/>
                                          </p:val>
                                        </p:tav>
                                        <p:tav tm="100000">
                                          <p:val>
                                            <p:strVal val="#ppt_y"/>
                                          </p:val>
                                        </p:tav>
                                      </p:tavLst>
                                    </p:anim>
                                  </p:childTnLst>
                                </p:cTn>
                              </p:par>
                            </p:childTnLst>
                          </p:cTn>
                        </p:par>
                        <p:par>
                          <p:cTn id="89" fill="hold">
                            <p:stCondLst>
                              <p:cond delay="8450"/>
                            </p:stCondLst>
                            <p:childTnLst>
                              <p:par>
                                <p:cTn id="90" presetID="41" presetClass="entr" presetSubtype="0" fill="hold" grpId="0" nodeType="afterEffect">
                                  <p:stCondLst>
                                    <p:cond delay="0"/>
                                  </p:stCondLst>
                                  <p:iterate type="lt">
                                    <p:tmPct val="10000"/>
                                  </p:iterate>
                                  <p:childTnLst>
                                    <p:set>
                                      <p:cBhvr>
                                        <p:cTn id="91" dur="1" fill="hold">
                                          <p:stCondLst>
                                            <p:cond delay="0"/>
                                          </p:stCondLst>
                                        </p:cTn>
                                        <p:tgtEl>
                                          <p:spTgt spid="50"/>
                                        </p:tgtEl>
                                        <p:attrNameLst>
                                          <p:attrName>style.visibility</p:attrName>
                                        </p:attrNameLst>
                                      </p:cBhvr>
                                      <p:to>
                                        <p:strVal val="visible"/>
                                      </p:to>
                                    </p:set>
                                    <p:anim calcmode="lin" valueType="num">
                                      <p:cBhvr>
                                        <p:cTn id="92" dur="500" fill="hold"/>
                                        <p:tgtEl>
                                          <p:spTgt spid="50"/>
                                        </p:tgtEl>
                                        <p:attrNameLst>
                                          <p:attrName>ppt_x</p:attrName>
                                        </p:attrNameLst>
                                      </p:cBhvr>
                                      <p:tavLst>
                                        <p:tav tm="0">
                                          <p:val>
                                            <p:strVal val="#ppt_x"/>
                                          </p:val>
                                        </p:tav>
                                        <p:tav tm="50000">
                                          <p:val>
                                            <p:strVal val="#ppt_x+.1"/>
                                          </p:val>
                                        </p:tav>
                                        <p:tav tm="100000">
                                          <p:val>
                                            <p:strVal val="#ppt_x"/>
                                          </p:val>
                                        </p:tav>
                                      </p:tavLst>
                                    </p:anim>
                                    <p:anim calcmode="lin" valueType="num">
                                      <p:cBhvr>
                                        <p:cTn id="93" dur="500" fill="hold"/>
                                        <p:tgtEl>
                                          <p:spTgt spid="50"/>
                                        </p:tgtEl>
                                        <p:attrNameLst>
                                          <p:attrName>ppt_y</p:attrName>
                                        </p:attrNameLst>
                                      </p:cBhvr>
                                      <p:tavLst>
                                        <p:tav tm="0">
                                          <p:val>
                                            <p:strVal val="#ppt_y"/>
                                          </p:val>
                                        </p:tav>
                                        <p:tav tm="100000">
                                          <p:val>
                                            <p:strVal val="#ppt_y"/>
                                          </p:val>
                                        </p:tav>
                                      </p:tavLst>
                                    </p:anim>
                                    <p:anim calcmode="lin" valueType="num">
                                      <p:cBhvr>
                                        <p:cTn id="94" dur="500" fill="hold"/>
                                        <p:tgtEl>
                                          <p:spTgt spid="50"/>
                                        </p:tgtEl>
                                        <p:attrNameLst>
                                          <p:attrName>ppt_h</p:attrName>
                                        </p:attrNameLst>
                                      </p:cBhvr>
                                      <p:tavLst>
                                        <p:tav tm="0">
                                          <p:val>
                                            <p:strVal val="#ppt_h/10"/>
                                          </p:val>
                                        </p:tav>
                                        <p:tav tm="50000">
                                          <p:val>
                                            <p:strVal val="#ppt_h+.01"/>
                                          </p:val>
                                        </p:tav>
                                        <p:tav tm="100000">
                                          <p:val>
                                            <p:strVal val="#ppt_h"/>
                                          </p:val>
                                        </p:tav>
                                      </p:tavLst>
                                    </p:anim>
                                    <p:anim calcmode="lin" valueType="num">
                                      <p:cBhvr>
                                        <p:cTn id="95" dur="500" fill="hold"/>
                                        <p:tgtEl>
                                          <p:spTgt spid="50"/>
                                        </p:tgtEl>
                                        <p:attrNameLst>
                                          <p:attrName>ppt_w</p:attrName>
                                        </p:attrNameLst>
                                      </p:cBhvr>
                                      <p:tavLst>
                                        <p:tav tm="0">
                                          <p:val>
                                            <p:strVal val="#ppt_w/10"/>
                                          </p:val>
                                        </p:tav>
                                        <p:tav tm="50000">
                                          <p:val>
                                            <p:strVal val="#ppt_w+.01"/>
                                          </p:val>
                                        </p:tav>
                                        <p:tav tm="100000">
                                          <p:val>
                                            <p:strVal val="#ppt_w"/>
                                          </p:val>
                                        </p:tav>
                                      </p:tavLst>
                                    </p:anim>
                                    <p:animEffect>
                                      <p:cBhvr>
                                        <p:cTn id="96" dur="500" tmFilter="0,0; .5, 1; 1, 1"/>
                                        <p:tgtEl>
                                          <p:spTgt spid="50"/>
                                        </p:tgtEl>
                                      </p:cBhvr>
                                    </p:animEffect>
                                  </p:childTnLst>
                                </p:cTn>
                              </p:par>
                            </p:childTnLst>
                          </p:cTn>
                        </p:par>
                        <p:par>
                          <p:cTn id="97" fill="hold">
                            <p:stCondLst>
                              <p:cond delay="9250"/>
                            </p:stCondLst>
                            <p:childTnLst>
                              <p:par>
                                <p:cTn id="98" presetID="22" presetClass="entr" presetSubtype="8" fill="hold" grpId="0" nodeType="afterEffect">
                                  <p:stCondLst>
                                    <p:cond delay="0"/>
                                  </p:stCondLst>
                                  <p:childTnLst>
                                    <p:set>
                                      <p:cBhvr>
                                        <p:cTn id="99" dur="1" fill="hold">
                                          <p:stCondLst>
                                            <p:cond delay="0"/>
                                          </p:stCondLst>
                                        </p:cTn>
                                        <p:tgtEl>
                                          <p:spTgt spid="51"/>
                                        </p:tgtEl>
                                        <p:attrNameLst>
                                          <p:attrName>style.visibility</p:attrName>
                                        </p:attrNameLst>
                                      </p:cBhvr>
                                      <p:to>
                                        <p:strVal val="visible"/>
                                      </p:to>
                                    </p:set>
                                    <p:animEffect transition="in" filter="wipe(left)">
                                      <p:cBhvr>
                                        <p:cTn id="100"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33" grpId="0" bldLvl="0" autoUpdateAnimBg="0"/>
      <p:bldP spid="45" grpId="0"/>
      <p:bldP spid="46" grpId="0" bldLvl="0" autoUpdateAnimBg="0"/>
      <p:bldP spid="47" grpId="0"/>
      <p:bldP spid="48" grpId="0" bldLvl="0" autoUpdateAnimBg="0"/>
      <p:bldP spid="49" grpId="0"/>
      <p:bldP spid="50" grpId="0" bldLvl="0" autoUpdateAnimBg="0"/>
      <p:bldP spid="5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图片 3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2292" y="-14240"/>
            <a:ext cx="3676660" cy="6551270"/>
          </a:xfrm>
          <a:prstGeom prst="rect">
            <a:avLst/>
          </a:prstGeom>
        </p:spPr>
      </p:pic>
      <p:pic>
        <p:nvPicPr>
          <p:cNvPr id="34" name="图片 3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515341" y="-14240"/>
            <a:ext cx="3676660" cy="6551270"/>
          </a:xfrm>
          <a:prstGeom prst="rect">
            <a:avLst/>
          </a:prstGeom>
        </p:spPr>
      </p:pic>
      <p:pic>
        <p:nvPicPr>
          <p:cNvPr id="29" name="图片 2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39476" y="5203846"/>
            <a:ext cx="1595839" cy="1278365"/>
          </a:xfrm>
          <a:prstGeom prst="rect">
            <a:avLst/>
          </a:prstGeom>
        </p:spPr>
      </p:pic>
      <p:pic>
        <p:nvPicPr>
          <p:cNvPr id="30" name="图片 2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5400000">
            <a:off x="9754318" y="4420235"/>
            <a:ext cx="1527051" cy="3810008"/>
          </a:xfrm>
          <a:prstGeom prst="rect">
            <a:avLst/>
          </a:prstGeom>
        </p:spPr>
      </p:pic>
      <p:pic>
        <p:nvPicPr>
          <p:cNvPr id="31" name="图片 3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6200000">
            <a:off x="6900878" y="5052670"/>
            <a:ext cx="993650" cy="2901702"/>
          </a:xfrm>
          <a:prstGeom prst="rect">
            <a:avLst/>
          </a:prstGeom>
        </p:spPr>
      </p:pic>
      <p:pic>
        <p:nvPicPr>
          <p:cNvPr id="32" name="图片 3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5400000">
            <a:off x="3598732" y="4434985"/>
            <a:ext cx="1527051" cy="3810008"/>
          </a:xfrm>
          <a:prstGeom prst="rect">
            <a:avLst/>
          </a:prstGeom>
        </p:spPr>
      </p:pic>
      <p:pic>
        <p:nvPicPr>
          <p:cNvPr id="33" name="图片 3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6200000">
            <a:off x="787640" y="5052670"/>
            <a:ext cx="993650" cy="2901702"/>
          </a:xfrm>
          <a:prstGeom prst="rect">
            <a:avLst/>
          </a:prstGeom>
        </p:spPr>
      </p:pic>
      <p:pic>
        <p:nvPicPr>
          <p:cNvPr id="36" name="图片 3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571953" y="802038"/>
            <a:ext cx="4710155" cy="1054148"/>
          </a:xfrm>
          <a:prstGeom prst="rect">
            <a:avLst/>
          </a:prstGeom>
        </p:spPr>
      </p:pic>
      <p:pic>
        <p:nvPicPr>
          <p:cNvPr id="28" name="图片 2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67202" y="465678"/>
            <a:ext cx="3207818" cy="5670748"/>
          </a:xfrm>
          <a:prstGeom prst="rect">
            <a:avLst/>
          </a:prstGeom>
        </p:spPr>
      </p:pic>
      <p:sp>
        <p:nvSpPr>
          <p:cNvPr id="37" name="文本框 36"/>
          <p:cNvSpPr txBox="1"/>
          <p:nvPr/>
        </p:nvSpPr>
        <p:spPr>
          <a:xfrm>
            <a:off x="5774347" y="2534786"/>
            <a:ext cx="911468" cy="769441"/>
          </a:xfrm>
          <a:prstGeom prst="rect">
            <a:avLst/>
          </a:prstGeom>
          <a:noFill/>
          <a:ln>
            <a:noFill/>
          </a:ln>
        </p:spPr>
        <p:txBody>
          <a:bodyPr vert="horz" wrap="square" rtlCol="0">
            <a:spAutoFit/>
          </a:bodyPr>
          <a:lstStyle>
            <a:defPPr>
              <a:defRPr lang="zh-CN"/>
            </a:defPPr>
            <a:lvl1pPr>
              <a:defRPr sz="8000">
                <a:solidFill>
                  <a:srgbClr val="C00000"/>
                </a:solidFill>
                <a:latin typeface="Agency FB" panose="020B0503020202020204" pitchFamily="34" charset="0"/>
                <a:ea typeface="华文细黑" panose="02010600040101010101" pitchFamily="2" charset="-122"/>
              </a:defRPr>
            </a:lvl1pPr>
          </a:lstStyle>
          <a:p>
            <a:r>
              <a:rPr lang="en-US" altLang="zh-CN" sz="4400" b="1" dirty="0" smtClean="0">
                <a:solidFill>
                  <a:srgbClr val="427345"/>
                </a:solidFill>
                <a:latin typeface="+mn-ea"/>
                <a:ea typeface="+mn-ea"/>
              </a:rPr>
              <a:t>03</a:t>
            </a:r>
            <a:endParaRPr lang="zh-CN" altLang="en-US" sz="4400" b="1" dirty="0">
              <a:solidFill>
                <a:srgbClr val="427345"/>
              </a:solidFill>
              <a:latin typeface="+mn-ea"/>
              <a:ea typeface="+mn-ea"/>
            </a:endParaRPr>
          </a:p>
        </p:txBody>
      </p:sp>
      <p:sp>
        <p:nvSpPr>
          <p:cNvPr id="38" name="文本框 37"/>
          <p:cNvSpPr txBox="1"/>
          <p:nvPr/>
        </p:nvSpPr>
        <p:spPr>
          <a:xfrm>
            <a:off x="4275999" y="3429000"/>
            <a:ext cx="3618192" cy="769441"/>
          </a:xfrm>
          <a:prstGeom prst="rect">
            <a:avLst/>
          </a:prstGeom>
          <a:noFill/>
          <a:ln>
            <a:noFill/>
          </a:ln>
        </p:spPr>
        <p:txBody>
          <a:bodyPr vert="horz" wrap="square" rtlCol="0">
            <a:spAutoFit/>
          </a:bodyPr>
          <a:lstStyle>
            <a:defPPr>
              <a:defRPr lang="zh-CN"/>
            </a:defPPr>
            <a:lvl1pPr>
              <a:defRPr sz="4400" b="1">
                <a:solidFill>
                  <a:schemeClr val="accent6">
                    <a:lumMod val="75000"/>
                  </a:schemeClr>
                </a:solidFill>
                <a:latin typeface="+mn-ea"/>
              </a:defRPr>
            </a:lvl1pPr>
          </a:lstStyle>
          <a:p>
            <a:r>
              <a:rPr lang="zh-CN" altLang="en-US" dirty="0"/>
              <a:t>活</a:t>
            </a:r>
            <a:r>
              <a:rPr lang="zh-CN" altLang="en-US" dirty="0" smtClean="0"/>
              <a:t>动运作方式</a:t>
            </a:r>
            <a:endParaRPr lang="zh-CN" altLang="en-US" dirty="0"/>
          </a:p>
        </p:txBody>
      </p:sp>
      <p:sp>
        <p:nvSpPr>
          <p:cNvPr id="39" name="矩形 38"/>
          <p:cNvSpPr>
            <a:spLocks noChangeArrowheads="1"/>
          </p:cNvSpPr>
          <p:nvPr/>
        </p:nvSpPr>
        <p:spPr bwMode="auto">
          <a:xfrm>
            <a:off x="3843862" y="4198441"/>
            <a:ext cx="4916404" cy="315407"/>
          </a:xfrm>
          <a:prstGeom prst="rect">
            <a:avLst/>
          </a:prstGeom>
          <a:noFill/>
          <a:extLst/>
        </p:spPr>
        <p:txBody>
          <a:bodyPr wrap="square" lIns="0" tIns="0" rIns="0" bIns="0" rtlCol="0">
            <a:spAutoFit/>
          </a:bodyPr>
          <a:lstStyle/>
          <a:p>
            <a:pPr>
              <a:lnSpc>
                <a:spcPct val="200000"/>
              </a:lnSpc>
              <a:spcBef>
                <a:spcPct val="0"/>
              </a:spcBef>
            </a:pPr>
            <a:r>
              <a:rPr lang="zh-CN" altLang="en-US" sz="1200" dirty="0" smtClean="0">
                <a:solidFill>
                  <a:srgbClr val="427345"/>
                </a:solidFill>
                <a:latin typeface="+mj-ea"/>
                <a:ea typeface="+mj-ea"/>
              </a:rPr>
              <a:t>您</a:t>
            </a:r>
            <a:r>
              <a:rPr lang="zh-CN" altLang="en-US" sz="1200" dirty="0">
                <a:solidFill>
                  <a:srgbClr val="427345"/>
                </a:solidFill>
                <a:latin typeface="+mj-ea"/>
                <a:ea typeface="+mj-ea"/>
              </a:rPr>
              <a:t>的内容打在这里，或者通过复制您的文本后，在此框中选择粘贴</a:t>
            </a:r>
            <a:r>
              <a:rPr lang="zh-CN" altLang="en-US" sz="1200" dirty="0" smtClean="0">
                <a:solidFill>
                  <a:srgbClr val="427345"/>
                </a:solidFill>
                <a:latin typeface="+mj-ea"/>
                <a:ea typeface="+mj-ea"/>
              </a:rPr>
              <a:t>，</a:t>
            </a:r>
            <a:endParaRPr lang="zh-CN" altLang="en-US" sz="1200" dirty="0">
              <a:solidFill>
                <a:srgbClr val="427345"/>
              </a:solidFill>
              <a:latin typeface="+mj-ea"/>
              <a:ea typeface="+mj-ea"/>
              <a:sym typeface="微软雅黑" pitchFamily="34" charset="-122"/>
            </a:endParaRPr>
          </a:p>
        </p:txBody>
      </p:sp>
      <p:pic>
        <p:nvPicPr>
          <p:cNvPr id="40" name="图片 39"/>
          <p:cNvPicPr>
            <a:picLocks noChangeAspect="1"/>
          </p:cNvPicPr>
          <p:nvPr/>
        </p:nvPicPr>
        <p:blipFill rotWithShape="1">
          <a:blip r:embed="rId9" cstate="print">
            <a:extLst>
              <a:ext uri="{28A0092B-C50C-407E-A947-70E740481C1C}">
                <a14:useLocalDpi xmlns:a14="http://schemas.microsoft.com/office/drawing/2010/main" val="0"/>
              </a:ext>
            </a:extLst>
          </a:blip>
          <a:srcRect l="16398"/>
          <a:stretch/>
        </p:blipFill>
        <p:spPr>
          <a:xfrm>
            <a:off x="4887552" y="203405"/>
            <a:ext cx="2395086" cy="1115630"/>
          </a:xfrm>
          <a:prstGeom prst="rect">
            <a:avLst/>
          </a:prstGeom>
        </p:spPr>
      </p:pic>
      <p:pic>
        <p:nvPicPr>
          <p:cNvPr id="41" name="图片 40"/>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flipH="1">
            <a:off x="7662869" y="578393"/>
            <a:ext cx="3775335" cy="5445318"/>
          </a:xfrm>
          <a:prstGeom prst="rect">
            <a:avLst/>
          </a:prstGeom>
        </p:spPr>
      </p:pic>
    </p:spTree>
    <p:extLst>
      <p:ext uri="{BB962C8B-B14F-4D97-AF65-F5344CB8AC3E}">
        <p14:creationId xmlns:p14="http://schemas.microsoft.com/office/powerpoint/2010/main" val="255719916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fallOver"/>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35000" fill="hold" grpId="0" nodeType="afterEffect" p14:presetBounceEnd="55000">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14:bounceEnd="55000">
                                          <p:cBhvr additive="base">
                                            <p:cTn id="7" dur="2000" fill="hold"/>
                                            <p:tgtEl>
                                              <p:spTgt spid="37"/>
                                            </p:tgtEl>
                                            <p:attrNameLst>
                                              <p:attrName>ppt_x</p:attrName>
                                            </p:attrNameLst>
                                          </p:cBhvr>
                                          <p:tavLst>
                                            <p:tav tm="0">
                                              <p:val>
                                                <p:strVal val="0-#ppt_w/2"/>
                                              </p:val>
                                            </p:tav>
                                            <p:tav tm="100000">
                                              <p:val>
                                                <p:strVal val="#ppt_x"/>
                                              </p:val>
                                            </p:tav>
                                          </p:tavLst>
                                        </p:anim>
                                        <p:anim calcmode="lin" valueType="num" p14:bounceEnd="55000">
                                          <p:cBhvr additive="base">
                                            <p:cTn id="8" dur="2000" fill="hold"/>
                                            <p:tgtEl>
                                              <p:spTgt spid="37"/>
                                            </p:tgtEl>
                                            <p:attrNameLst>
                                              <p:attrName>ppt_y</p:attrName>
                                            </p:attrNameLst>
                                          </p:cBhvr>
                                          <p:tavLst>
                                            <p:tav tm="0">
                                              <p:val>
                                                <p:strVal val="0-#ppt_h/2"/>
                                              </p:val>
                                            </p:tav>
                                            <p:tav tm="100000">
                                              <p:val>
                                                <p:strVal val="#ppt_y"/>
                                              </p:val>
                                            </p:tav>
                                          </p:tavLst>
                                        </p:anim>
                                      </p:childTnLst>
                                    </p:cTn>
                                  </p:par>
                                </p:childTnLst>
                              </p:cTn>
                            </p:par>
                            <p:par>
                              <p:cTn id="9" fill="hold">
                                <p:stCondLst>
                                  <p:cond delay="2000"/>
                                </p:stCondLst>
                                <p:childTnLst>
                                  <p:par>
                                    <p:cTn id="10" presetID="22" presetClass="entr" presetSubtype="8" fill="hold" grpId="0" nodeType="after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wipe(left)">
                                          <p:cBhvr>
                                            <p:cTn id="12" dur="500"/>
                                            <p:tgtEl>
                                              <p:spTgt spid="38"/>
                                            </p:tgtEl>
                                          </p:cBhvr>
                                        </p:animEffect>
                                      </p:childTnLst>
                                    </p:cTn>
                                  </p:par>
                                </p:childTnLst>
                              </p:cTn>
                            </p:par>
                            <p:par>
                              <p:cTn id="13" fill="hold">
                                <p:stCondLst>
                                  <p:cond delay="2500"/>
                                </p:stCondLst>
                                <p:childTnLst>
                                  <p:par>
                                    <p:cTn id="14" presetID="41" presetClass="entr" presetSubtype="0" fill="hold" grpId="0" nodeType="afterEffect">
                                      <p:stCondLst>
                                        <p:cond delay="0"/>
                                      </p:stCondLst>
                                      <p:iterate type="lt">
                                        <p:tmPct val="7000"/>
                                      </p:iterate>
                                      <p:childTnLst>
                                        <p:set>
                                          <p:cBhvr>
                                            <p:cTn id="15" dur="1" fill="hold">
                                              <p:stCondLst>
                                                <p:cond delay="0"/>
                                              </p:stCondLst>
                                            </p:cTn>
                                            <p:tgtEl>
                                              <p:spTgt spid="39"/>
                                            </p:tgtEl>
                                            <p:attrNameLst>
                                              <p:attrName>style.visibility</p:attrName>
                                            </p:attrNameLst>
                                          </p:cBhvr>
                                          <p:to>
                                            <p:strVal val="visible"/>
                                          </p:to>
                                        </p:set>
                                        <p:anim calcmode="lin" valueType="num">
                                          <p:cBhvr>
                                            <p:cTn id="16" dur="500" fill="hold"/>
                                            <p:tgtEl>
                                              <p:spTgt spid="39"/>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39"/>
                                            </p:tgtEl>
                                            <p:attrNameLst>
                                              <p:attrName>ppt_y</p:attrName>
                                            </p:attrNameLst>
                                          </p:cBhvr>
                                          <p:tavLst>
                                            <p:tav tm="0">
                                              <p:val>
                                                <p:strVal val="#ppt_y"/>
                                              </p:val>
                                            </p:tav>
                                            <p:tav tm="100000">
                                              <p:val>
                                                <p:strVal val="#ppt_y"/>
                                              </p:val>
                                            </p:tav>
                                          </p:tavLst>
                                        </p:anim>
                                        <p:anim calcmode="lin" valueType="num">
                                          <p:cBhvr>
                                            <p:cTn id="18" dur="500" fill="hold"/>
                                            <p:tgtEl>
                                              <p:spTgt spid="39"/>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39"/>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3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35000"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2000" fill="hold"/>
                                            <p:tgtEl>
                                              <p:spTgt spid="37"/>
                                            </p:tgtEl>
                                            <p:attrNameLst>
                                              <p:attrName>ppt_x</p:attrName>
                                            </p:attrNameLst>
                                          </p:cBhvr>
                                          <p:tavLst>
                                            <p:tav tm="0">
                                              <p:val>
                                                <p:strVal val="0-#ppt_w/2"/>
                                              </p:val>
                                            </p:tav>
                                            <p:tav tm="100000">
                                              <p:val>
                                                <p:strVal val="#ppt_x"/>
                                              </p:val>
                                            </p:tav>
                                          </p:tavLst>
                                        </p:anim>
                                        <p:anim calcmode="lin" valueType="num">
                                          <p:cBhvr additive="base">
                                            <p:cTn id="8" dur="2000" fill="hold"/>
                                            <p:tgtEl>
                                              <p:spTgt spid="37"/>
                                            </p:tgtEl>
                                            <p:attrNameLst>
                                              <p:attrName>ppt_y</p:attrName>
                                            </p:attrNameLst>
                                          </p:cBhvr>
                                          <p:tavLst>
                                            <p:tav tm="0">
                                              <p:val>
                                                <p:strVal val="0-#ppt_h/2"/>
                                              </p:val>
                                            </p:tav>
                                            <p:tav tm="100000">
                                              <p:val>
                                                <p:strVal val="#ppt_y"/>
                                              </p:val>
                                            </p:tav>
                                          </p:tavLst>
                                        </p:anim>
                                      </p:childTnLst>
                                    </p:cTn>
                                  </p:par>
                                </p:childTnLst>
                              </p:cTn>
                            </p:par>
                            <p:par>
                              <p:cTn id="9" fill="hold">
                                <p:stCondLst>
                                  <p:cond delay="2000"/>
                                </p:stCondLst>
                                <p:childTnLst>
                                  <p:par>
                                    <p:cTn id="10" presetID="22" presetClass="entr" presetSubtype="8" fill="hold" grpId="0" nodeType="after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wipe(left)">
                                          <p:cBhvr>
                                            <p:cTn id="12" dur="500"/>
                                            <p:tgtEl>
                                              <p:spTgt spid="38"/>
                                            </p:tgtEl>
                                          </p:cBhvr>
                                        </p:animEffect>
                                      </p:childTnLst>
                                    </p:cTn>
                                  </p:par>
                                </p:childTnLst>
                              </p:cTn>
                            </p:par>
                            <p:par>
                              <p:cTn id="13" fill="hold">
                                <p:stCondLst>
                                  <p:cond delay="2500"/>
                                </p:stCondLst>
                                <p:childTnLst>
                                  <p:par>
                                    <p:cTn id="14" presetID="41" presetClass="entr" presetSubtype="0" fill="hold" grpId="0" nodeType="afterEffect">
                                      <p:stCondLst>
                                        <p:cond delay="0"/>
                                      </p:stCondLst>
                                      <p:iterate type="lt">
                                        <p:tmPct val="7000"/>
                                      </p:iterate>
                                      <p:childTnLst>
                                        <p:set>
                                          <p:cBhvr>
                                            <p:cTn id="15" dur="1" fill="hold">
                                              <p:stCondLst>
                                                <p:cond delay="0"/>
                                              </p:stCondLst>
                                            </p:cTn>
                                            <p:tgtEl>
                                              <p:spTgt spid="39"/>
                                            </p:tgtEl>
                                            <p:attrNameLst>
                                              <p:attrName>style.visibility</p:attrName>
                                            </p:attrNameLst>
                                          </p:cBhvr>
                                          <p:to>
                                            <p:strVal val="visible"/>
                                          </p:to>
                                        </p:set>
                                        <p:anim calcmode="lin" valueType="num">
                                          <p:cBhvr>
                                            <p:cTn id="16" dur="500" fill="hold"/>
                                            <p:tgtEl>
                                              <p:spTgt spid="39"/>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39"/>
                                            </p:tgtEl>
                                            <p:attrNameLst>
                                              <p:attrName>ppt_y</p:attrName>
                                            </p:attrNameLst>
                                          </p:cBhvr>
                                          <p:tavLst>
                                            <p:tav tm="0">
                                              <p:val>
                                                <p:strVal val="#ppt_y"/>
                                              </p:val>
                                            </p:tav>
                                            <p:tav tm="100000">
                                              <p:val>
                                                <p:strVal val="#ppt_y"/>
                                              </p:val>
                                            </p:tav>
                                          </p:tavLst>
                                        </p:anim>
                                        <p:anim calcmode="lin" valueType="num">
                                          <p:cBhvr>
                                            <p:cTn id="18" dur="500" fill="hold"/>
                                            <p:tgtEl>
                                              <p:spTgt spid="39"/>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39"/>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39"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0200" y="179901"/>
            <a:ext cx="704773" cy="479812"/>
          </a:xfrm>
          <a:prstGeom prst="rect">
            <a:avLst/>
          </a:prstGeom>
        </p:spPr>
      </p:pic>
      <p:cxnSp>
        <p:nvCxnSpPr>
          <p:cNvPr id="14" name="直接连接符 13"/>
          <p:cNvCxnSpPr/>
          <p:nvPr/>
        </p:nvCxnSpPr>
        <p:spPr>
          <a:xfrm>
            <a:off x="2780907" y="509047"/>
            <a:ext cx="9345105" cy="0"/>
          </a:xfrm>
          <a:prstGeom prst="line">
            <a:avLst/>
          </a:prstGeom>
          <a:ln>
            <a:solidFill>
              <a:srgbClr val="427345"/>
            </a:solidFill>
          </a:ln>
        </p:spPr>
        <p:style>
          <a:lnRef idx="1">
            <a:schemeClr val="accent1"/>
          </a:lnRef>
          <a:fillRef idx="0">
            <a:schemeClr val="accent1"/>
          </a:fillRef>
          <a:effectRef idx="0">
            <a:schemeClr val="accent1"/>
          </a:effectRef>
          <a:fontRef idx="minor">
            <a:schemeClr val="tx1"/>
          </a:fontRef>
        </p:style>
      </p:cxnSp>
      <p:sp>
        <p:nvSpPr>
          <p:cNvPr id="21" name="矩形 20"/>
          <p:cNvSpPr/>
          <p:nvPr/>
        </p:nvSpPr>
        <p:spPr>
          <a:xfrm>
            <a:off x="10788597" y="156195"/>
            <a:ext cx="1337415" cy="284675"/>
          </a:xfrm>
          <a:prstGeom prst="rect">
            <a:avLst/>
          </a:prstGeom>
          <a:noFill/>
        </p:spPr>
        <p:txBody>
          <a:bodyPr vert="horz" wrap="square" lIns="68562" tIns="34281" rIns="68562" bIns="34281" rtlCol="0">
            <a:spAutoFit/>
          </a:bodyPr>
          <a:lstStyle/>
          <a:p>
            <a:pPr defTabSz="914400"/>
            <a:r>
              <a:rPr lang="zh-CN" altLang="en-US" sz="1400" b="1" dirty="0" smtClean="0">
                <a:solidFill>
                  <a:srgbClr val="427345"/>
                </a:solidFill>
                <a:latin typeface="+mj-ea"/>
                <a:ea typeface="+mj-ea"/>
              </a:rPr>
              <a:t>输入标题文字</a:t>
            </a:r>
            <a:endParaRPr lang="en-US" altLang="zh-CN" sz="1400" b="1" dirty="0">
              <a:solidFill>
                <a:srgbClr val="427345"/>
              </a:solidFill>
              <a:latin typeface="+mj-ea"/>
              <a:ea typeface="+mj-ea"/>
            </a:endParaRPr>
          </a:p>
        </p:txBody>
      </p:sp>
      <p:pic>
        <p:nvPicPr>
          <p:cNvPr id="15" name="图片 14"/>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626775" y="14552"/>
            <a:ext cx="1830478" cy="852636"/>
          </a:xfrm>
          <a:prstGeom prst="rect">
            <a:avLst/>
          </a:prstGeom>
        </p:spPr>
      </p:pic>
      <p:pic>
        <p:nvPicPr>
          <p:cNvPr id="22" name="图片 2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5400000">
            <a:off x="9754318" y="4420235"/>
            <a:ext cx="1527051" cy="3810008"/>
          </a:xfrm>
          <a:prstGeom prst="rect">
            <a:avLst/>
          </a:prstGeom>
        </p:spPr>
      </p:pic>
      <p:pic>
        <p:nvPicPr>
          <p:cNvPr id="23" name="图片 2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6200000">
            <a:off x="6900878" y="5052670"/>
            <a:ext cx="993650" cy="2901702"/>
          </a:xfrm>
          <a:prstGeom prst="rect">
            <a:avLst/>
          </a:prstGeom>
        </p:spPr>
      </p:pic>
      <p:pic>
        <p:nvPicPr>
          <p:cNvPr id="24" name="图片 2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5400000">
            <a:off x="3598732" y="4434985"/>
            <a:ext cx="1527051" cy="3810008"/>
          </a:xfrm>
          <a:prstGeom prst="rect">
            <a:avLst/>
          </a:prstGeom>
        </p:spPr>
      </p:pic>
      <p:pic>
        <p:nvPicPr>
          <p:cNvPr id="25" name="图片 2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6200000">
            <a:off x="787640" y="5052670"/>
            <a:ext cx="993650" cy="2901702"/>
          </a:xfrm>
          <a:prstGeom prst="rect">
            <a:avLst/>
          </a:prstGeom>
        </p:spPr>
      </p:pic>
      <p:pic>
        <p:nvPicPr>
          <p:cNvPr id="30" name="图片 2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a:off x="8842728" y="954030"/>
            <a:ext cx="3283284" cy="4735614"/>
          </a:xfrm>
          <a:prstGeom prst="rect">
            <a:avLst/>
          </a:prstGeom>
        </p:spPr>
      </p:pic>
      <p:pic>
        <p:nvPicPr>
          <p:cNvPr id="32" name="图片 3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148020" y="896299"/>
            <a:ext cx="2681167" cy="4739740"/>
          </a:xfrm>
          <a:prstGeom prst="rect">
            <a:avLst/>
          </a:prstGeom>
        </p:spPr>
      </p:pic>
      <p:sp>
        <p:nvSpPr>
          <p:cNvPr id="26" name="TextBox 14"/>
          <p:cNvSpPr>
            <a:spLocks noChangeArrowheads="1"/>
          </p:cNvSpPr>
          <p:nvPr/>
        </p:nvSpPr>
        <p:spPr bwMode="auto">
          <a:xfrm>
            <a:off x="1014482" y="1288135"/>
            <a:ext cx="133309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600" b="1" dirty="0" smtClean="0">
                <a:solidFill>
                  <a:schemeClr val="accent6">
                    <a:lumMod val="50000"/>
                  </a:schemeClr>
                </a:solidFill>
                <a:latin typeface="+mj-ea"/>
                <a:ea typeface="+mj-ea"/>
                <a:sym typeface="方正正大黑简体" pitchFamily="2" charset="-122"/>
              </a:rPr>
              <a:t>广告宣传</a:t>
            </a:r>
            <a:endParaRPr lang="zh-CN" altLang="en-US" sz="1600" b="1" dirty="0">
              <a:solidFill>
                <a:schemeClr val="accent6">
                  <a:lumMod val="50000"/>
                </a:schemeClr>
              </a:solidFill>
              <a:latin typeface="+mj-ea"/>
              <a:ea typeface="+mj-ea"/>
              <a:sym typeface="方正正大黑简体" pitchFamily="2" charset="-122"/>
            </a:endParaRPr>
          </a:p>
        </p:txBody>
      </p:sp>
      <p:sp>
        <p:nvSpPr>
          <p:cNvPr id="27" name="TextBox 15"/>
          <p:cNvSpPr>
            <a:spLocks noChangeArrowheads="1"/>
          </p:cNvSpPr>
          <p:nvPr/>
        </p:nvSpPr>
        <p:spPr bwMode="auto">
          <a:xfrm>
            <a:off x="904972" y="1729858"/>
            <a:ext cx="6551629" cy="577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050" dirty="0">
                <a:solidFill>
                  <a:srgbClr val="595959"/>
                </a:solidFill>
                <a:latin typeface="方正兰亭粗黑_GBK" charset="-122"/>
                <a:sym typeface="宋体" pitchFamily="2" charset="-122"/>
              </a:rPr>
              <a:t>这里输入简单的文字概述这里输入简单字概述这里输入简单简单的文字概述这里输入简</a:t>
            </a:r>
            <a:r>
              <a:rPr lang="zh-CN" altLang="en-US" sz="1050" dirty="0" smtClean="0">
                <a:solidFill>
                  <a:srgbClr val="595959"/>
                </a:solidFill>
                <a:latin typeface="方正兰亭粗黑_GBK" charset="-122"/>
                <a:sym typeface="宋体" pitchFamily="2" charset="-122"/>
              </a:rPr>
              <a:t>单</a:t>
            </a:r>
            <a:r>
              <a:rPr lang="zh-CN" altLang="en-US" sz="1050" dirty="0">
                <a:solidFill>
                  <a:srgbClr val="595959"/>
                </a:solidFill>
                <a:latin typeface="方正兰亭粗黑_GBK" charset="-122"/>
                <a:sym typeface="宋体" pitchFamily="2" charset="-122"/>
              </a:rPr>
              <a:t>这里输入简单的文字概述这里输入简单字概述这里输入简单简单的文字概</a:t>
            </a:r>
            <a:r>
              <a:rPr lang="zh-CN" altLang="en-US" sz="1050" dirty="0" smtClean="0">
                <a:solidFill>
                  <a:srgbClr val="595959"/>
                </a:solidFill>
                <a:latin typeface="方正兰亭粗黑_GBK" charset="-122"/>
                <a:sym typeface="宋体" pitchFamily="2" charset="-122"/>
              </a:rPr>
              <a:t>述</a:t>
            </a:r>
            <a:endParaRPr lang="zh-CN" altLang="en-US" sz="1050" dirty="0">
              <a:latin typeface="方正兰亭粗黑_GBK" charset="-122"/>
            </a:endParaRPr>
          </a:p>
        </p:txBody>
      </p:sp>
      <p:pic>
        <p:nvPicPr>
          <p:cNvPr id="28" name="图片 2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4230" y="1274836"/>
            <a:ext cx="704773" cy="479812"/>
          </a:xfrm>
          <a:prstGeom prst="rect">
            <a:avLst/>
          </a:prstGeom>
        </p:spPr>
      </p:pic>
      <p:sp>
        <p:nvSpPr>
          <p:cNvPr id="29" name="TextBox 14"/>
          <p:cNvSpPr>
            <a:spLocks noChangeArrowheads="1"/>
          </p:cNvSpPr>
          <p:nvPr/>
        </p:nvSpPr>
        <p:spPr bwMode="auto">
          <a:xfrm>
            <a:off x="1014482" y="2389160"/>
            <a:ext cx="133309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600" b="1" dirty="0" smtClean="0">
                <a:solidFill>
                  <a:schemeClr val="accent6">
                    <a:lumMod val="50000"/>
                  </a:schemeClr>
                </a:solidFill>
                <a:latin typeface="+mj-ea"/>
                <a:ea typeface="+mj-ea"/>
                <a:sym typeface="方正正大黑简体" pitchFamily="2" charset="-122"/>
              </a:rPr>
              <a:t>赠品发放</a:t>
            </a:r>
            <a:endParaRPr lang="zh-CN" altLang="en-US" sz="1600" b="1" dirty="0">
              <a:solidFill>
                <a:schemeClr val="accent6">
                  <a:lumMod val="50000"/>
                </a:schemeClr>
              </a:solidFill>
              <a:latin typeface="+mj-ea"/>
              <a:ea typeface="+mj-ea"/>
              <a:sym typeface="方正正大黑简体" pitchFamily="2" charset="-122"/>
            </a:endParaRPr>
          </a:p>
        </p:txBody>
      </p:sp>
      <p:sp>
        <p:nvSpPr>
          <p:cNvPr id="34" name="TextBox 15"/>
          <p:cNvSpPr>
            <a:spLocks noChangeArrowheads="1"/>
          </p:cNvSpPr>
          <p:nvPr/>
        </p:nvSpPr>
        <p:spPr bwMode="auto">
          <a:xfrm>
            <a:off x="904972" y="2830883"/>
            <a:ext cx="6551629" cy="577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050" dirty="0">
                <a:solidFill>
                  <a:srgbClr val="595959"/>
                </a:solidFill>
                <a:latin typeface="方正兰亭粗黑_GBK" charset="-122"/>
                <a:sym typeface="宋体" pitchFamily="2" charset="-122"/>
              </a:rPr>
              <a:t>这里输入简单的文字概述这里输入简单字概述这里输入简单简单的文字概述这里输入简</a:t>
            </a:r>
            <a:r>
              <a:rPr lang="zh-CN" altLang="en-US" sz="1050" dirty="0" smtClean="0">
                <a:solidFill>
                  <a:srgbClr val="595959"/>
                </a:solidFill>
                <a:latin typeface="方正兰亭粗黑_GBK" charset="-122"/>
                <a:sym typeface="宋体" pitchFamily="2" charset="-122"/>
              </a:rPr>
              <a:t>单</a:t>
            </a:r>
            <a:r>
              <a:rPr lang="zh-CN" altLang="en-US" sz="1050" dirty="0">
                <a:solidFill>
                  <a:srgbClr val="595959"/>
                </a:solidFill>
                <a:latin typeface="方正兰亭粗黑_GBK" charset="-122"/>
                <a:sym typeface="宋体" pitchFamily="2" charset="-122"/>
              </a:rPr>
              <a:t>这里输入简单的文字概述这里输入简单字概述这里输入简单简单的文字概</a:t>
            </a:r>
            <a:r>
              <a:rPr lang="zh-CN" altLang="en-US" sz="1050" dirty="0" smtClean="0">
                <a:solidFill>
                  <a:srgbClr val="595959"/>
                </a:solidFill>
                <a:latin typeface="方正兰亭粗黑_GBK" charset="-122"/>
                <a:sym typeface="宋体" pitchFamily="2" charset="-122"/>
              </a:rPr>
              <a:t>述</a:t>
            </a:r>
            <a:endParaRPr lang="zh-CN" altLang="en-US" sz="1050" dirty="0">
              <a:latin typeface="方正兰亭粗黑_GBK" charset="-122"/>
            </a:endParaRPr>
          </a:p>
        </p:txBody>
      </p:sp>
      <p:pic>
        <p:nvPicPr>
          <p:cNvPr id="35" name="图片 3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4230" y="2375861"/>
            <a:ext cx="704773" cy="479812"/>
          </a:xfrm>
          <a:prstGeom prst="rect">
            <a:avLst/>
          </a:prstGeom>
        </p:spPr>
      </p:pic>
      <p:sp>
        <p:nvSpPr>
          <p:cNvPr id="36" name="TextBox 14"/>
          <p:cNvSpPr>
            <a:spLocks noChangeArrowheads="1"/>
          </p:cNvSpPr>
          <p:nvPr/>
        </p:nvSpPr>
        <p:spPr bwMode="auto">
          <a:xfrm>
            <a:off x="1014482" y="3625911"/>
            <a:ext cx="133309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600" b="1" dirty="0" smtClean="0">
                <a:solidFill>
                  <a:schemeClr val="accent6">
                    <a:lumMod val="50000"/>
                  </a:schemeClr>
                </a:solidFill>
                <a:latin typeface="+mj-ea"/>
                <a:ea typeface="+mj-ea"/>
                <a:sym typeface="方正正大黑简体" pitchFamily="2" charset="-122"/>
              </a:rPr>
              <a:t>氛围布置 </a:t>
            </a:r>
            <a:endParaRPr lang="zh-CN" altLang="en-US" sz="1600" b="1" dirty="0">
              <a:solidFill>
                <a:schemeClr val="accent6">
                  <a:lumMod val="50000"/>
                </a:schemeClr>
              </a:solidFill>
              <a:latin typeface="+mj-ea"/>
              <a:ea typeface="+mj-ea"/>
              <a:sym typeface="方正正大黑简体" pitchFamily="2" charset="-122"/>
            </a:endParaRPr>
          </a:p>
        </p:txBody>
      </p:sp>
      <p:sp>
        <p:nvSpPr>
          <p:cNvPr id="37" name="TextBox 15"/>
          <p:cNvSpPr>
            <a:spLocks noChangeArrowheads="1"/>
          </p:cNvSpPr>
          <p:nvPr/>
        </p:nvSpPr>
        <p:spPr bwMode="auto">
          <a:xfrm>
            <a:off x="904972" y="4067634"/>
            <a:ext cx="6551629" cy="577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050" dirty="0">
                <a:solidFill>
                  <a:srgbClr val="595959"/>
                </a:solidFill>
                <a:latin typeface="方正兰亭粗黑_GBK" charset="-122"/>
                <a:sym typeface="宋体" pitchFamily="2" charset="-122"/>
              </a:rPr>
              <a:t>这里输入简单的文字概述这里输入简单字概述这里输入简单简单的文字概述这里输入简</a:t>
            </a:r>
            <a:r>
              <a:rPr lang="zh-CN" altLang="en-US" sz="1050" dirty="0" smtClean="0">
                <a:solidFill>
                  <a:srgbClr val="595959"/>
                </a:solidFill>
                <a:latin typeface="方正兰亭粗黑_GBK" charset="-122"/>
                <a:sym typeface="宋体" pitchFamily="2" charset="-122"/>
              </a:rPr>
              <a:t>单</a:t>
            </a:r>
            <a:r>
              <a:rPr lang="zh-CN" altLang="en-US" sz="1050" dirty="0">
                <a:solidFill>
                  <a:srgbClr val="595959"/>
                </a:solidFill>
                <a:latin typeface="方正兰亭粗黑_GBK" charset="-122"/>
                <a:sym typeface="宋体" pitchFamily="2" charset="-122"/>
              </a:rPr>
              <a:t>这里输入简单的文字概述这里输入简单字概述这里输入简单简单的文字概</a:t>
            </a:r>
            <a:r>
              <a:rPr lang="zh-CN" altLang="en-US" sz="1050" dirty="0" smtClean="0">
                <a:solidFill>
                  <a:srgbClr val="595959"/>
                </a:solidFill>
                <a:latin typeface="方正兰亭粗黑_GBK" charset="-122"/>
                <a:sym typeface="宋体" pitchFamily="2" charset="-122"/>
              </a:rPr>
              <a:t>述</a:t>
            </a:r>
            <a:endParaRPr lang="zh-CN" altLang="en-US" sz="1050" dirty="0">
              <a:latin typeface="方正兰亭粗黑_GBK" charset="-122"/>
            </a:endParaRPr>
          </a:p>
        </p:txBody>
      </p:sp>
      <p:pic>
        <p:nvPicPr>
          <p:cNvPr id="38" name="图片 3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4230" y="3612612"/>
            <a:ext cx="704773" cy="479812"/>
          </a:xfrm>
          <a:prstGeom prst="rect">
            <a:avLst/>
          </a:prstGeom>
        </p:spPr>
      </p:pic>
      <p:sp>
        <p:nvSpPr>
          <p:cNvPr id="39" name="TextBox 14"/>
          <p:cNvSpPr>
            <a:spLocks noChangeArrowheads="1"/>
          </p:cNvSpPr>
          <p:nvPr/>
        </p:nvSpPr>
        <p:spPr bwMode="auto">
          <a:xfrm>
            <a:off x="1014481" y="4726936"/>
            <a:ext cx="222833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600" b="1" dirty="0" smtClean="0">
                <a:solidFill>
                  <a:schemeClr val="accent6">
                    <a:lumMod val="50000"/>
                  </a:schemeClr>
                </a:solidFill>
                <a:latin typeface="+mj-ea"/>
                <a:ea typeface="+mj-ea"/>
                <a:sym typeface="方正正大黑简体" pitchFamily="2" charset="-122"/>
              </a:rPr>
              <a:t>演出</a:t>
            </a:r>
            <a:r>
              <a:rPr lang="en-US" altLang="zh-CN" sz="1600" b="1" dirty="0" smtClean="0">
                <a:solidFill>
                  <a:schemeClr val="accent6">
                    <a:lumMod val="50000"/>
                  </a:schemeClr>
                </a:solidFill>
                <a:latin typeface="+mj-ea"/>
                <a:ea typeface="+mj-ea"/>
                <a:sym typeface="方正正大黑简体" pitchFamily="2" charset="-122"/>
              </a:rPr>
              <a:t>+</a:t>
            </a:r>
            <a:r>
              <a:rPr lang="zh-CN" altLang="en-US" sz="1600" b="1" dirty="0" smtClean="0">
                <a:solidFill>
                  <a:schemeClr val="accent6">
                    <a:lumMod val="50000"/>
                  </a:schemeClr>
                </a:solidFill>
                <a:latin typeface="+mj-ea"/>
                <a:ea typeface="+mj-ea"/>
                <a:sym typeface="方正正大黑简体" pitchFamily="2" charset="-122"/>
              </a:rPr>
              <a:t>产品宣传</a:t>
            </a:r>
            <a:r>
              <a:rPr lang="en-US" altLang="zh-CN" sz="1600" b="1" dirty="0" smtClean="0">
                <a:solidFill>
                  <a:schemeClr val="accent6">
                    <a:lumMod val="50000"/>
                  </a:schemeClr>
                </a:solidFill>
                <a:latin typeface="+mj-ea"/>
                <a:ea typeface="+mj-ea"/>
                <a:sym typeface="方正正大黑简体" pitchFamily="2" charset="-122"/>
              </a:rPr>
              <a:t>+</a:t>
            </a:r>
            <a:r>
              <a:rPr lang="zh-CN" altLang="en-US" sz="1600" b="1" dirty="0" smtClean="0">
                <a:solidFill>
                  <a:schemeClr val="accent6">
                    <a:lumMod val="50000"/>
                  </a:schemeClr>
                </a:solidFill>
                <a:latin typeface="+mj-ea"/>
                <a:ea typeface="+mj-ea"/>
                <a:sym typeface="方正正大黑简体" pitchFamily="2" charset="-122"/>
              </a:rPr>
              <a:t>试用</a:t>
            </a:r>
            <a:endParaRPr lang="zh-CN" altLang="en-US" sz="1600" b="1" dirty="0">
              <a:solidFill>
                <a:schemeClr val="accent6">
                  <a:lumMod val="50000"/>
                </a:schemeClr>
              </a:solidFill>
              <a:latin typeface="+mj-ea"/>
              <a:ea typeface="+mj-ea"/>
              <a:sym typeface="方正正大黑简体" pitchFamily="2" charset="-122"/>
            </a:endParaRPr>
          </a:p>
        </p:txBody>
      </p:sp>
      <p:sp>
        <p:nvSpPr>
          <p:cNvPr id="40" name="TextBox 15"/>
          <p:cNvSpPr>
            <a:spLocks noChangeArrowheads="1"/>
          </p:cNvSpPr>
          <p:nvPr/>
        </p:nvSpPr>
        <p:spPr bwMode="auto">
          <a:xfrm>
            <a:off x="904972" y="5168659"/>
            <a:ext cx="6551629" cy="577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050" dirty="0">
                <a:solidFill>
                  <a:srgbClr val="595959"/>
                </a:solidFill>
                <a:latin typeface="方正兰亭粗黑_GBK" charset="-122"/>
                <a:sym typeface="宋体" pitchFamily="2" charset="-122"/>
              </a:rPr>
              <a:t>这里输入简单的文字概述这里输入简单字概述这里输入简单简单的文字概述这里输入简</a:t>
            </a:r>
            <a:r>
              <a:rPr lang="zh-CN" altLang="en-US" sz="1050" dirty="0" smtClean="0">
                <a:solidFill>
                  <a:srgbClr val="595959"/>
                </a:solidFill>
                <a:latin typeface="方正兰亭粗黑_GBK" charset="-122"/>
                <a:sym typeface="宋体" pitchFamily="2" charset="-122"/>
              </a:rPr>
              <a:t>单</a:t>
            </a:r>
            <a:r>
              <a:rPr lang="zh-CN" altLang="en-US" sz="1050" dirty="0">
                <a:solidFill>
                  <a:srgbClr val="595959"/>
                </a:solidFill>
                <a:latin typeface="方正兰亭粗黑_GBK" charset="-122"/>
                <a:sym typeface="宋体" pitchFamily="2" charset="-122"/>
              </a:rPr>
              <a:t>这里输入简单的文字概述这里输入简单字概述这里输入简单简单的文字概</a:t>
            </a:r>
            <a:r>
              <a:rPr lang="zh-CN" altLang="en-US" sz="1050" dirty="0" smtClean="0">
                <a:solidFill>
                  <a:srgbClr val="595959"/>
                </a:solidFill>
                <a:latin typeface="方正兰亭粗黑_GBK" charset="-122"/>
                <a:sym typeface="宋体" pitchFamily="2" charset="-122"/>
              </a:rPr>
              <a:t>述</a:t>
            </a:r>
            <a:endParaRPr lang="zh-CN" altLang="en-US" sz="1050" dirty="0">
              <a:latin typeface="方正兰亭粗黑_GBK" charset="-122"/>
            </a:endParaRPr>
          </a:p>
        </p:txBody>
      </p:sp>
      <p:pic>
        <p:nvPicPr>
          <p:cNvPr id="41" name="图片 4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4230" y="4713637"/>
            <a:ext cx="704773" cy="479812"/>
          </a:xfrm>
          <a:prstGeom prst="rect">
            <a:avLst/>
          </a:prstGeom>
        </p:spPr>
      </p:pic>
    </p:spTree>
    <p:extLst>
      <p:ext uri="{BB962C8B-B14F-4D97-AF65-F5344CB8AC3E}">
        <p14:creationId xmlns:p14="http://schemas.microsoft.com/office/powerpoint/2010/main" val="159533292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fallOve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left)">
                                      <p:cBhvr>
                                        <p:cTn id="12" dur="500"/>
                                        <p:tgtEl>
                                          <p:spTgt spid="15"/>
                                        </p:tgtEl>
                                      </p:cBhvr>
                                    </p:animEffect>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left)">
                                      <p:cBhvr>
                                        <p:cTn id="16" dur="500"/>
                                        <p:tgtEl>
                                          <p:spTgt spid="14"/>
                                        </p:tgtEl>
                                      </p:cBhvr>
                                    </p:animEffect>
                                  </p:childTnLst>
                                </p:cTn>
                              </p:par>
                            </p:childTnLst>
                          </p:cTn>
                        </p:par>
                        <p:par>
                          <p:cTn id="17" fill="hold">
                            <p:stCondLst>
                              <p:cond delay="1500"/>
                            </p:stCondLst>
                            <p:childTnLst>
                              <p:par>
                                <p:cTn id="18" presetID="14" presetClass="entr" presetSubtype="10" fill="hold" grpId="0" nodeType="after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randombar(horizontal)">
                                      <p:cBhvr>
                                        <p:cTn id="20" dur="500"/>
                                        <p:tgtEl>
                                          <p:spTgt spid="21"/>
                                        </p:tgtEl>
                                      </p:cBhvr>
                                    </p:animEffect>
                                  </p:childTnLst>
                                </p:cTn>
                              </p:par>
                              <p:par>
                                <p:cTn id="21" presetID="2" presetClass="entr" presetSubtype="8" fill="hold" nodeType="withEffect">
                                  <p:stCondLst>
                                    <p:cond delay="0"/>
                                  </p:stCondLst>
                                  <p:childTnLst>
                                    <p:set>
                                      <p:cBhvr>
                                        <p:cTn id="22" dur="1" fill="hold">
                                          <p:stCondLst>
                                            <p:cond delay="0"/>
                                          </p:stCondLst>
                                        </p:cTn>
                                        <p:tgtEl>
                                          <p:spTgt spid="30"/>
                                        </p:tgtEl>
                                        <p:attrNameLst>
                                          <p:attrName>style.visibility</p:attrName>
                                        </p:attrNameLst>
                                      </p:cBhvr>
                                      <p:to>
                                        <p:strVal val="visible"/>
                                      </p:to>
                                    </p:set>
                                    <p:anim calcmode="lin" valueType="num">
                                      <p:cBhvr additive="base">
                                        <p:cTn id="23" dur="500" fill="hold"/>
                                        <p:tgtEl>
                                          <p:spTgt spid="30"/>
                                        </p:tgtEl>
                                        <p:attrNameLst>
                                          <p:attrName>ppt_x</p:attrName>
                                        </p:attrNameLst>
                                      </p:cBhvr>
                                      <p:tavLst>
                                        <p:tav tm="0">
                                          <p:val>
                                            <p:strVal val="0-#ppt_w/2"/>
                                          </p:val>
                                        </p:tav>
                                        <p:tav tm="100000">
                                          <p:val>
                                            <p:strVal val="#ppt_x"/>
                                          </p:val>
                                        </p:tav>
                                      </p:tavLst>
                                    </p:anim>
                                    <p:anim calcmode="lin" valueType="num">
                                      <p:cBhvr additive="base">
                                        <p:cTn id="24" dur="500" fill="hold"/>
                                        <p:tgtEl>
                                          <p:spTgt spid="30"/>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32"/>
                                        </p:tgtEl>
                                        <p:attrNameLst>
                                          <p:attrName>style.visibility</p:attrName>
                                        </p:attrNameLst>
                                      </p:cBhvr>
                                      <p:to>
                                        <p:strVal val="visible"/>
                                      </p:to>
                                    </p:set>
                                    <p:anim calcmode="lin" valueType="num">
                                      <p:cBhvr additive="base">
                                        <p:cTn id="27" dur="500" fill="hold"/>
                                        <p:tgtEl>
                                          <p:spTgt spid="32"/>
                                        </p:tgtEl>
                                        <p:attrNameLst>
                                          <p:attrName>ppt_x</p:attrName>
                                        </p:attrNameLst>
                                      </p:cBhvr>
                                      <p:tavLst>
                                        <p:tav tm="0">
                                          <p:val>
                                            <p:strVal val="0-#ppt_w/2"/>
                                          </p:val>
                                        </p:tav>
                                        <p:tav tm="100000">
                                          <p:val>
                                            <p:strVal val="#ppt_x"/>
                                          </p:val>
                                        </p:tav>
                                      </p:tavLst>
                                    </p:anim>
                                    <p:anim calcmode="lin" valueType="num">
                                      <p:cBhvr additive="base">
                                        <p:cTn id="28" dur="500" fill="hold"/>
                                        <p:tgtEl>
                                          <p:spTgt spid="32"/>
                                        </p:tgtEl>
                                        <p:attrNameLst>
                                          <p:attrName>ppt_y</p:attrName>
                                        </p:attrNameLst>
                                      </p:cBhvr>
                                      <p:tavLst>
                                        <p:tav tm="0">
                                          <p:val>
                                            <p:strVal val="#ppt_y"/>
                                          </p:val>
                                        </p:tav>
                                        <p:tav tm="100000">
                                          <p:val>
                                            <p:strVal val="#ppt_y"/>
                                          </p:val>
                                        </p:tav>
                                      </p:tavLst>
                                    </p:anim>
                                  </p:childTnLst>
                                </p:cTn>
                              </p:par>
                            </p:childTnLst>
                          </p:cTn>
                        </p:par>
                        <p:par>
                          <p:cTn id="29" fill="hold">
                            <p:stCondLst>
                              <p:cond delay="2000"/>
                            </p:stCondLst>
                            <p:childTnLst>
                              <p:par>
                                <p:cTn id="30" presetID="2" presetClass="entr" presetSubtype="9" fill="hold" nodeType="afterEffect">
                                  <p:stCondLst>
                                    <p:cond delay="0"/>
                                  </p:stCondLst>
                                  <p:childTnLst>
                                    <p:set>
                                      <p:cBhvr>
                                        <p:cTn id="31" dur="1" fill="hold">
                                          <p:stCondLst>
                                            <p:cond delay="0"/>
                                          </p:stCondLst>
                                        </p:cTn>
                                        <p:tgtEl>
                                          <p:spTgt spid="28"/>
                                        </p:tgtEl>
                                        <p:attrNameLst>
                                          <p:attrName>style.visibility</p:attrName>
                                        </p:attrNameLst>
                                      </p:cBhvr>
                                      <p:to>
                                        <p:strVal val="visible"/>
                                      </p:to>
                                    </p:set>
                                    <p:anim calcmode="lin" valueType="num">
                                      <p:cBhvr additive="base">
                                        <p:cTn id="32" dur="500" fill="hold"/>
                                        <p:tgtEl>
                                          <p:spTgt spid="28"/>
                                        </p:tgtEl>
                                        <p:attrNameLst>
                                          <p:attrName>ppt_x</p:attrName>
                                        </p:attrNameLst>
                                      </p:cBhvr>
                                      <p:tavLst>
                                        <p:tav tm="0">
                                          <p:val>
                                            <p:strVal val="0-#ppt_w/2"/>
                                          </p:val>
                                        </p:tav>
                                        <p:tav tm="100000">
                                          <p:val>
                                            <p:strVal val="#ppt_x"/>
                                          </p:val>
                                        </p:tav>
                                      </p:tavLst>
                                    </p:anim>
                                    <p:anim calcmode="lin" valueType="num">
                                      <p:cBhvr additive="base">
                                        <p:cTn id="33" dur="500" fill="hold"/>
                                        <p:tgtEl>
                                          <p:spTgt spid="28"/>
                                        </p:tgtEl>
                                        <p:attrNameLst>
                                          <p:attrName>ppt_y</p:attrName>
                                        </p:attrNameLst>
                                      </p:cBhvr>
                                      <p:tavLst>
                                        <p:tav tm="0">
                                          <p:val>
                                            <p:strVal val="0-#ppt_h/2"/>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26"/>
                                        </p:tgtEl>
                                        <p:attrNameLst>
                                          <p:attrName>style.visibility</p:attrName>
                                        </p:attrNameLst>
                                      </p:cBhvr>
                                      <p:to>
                                        <p:strVal val="visible"/>
                                      </p:to>
                                    </p:set>
                                    <p:animEffect transition="in" filter="fade">
                                      <p:cBhvr>
                                        <p:cTn id="36" dur="1000"/>
                                        <p:tgtEl>
                                          <p:spTgt spid="26"/>
                                        </p:tgtEl>
                                      </p:cBhvr>
                                    </p:animEffect>
                                    <p:anim calcmode="lin" valueType="num">
                                      <p:cBhvr>
                                        <p:cTn id="37" dur="1000" fill="hold"/>
                                        <p:tgtEl>
                                          <p:spTgt spid="26"/>
                                        </p:tgtEl>
                                        <p:attrNameLst>
                                          <p:attrName>ppt_x</p:attrName>
                                        </p:attrNameLst>
                                      </p:cBhvr>
                                      <p:tavLst>
                                        <p:tav tm="0">
                                          <p:val>
                                            <p:strVal val="#ppt_x"/>
                                          </p:val>
                                        </p:tav>
                                        <p:tav tm="100000">
                                          <p:val>
                                            <p:strVal val="#ppt_x"/>
                                          </p:val>
                                        </p:tav>
                                      </p:tavLst>
                                    </p:anim>
                                    <p:anim calcmode="lin" valueType="num">
                                      <p:cBhvr>
                                        <p:cTn id="38" dur="1000" fill="hold"/>
                                        <p:tgtEl>
                                          <p:spTgt spid="26"/>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27"/>
                                        </p:tgtEl>
                                        <p:attrNameLst>
                                          <p:attrName>style.visibility</p:attrName>
                                        </p:attrNameLst>
                                      </p:cBhvr>
                                      <p:to>
                                        <p:strVal val="visible"/>
                                      </p:to>
                                    </p:set>
                                    <p:animEffect transition="in" filter="fade">
                                      <p:cBhvr>
                                        <p:cTn id="41" dur="1000"/>
                                        <p:tgtEl>
                                          <p:spTgt spid="27"/>
                                        </p:tgtEl>
                                      </p:cBhvr>
                                    </p:animEffect>
                                    <p:anim calcmode="lin" valueType="num">
                                      <p:cBhvr>
                                        <p:cTn id="42" dur="1000" fill="hold"/>
                                        <p:tgtEl>
                                          <p:spTgt spid="27"/>
                                        </p:tgtEl>
                                        <p:attrNameLst>
                                          <p:attrName>ppt_x</p:attrName>
                                        </p:attrNameLst>
                                      </p:cBhvr>
                                      <p:tavLst>
                                        <p:tav tm="0">
                                          <p:val>
                                            <p:strVal val="#ppt_x"/>
                                          </p:val>
                                        </p:tav>
                                        <p:tav tm="100000">
                                          <p:val>
                                            <p:strVal val="#ppt_x"/>
                                          </p:val>
                                        </p:tav>
                                      </p:tavLst>
                                    </p:anim>
                                    <p:anim calcmode="lin" valueType="num">
                                      <p:cBhvr>
                                        <p:cTn id="43" dur="1000" fill="hold"/>
                                        <p:tgtEl>
                                          <p:spTgt spid="27"/>
                                        </p:tgtEl>
                                        <p:attrNameLst>
                                          <p:attrName>ppt_y</p:attrName>
                                        </p:attrNameLst>
                                      </p:cBhvr>
                                      <p:tavLst>
                                        <p:tav tm="0">
                                          <p:val>
                                            <p:strVal val="#ppt_y+.1"/>
                                          </p:val>
                                        </p:tav>
                                        <p:tav tm="100000">
                                          <p:val>
                                            <p:strVal val="#ppt_y"/>
                                          </p:val>
                                        </p:tav>
                                      </p:tavLst>
                                    </p:anim>
                                  </p:childTnLst>
                                </p:cTn>
                              </p:par>
                            </p:childTnLst>
                          </p:cTn>
                        </p:par>
                        <p:par>
                          <p:cTn id="44" fill="hold">
                            <p:stCondLst>
                              <p:cond delay="3000"/>
                            </p:stCondLst>
                            <p:childTnLst>
                              <p:par>
                                <p:cTn id="45" presetID="2" presetClass="entr" presetSubtype="9" fill="hold" nodeType="afterEffect">
                                  <p:stCondLst>
                                    <p:cond delay="0"/>
                                  </p:stCondLst>
                                  <p:childTnLst>
                                    <p:set>
                                      <p:cBhvr>
                                        <p:cTn id="46" dur="1" fill="hold">
                                          <p:stCondLst>
                                            <p:cond delay="0"/>
                                          </p:stCondLst>
                                        </p:cTn>
                                        <p:tgtEl>
                                          <p:spTgt spid="35"/>
                                        </p:tgtEl>
                                        <p:attrNameLst>
                                          <p:attrName>style.visibility</p:attrName>
                                        </p:attrNameLst>
                                      </p:cBhvr>
                                      <p:to>
                                        <p:strVal val="visible"/>
                                      </p:to>
                                    </p:set>
                                    <p:anim calcmode="lin" valueType="num">
                                      <p:cBhvr additive="base">
                                        <p:cTn id="47" dur="500" fill="hold"/>
                                        <p:tgtEl>
                                          <p:spTgt spid="35"/>
                                        </p:tgtEl>
                                        <p:attrNameLst>
                                          <p:attrName>ppt_x</p:attrName>
                                        </p:attrNameLst>
                                      </p:cBhvr>
                                      <p:tavLst>
                                        <p:tav tm="0">
                                          <p:val>
                                            <p:strVal val="0-#ppt_w/2"/>
                                          </p:val>
                                        </p:tav>
                                        <p:tav tm="100000">
                                          <p:val>
                                            <p:strVal val="#ppt_x"/>
                                          </p:val>
                                        </p:tav>
                                      </p:tavLst>
                                    </p:anim>
                                    <p:anim calcmode="lin" valueType="num">
                                      <p:cBhvr additive="base">
                                        <p:cTn id="48" dur="500" fill="hold"/>
                                        <p:tgtEl>
                                          <p:spTgt spid="35"/>
                                        </p:tgtEl>
                                        <p:attrNameLst>
                                          <p:attrName>ppt_y</p:attrName>
                                        </p:attrNameLst>
                                      </p:cBhvr>
                                      <p:tavLst>
                                        <p:tav tm="0">
                                          <p:val>
                                            <p:strVal val="0-#ppt_h/2"/>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29"/>
                                        </p:tgtEl>
                                        <p:attrNameLst>
                                          <p:attrName>style.visibility</p:attrName>
                                        </p:attrNameLst>
                                      </p:cBhvr>
                                      <p:to>
                                        <p:strVal val="visible"/>
                                      </p:to>
                                    </p:set>
                                    <p:animEffect transition="in" filter="fade">
                                      <p:cBhvr>
                                        <p:cTn id="51" dur="1000"/>
                                        <p:tgtEl>
                                          <p:spTgt spid="29"/>
                                        </p:tgtEl>
                                      </p:cBhvr>
                                    </p:animEffect>
                                    <p:anim calcmode="lin" valueType="num">
                                      <p:cBhvr>
                                        <p:cTn id="52" dur="1000" fill="hold"/>
                                        <p:tgtEl>
                                          <p:spTgt spid="29"/>
                                        </p:tgtEl>
                                        <p:attrNameLst>
                                          <p:attrName>ppt_x</p:attrName>
                                        </p:attrNameLst>
                                      </p:cBhvr>
                                      <p:tavLst>
                                        <p:tav tm="0">
                                          <p:val>
                                            <p:strVal val="#ppt_x"/>
                                          </p:val>
                                        </p:tav>
                                        <p:tav tm="100000">
                                          <p:val>
                                            <p:strVal val="#ppt_x"/>
                                          </p:val>
                                        </p:tav>
                                      </p:tavLst>
                                    </p:anim>
                                    <p:anim calcmode="lin" valueType="num">
                                      <p:cBhvr>
                                        <p:cTn id="53" dur="1000" fill="hold"/>
                                        <p:tgtEl>
                                          <p:spTgt spid="29"/>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34"/>
                                        </p:tgtEl>
                                        <p:attrNameLst>
                                          <p:attrName>style.visibility</p:attrName>
                                        </p:attrNameLst>
                                      </p:cBhvr>
                                      <p:to>
                                        <p:strVal val="visible"/>
                                      </p:to>
                                    </p:set>
                                    <p:animEffect transition="in" filter="fade">
                                      <p:cBhvr>
                                        <p:cTn id="56" dur="1000"/>
                                        <p:tgtEl>
                                          <p:spTgt spid="34"/>
                                        </p:tgtEl>
                                      </p:cBhvr>
                                    </p:animEffect>
                                    <p:anim calcmode="lin" valueType="num">
                                      <p:cBhvr>
                                        <p:cTn id="57" dur="1000" fill="hold"/>
                                        <p:tgtEl>
                                          <p:spTgt spid="34"/>
                                        </p:tgtEl>
                                        <p:attrNameLst>
                                          <p:attrName>ppt_x</p:attrName>
                                        </p:attrNameLst>
                                      </p:cBhvr>
                                      <p:tavLst>
                                        <p:tav tm="0">
                                          <p:val>
                                            <p:strVal val="#ppt_x"/>
                                          </p:val>
                                        </p:tav>
                                        <p:tav tm="100000">
                                          <p:val>
                                            <p:strVal val="#ppt_x"/>
                                          </p:val>
                                        </p:tav>
                                      </p:tavLst>
                                    </p:anim>
                                    <p:anim calcmode="lin" valueType="num">
                                      <p:cBhvr>
                                        <p:cTn id="58" dur="1000" fill="hold"/>
                                        <p:tgtEl>
                                          <p:spTgt spid="34"/>
                                        </p:tgtEl>
                                        <p:attrNameLst>
                                          <p:attrName>ppt_y</p:attrName>
                                        </p:attrNameLst>
                                      </p:cBhvr>
                                      <p:tavLst>
                                        <p:tav tm="0">
                                          <p:val>
                                            <p:strVal val="#ppt_y+.1"/>
                                          </p:val>
                                        </p:tav>
                                        <p:tav tm="100000">
                                          <p:val>
                                            <p:strVal val="#ppt_y"/>
                                          </p:val>
                                        </p:tav>
                                      </p:tavLst>
                                    </p:anim>
                                  </p:childTnLst>
                                </p:cTn>
                              </p:par>
                            </p:childTnLst>
                          </p:cTn>
                        </p:par>
                        <p:par>
                          <p:cTn id="59" fill="hold">
                            <p:stCondLst>
                              <p:cond delay="4000"/>
                            </p:stCondLst>
                            <p:childTnLst>
                              <p:par>
                                <p:cTn id="60" presetID="2" presetClass="entr" presetSubtype="9" fill="hold" nodeType="afterEffect">
                                  <p:stCondLst>
                                    <p:cond delay="0"/>
                                  </p:stCondLst>
                                  <p:childTnLst>
                                    <p:set>
                                      <p:cBhvr>
                                        <p:cTn id="61" dur="1" fill="hold">
                                          <p:stCondLst>
                                            <p:cond delay="0"/>
                                          </p:stCondLst>
                                        </p:cTn>
                                        <p:tgtEl>
                                          <p:spTgt spid="38"/>
                                        </p:tgtEl>
                                        <p:attrNameLst>
                                          <p:attrName>style.visibility</p:attrName>
                                        </p:attrNameLst>
                                      </p:cBhvr>
                                      <p:to>
                                        <p:strVal val="visible"/>
                                      </p:to>
                                    </p:set>
                                    <p:anim calcmode="lin" valueType="num">
                                      <p:cBhvr additive="base">
                                        <p:cTn id="62" dur="500" fill="hold"/>
                                        <p:tgtEl>
                                          <p:spTgt spid="38"/>
                                        </p:tgtEl>
                                        <p:attrNameLst>
                                          <p:attrName>ppt_x</p:attrName>
                                        </p:attrNameLst>
                                      </p:cBhvr>
                                      <p:tavLst>
                                        <p:tav tm="0">
                                          <p:val>
                                            <p:strVal val="0-#ppt_w/2"/>
                                          </p:val>
                                        </p:tav>
                                        <p:tav tm="100000">
                                          <p:val>
                                            <p:strVal val="#ppt_x"/>
                                          </p:val>
                                        </p:tav>
                                      </p:tavLst>
                                    </p:anim>
                                    <p:anim calcmode="lin" valueType="num">
                                      <p:cBhvr additive="base">
                                        <p:cTn id="63" dur="500" fill="hold"/>
                                        <p:tgtEl>
                                          <p:spTgt spid="38"/>
                                        </p:tgtEl>
                                        <p:attrNameLst>
                                          <p:attrName>ppt_y</p:attrName>
                                        </p:attrNameLst>
                                      </p:cBhvr>
                                      <p:tavLst>
                                        <p:tav tm="0">
                                          <p:val>
                                            <p:strVal val="0-#ppt_h/2"/>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36"/>
                                        </p:tgtEl>
                                        <p:attrNameLst>
                                          <p:attrName>style.visibility</p:attrName>
                                        </p:attrNameLst>
                                      </p:cBhvr>
                                      <p:to>
                                        <p:strVal val="visible"/>
                                      </p:to>
                                    </p:set>
                                    <p:animEffect transition="in" filter="fade">
                                      <p:cBhvr>
                                        <p:cTn id="66" dur="1000"/>
                                        <p:tgtEl>
                                          <p:spTgt spid="36"/>
                                        </p:tgtEl>
                                      </p:cBhvr>
                                    </p:animEffect>
                                    <p:anim calcmode="lin" valueType="num">
                                      <p:cBhvr>
                                        <p:cTn id="67" dur="1000" fill="hold"/>
                                        <p:tgtEl>
                                          <p:spTgt spid="36"/>
                                        </p:tgtEl>
                                        <p:attrNameLst>
                                          <p:attrName>ppt_x</p:attrName>
                                        </p:attrNameLst>
                                      </p:cBhvr>
                                      <p:tavLst>
                                        <p:tav tm="0">
                                          <p:val>
                                            <p:strVal val="#ppt_x"/>
                                          </p:val>
                                        </p:tav>
                                        <p:tav tm="100000">
                                          <p:val>
                                            <p:strVal val="#ppt_x"/>
                                          </p:val>
                                        </p:tav>
                                      </p:tavLst>
                                    </p:anim>
                                    <p:anim calcmode="lin" valueType="num">
                                      <p:cBhvr>
                                        <p:cTn id="68" dur="1000" fill="hold"/>
                                        <p:tgtEl>
                                          <p:spTgt spid="36"/>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37"/>
                                        </p:tgtEl>
                                        <p:attrNameLst>
                                          <p:attrName>style.visibility</p:attrName>
                                        </p:attrNameLst>
                                      </p:cBhvr>
                                      <p:to>
                                        <p:strVal val="visible"/>
                                      </p:to>
                                    </p:set>
                                    <p:animEffect transition="in" filter="fade">
                                      <p:cBhvr>
                                        <p:cTn id="71" dur="1000"/>
                                        <p:tgtEl>
                                          <p:spTgt spid="37"/>
                                        </p:tgtEl>
                                      </p:cBhvr>
                                    </p:animEffect>
                                    <p:anim calcmode="lin" valueType="num">
                                      <p:cBhvr>
                                        <p:cTn id="72" dur="1000" fill="hold"/>
                                        <p:tgtEl>
                                          <p:spTgt spid="37"/>
                                        </p:tgtEl>
                                        <p:attrNameLst>
                                          <p:attrName>ppt_x</p:attrName>
                                        </p:attrNameLst>
                                      </p:cBhvr>
                                      <p:tavLst>
                                        <p:tav tm="0">
                                          <p:val>
                                            <p:strVal val="#ppt_x"/>
                                          </p:val>
                                        </p:tav>
                                        <p:tav tm="100000">
                                          <p:val>
                                            <p:strVal val="#ppt_x"/>
                                          </p:val>
                                        </p:tav>
                                      </p:tavLst>
                                    </p:anim>
                                    <p:anim calcmode="lin" valueType="num">
                                      <p:cBhvr>
                                        <p:cTn id="73" dur="1000" fill="hold"/>
                                        <p:tgtEl>
                                          <p:spTgt spid="37"/>
                                        </p:tgtEl>
                                        <p:attrNameLst>
                                          <p:attrName>ppt_y</p:attrName>
                                        </p:attrNameLst>
                                      </p:cBhvr>
                                      <p:tavLst>
                                        <p:tav tm="0">
                                          <p:val>
                                            <p:strVal val="#ppt_y+.1"/>
                                          </p:val>
                                        </p:tav>
                                        <p:tav tm="100000">
                                          <p:val>
                                            <p:strVal val="#ppt_y"/>
                                          </p:val>
                                        </p:tav>
                                      </p:tavLst>
                                    </p:anim>
                                  </p:childTnLst>
                                </p:cTn>
                              </p:par>
                            </p:childTnLst>
                          </p:cTn>
                        </p:par>
                        <p:par>
                          <p:cTn id="74" fill="hold">
                            <p:stCondLst>
                              <p:cond delay="5000"/>
                            </p:stCondLst>
                            <p:childTnLst>
                              <p:par>
                                <p:cTn id="75" presetID="2" presetClass="entr" presetSubtype="9" fill="hold" nodeType="afterEffect">
                                  <p:stCondLst>
                                    <p:cond delay="0"/>
                                  </p:stCondLst>
                                  <p:childTnLst>
                                    <p:set>
                                      <p:cBhvr>
                                        <p:cTn id="76" dur="1" fill="hold">
                                          <p:stCondLst>
                                            <p:cond delay="0"/>
                                          </p:stCondLst>
                                        </p:cTn>
                                        <p:tgtEl>
                                          <p:spTgt spid="41"/>
                                        </p:tgtEl>
                                        <p:attrNameLst>
                                          <p:attrName>style.visibility</p:attrName>
                                        </p:attrNameLst>
                                      </p:cBhvr>
                                      <p:to>
                                        <p:strVal val="visible"/>
                                      </p:to>
                                    </p:set>
                                    <p:anim calcmode="lin" valueType="num">
                                      <p:cBhvr additive="base">
                                        <p:cTn id="77" dur="500" fill="hold"/>
                                        <p:tgtEl>
                                          <p:spTgt spid="41"/>
                                        </p:tgtEl>
                                        <p:attrNameLst>
                                          <p:attrName>ppt_x</p:attrName>
                                        </p:attrNameLst>
                                      </p:cBhvr>
                                      <p:tavLst>
                                        <p:tav tm="0">
                                          <p:val>
                                            <p:strVal val="0-#ppt_w/2"/>
                                          </p:val>
                                        </p:tav>
                                        <p:tav tm="100000">
                                          <p:val>
                                            <p:strVal val="#ppt_x"/>
                                          </p:val>
                                        </p:tav>
                                      </p:tavLst>
                                    </p:anim>
                                    <p:anim calcmode="lin" valueType="num">
                                      <p:cBhvr additive="base">
                                        <p:cTn id="78" dur="500" fill="hold"/>
                                        <p:tgtEl>
                                          <p:spTgt spid="41"/>
                                        </p:tgtEl>
                                        <p:attrNameLst>
                                          <p:attrName>ppt_y</p:attrName>
                                        </p:attrNameLst>
                                      </p:cBhvr>
                                      <p:tavLst>
                                        <p:tav tm="0">
                                          <p:val>
                                            <p:strVal val="0-#ppt_h/2"/>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39"/>
                                        </p:tgtEl>
                                        <p:attrNameLst>
                                          <p:attrName>style.visibility</p:attrName>
                                        </p:attrNameLst>
                                      </p:cBhvr>
                                      <p:to>
                                        <p:strVal val="visible"/>
                                      </p:to>
                                    </p:set>
                                    <p:animEffect transition="in" filter="fade">
                                      <p:cBhvr>
                                        <p:cTn id="81" dur="1000"/>
                                        <p:tgtEl>
                                          <p:spTgt spid="39"/>
                                        </p:tgtEl>
                                      </p:cBhvr>
                                    </p:animEffect>
                                    <p:anim calcmode="lin" valueType="num">
                                      <p:cBhvr>
                                        <p:cTn id="82" dur="1000" fill="hold"/>
                                        <p:tgtEl>
                                          <p:spTgt spid="39"/>
                                        </p:tgtEl>
                                        <p:attrNameLst>
                                          <p:attrName>ppt_x</p:attrName>
                                        </p:attrNameLst>
                                      </p:cBhvr>
                                      <p:tavLst>
                                        <p:tav tm="0">
                                          <p:val>
                                            <p:strVal val="#ppt_x"/>
                                          </p:val>
                                        </p:tav>
                                        <p:tav tm="100000">
                                          <p:val>
                                            <p:strVal val="#ppt_x"/>
                                          </p:val>
                                        </p:tav>
                                      </p:tavLst>
                                    </p:anim>
                                    <p:anim calcmode="lin" valueType="num">
                                      <p:cBhvr>
                                        <p:cTn id="83" dur="1000" fill="hold"/>
                                        <p:tgtEl>
                                          <p:spTgt spid="39"/>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40"/>
                                        </p:tgtEl>
                                        <p:attrNameLst>
                                          <p:attrName>style.visibility</p:attrName>
                                        </p:attrNameLst>
                                      </p:cBhvr>
                                      <p:to>
                                        <p:strVal val="visible"/>
                                      </p:to>
                                    </p:set>
                                    <p:animEffect transition="in" filter="fade">
                                      <p:cBhvr>
                                        <p:cTn id="86" dur="1000"/>
                                        <p:tgtEl>
                                          <p:spTgt spid="40"/>
                                        </p:tgtEl>
                                      </p:cBhvr>
                                    </p:animEffect>
                                    <p:anim calcmode="lin" valueType="num">
                                      <p:cBhvr>
                                        <p:cTn id="87" dur="1000" fill="hold"/>
                                        <p:tgtEl>
                                          <p:spTgt spid="40"/>
                                        </p:tgtEl>
                                        <p:attrNameLst>
                                          <p:attrName>ppt_x</p:attrName>
                                        </p:attrNameLst>
                                      </p:cBhvr>
                                      <p:tavLst>
                                        <p:tav tm="0">
                                          <p:val>
                                            <p:strVal val="#ppt_x"/>
                                          </p:val>
                                        </p:tav>
                                        <p:tav tm="100000">
                                          <p:val>
                                            <p:strVal val="#ppt_x"/>
                                          </p:val>
                                        </p:tav>
                                      </p:tavLst>
                                    </p:anim>
                                    <p:anim calcmode="lin" valueType="num">
                                      <p:cBhvr>
                                        <p:cTn id="88"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6" grpId="0"/>
      <p:bldP spid="27" grpId="0"/>
      <p:bldP spid="29" grpId="0"/>
      <p:bldP spid="34" grpId="0"/>
      <p:bldP spid="36" grpId="0"/>
      <p:bldP spid="37" grpId="0"/>
      <p:bldP spid="39" grpId="0"/>
      <p:bldP spid="4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0200" y="179901"/>
            <a:ext cx="704773" cy="479812"/>
          </a:xfrm>
          <a:prstGeom prst="rect">
            <a:avLst/>
          </a:prstGeom>
        </p:spPr>
      </p:pic>
      <p:cxnSp>
        <p:nvCxnSpPr>
          <p:cNvPr id="14" name="直接连接符 13"/>
          <p:cNvCxnSpPr/>
          <p:nvPr/>
        </p:nvCxnSpPr>
        <p:spPr>
          <a:xfrm>
            <a:off x="2780907" y="509047"/>
            <a:ext cx="9345105" cy="0"/>
          </a:xfrm>
          <a:prstGeom prst="line">
            <a:avLst/>
          </a:prstGeom>
          <a:ln>
            <a:solidFill>
              <a:srgbClr val="427345"/>
            </a:solidFill>
          </a:ln>
        </p:spPr>
        <p:style>
          <a:lnRef idx="1">
            <a:schemeClr val="accent1"/>
          </a:lnRef>
          <a:fillRef idx="0">
            <a:schemeClr val="accent1"/>
          </a:fillRef>
          <a:effectRef idx="0">
            <a:schemeClr val="accent1"/>
          </a:effectRef>
          <a:fontRef idx="minor">
            <a:schemeClr val="tx1"/>
          </a:fontRef>
        </p:style>
      </p:cxnSp>
      <p:sp>
        <p:nvSpPr>
          <p:cNvPr id="21" name="矩形 20"/>
          <p:cNvSpPr/>
          <p:nvPr/>
        </p:nvSpPr>
        <p:spPr>
          <a:xfrm>
            <a:off x="10788597" y="156195"/>
            <a:ext cx="1337415" cy="284675"/>
          </a:xfrm>
          <a:prstGeom prst="rect">
            <a:avLst/>
          </a:prstGeom>
          <a:noFill/>
        </p:spPr>
        <p:txBody>
          <a:bodyPr vert="horz" wrap="square" lIns="68562" tIns="34281" rIns="68562" bIns="34281" rtlCol="0">
            <a:spAutoFit/>
          </a:bodyPr>
          <a:lstStyle/>
          <a:p>
            <a:pPr defTabSz="914400"/>
            <a:r>
              <a:rPr lang="zh-CN" altLang="en-US" sz="1400" b="1" dirty="0" smtClean="0">
                <a:solidFill>
                  <a:srgbClr val="427345"/>
                </a:solidFill>
                <a:latin typeface="+mj-ea"/>
                <a:ea typeface="+mj-ea"/>
              </a:rPr>
              <a:t>输入标题文字</a:t>
            </a:r>
            <a:endParaRPr lang="en-US" altLang="zh-CN" sz="1400" b="1" dirty="0">
              <a:solidFill>
                <a:srgbClr val="427345"/>
              </a:solidFill>
              <a:latin typeface="+mj-ea"/>
              <a:ea typeface="+mj-ea"/>
            </a:endParaRPr>
          </a:p>
        </p:txBody>
      </p:sp>
      <p:pic>
        <p:nvPicPr>
          <p:cNvPr id="15" name="图片 14"/>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626775" y="14552"/>
            <a:ext cx="1830478" cy="852636"/>
          </a:xfrm>
          <a:prstGeom prst="rect">
            <a:avLst/>
          </a:prstGeom>
        </p:spPr>
      </p:pic>
      <p:pic>
        <p:nvPicPr>
          <p:cNvPr id="22" name="图片 2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5400000">
            <a:off x="9754318" y="4420235"/>
            <a:ext cx="1527051" cy="3810008"/>
          </a:xfrm>
          <a:prstGeom prst="rect">
            <a:avLst/>
          </a:prstGeom>
        </p:spPr>
      </p:pic>
      <p:pic>
        <p:nvPicPr>
          <p:cNvPr id="23" name="图片 2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6200000">
            <a:off x="6900878" y="5052670"/>
            <a:ext cx="993650" cy="2901702"/>
          </a:xfrm>
          <a:prstGeom prst="rect">
            <a:avLst/>
          </a:prstGeom>
        </p:spPr>
      </p:pic>
      <p:pic>
        <p:nvPicPr>
          <p:cNvPr id="24" name="图片 2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5400000">
            <a:off x="3598732" y="4434985"/>
            <a:ext cx="1527051" cy="3810008"/>
          </a:xfrm>
          <a:prstGeom prst="rect">
            <a:avLst/>
          </a:prstGeom>
        </p:spPr>
      </p:pic>
      <p:pic>
        <p:nvPicPr>
          <p:cNvPr id="25" name="图片 2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6200000">
            <a:off x="787640" y="5052670"/>
            <a:ext cx="993650" cy="2901702"/>
          </a:xfrm>
          <a:prstGeom prst="rect">
            <a:avLst/>
          </a:prstGeom>
        </p:spPr>
      </p:pic>
      <p:pic>
        <p:nvPicPr>
          <p:cNvPr id="26" name="图片 2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a:off x="4698922" y="879704"/>
            <a:ext cx="3283284" cy="4735614"/>
          </a:xfrm>
          <a:prstGeom prst="rect">
            <a:avLst/>
          </a:prstGeom>
        </p:spPr>
      </p:pic>
      <p:pic>
        <p:nvPicPr>
          <p:cNvPr id="27" name="图片 2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400294" y="4085681"/>
            <a:ext cx="3391412" cy="1054148"/>
          </a:xfrm>
          <a:prstGeom prst="rect">
            <a:avLst/>
          </a:prstGeom>
        </p:spPr>
      </p:pic>
      <p:pic>
        <p:nvPicPr>
          <p:cNvPr id="28" name="图片 27"/>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004214" y="821973"/>
            <a:ext cx="2681167" cy="4739740"/>
          </a:xfrm>
          <a:prstGeom prst="rect">
            <a:avLst/>
          </a:prstGeom>
        </p:spPr>
      </p:pic>
      <p:sp>
        <p:nvSpPr>
          <p:cNvPr id="29" name="TextBox 14"/>
          <p:cNvSpPr>
            <a:spLocks noChangeArrowheads="1"/>
          </p:cNvSpPr>
          <p:nvPr/>
        </p:nvSpPr>
        <p:spPr bwMode="auto">
          <a:xfrm>
            <a:off x="1014482" y="1288135"/>
            <a:ext cx="207055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600" b="1" dirty="0" smtClean="0">
                <a:solidFill>
                  <a:schemeClr val="accent6">
                    <a:lumMod val="50000"/>
                  </a:schemeClr>
                </a:solidFill>
                <a:latin typeface="+mj-ea"/>
                <a:ea typeface="+mj-ea"/>
                <a:sym typeface="方正正大黑简体" pitchFamily="2" charset="-122"/>
              </a:rPr>
              <a:t>活动场地布置要求一</a:t>
            </a:r>
            <a:endParaRPr lang="zh-CN" altLang="en-US" sz="1600" b="1" dirty="0">
              <a:solidFill>
                <a:schemeClr val="accent6">
                  <a:lumMod val="50000"/>
                </a:schemeClr>
              </a:solidFill>
              <a:latin typeface="+mj-ea"/>
              <a:ea typeface="+mj-ea"/>
              <a:sym typeface="方正正大黑简体" pitchFamily="2" charset="-122"/>
            </a:endParaRPr>
          </a:p>
        </p:txBody>
      </p:sp>
      <p:sp>
        <p:nvSpPr>
          <p:cNvPr id="30" name="TextBox 15"/>
          <p:cNvSpPr>
            <a:spLocks noChangeArrowheads="1"/>
          </p:cNvSpPr>
          <p:nvPr/>
        </p:nvSpPr>
        <p:spPr bwMode="auto">
          <a:xfrm>
            <a:off x="904972" y="1729858"/>
            <a:ext cx="2950591" cy="819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050" dirty="0">
                <a:solidFill>
                  <a:srgbClr val="595959"/>
                </a:solidFill>
                <a:latin typeface="方正兰亭粗黑_GBK" charset="-122"/>
                <a:sym typeface="宋体" pitchFamily="2" charset="-122"/>
              </a:rPr>
              <a:t>这里输入简单的文字概述这里输入简单字概述这里输入简单简单的文字概述这里输入简</a:t>
            </a:r>
            <a:r>
              <a:rPr lang="zh-CN" altLang="en-US" sz="1050" dirty="0" smtClean="0">
                <a:solidFill>
                  <a:srgbClr val="595959"/>
                </a:solidFill>
                <a:latin typeface="方正兰亭粗黑_GBK" charset="-122"/>
                <a:sym typeface="宋体" pitchFamily="2" charset="-122"/>
              </a:rPr>
              <a:t>单</a:t>
            </a:r>
            <a:r>
              <a:rPr lang="zh-CN" altLang="en-US" sz="1050" dirty="0">
                <a:solidFill>
                  <a:srgbClr val="595959"/>
                </a:solidFill>
                <a:latin typeface="方正兰亭粗黑_GBK" charset="-122"/>
                <a:sym typeface="宋体" pitchFamily="2" charset="-122"/>
              </a:rPr>
              <a:t>这里输入简单的文字概述这里输入简单字概述</a:t>
            </a:r>
            <a:r>
              <a:rPr lang="zh-CN" altLang="en-US" sz="1050" dirty="0" smtClean="0">
                <a:solidFill>
                  <a:srgbClr val="595959"/>
                </a:solidFill>
                <a:latin typeface="方正兰亭粗黑_GBK" charset="-122"/>
                <a:sym typeface="宋体" pitchFamily="2" charset="-122"/>
              </a:rPr>
              <a:t>这</a:t>
            </a:r>
            <a:endParaRPr lang="zh-CN" altLang="en-US" sz="1050" dirty="0">
              <a:latin typeface="方正兰亭粗黑_GBK" charset="-122"/>
            </a:endParaRPr>
          </a:p>
        </p:txBody>
      </p:sp>
      <p:pic>
        <p:nvPicPr>
          <p:cNvPr id="32" name="图片 3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4230" y="1274836"/>
            <a:ext cx="704773" cy="479812"/>
          </a:xfrm>
          <a:prstGeom prst="rect">
            <a:avLst/>
          </a:prstGeom>
        </p:spPr>
      </p:pic>
      <p:sp>
        <p:nvSpPr>
          <p:cNvPr id="36" name="TextBox 14"/>
          <p:cNvSpPr>
            <a:spLocks noChangeArrowheads="1"/>
          </p:cNvSpPr>
          <p:nvPr/>
        </p:nvSpPr>
        <p:spPr bwMode="auto">
          <a:xfrm>
            <a:off x="8234806" y="1288135"/>
            <a:ext cx="215353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600" b="1" dirty="0" smtClean="0">
                <a:solidFill>
                  <a:schemeClr val="accent6">
                    <a:lumMod val="50000"/>
                  </a:schemeClr>
                </a:solidFill>
                <a:latin typeface="+mj-ea"/>
                <a:ea typeface="+mj-ea"/>
                <a:sym typeface="方正正大黑简体" pitchFamily="2" charset="-122"/>
              </a:rPr>
              <a:t>活动人员配置要求二</a:t>
            </a:r>
            <a:endParaRPr lang="zh-CN" altLang="en-US" sz="1600" b="1" dirty="0">
              <a:solidFill>
                <a:schemeClr val="accent6">
                  <a:lumMod val="50000"/>
                </a:schemeClr>
              </a:solidFill>
              <a:latin typeface="+mj-ea"/>
              <a:ea typeface="+mj-ea"/>
              <a:sym typeface="方正正大黑简体" pitchFamily="2" charset="-122"/>
            </a:endParaRPr>
          </a:p>
        </p:txBody>
      </p:sp>
      <p:sp>
        <p:nvSpPr>
          <p:cNvPr id="37" name="TextBox 15"/>
          <p:cNvSpPr>
            <a:spLocks noChangeArrowheads="1"/>
          </p:cNvSpPr>
          <p:nvPr/>
        </p:nvSpPr>
        <p:spPr bwMode="auto">
          <a:xfrm>
            <a:off x="8125296" y="1729858"/>
            <a:ext cx="2950591" cy="819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050" dirty="0">
                <a:solidFill>
                  <a:srgbClr val="595959"/>
                </a:solidFill>
                <a:latin typeface="方正兰亭粗黑_GBK" charset="-122"/>
                <a:sym typeface="宋体" pitchFamily="2" charset="-122"/>
              </a:rPr>
              <a:t>这里输入简单的文字概述这里输入简单字概述这里输入简单简单的文字概述这里输入简</a:t>
            </a:r>
            <a:r>
              <a:rPr lang="zh-CN" altLang="en-US" sz="1050" dirty="0" smtClean="0">
                <a:solidFill>
                  <a:srgbClr val="595959"/>
                </a:solidFill>
                <a:latin typeface="方正兰亭粗黑_GBK" charset="-122"/>
                <a:sym typeface="宋体" pitchFamily="2" charset="-122"/>
              </a:rPr>
              <a:t>单</a:t>
            </a:r>
            <a:r>
              <a:rPr lang="zh-CN" altLang="en-US" sz="1050" dirty="0">
                <a:solidFill>
                  <a:srgbClr val="595959"/>
                </a:solidFill>
                <a:latin typeface="方正兰亭粗黑_GBK" charset="-122"/>
                <a:sym typeface="宋体" pitchFamily="2" charset="-122"/>
              </a:rPr>
              <a:t>这里输入简单的文字概述这里输入简单字概述</a:t>
            </a:r>
            <a:r>
              <a:rPr lang="zh-CN" altLang="en-US" sz="1050" dirty="0" smtClean="0">
                <a:solidFill>
                  <a:srgbClr val="595959"/>
                </a:solidFill>
                <a:latin typeface="方正兰亭粗黑_GBK" charset="-122"/>
                <a:sym typeface="宋体" pitchFamily="2" charset="-122"/>
              </a:rPr>
              <a:t>这</a:t>
            </a:r>
            <a:endParaRPr lang="zh-CN" altLang="en-US" sz="1050" dirty="0">
              <a:latin typeface="方正兰亭粗黑_GBK" charset="-122"/>
            </a:endParaRPr>
          </a:p>
        </p:txBody>
      </p:sp>
      <p:pic>
        <p:nvPicPr>
          <p:cNvPr id="38" name="图片 3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04554" y="1274836"/>
            <a:ext cx="704773" cy="479812"/>
          </a:xfrm>
          <a:prstGeom prst="rect">
            <a:avLst/>
          </a:prstGeom>
        </p:spPr>
      </p:pic>
      <p:sp>
        <p:nvSpPr>
          <p:cNvPr id="39" name="TextBox 14"/>
          <p:cNvSpPr>
            <a:spLocks noChangeArrowheads="1"/>
          </p:cNvSpPr>
          <p:nvPr/>
        </p:nvSpPr>
        <p:spPr bwMode="auto">
          <a:xfrm>
            <a:off x="1014482" y="2646500"/>
            <a:ext cx="196438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600" b="1" dirty="0" smtClean="0">
                <a:solidFill>
                  <a:schemeClr val="accent6">
                    <a:lumMod val="50000"/>
                  </a:schemeClr>
                </a:solidFill>
                <a:latin typeface="+mj-ea"/>
                <a:ea typeface="+mj-ea"/>
                <a:sym typeface="方正正大黑简体" pitchFamily="2" charset="-122"/>
              </a:rPr>
              <a:t>活动布置准备三</a:t>
            </a:r>
            <a:endParaRPr lang="zh-CN" altLang="en-US" sz="1600" b="1" dirty="0">
              <a:solidFill>
                <a:schemeClr val="accent6">
                  <a:lumMod val="50000"/>
                </a:schemeClr>
              </a:solidFill>
              <a:latin typeface="+mj-ea"/>
              <a:ea typeface="+mj-ea"/>
              <a:sym typeface="方正正大黑简体" pitchFamily="2" charset="-122"/>
            </a:endParaRPr>
          </a:p>
        </p:txBody>
      </p:sp>
      <p:sp>
        <p:nvSpPr>
          <p:cNvPr id="40" name="TextBox 15"/>
          <p:cNvSpPr>
            <a:spLocks noChangeArrowheads="1"/>
          </p:cNvSpPr>
          <p:nvPr/>
        </p:nvSpPr>
        <p:spPr bwMode="auto">
          <a:xfrm>
            <a:off x="904972" y="3088223"/>
            <a:ext cx="2950591" cy="819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050" dirty="0">
                <a:solidFill>
                  <a:srgbClr val="595959"/>
                </a:solidFill>
                <a:latin typeface="方正兰亭粗黑_GBK" charset="-122"/>
                <a:sym typeface="宋体" pitchFamily="2" charset="-122"/>
              </a:rPr>
              <a:t>这里输入简单的文字概述这里输入简单字概述这里输入简单简单的文字概述这里输入简</a:t>
            </a:r>
            <a:r>
              <a:rPr lang="zh-CN" altLang="en-US" sz="1050" dirty="0" smtClean="0">
                <a:solidFill>
                  <a:srgbClr val="595959"/>
                </a:solidFill>
                <a:latin typeface="方正兰亭粗黑_GBK" charset="-122"/>
                <a:sym typeface="宋体" pitchFamily="2" charset="-122"/>
              </a:rPr>
              <a:t>单</a:t>
            </a:r>
            <a:r>
              <a:rPr lang="zh-CN" altLang="en-US" sz="1050" dirty="0">
                <a:solidFill>
                  <a:srgbClr val="595959"/>
                </a:solidFill>
                <a:latin typeface="方正兰亭粗黑_GBK" charset="-122"/>
                <a:sym typeface="宋体" pitchFamily="2" charset="-122"/>
              </a:rPr>
              <a:t>这里输入简单的文字概述这里输入简单字概述</a:t>
            </a:r>
            <a:r>
              <a:rPr lang="zh-CN" altLang="en-US" sz="1050" dirty="0" smtClean="0">
                <a:solidFill>
                  <a:srgbClr val="595959"/>
                </a:solidFill>
                <a:latin typeface="方正兰亭粗黑_GBK" charset="-122"/>
                <a:sym typeface="宋体" pitchFamily="2" charset="-122"/>
              </a:rPr>
              <a:t>这</a:t>
            </a:r>
            <a:endParaRPr lang="zh-CN" altLang="en-US" sz="1050" dirty="0">
              <a:latin typeface="方正兰亭粗黑_GBK" charset="-122"/>
            </a:endParaRPr>
          </a:p>
        </p:txBody>
      </p:sp>
      <p:pic>
        <p:nvPicPr>
          <p:cNvPr id="41" name="图片 4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4230" y="2633201"/>
            <a:ext cx="704773" cy="479812"/>
          </a:xfrm>
          <a:prstGeom prst="rect">
            <a:avLst/>
          </a:prstGeom>
        </p:spPr>
      </p:pic>
      <p:sp>
        <p:nvSpPr>
          <p:cNvPr id="43" name="TextBox 14"/>
          <p:cNvSpPr>
            <a:spLocks noChangeArrowheads="1"/>
          </p:cNvSpPr>
          <p:nvPr/>
        </p:nvSpPr>
        <p:spPr bwMode="auto">
          <a:xfrm>
            <a:off x="8234806" y="2646500"/>
            <a:ext cx="215353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600" b="1" dirty="0" smtClean="0">
                <a:solidFill>
                  <a:schemeClr val="accent6">
                    <a:lumMod val="50000"/>
                  </a:schemeClr>
                </a:solidFill>
                <a:latin typeface="+mj-ea"/>
                <a:ea typeface="+mj-ea"/>
                <a:sym typeface="方正正大黑简体" pitchFamily="2" charset="-122"/>
              </a:rPr>
              <a:t>活动赠品配给要求四</a:t>
            </a:r>
            <a:endParaRPr lang="zh-CN" altLang="en-US" sz="1600" b="1" dirty="0">
              <a:solidFill>
                <a:schemeClr val="accent6">
                  <a:lumMod val="50000"/>
                </a:schemeClr>
              </a:solidFill>
              <a:latin typeface="+mj-ea"/>
              <a:ea typeface="+mj-ea"/>
              <a:sym typeface="方正正大黑简体" pitchFamily="2" charset="-122"/>
            </a:endParaRPr>
          </a:p>
        </p:txBody>
      </p:sp>
      <p:sp>
        <p:nvSpPr>
          <p:cNvPr id="55" name="TextBox 15"/>
          <p:cNvSpPr>
            <a:spLocks noChangeArrowheads="1"/>
          </p:cNvSpPr>
          <p:nvPr/>
        </p:nvSpPr>
        <p:spPr bwMode="auto">
          <a:xfrm>
            <a:off x="8125296" y="3088223"/>
            <a:ext cx="2950591" cy="819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050" dirty="0">
                <a:solidFill>
                  <a:srgbClr val="595959"/>
                </a:solidFill>
                <a:latin typeface="方正兰亭粗黑_GBK" charset="-122"/>
                <a:sym typeface="宋体" pitchFamily="2" charset="-122"/>
              </a:rPr>
              <a:t>这里输入简单的文字概述这里输入简单字概述这里输入简单简单的文字概述这里输入简</a:t>
            </a:r>
            <a:r>
              <a:rPr lang="zh-CN" altLang="en-US" sz="1050" dirty="0" smtClean="0">
                <a:solidFill>
                  <a:srgbClr val="595959"/>
                </a:solidFill>
                <a:latin typeface="方正兰亭粗黑_GBK" charset="-122"/>
                <a:sym typeface="宋体" pitchFamily="2" charset="-122"/>
              </a:rPr>
              <a:t>单</a:t>
            </a:r>
            <a:r>
              <a:rPr lang="zh-CN" altLang="en-US" sz="1050" dirty="0">
                <a:solidFill>
                  <a:srgbClr val="595959"/>
                </a:solidFill>
                <a:latin typeface="方正兰亭粗黑_GBK" charset="-122"/>
                <a:sym typeface="宋体" pitchFamily="2" charset="-122"/>
              </a:rPr>
              <a:t>这里输入简单的文字概述这里输入简单字概述</a:t>
            </a:r>
            <a:r>
              <a:rPr lang="zh-CN" altLang="en-US" sz="1050" dirty="0" smtClean="0">
                <a:solidFill>
                  <a:srgbClr val="595959"/>
                </a:solidFill>
                <a:latin typeface="方正兰亭粗黑_GBK" charset="-122"/>
                <a:sym typeface="宋体" pitchFamily="2" charset="-122"/>
              </a:rPr>
              <a:t>这</a:t>
            </a:r>
            <a:endParaRPr lang="zh-CN" altLang="en-US" sz="1050" dirty="0">
              <a:latin typeface="方正兰亭粗黑_GBK" charset="-122"/>
            </a:endParaRPr>
          </a:p>
        </p:txBody>
      </p:sp>
      <p:pic>
        <p:nvPicPr>
          <p:cNvPr id="56" name="图片 5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04554" y="2633201"/>
            <a:ext cx="704773" cy="479812"/>
          </a:xfrm>
          <a:prstGeom prst="rect">
            <a:avLst/>
          </a:prstGeom>
        </p:spPr>
      </p:pic>
      <p:sp>
        <p:nvSpPr>
          <p:cNvPr id="57" name="TextBox 14"/>
          <p:cNvSpPr>
            <a:spLocks noChangeArrowheads="1"/>
          </p:cNvSpPr>
          <p:nvPr/>
        </p:nvSpPr>
        <p:spPr bwMode="auto">
          <a:xfrm>
            <a:off x="1014482" y="4014106"/>
            <a:ext cx="207055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600" b="1" dirty="0" smtClean="0">
                <a:solidFill>
                  <a:schemeClr val="accent6">
                    <a:lumMod val="50000"/>
                  </a:schemeClr>
                </a:solidFill>
                <a:latin typeface="+mj-ea"/>
                <a:ea typeface="+mj-ea"/>
                <a:sym typeface="方正正大黑简体" pitchFamily="2" charset="-122"/>
              </a:rPr>
              <a:t>活动完成数据统一五</a:t>
            </a:r>
            <a:endParaRPr lang="zh-CN" altLang="en-US" sz="1600" b="1" dirty="0">
              <a:solidFill>
                <a:schemeClr val="accent6">
                  <a:lumMod val="50000"/>
                </a:schemeClr>
              </a:solidFill>
              <a:latin typeface="+mj-ea"/>
              <a:ea typeface="+mj-ea"/>
              <a:sym typeface="方正正大黑简体" pitchFamily="2" charset="-122"/>
            </a:endParaRPr>
          </a:p>
        </p:txBody>
      </p:sp>
      <p:sp>
        <p:nvSpPr>
          <p:cNvPr id="58" name="TextBox 15"/>
          <p:cNvSpPr>
            <a:spLocks noChangeArrowheads="1"/>
          </p:cNvSpPr>
          <p:nvPr/>
        </p:nvSpPr>
        <p:spPr bwMode="auto">
          <a:xfrm>
            <a:off x="904972" y="4455829"/>
            <a:ext cx="2950591" cy="819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050" dirty="0">
                <a:solidFill>
                  <a:srgbClr val="595959"/>
                </a:solidFill>
                <a:latin typeface="方正兰亭粗黑_GBK" charset="-122"/>
                <a:sym typeface="宋体" pitchFamily="2" charset="-122"/>
              </a:rPr>
              <a:t>这里输入简单的文字概述这里输入简单字概述这里输入简单简单的文字概述这里输入简</a:t>
            </a:r>
            <a:r>
              <a:rPr lang="zh-CN" altLang="en-US" sz="1050" dirty="0" smtClean="0">
                <a:solidFill>
                  <a:srgbClr val="595959"/>
                </a:solidFill>
                <a:latin typeface="方正兰亭粗黑_GBK" charset="-122"/>
                <a:sym typeface="宋体" pitchFamily="2" charset="-122"/>
              </a:rPr>
              <a:t>单</a:t>
            </a:r>
            <a:r>
              <a:rPr lang="zh-CN" altLang="en-US" sz="1050" dirty="0">
                <a:solidFill>
                  <a:srgbClr val="595959"/>
                </a:solidFill>
                <a:latin typeface="方正兰亭粗黑_GBK" charset="-122"/>
                <a:sym typeface="宋体" pitchFamily="2" charset="-122"/>
              </a:rPr>
              <a:t>这里输入简单的文字概述这里输入简单字概述</a:t>
            </a:r>
            <a:r>
              <a:rPr lang="zh-CN" altLang="en-US" sz="1050" dirty="0" smtClean="0">
                <a:solidFill>
                  <a:srgbClr val="595959"/>
                </a:solidFill>
                <a:latin typeface="方正兰亭粗黑_GBK" charset="-122"/>
                <a:sym typeface="宋体" pitchFamily="2" charset="-122"/>
              </a:rPr>
              <a:t>这</a:t>
            </a:r>
            <a:endParaRPr lang="zh-CN" altLang="en-US" sz="1050" dirty="0">
              <a:latin typeface="方正兰亭粗黑_GBK" charset="-122"/>
            </a:endParaRPr>
          </a:p>
        </p:txBody>
      </p:sp>
      <p:pic>
        <p:nvPicPr>
          <p:cNvPr id="59" name="图片 5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4230" y="4000807"/>
            <a:ext cx="704773" cy="479812"/>
          </a:xfrm>
          <a:prstGeom prst="rect">
            <a:avLst/>
          </a:prstGeom>
        </p:spPr>
      </p:pic>
      <p:sp>
        <p:nvSpPr>
          <p:cNvPr id="60" name="TextBox 14"/>
          <p:cNvSpPr>
            <a:spLocks noChangeArrowheads="1"/>
          </p:cNvSpPr>
          <p:nvPr/>
        </p:nvSpPr>
        <p:spPr bwMode="auto">
          <a:xfrm>
            <a:off x="8234806" y="4014106"/>
            <a:ext cx="236092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600" b="1" dirty="0" smtClean="0">
                <a:solidFill>
                  <a:schemeClr val="accent6">
                    <a:lumMod val="50000"/>
                  </a:schemeClr>
                </a:solidFill>
                <a:latin typeface="+mj-ea"/>
                <a:ea typeface="+mj-ea"/>
                <a:sym typeface="方正正大黑简体" pitchFamily="2" charset="-122"/>
              </a:rPr>
              <a:t>活动现场照片回传六</a:t>
            </a:r>
            <a:endParaRPr lang="zh-CN" altLang="en-US" sz="1600" b="1" dirty="0">
              <a:solidFill>
                <a:schemeClr val="accent6">
                  <a:lumMod val="50000"/>
                </a:schemeClr>
              </a:solidFill>
              <a:latin typeface="+mj-ea"/>
              <a:ea typeface="+mj-ea"/>
              <a:sym typeface="方正正大黑简体" pitchFamily="2" charset="-122"/>
            </a:endParaRPr>
          </a:p>
        </p:txBody>
      </p:sp>
      <p:sp>
        <p:nvSpPr>
          <p:cNvPr id="61" name="TextBox 15"/>
          <p:cNvSpPr>
            <a:spLocks noChangeArrowheads="1"/>
          </p:cNvSpPr>
          <p:nvPr/>
        </p:nvSpPr>
        <p:spPr bwMode="auto">
          <a:xfrm>
            <a:off x="8125296" y="4455829"/>
            <a:ext cx="2950591" cy="819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050" dirty="0">
                <a:solidFill>
                  <a:srgbClr val="595959"/>
                </a:solidFill>
                <a:latin typeface="方正兰亭粗黑_GBK" charset="-122"/>
                <a:sym typeface="宋体" pitchFamily="2" charset="-122"/>
              </a:rPr>
              <a:t>这里输入简单的文字概述这里输入简单字概述这里输入简单简单的文字概述这里输入简</a:t>
            </a:r>
            <a:r>
              <a:rPr lang="zh-CN" altLang="en-US" sz="1050" dirty="0" smtClean="0">
                <a:solidFill>
                  <a:srgbClr val="595959"/>
                </a:solidFill>
                <a:latin typeface="方正兰亭粗黑_GBK" charset="-122"/>
                <a:sym typeface="宋体" pitchFamily="2" charset="-122"/>
              </a:rPr>
              <a:t>单</a:t>
            </a:r>
            <a:r>
              <a:rPr lang="zh-CN" altLang="en-US" sz="1050" dirty="0">
                <a:solidFill>
                  <a:srgbClr val="595959"/>
                </a:solidFill>
                <a:latin typeface="方正兰亭粗黑_GBK" charset="-122"/>
                <a:sym typeface="宋体" pitchFamily="2" charset="-122"/>
              </a:rPr>
              <a:t>这里输入简单的文字概述这里输入简单字概述</a:t>
            </a:r>
            <a:r>
              <a:rPr lang="zh-CN" altLang="en-US" sz="1050" dirty="0" smtClean="0">
                <a:solidFill>
                  <a:srgbClr val="595959"/>
                </a:solidFill>
                <a:latin typeface="方正兰亭粗黑_GBK" charset="-122"/>
                <a:sym typeface="宋体" pitchFamily="2" charset="-122"/>
              </a:rPr>
              <a:t>这</a:t>
            </a:r>
            <a:endParaRPr lang="zh-CN" altLang="en-US" sz="1050" dirty="0">
              <a:latin typeface="方正兰亭粗黑_GBK" charset="-122"/>
            </a:endParaRPr>
          </a:p>
        </p:txBody>
      </p:sp>
      <p:pic>
        <p:nvPicPr>
          <p:cNvPr id="62" name="图片 6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04554" y="4000807"/>
            <a:ext cx="704773" cy="479812"/>
          </a:xfrm>
          <a:prstGeom prst="rect">
            <a:avLst/>
          </a:prstGeom>
        </p:spPr>
      </p:pic>
    </p:spTree>
    <p:extLst>
      <p:ext uri="{BB962C8B-B14F-4D97-AF65-F5344CB8AC3E}">
        <p14:creationId xmlns:p14="http://schemas.microsoft.com/office/powerpoint/2010/main" val="417397827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fallOve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left)">
                                      <p:cBhvr>
                                        <p:cTn id="12" dur="500"/>
                                        <p:tgtEl>
                                          <p:spTgt spid="15"/>
                                        </p:tgtEl>
                                      </p:cBhvr>
                                    </p:animEffect>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left)">
                                      <p:cBhvr>
                                        <p:cTn id="16" dur="500"/>
                                        <p:tgtEl>
                                          <p:spTgt spid="14"/>
                                        </p:tgtEl>
                                      </p:cBhvr>
                                    </p:animEffect>
                                  </p:childTnLst>
                                </p:cTn>
                              </p:par>
                            </p:childTnLst>
                          </p:cTn>
                        </p:par>
                        <p:par>
                          <p:cTn id="17" fill="hold">
                            <p:stCondLst>
                              <p:cond delay="1500"/>
                            </p:stCondLst>
                            <p:childTnLst>
                              <p:par>
                                <p:cTn id="18" presetID="14" presetClass="entr" presetSubtype="10" fill="hold" grpId="0" nodeType="after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randombar(horizontal)">
                                      <p:cBhvr>
                                        <p:cTn id="20" dur="500"/>
                                        <p:tgtEl>
                                          <p:spTgt spid="21"/>
                                        </p:tgtEl>
                                      </p:cBhvr>
                                    </p:animEffect>
                                  </p:childTnLst>
                                </p:cTn>
                              </p:par>
                              <p:par>
                                <p:cTn id="21" presetID="2" presetClass="entr" presetSubtype="8" fill="hold" nodeType="withEffect">
                                  <p:stCondLst>
                                    <p:cond delay="0"/>
                                  </p:stCondLst>
                                  <p:childTnLst>
                                    <p:set>
                                      <p:cBhvr>
                                        <p:cTn id="22" dur="1" fill="hold">
                                          <p:stCondLst>
                                            <p:cond delay="0"/>
                                          </p:stCondLst>
                                        </p:cTn>
                                        <p:tgtEl>
                                          <p:spTgt spid="26"/>
                                        </p:tgtEl>
                                        <p:attrNameLst>
                                          <p:attrName>style.visibility</p:attrName>
                                        </p:attrNameLst>
                                      </p:cBhvr>
                                      <p:to>
                                        <p:strVal val="visible"/>
                                      </p:to>
                                    </p:set>
                                    <p:anim calcmode="lin" valueType="num">
                                      <p:cBhvr additive="base">
                                        <p:cTn id="23" dur="500" fill="hold"/>
                                        <p:tgtEl>
                                          <p:spTgt spid="26"/>
                                        </p:tgtEl>
                                        <p:attrNameLst>
                                          <p:attrName>ppt_x</p:attrName>
                                        </p:attrNameLst>
                                      </p:cBhvr>
                                      <p:tavLst>
                                        <p:tav tm="0">
                                          <p:val>
                                            <p:strVal val="0-#ppt_w/2"/>
                                          </p:val>
                                        </p:tav>
                                        <p:tav tm="100000">
                                          <p:val>
                                            <p:strVal val="#ppt_x"/>
                                          </p:val>
                                        </p:tav>
                                      </p:tavLst>
                                    </p:anim>
                                    <p:anim calcmode="lin" valueType="num">
                                      <p:cBhvr additive="base">
                                        <p:cTn id="24" dur="500" fill="hold"/>
                                        <p:tgtEl>
                                          <p:spTgt spid="26"/>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28"/>
                                        </p:tgtEl>
                                        <p:attrNameLst>
                                          <p:attrName>style.visibility</p:attrName>
                                        </p:attrNameLst>
                                      </p:cBhvr>
                                      <p:to>
                                        <p:strVal val="visible"/>
                                      </p:to>
                                    </p:set>
                                    <p:anim calcmode="lin" valueType="num">
                                      <p:cBhvr additive="base">
                                        <p:cTn id="27" dur="500" fill="hold"/>
                                        <p:tgtEl>
                                          <p:spTgt spid="28"/>
                                        </p:tgtEl>
                                        <p:attrNameLst>
                                          <p:attrName>ppt_x</p:attrName>
                                        </p:attrNameLst>
                                      </p:cBhvr>
                                      <p:tavLst>
                                        <p:tav tm="0">
                                          <p:val>
                                            <p:strVal val="0-#ppt_w/2"/>
                                          </p:val>
                                        </p:tav>
                                        <p:tav tm="100000">
                                          <p:val>
                                            <p:strVal val="#ppt_x"/>
                                          </p:val>
                                        </p:tav>
                                      </p:tavLst>
                                    </p:anim>
                                    <p:anim calcmode="lin" valueType="num">
                                      <p:cBhvr additive="base">
                                        <p:cTn id="28" dur="500" fill="hold"/>
                                        <p:tgtEl>
                                          <p:spTgt spid="28"/>
                                        </p:tgtEl>
                                        <p:attrNameLst>
                                          <p:attrName>ppt_y</p:attrName>
                                        </p:attrNameLst>
                                      </p:cBhvr>
                                      <p:tavLst>
                                        <p:tav tm="0">
                                          <p:val>
                                            <p:strVal val="#ppt_y"/>
                                          </p:val>
                                        </p:tav>
                                        <p:tav tm="100000">
                                          <p:val>
                                            <p:strVal val="#ppt_y"/>
                                          </p:val>
                                        </p:tav>
                                      </p:tavLst>
                                    </p:anim>
                                  </p:childTnLst>
                                </p:cTn>
                              </p:par>
                            </p:childTnLst>
                          </p:cTn>
                        </p:par>
                        <p:par>
                          <p:cTn id="29" fill="hold">
                            <p:stCondLst>
                              <p:cond delay="2000"/>
                            </p:stCondLst>
                            <p:childTnLst>
                              <p:par>
                                <p:cTn id="30" presetID="16" presetClass="entr" presetSubtype="21" fill="hold" nodeType="after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barn(inVertical)">
                                      <p:cBhvr>
                                        <p:cTn id="32" dur="500"/>
                                        <p:tgtEl>
                                          <p:spTgt spid="27"/>
                                        </p:tgtEl>
                                      </p:cBhvr>
                                    </p:animEffect>
                                  </p:childTnLst>
                                </p:cTn>
                              </p:par>
                            </p:childTnLst>
                          </p:cTn>
                        </p:par>
                        <p:par>
                          <p:cTn id="33" fill="hold">
                            <p:stCondLst>
                              <p:cond delay="2500"/>
                            </p:stCondLst>
                            <p:childTnLst>
                              <p:par>
                                <p:cTn id="34" presetID="2" presetClass="entr" presetSubtype="9" fill="hold" nodeType="afterEffect">
                                  <p:stCondLst>
                                    <p:cond delay="0"/>
                                  </p:stCondLst>
                                  <p:childTnLst>
                                    <p:set>
                                      <p:cBhvr>
                                        <p:cTn id="35" dur="1" fill="hold">
                                          <p:stCondLst>
                                            <p:cond delay="0"/>
                                          </p:stCondLst>
                                        </p:cTn>
                                        <p:tgtEl>
                                          <p:spTgt spid="32"/>
                                        </p:tgtEl>
                                        <p:attrNameLst>
                                          <p:attrName>style.visibility</p:attrName>
                                        </p:attrNameLst>
                                      </p:cBhvr>
                                      <p:to>
                                        <p:strVal val="visible"/>
                                      </p:to>
                                    </p:set>
                                    <p:anim calcmode="lin" valueType="num">
                                      <p:cBhvr additive="base">
                                        <p:cTn id="36" dur="500" fill="hold"/>
                                        <p:tgtEl>
                                          <p:spTgt spid="32"/>
                                        </p:tgtEl>
                                        <p:attrNameLst>
                                          <p:attrName>ppt_x</p:attrName>
                                        </p:attrNameLst>
                                      </p:cBhvr>
                                      <p:tavLst>
                                        <p:tav tm="0">
                                          <p:val>
                                            <p:strVal val="0-#ppt_w/2"/>
                                          </p:val>
                                        </p:tav>
                                        <p:tav tm="100000">
                                          <p:val>
                                            <p:strVal val="#ppt_x"/>
                                          </p:val>
                                        </p:tav>
                                      </p:tavLst>
                                    </p:anim>
                                    <p:anim calcmode="lin" valueType="num">
                                      <p:cBhvr additive="base">
                                        <p:cTn id="37" dur="500" fill="hold"/>
                                        <p:tgtEl>
                                          <p:spTgt spid="32"/>
                                        </p:tgtEl>
                                        <p:attrNameLst>
                                          <p:attrName>ppt_y</p:attrName>
                                        </p:attrNameLst>
                                      </p:cBhvr>
                                      <p:tavLst>
                                        <p:tav tm="0">
                                          <p:val>
                                            <p:strVal val="0-#ppt_h/2"/>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29"/>
                                        </p:tgtEl>
                                        <p:attrNameLst>
                                          <p:attrName>style.visibility</p:attrName>
                                        </p:attrNameLst>
                                      </p:cBhvr>
                                      <p:to>
                                        <p:strVal val="visible"/>
                                      </p:to>
                                    </p:set>
                                    <p:animEffect transition="in" filter="fade">
                                      <p:cBhvr>
                                        <p:cTn id="40" dur="1000"/>
                                        <p:tgtEl>
                                          <p:spTgt spid="29"/>
                                        </p:tgtEl>
                                      </p:cBhvr>
                                    </p:animEffect>
                                    <p:anim calcmode="lin" valueType="num">
                                      <p:cBhvr>
                                        <p:cTn id="41" dur="1000" fill="hold"/>
                                        <p:tgtEl>
                                          <p:spTgt spid="29"/>
                                        </p:tgtEl>
                                        <p:attrNameLst>
                                          <p:attrName>ppt_x</p:attrName>
                                        </p:attrNameLst>
                                      </p:cBhvr>
                                      <p:tavLst>
                                        <p:tav tm="0">
                                          <p:val>
                                            <p:strVal val="#ppt_x"/>
                                          </p:val>
                                        </p:tav>
                                        <p:tav tm="100000">
                                          <p:val>
                                            <p:strVal val="#ppt_x"/>
                                          </p:val>
                                        </p:tav>
                                      </p:tavLst>
                                    </p:anim>
                                    <p:anim calcmode="lin" valueType="num">
                                      <p:cBhvr>
                                        <p:cTn id="42" dur="1000" fill="hold"/>
                                        <p:tgtEl>
                                          <p:spTgt spid="29"/>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30"/>
                                        </p:tgtEl>
                                        <p:attrNameLst>
                                          <p:attrName>style.visibility</p:attrName>
                                        </p:attrNameLst>
                                      </p:cBhvr>
                                      <p:to>
                                        <p:strVal val="visible"/>
                                      </p:to>
                                    </p:set>
                                    <p:animEffect transition="in" filter="fade">
                                      <p:cBhvr>
                                        <p:cTn id="45" dur="1000"/>
                                        <p:tgtEl>
                                          <p:spTgt spid="30"/>
                                        </p:tgtEl>
                                      </p:cBhvr>
                                    </p:animEffect>
                                    <p:anim calcmode="lin" valueType="num">
                                      <p:cBhvr>
                                        <p:cTn id="46" dur="1000" fill="hold"/>
                                        <p:tgtEl>
                                          <p:spTgt spid="30"/>
                                        </p:tgtEl>
                                        <p:attrNameLst>
                                          <p:attrName>ppt_x</p:attrName>
                                        </p:attrNameLst>
                                      </p:cBhvr>
                                      <p:tavLst>
                                        <p:tav tm="0">
                                          <p:val>
                                            <p:strVal val="#ppt_x"/>
                                          </p:val>
                                        </p:tav>
                                        <p:tav tm="100000">
                                          <p:val>
                                            <p:strVal val="#ppt_x"/>
                                          </p:val>
                                        </p:tav>
                                      </p:tavLst>
                                    </p:anim>
                                    <p:anim calcmode="lin" valueType="num">
                                      <p:cBhvr>
                                        <p:cTn id="47" dur="1000" fill="hold"/>
                                        <p:tgtEl>
                                          <p:spTgt spid="30"/>
                                        </p:tgtEl>
                                        <p:attrNameLst>
                                          <p:attrName>ppt_y</p:attrName>
                                        </p:attrNameLst>
                                      </p:cBhvr>
                                      <p:tavLst>
                                        <p:tav tm="0">
                                          <p:val>
                                            <p:strVal val="#ppt_y+.1"/>
                                          </p:val>
                                        </p:tav>
                                        <p:tav tm="100000">
                                          <p:val>
                                            <p:strVal val="#ppt_y"/>
                                          </p:val>
                                        </p:tav>
                                      </p:tavLst>
                                    </p:anim>
                                  </p:childTnLst>
                                </p:cTn>
                              </p:par>
                            </p:childTnLst>
                          </p:cTn>
                        </p:par>
                        <p:par>
                          <p:cTn id="48" fill="hold">
                            <p:stCondLst>
                              <p:cond delay="3500"/>
                            </p:stCondLst>
                            <p:childTnLst>
                              <p:par>
                                <p:cTn id="49" presetID="2" presetClass="entr" presetSubtype="9" fill="hold" nodeType="afterEffect">
                                  <p:stCondLst>
                                    <p:cond delay="0"/>
                                  </p:stCondLst>
                                  <p:childTnLst>
                                    <p:set>
                                      <p:cBhvr>
                                        <p:cTn id="50" dur="1" fill="hold">
                                          <p:stCondLst>
                                            <p:cond delay="0"/>
                                          </p:stCondLst>
                                        </p:cTn>
                                        <p:tgtEl>
                                          <p:spTgt spid="38"/>
                                        </p:tgtEl>
                                        <p:attrNameLst>
                                          <p:attrName>style.visibility</p:attrName>
                                        </p:attrNameLst>
                                      </p:cBhvr>
                                      <p:to>
                                        <p:strVal val="visible"/>
                                      </p:to>
                                    </p:set>
                                    <p:anim calcmode="lin" valueType="num">
                                      <p:cBhvr additive="base">
                                        <p:cTn id="51" dur="500" fill="hold"/>
                                        <p:tgtEl>
                                          <p:spTgt spid="38"/>
                                        </p:tgtEl>
                                        <p:attrNameLst>
                                          <p:attrName>ppt_x</p:attrName>
                                        </p:attrNameLst>
                                      </p:cBhvr>
                                      <p:tavLst>
                                        <p:tav tm="0">
                                          <p:val>
                                            <p:strVal val="0-#ppt_w/2"/>
                                          </p:val>
                                        </p:tav>
                                        <p:tav tm="100000">
                                          <p:val>
                                            <p:strVal val="#ppt_x"/>
                                          </p:val>
                                        </p:tav>
                                      </p:tavLst>
                                    </p:anim>
                                    <p:anim calcmode="lin" valueType="num">
                                      <p:cBhvr additive="base">
                                        <p:cTn id="52" dur="500" fill="hold"/>
                                        <p:tgtEl>
                                          <p:spTgt spid="38"/>
                                        </p:tgtEl>
                                        <p:attrNameLst>
                                          <p:attrName>ppt_y</p:attrName>
                                        </p:attrNameLst>
                                      </p:cBhvr>
                                      <p:tavLst>
                                        <p:tav tm="0">
                                          <p:val>
                                            <p:strVal val="0-#ppt_h/2"/>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36"/>
                                        </p:tgtEl>
                                        <p:attrNameLst>
                                          <p:attrName>style.visibility</p:attrName>
                                        </p:attrNameLst>
                                      </p:cBhvr>
                                      <p:to>
                                        <p:strVal val="visible"/>
                                      </p:to>
                                    </p:set>
                                    <p:animEffect transition="in" filter="fade">
                                      <p:cBhvr>
                                        <p:cTn id="55" dur="1000"/>
                                        <p:tgtEl>
                                          <p:spTgt spid="36"/>
                                        </p:tgtEl>
                                      </p:cBhvr>
                                    </p:animEffect>
                                    <p:anim calcmode="lin" valueType="num">
                                      <p:cBhvr>
                                        <p:cTn id="56" dur="1000" fill="hold"/>
                                        <p:tgtEl>
                                          <p:spTgt spid="36"/>
                                        </p:tgtEl>
                                        <p:attrNameLst>
                                          <p:attrName>ppt_x</p:attrName>
                                        </p:attrNameLst>
                                      </p:cBhvr>
                                      <p:tavLst>
                                        <p:tav tm="0">
                                          <p:val>
                                            <p:strVal val="#ppt_x"/>
                                          </p:val>
                                        </p:tav>
                                        <p:tav tm="100000">
                                          <p:val>
                                            <p:strVal val="#ppt_x"/>
                                          </p:val>
                                        </p:tav>
                                      </p:tavLst>
                                    </p:anim>
                                    <p:anim calcmode="lin" valueType="num">
                                      <p:cBhvr>
                                        <p:cTn id="57" dur="1000" fill="hold"/>
                                        <p:tgtEl>
                                          <p:spTgt spid="36"/>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37"/>
                                        </p:tgtEl>
                                        <p:attrNameLst>
                                          <p:attrName>style.visibility</p:attrName>
                                        </p:attrNameLst>
                                      </p:cBhvr>
                                      <p:to>
                                        <p:strVal val="visible"/>
                                      </p:to>
                                    </p:set>
                                    <p:animEffect transition="in" filter="fade">
                                      <p:cBhvr>
                                        <p:cTn id="60" dur="1000"/>
                                        <p:tgtEl>
                                          <p:spTgt spid="37"/>
                                        </p:tgtEl>
                                      </p:cBhvr>
                                    </p:animEffect>
                                    <p:anim calcmode="lin" valueType="num">
                                      <p:cBhvr>
                                        <p:cTn id="61" dur="1000" fill="hold"/>
                                        <p:tgtEl>
                                          <p:spTgt spid="37"/>
                                        </p:tgtEl>
                                        <p:attrNameLst>
                                          <p:attrName>ppt_x</p:attrName>
                                        </p:attrNameLst>
                                      </p:cBhvr>
                                      <p:tavLst>
                                        <p:tav tm="0">
                                          <p:val>
                                            <p:strVal val="#ppt_x"/>
                                          </p:val>
                                        </p:tav>
                                        <p:tav tm="100000">
                                          <p:val>
                                            <p:strVal val="#ppt_x"/>
                                          </p:val>
                                        </p:tav>
                                      </p:tavLst>
                                    </p:anim>
                                    <p:anim calcmode="lin" valueType="num">
                                      <p:cBhvr>
                                        <p:cTn id="62" dur="1000" fill="hold"/>
                                        <p:tgtEl>
                                          <p:spTgt spid="37"/>
                                        </p:tgtEl>
                                        <p:attrNameLst>
                                          <p:attrName>ppt_y</p:attrName>
                                        </p:attrNameLst>
                                      </p:cBhvr>
                                      <p:tavLst>
                                        <p:tav tm="0">
                                          <p:val>
                                            <p:strVal val="#ppt_y+.1"/>
                                          </p:val>
                                        </p:tav>
                                        <p:tav tm="100000">
                                          <p:val>
                                            <p:strVal val="#ppt_y"/>
                                          </p:val>
                                        </p:tav>
                                      </p:tavLst>
                                    </p:anim>
                                  </p:childTnLst>
                                </p:cTn>
                              </p:par>
                            </p:childTnLst>
                          </p:cTn>
                        </p:par>
                        <p:par>
                          <p:cTn id="63" fill="hold">
                            <p:stCondLst>
                              <p:cond delay="4500"/>
                            </p:stCondLst>
                            <p:childTnLst>
                              <p:par>
                                <p:cTn id="64" presetID="2" presetClass="entr" presetSubtype="9" fill="hold" nodeType="afterEffect">
                                  <p:stCondLst>
                                    <p:cond delay="0"/>
                                  </p:stCondLst>
                                  <p:childTnLst>
                                    <p:set>
                                      <p:cBhvr>
                                        <p:cTn id="65" dur="1" fill="hold">
                                          <p:stCondLst>
                                            <p:cond delay="0"/>
                                          </p:stCondLst>
                                        </p:cTn>
                                        <p:tgtEl>
                                          <p:spTgt spid="41"/>
                                        </p:tgtEl>
                                        <p:attrNameLst>
                                          <p:attrName>style.visibility</p:attrName>
                                        </p:attrNameLst>
                                      </p:cBhvr>
                                      <p:to>
                                        <p:strVal val="visible"/>
                                      </p:to>
                                    </p:set>
                                    <p:anim calcmode="lin" valueType="num">
                                      <p:cBhvr additive="base">
                                        <p:cTn id="66" dur="500" fill="hold"/>
                                        <p:tgtEl>
                                          <p:spTgt spid="41"/>
                                        </p:tgtEl>
                                        <p:attrNameLst>
                                          <p:attrName>ppt_x</p:attrName>
                                        </p:attrNameLst>
                                      </p:cBhvr>
                                      <p:tavLst>
                                        <p:tav tm="0">
                                          <p:val>
                                            <p:strVal val="0-#ppt_w/2"/>
                                          </p:val>
                                        </p:tav>
                                        <p:tav tm="100000">
                                          <p:val>
                                            <p:strVal val="#ppt_x"/>
                                          </p:val>
                                        </p:tav>
                                      </p:tavLst>
                                    </p:anim>
                                    <p:anim calcmode="lin" valueType="num">
                                      <p:cBhvr additive="base">
                                        <p:cTn id="67" dur="500" fill="hold"/>
                                        <p:tgtEl>
                                          <p:spTgt spid="41"/>
                                        </p:tgtEl>
                                        <p:attrNameLst>
                                          <p:attrName>ppt_y</p:attrName>
                                        </p:attrNameLst>
                                      </p:cBhvr>
                                      <p:tavLst>
                                        <p:tav tm="0">
                                          <p:val>
                                            <p:strVal val="0-#ppt_h/2"/>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39"/>
                                        </p:tgtEl>
                                        <p:attrNameLst>
                                          <p:attrName>style.visibility</p:attrName>
                                        </p:attrNameLst>
                                      </p:cBhvr>
                                      <p:to>
                                        <p:strVal val="visible"/>
                                      </p:to>
                                    </p:set>
                                    <p:animEffect transition="in" filter="fade">
                                      <p:cBhvr>
                                        <p:cTn id="70" dur="1000"/>
                                        <p:tgtEl>
                                          <p:spTgt spid="39"/>
                                        </p:tgtEl>
                                      </p:cBhvr>
                                    </p:animEffect>
                                    <p:anim calcmode="lin" valueType="num">
                                      <p:cBhvr>
                                        <p:cTn id="71" dur="1000" fill="hold"/>
                                        <p:tgtEl>
                                          <p:spTgt spid="39"/>
                                        </p:tgtEl>
                                        <p:attrNameLst>
                                          <p:attrName>ppt_x</p:attrName>
                                        </p:attrNameLst>
                                      </p:cBhvr>
                                      <p:tavLst>
                                        <p:tav tm="0">
                                          <p:val>
                                            <p:strVal val="#ppt_x"/>
                                          </p:val>
                                        </p:tav>
                                        <p:tav tm="100000">
                                          <p:val>
                                            <p:strVal val="#ppt_x"/>
                                          </p:val>
                                        </p:tav>
                                      </p:tavLst>
                                    </p:anim>
                                    <p:anim calcmode="lin" valueType="num">
                                      <p:cBhvr>
                                        <p:cTn id="72" dur="1000" fill="hold"/>
                                        <p:tgtEl>
                                          <p:spTgt spid="39"/>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0"/>
                                  </p:stCondLst>
                                  <p:childTnLst>
                                    <p:set>
                                      <p:cBhvr>
                                        <p:cTn id="74" dur="1" fill="hold">
                                          <p:stCondLst>
                                            <p:cond delay="0"/>
                                          </p:stCondLst>
                                        </p:cTn>
                                        <p:tgtEl>
                                          <p:spTgt spid="40"/>
                                        </p:tgtEl>
                                        <p:attrNameLst>
                                          <p:attrName>style.visibility</p:attrName>
                                        </p:attrNameLst>
                                      </p:cBhvr>
                                      <p:to>
                                        <p:strVal val="visible"/>
                                      </p:to>
                                    </p:set>
                                    <p:animEffect transition="in" filter="fade">
                                      <p:cBhvr>
                                        <p:cTn id="75" dur="1000"/>
                                        <p:tgtEl>
                                          <p:spTgt spid="40"/>
                                        </p:tgtEl>
                                      </p:cBhvr>
                                    </p:animEffect>
                                    <p:anim calcmode="lin" valueType="num">
                                      <p:cBhvr>
                                        <p:cTn id="76" dur="1000" fill="hold"/>
                                        <p:tgtEl>
                                          <p:spTgt spid="40"/>
                                        </p:tgtEl>
                                        <p:attrNameLst>
                                          <p:attrName>ppt_x</p:attrName>
                                        </p:attrNameLst>
                                      </p:cBhvr>
                                      <p:tavLst>
                                        <p:tav tm="0">
                                          <p:val>
                                            <p:strVal val="#ppt_x"/>
                                          </p:val>
                                        </p:tav>
                                        <p:tav tm="100000">
                                          <p:val>
                                            <p:strVal val="#ppt_x"/>
                                          </p:val>
                                        </p:tav>
                                      </p:tavLst>
                                    </p:anim>
                                    <p:anim calcmode="lin" valueType="num">
                                      <p:cBhvr>
                                        <p:cTn id="77" dur="1000" fill="hold"/>
                                        <p:tgtEl>
                                          <p:spTgt spid="40"/>
                                        </p:tgtEl>
                                        <p:attrNameLst>
                                          <p:attrName>ppt_y</p:attrName>
                                        </p:attrNameLst>
                                      </p:cBhvr>
                                      <p:tavLst>
                                        <p:tav tm="0">
                                          <p:val>
                                            <p:strVal val="#ppt_y+.1"/>
                                          </p:val>
                                        </p:tav>
                                        <p:tav tm="100000">
                                          <p:val>
                                            <p:strVal val="#ppt_y"/>
                                          </p:val>
                                        </p:tav>
                                      </p:tavLst>
                                    </p:anim>
                                  </p:childTnLst>
                                </p:cTn>
                              </p:par>
                            </p:childTnLst>
                          </p:cTn>
                        </p:par>
                        <p:par>
                          <p:cTn id="78" fill="hold">
                            <p:stCondLst>
                              <p:cond delay="5500"/>
                            </p:stCondLst>
                            <p:childTnLst>
                              <p:par>
                                <p:cTn id="79" presetID="2" presetClass="entr" presetSubtype="9" fill="hold" nodeType="afterEffect">
                                  <p:stCondLst>
                                    <p:cond delay="0"/>
                                  </p:stCondLst>
                                  <p:childTnLst>
                                    <p:set>
                                      <p:cBhvr>
                                        <p:cTn id="80" dur="1" fill="hold">
                                          <p:stCondLst>
                                            <p:cond delay="0"/>
                                          </p:stCondLst>
                                        </p:cTn>
                                        <p:tgtEl>
                                          <p:spTgt spid="56"/>
                                        </p:tgtEl>
                                        <p:attrNameLst>
                                          <p:attrName>style.visibility</p:attrName>
                                        </p:attrNameLst>
                                      </p:cBhvr>
                                      <p:to>
                                        <p:strVal val="visible"/>
                                      </p:to>
                                    </p:set>
                                    <p:anim calcmode="lin" valueType="num">
                                      <p:cBhvr additive="base">
                                        <p:cTn id="81" dur="500" fill="hold"/>
                                        <p:tgtEl>
                                          <p:spTgt spid="56"/>
                                        </p:tgtEl>
                                        <p:attrNameLst>
                                          <p:attrName>ppt_x</p:attrName>
                                        </p:attrNameLst>
                                      </p:cBhvr>
                                      <p:tavLst>
                                        <p:tav tm="0">
                                          <p:val>
                                            <p:strVal val="0-#ppt_w/2"/>
                                          </p:val>
                                        </p:tav>
                                        <p:tav tm="100000">
                                          <p:val>
                                            <p:strVal val="#ppt_x"/>
                                          </p:val>
                                        </p:tav>
                                      </p:tavLst>
                                    </p:anim>
                                    <p:anim calcmode="lin" valueType="num">
                                      <p:cBhvr additive="base">
                                        <p:cTn id="82" dur="500" fill="hold"/>
                                        <p:tgtEl>
                                          <p:spTgt spid="56"/>
                                        </p:tgtEl>
                                        <p:attrNameLst>
                                          <p:attrName>ppt_y</p:attrName>
                                        </p:attrNameLst>
                                      </p:cBhvr>
                                      <p:tavLst>
                                        <p:tav tm="0">
                                          <p:val>
                                            <p:strVal val="0-#ppt_h/2"/>
                                          </p:val>
                                        </p:tav>
                                        <p:tav tm="100000">
                                          <p:val>
                                            <p:strVal val="#ppt_y"/>
                                          </p:val>
                                        </p:tav>
                                      </p:tavLst>
                                    </p:anim>
                                  </p:childTnLst>
                                </p:cTn>
                              </p:par>
                              <p:par>
                                <p:cTn id="83" presetID="42" presetClass="entr" presetSubtype="0" fill="hold" grpId="0" nodeType="withEffect">
                                  <p:stCondLst>
                                    <p:cond delay="0"/>
                                  </p:stCondLst>
                                  <p:childTnLst>
                                    <p:set>
                                      <p:cBhvr>
                                        <p:cTn id="84" dur="1" fill="hold">
                                          <p:stCondLst>
                                            <p:cond delay="0"/>
                                          </p:stCondLst>
                                        </p:cTn>
                                        <p:tgtEl>
                                          <p:spTgt spid="43"/>
                                        </p:tgtEl>
                                        <p:attrNameLst>
                                          <p:attrName>style.visibility</p:attrName>
                                        </p:attrNameLst>
                                      </p:cBhvr>
                                      <p:to>
                                        <p:strVal val="visible"/>
                                      </p:to>
                                    </p:set>
                                    <p:animEffect transition="in" filter="fade">
                                      <p:cBhvr>
                                        <p:cTn id="85" dur="1000"/>
                                        <p:tgtEl>
                                          <p:spTgt spid="43"/>
                                        </p:tgtEl>
                                      </p:cBhvr>
                                    </p:animEffect>
                                    <p:anim calcmode="lin" valueType="num">
                                      <p:cBhvr>
                                        <p:cTn id="86" dur="1000" fill="hold"/>
                                        <p:tgtEl>
                                          <p:spTgt spid="43"/>
                                        </p:tgtEl>
                                        <p:attrNameLst>
                                          <p:attrName>ppt_x</p:attrName>
                                        </p:attrNameLst>
                                      </p:cBhvr>
                                      <p:tavLst>
                                        <p:tav tm="0">
                                          <p:val>
                                            <p:strVal val="#ppt_x"/>
                                          </p:val>
                                        </p:tav>
                                        <p:tav tm="100000">
                                          <p:val>
                                            <p:strVal val="#ppt_x"/>
                                          </p:val>
                                        </p:tav>
                                      </p:tavLst>
                                    </p:anim>
                                    <p:anim calcmode="lin" valueType="num">
                                      <p:cBhvr>
                                        <p:cTn id="87" dur="1000" fill="hold"/>
                                        <p:tgtEl>
                                          <p:spTgt spid="43"/>
                                        </p:tgtEl>
                                        <p:attrNameLst>
                                          <p:attrName>ppt_y</p:attrName>
                                        </p:attrNameLst>
                                      </p:cBhvr>
                                      <p:tavLst>
                                        <p:tav tm="0">
                                          <p:val>
                                            <p:strVal val="#ppt_y+.1"/>
                                          </p:val>
                                        </p:tav>
                                        <p:tav tm="100000">
                                          <p:val>
                                            <p:strVal val="#ppt_y"/>
                                          </p:val>
                                        </p:tav>
                                      </p:tavLst>
                                    </p:anim>
                                  </p:childTnLst>
                                </p:cTn>
                              </p:par>
                              <p:par>
                                <p:cTn id="88" presetID="42" presetClass="entr" presetSubtype="0" fill="hold" grpId="0" nodeType="withEffect">
                                  <p:stCondLst>
                                    <p:cond delay="0"/>
                                  </p:stCondLst>
                                  <p:childTnLst>
                                    <p:set>
                                      <p:cBhvr>
                                        <p:cTn id="89" dur="1" fill="hold">
                                          <p:stCondLst>
                                            <p:cond delay="0"/>
                                          </p:stCondLst>
                                        </p:cTn>
                                        <p:tgtEl>
                                          <p:spTgt spid="55"/>
                                        </p:tgtEl>
                                        <p:attrNameLst>
                                          <p:attrName>style.visibility</p:attrName>
                                        </p:attrNameLst>
                                      </p:cBhvr>
                                      <p:to>
                                        <p:strVal val="visible"/>
                                      </p:to>
                                    </p:set>
                                    <p:animEffect transition="in" filter="fade">
                                      <p:cBhvr>
                                        <p:cTn id="90" dur="1000"/>
                                        <p:tgtEl>
                                          <p:spTgt spid="55"/>
                                        </p:tgtEl>
                                      </p:cBhvr>
                                    </p:animEffect>
                                    <p:anim calcmode="lin" valueType="num">
                                      <p:cBhvr>
                                        <p:cTn id="91" dur="1000" fill="hold"/>
                                        <p:tgtEl>
                                          <p:spTgt spid="55"/>
                                        </p:tgtEl>
                                        <p:attrNameLst>
                                          <p:attrName>ppt_x</p:attrName>
                                        </p:attrNameLst>
                                      </p:cBhvr>
                                      <p:tavLst>
                                        <p:tav tm="0">
                                          <p:val>
                                            <p:strVal val="#ppt_x"/>
                                          </p:val>
                                        </p:tav>
                                        <p:tav tm="100000">
                                          <p:val>
                                            <p:strVal val="#ppt_x"/>
                                          </p:val>
                                        </p:tav>
                                      </p:tavLst>
                                    </p:anim>
                                    <p:anim calcmode="lin" valueType="num">
                                      <p:cBhvr>
                                        <p:cTn id="92" dur="1000" fill="hold"/>
                                        <p:tgtEl>
                                          <p:spTgt spid="55"/>
                                        </p:tgtEl>
                                        <p:attrNameLst>
                                          <p:attrName>ppt_y</p:attrName>
                                        </p:attrNameLst>
                                      </p:cBhvr>
                                      <p:tavLst>
                                        <p:tav tm="0">
                                          <p:val>
                                            <p:strVal val="#ppt_y+.1"/>
                                          </p:val>
                                        </p:tav>
                                        <p:tav tm="100000">
                                          <p:val>
                                            <p:strVal val="#ppt_y"/>
                                          </p:val>
                                        </p:tav>
                                      </p:tavLst>
                                    </p:anim>
                                  </p:childTnLst>
                                </p:cTn>
                              </p:par>
                            </p:childTnLst>
                          </p:cTn>
                        </p:par>
                        <p:par>
                          <p:cTn id="93" fill="hold">
                            <p:stCondLst>
                              <p:cond delay="6500"/>
                            </p:stCondLst>
                            <p:childTnLst>
                              <p:par>
                                <p:cTn id="94" presetID="2" presetClass="entr" presetSubtype="9" fill="hold" nodeType="afterEffect">
                                  <p:stCondLst>
                                    <p:cond delay="0"/>
                                  </p:stCondLst>
                                  <p:childTnLst>
                                    <p:set>
                                      <p:cBhvr>
                                        <p:cTn id="95" dur="1" fill="hold">
                                          <p:stCondLst>
                                            <p:cond delay="0"/>
                                          </p:stCondLst>
                                        </p:cTn>
                                        <p:tgtEl>
                                          <p:spTgt spid="59"/>
                                        </p:tgtEl>
                                        <p:attrNameLst>
                                          <p:attrName>style.visibility</p:attrName>
                                        </p:attrNameLst>
                                      </p:cBhvr>
                                      <p:to>
                                        <p:strVal val="visible"/>
                                      </p:to>
                                    </p:set>
                                    <p:anim calcmode="lin" valueType="num">
                                      <p:cBhvr additive="base">
                                        <p:cTn id="96" dur="500" fill="hold"/>
                                        <p:tgtEl>
                                          <p:spTgt spid="59"/>
                                        </p:tgtEl>
                                        <p:attrNameLst>
                                          <p:attrName>ppt_x</p:attrName>
                                        </p:attrNameLst>
                                      </p:cBhvr>
                                      <p:tavLst>
                                        <p:tav tm="0">
                                          <p:val>
                                            <p:strVal val="0-#ppt_w/2"/>
                                          </p:val>
                                        </p:tav>
                                        <p:tav tm="100000">
                                          <p:val>
                                            <p:strVal val="#ppt_x"/>
                                          </p:val>
                                        </p:tav>
                                      </p:tavLst>
                                    </p:anim>
                                    <p:anim calcmode="lin" valueType="num">
                                      <p:cBhvr additive="base">
                                        <p:cTn id="97" dur="500" fill="hold"/>
                                        <p:tgtEl>
                                          <p:spTgt spid="59"/>
                                        </p:tgtEl>
                                        <p:attrNameLst>
                                          <p:attrName>ppt_y</p:attrName>
                                        </p:attrNameLst>
                                      </p:cBhvr>
                                      <p:tavLst>
                                        <p:tav tm="0">
                                          <p:val>
                                            <p:strVal val="0-#ppt_h/2"/>
                                          </p:val>
                                        </p:tav>
                                        <p:tav tm="100000">
                                          <p:val>
                                            <p:strVal val="#ppt_y"/>
                                          </p:val>
                                        </p:tav>
                                      </p:tavLst>
                                    </p:anim>
                                  </p:childTnLst>
                                </p:cTn>
                              </p:par>
                              <p:par>
                                <p:cTn id="98" presetID="42" presetClass="entr" presetSubtype="0" fill="hold" grpId="0" nodeType="withEffect">
                                  <p:stCondLst>
                                    <p:cond delay="0"/>
                                  </p:stCondLst>
                                  <p:childTnLst>
                                    <p:set>
                                      <p:cBhvr>
                                        <p:cTn id="99" dur="1" fill="hold">
                                          <p:stCondLst>
                                            <p:cond delay="0"/>
                                          </p:stCondLst>
                                        </p:cTn>
                                        <p:tgtEl>
                                          <p:spTgt spid="57"/>
                                        </p:tgtEl>
                                        <p:attrNameLst>
                                          <p:attrName>style.visibility</p:attrName>
                                        </p:attrNameLst>
                                      </p:cBhvr>
                                      <p:to>
                                        <p:strVal val="visible"/>
                                      </p:to>
                                    </p:set>
                                    <p:animEffect transition="in" filter="fade">
                                      <p:cBhvr>
                                        <p:cTn id="100" dur="1000"/>
                                        <p:tgtEl>
                                          <p:spTgt spid="57"/>
                                        </p:tgtEl>
                                      </p:cBhvr>
                                    </p:animEffect>
                                    <p:anim calcmode="lin" valueType="num">
                                      <p:cBhvr>
                                        <p:cTn id="101" dur="1000" fill="hold"/>
                                        <p:tgtEl>
                                          <p:spTgt spid="57"/>
                                        </p:tgtEl>
                                        <p:attrNameLst>
                                          <p:attrName>ppt_x</p:attrName>
                                        </p:attrNameLst>
                                      </p:cBhvr>
                                      <p:tavLst>
                                        <p:tav tm="0">
                                          <p:val>
                                            <p:strVal val="#ppt_x"/>
                                          </p:val>
                                        </p:tav>
                                        <p:tav tm="100000">
                                          <p:val>
                                            <p:strVal val="#ppt_x"/>
                                          </p:val>
                                        </p:tav>
                                      </p:tavLst>
                                    </p:anim>
                                    <p:anim calcmode="lin" valueType="num">
                                      <p:cBhvr>
                                        <p:cTn id="102" dur="1000" fill="hold"/>
                                        <p:tgtEl>
                                          <p:spTgt spid="57"/>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0"/>
                                  </p:stCondLst>
                                  <p:childTnLst>
                                    <p:set>
                                      <p:cBhvr>
                                        <p:cTn id="104" dur="1" fill="hold">
                                          <p:stCondLst>
                                            <p:cond delay="0"/>
                                          </p:stCondLst>
                                        </p:cTn>
                                        <p:tgtEl>
                                          <p:spTgt spid="58"/>
                                        </p:tgtEl>
                                        <p:attrNameLst>
                                          <p:attrName>style.visibility</p:attrName>
                                        </p:attrNameLst>
                                      </p:cBhvr>
                                      <p:to>
                                        <p:strVal val="visible"/>
                                      </p:to>
                                    </p:set>
                                    <p:animEffect transition="in" filter="fade">
                                      <p:cBhvr>
                                        <p:cTn id="105" dur="1000"/>
                                        <p:tgtEl>
                                          <p:spTgt spid="58"/>
                                        </p:tgtEl>
                                      </p:cBhvr>
                                    </p:animEffect>
                                    <p:anim calcmode="lin" valueType="num">
                                      <p:cBhvr>
                                        <p:cTn id="106" dur="1000" fill="hold"/>
                                        <p:tgtEl>
                                          <p:spTgt spid="58"/>
                                        </p:tgtEl>
                                        <p:attrNameLst>
                                          <p:attrName>ppt_x</p:attrName>
                                        </p:attrNameLst>
                                      </p:cBhvr>
                                      <p:tavLst>
                                        <p:tav tm="0">
                                          <p:val>
                                            <p:strVal val="#ppt_x"/>
                                          </p:val>
                                        </p:tav>
                                        <p:tav tm="100000">
                                          <p:val>
                                            <p:strVal val="#ppt_x"/>
                                          </p:val>
                                        </p:tav>
                                      </p:tavLst>
                                    </p:anim>
                                    <p:anim calcmode="lin" valueType="num">
                                      <p:cBhvr>
                                        <p:cTn id="107" dur="1000" fill="hold"/>
                                        <p:tgtEl>
                                          <p:spTgt spid="58"/>
                                        </p:tgtEl>
                                        <p:attrNameLst>
                                          <p:attrName>ppt_y</p:attrName>
                                        </p:attrNameLst>
                                      </p:cBhvr>
                                      <p:tavLst>
                                        <p:tav tm="0">
                                          <p:val>
                                            <p:strVal val="#ppt_y+.1"/>
                                          </p:val>
                                        </p:tav>
                                        <p:tav tm="100000">
                                          <p:val>
                                            <p:strVal val="#ppt_y"/>
                                          </p:val>
                                        </p:tav>
                                      </p:tavLst>
                                    </p:anim>
                                  </p:childTnLst>
                                </p:cTn>
                              </p:par>
                            </p:childTnLst>
                          </p:cTn>
                        </p:par>
                        <p:par>
                          <p:cTn id="108" fill="hold">
                            <p:stCondLst>
                              <p:cond delay="7500"/>
                            </p:stCondLst>
                            <p:childTnLst>
                              <p:par>
                                <p:cTn id="109" presetID="2" presetClass="entr" presetSubtype="9" fill="hold" nodeType="afterEffect">
                                  <p:stCondLst>
                                    <p:cond delay="0"/>
                                  </p:stCondLst>
                                  <p:childTnLst>
                                    <p:set>
                                      <p:cBhvr>
                                        <p:cTn id="110" dur="1" fill="hold">
                                          <p:stCondLst>
                                            <p:cond delay="0"/>
                                          </p:stCondLst>
                                        </p:cTn>
                                        <p:tgtEl>
                                          <p:spTgt spid="62"/>
                                        </p:tgtEl>
                                        <p:attrNameLst>
                                          <p:attrName>style.visibility</p:attrName>
                                        </p:attrNameLst>
                                      </p:cBhvr>
                                      <p:to>
                                        <p:strVal val="visible"/>
                                      </p:to>
                                    </p:set>
                                    <p:anim calcmode="lin" valueType="num">
                                      <p:cBhvr additive="base">
                                        <p:cTn id="111" dur="500" fill="hold"/>
                                        <p:tgtEl>
                                          <p:spTgt spid="62"/>
                                        </p:tgtEl>
                                        <p:attrNameLst>
                                          <p:attrName>ppt_x</p:attrName>
                                        </p:attrNameLst>
                                      </p:cBhvr>
                                      <p:tavLst>
                                        <p:tav tm="0">
                                          <p:val>
                                            <p:strVal val="0-#ppt_w/2"/>
                                          </p:val>
                                        </p:tav>
                                        <p:tav tm="100000">
                                          <p:val>
                                            <p:strVal val="#ppt_x"/>
                                          </p:val>
                                        </p:tav>
                                      </p:tavLst>
                                    </p:anim>
                                    <p:anim calcmode="lin" valueType="num">
                                      <p:cBhvr additive="base">
                                        <p:cTn id="112" dur="500" fill="hold"/>
                                        <p:tgtEl>
                                          <p:spTgt spid="62"/>
                                        </p:tgtEl>
                                        <p:attrNameLst>
                                          <p:attrName>ppt_y</p:attrName>
                                        </p:attrNameLst>
                                      </p:cBhvr>
                                      <p:tavLst>
                                        <p:tav tm="0">
                                          <p:val>
                                            <p:strVal val="0-#ppt_h/2"/>
                                          </p:val>
                                        </p:tav>
                                        <p:tav tm="100000">
                                          <p:val>
                                            <p:strVal val="#ppt_y"/>
                                          </p:val>
                                        </p:tav>
                                      </p:tavLst>
                                    </p:anim>
                                  </p:childTnLst>
                                </p:cTn>
                              </p:par>
                              <p:par>
                                <p:cTn id="113" presetID="42" presetClass="entr" presetSubtype="0" fill="hold" grpId="0" nodeType="withEffect">
                                  <p:stCondLst>
                                    <p:cond delay="0"/>
                                  </p:stCondLst>
                                  <p:childTnLst>
                                    <p:set>
                                      <p:cBhvr>
                                        <p:cTn id="114" dur="1" fill="hold">
                                          <p:stCondLst>
                                            <p:cond delay="0"/>
                                          </p:stCondLst>
                                        </p:cTn>
                                        <p:tgtEl>
                                          <p:spTgt spid="60"/>
                                        </p:tgtEl>
                                        <p:attrNameLst>
                                          <p:attrName>style.visibility</p:attrName>
                                        </p:attrNameLst>
                                      </p:cBhvr>
                                      <p:to>
                                        <p:strVal val="visible"/>
                                      </p:to>
                                    </p:set>
                                    <p:animEffect transition="in" filter="fade">
                                      <p:cBhvr>
                                        <p:cTn id="115" dur="1000"/>
                                        <p:tgtEl>
                                          <p:spTgt spid="60"/>
                                        </p:tgtEl>
                                      </p:cBhvr>
                                    </p:animEffect>
                                    <p:anim calcmode="lin" valueType="num">
                                      <p:cBhvr>
                                        <p:cTn id="116" dur="1000" fill="hold"/>
                                        <p:tgtEl>
                                          <p:spTgt spid="60"/>
                                        </p:tgtEl>
                                        <p:attrNameLst>
                                          <p:attrName>ppt_x</p:attrName>
                                        </p:attrNameLst>
                                      </p:cBhvr>
                                      <p:tavLst>
                                        <p:tav tm="0">
                                          <p:val>
                                            <p:strVal val="#ppt_x"/>
                                          </p:val>
                                        </p:tav>
                                        <p:tav tm="100000">
                                          <p:val>
                                            <p:strVal val="#ppt_x"/>
                                          </p:val>
                                        </p:tav>
                                      </p:tavLst>
                                    </p:anim>
                                    <p:anim calcmode="lin" valueType="num">
                                      <p:cBhvr>
                                        <p:cTn id="117" dur="1000" fill="hold"/>
                                        <p:tgtEl>
                                          <p:spTgt spid="60"/>
                                        </p:tgtEl>
                                        <p:attrNameLst>
                                          <p:attrName>ppt_y</p:attrName>
                                        </p:attrNameLst>
                                      </p:cBhvr>
                                      <p:tavLst>
                                        <p:tav tm="0">
                                          <p:val>
                                            <p:strVal val="#ppt_y+.1"/>
                                          </p:val>
                                        </p:tav>
                                        <p:tav tm="100000">
                                          <p:val>
                                            <p:strVal val="#ppt_y"/>
                                          </p:val>
                                        </p:tav>
                                      </p:tavLst>
                                    </p:anim>
                                  </p:childTnLst>
                                </p:cTn>
                              </p:par>
                              <p:par>
                                <p:cTn id="118" presetID="42" presetClass="entr" presetSubtype="0" fill="hold" grpId="0" nodeType="withEffect">
                                  <p:stCondLst>
                                    <p:cond delay="0"/>
                                  </p:stCondLst>
                                  <p:childTnLst>
                                    <p:set>
                                      <p:cBhvr>
                                        <p:cTn id="119" dur="1" fill="hold">
                                          <p:stCondLst>
                                            <p:cond delay="0"/>
                                          </p:stCondLst>
                                        </p:cTn>
                                        <p:tgtEl>
                                          <p:spTgt spid="61"/>
                                        </p:tgtEl>
                                        <p:attrNameLst>
                                          <p:attrName>style.visibility</p:attrName>
                                        </p:attrNameLst>
                                      </p:cBhvr>
                                      <p:to>
                                        <p:strVal val="visible"/>
                                      </p:to>
                                    </p:set>
                                    <p:animEffect transition="in" filter="fade">
                                      <p:cBhvr>
                                        <p:cTn id="120" dur="1000"/>
                                        <p:tgtEl>
                                          <p:spTgt spid="61"/>
                                        </p:tgtEl>
                                      </p:cBhvr>
                                    </p:animEffect>
                                    <p:anim calcmode="lin" valueType="num">
                                      <p:cBhvr>
                                        <p:cTn id="121" dur="1000" fill="hold"/>
                                        <p:tgtEl>
                                          <p:spTgt spid="61"/>
                                        </p:tgtEl>
                                        <p:attrNameLst>
                                          <p:attrName>ppt_x</p:attrName>
                                        </p:attrNameLst>
                                      </p:cBhvr>
                                      <p:tavLst>
                                        <p:tav tm="0">
                                          <p:val>
                                            <p:strVal val="#ppt_x"/>
                                          </p:val>
                                        </p:tav>
                                        <p:tav tm="100000">
                                          <p:val>
                                            <p:strVal val="#ppt_x"/>
                                          </p:val>
                                        </p:tav>
                                      </p:tavLst>
                                    </p:anim>
                                    <p:anim calcmode="lin" valueType="num">
                                      <p:cBhvr>
                                        <p:cTn id="122" dur="1000" fill="hold"/>
                                        <p:tgtEl>
                                          <p:spTgt spid="6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9" grpId="0"/>
      <p:bldP spid="30" grpId="0"/>
      <p:bldP spid="36" grpId="0"/>
      <p:bldP spid="37" grpId="0"/>
      <p:bldP spid="39" grpId="0"/>
      <p:bldP spid="40" grpId="0"/>
      <p:bldP spid="43" grpId="0"/>
      <p:bldP spid="55" grpId="0"/>
      <p:bldP spid="57" grpId="0"/>
      <p:bldP spid="58" grpId="0"/>
      <p:bldP spid="60" grpId="0"/>
      <p:bldP spid="6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图片 3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2292" y="-14240"/>
            <a:ext cx="3676660" cy="6551270"/>
          </a:xfrm>
          <a:prstGeom prst="rect">
            <a:avLst/>
          </a:prstGeom>
        </p:spPr>
      </p:pic>
      <p:pic>
        <p:nvPicPr>
          <p:cNvPr id="34" name="图片 3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515341" y="-14240"/>
            <a:ext cx="3676660" cy="6551270"/>
          </a:xfrm>
          <a:prstGeom prst="rect">
            <a:avLst/>
          </a:prstGeom>
        </p:spPr>
      </p:pic>
      <p:pic>
        <p:nvPicPr>
          <p:cNvPr id="29" name="图片 2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39476" y="5203846"/>
            <a:ext cx="1595839" cy="1278365"/>
          </a:xfrm>
          <a:prstGeom prst="rect">
            <a:avLst/>
          </a:prstGeom>
        </p:spPr>
      </p:pic>
      <p:pic>
        <p:nvPicPr>
          <p:cNvPr id="30" name="图片 2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5400000">
            <a:off x="9754318" y="4420235"/>
            <a:ext cx="1527051" cy="3810008"/>
          </a:xfrm>
          <a:prstGeom prst="rect">
            <a:avLst/>
          </a:prstGeom>
        </p:spPr>
      </p:pic>
      <p:pic>
        <p:nvPicPr>
          <p:cNvPr id="31" name="图片 3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6200000">
            <a:off x="6900878" y="5052670"/>
            <a:ext cx="993650" cy="2901702"/>
          </a:xfrm>
          <a:prstGeom prst="rect">
            <a:avLst/>
          </a:prstGeom>
        </p:spPr>
      </p:pic>
      <p:pic>
        <p:nvPicPr>
          <p:cNvPr id="32" name="图片 3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5400000">
            <a:off x="3598732" y="4434985"/>
            <a:ext cx="1527051" cy="3810008"/>
          </a:xfrm>
          <a:prstGeom prst="rect">
            <a:avLst/>
          </a:prstGeom>
        </p:spPr>
      </p:pic>
      <p:pic>
        <p:nvPicPr>
          <p:cNvPr id="33" name="图片 3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6200000">
            <a:off x="787640" y="5052670"/>
            <a:ext cx="993650" cy="2901702"/>
          </a:xfrm>
          <a:prstGeom prst="rect">
            <a:avLst/>
          </a:prstGeom>
        </p:spPr>
      </p:pic>
      <p:pic>
        <p:nvPicPr>
          <p:cNvPr id="28" name="图片 2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3967" y="335947"/>
            <a:ext cx="3207818" cy="5670748"/>
          </a:xfrm>
          <a:prstGeom prst="rect">
            <a:avLst/>
          </a:prstGeom>
        </p:spPr>
      </p:pic>
      <p:sp>
        <p:nvSpPr>
          <p:cNvPr id="37" name="文本框 36"/>
          <p:cNvSpPr txBox="1"/>
          <p:nvPr/>
        </p:nvSpPr>
        <p:spPr>
          <a:xfrm>
            <a:off x="5774347" y="2534786"/>
            <a:ext cx="911468" cy="769441"/>
          </a:xfrm>
          <a:prstGeom prst="rect">
            <a:avLst/>
          </a:prstGeom>
          <a:noFill/>
          <a:ln>
            <a:noFill/>
          </a:ln>
        </p:spPr>
        <p:txBody>
          <a:bodyPr vert="horz" wrap="square" rtlCol="0">
            <a:spAutoFit/>
          </a:bodyPr>
          <a:lstStyle>
            <a:defPPr>
              <a:defRPr lang="zh-CN"/>
            </a:defPPr>
            <a:lvl1pPr>
              <a:defRPr sz="8000">
                <a:solidFill>
                  <a:srgbClr val="C00000"/>
                </a:solidFill>
                <a:latin typeface="Agency FB" panose="020B0503020202020204" pitchFamily="34" charset="0"/>
                <a:ea typeface="华文细黑" panose="02010600040101010101" pitchFamily="2" charset="-122"/>
              </a:defRPr>
            </a:lvl1pPr>
          </a:lstStyle>
          <a:p>
            <a:r>
              <a:rPr lang="en-US" altLang="zh-CN" sz="4400" b="1" dirty="0" smtClean="0">
                <a:solidFill>
                  <a:srgbClr val="427345"/>
                </a:solidFill>
                <a:latin typeface="+mn-ea"/>
                <a:ea typeface="+mn-ea"/>
              </a:rPr>
              <a:t>04</a:t>
            </a:r>
            <a:endParaRPr lang="zh-CN" altLang="en-US" sz="4400" b="1" dirty="0">
              <a:solidFill>
                <a:srgbClr val="427345"/>
              </a:solidFill>
              <a:latin typeface="+mn-ea"/>
              <a:ea typeface="+mn-ea"/>
            </a:endParaRPr>
          </a:p>
        </p:txBody>
      </p:sp>
      <p:sp>
        <p:nvSpPr>
          <p:cNvPr id="38" name="文本框 37"/>
          <p:cNvSpPr txBox="1"/>
          <p:nvPr/>
        </p:nvSpPr>
        <p:spPr>
          <a:xfrm>
            <a:off x="4591379" y="3429000"/>
            <a:ext cx="3614129" cy="769441"/>
          </a:xfrm>
          <a:prstGeom prst="rect">
            <a:avLst/>
          </a:prstGeom>
          <a:noFill/>
          <a:ln>
            <a:noFill/>
          </a:ln>
        </p:spPr>
        <p:txBody>
          <a:bodyPr vert="horz" wrap="square" rtlCol="0">
            <a:spAutoFit/>
          </a:bodyPr>
          <a:lstStyle>
            <a:defPPr>
              <a:defRPr lang="zh-CN"/>
            </a:defPPr>
            <a:lvl1pPr>
              <a:defRPr sz="4400" b="1">
                <a:solidFill>
                  <a:srgbClr val="427345"/>
                </a:solidFill>
                <a:latin typeface="+mn-ea"/>
              </a:defRPr>
            </a:lvl1pPr>
          </a:lstStyle>
          <a:p>
            <a:r>
              <a:rPr lang="zh-CN" altLang="en-US" dirty="0">
                <a:solidFill>
                  <a:schemeClr val="accent6">
                    <a:lumMod val="75000"/>
                  </a:schemeClr>
                </a:solidFill>
              </a:rPr>
              <a:t>活</a:t>
            </a:r>
            <a:r>
              <a:rPr lang="zh-CN" altLang="en-US" dirty="0" smtClean="0">
                <a:solidFill>
                  <a:schemeClr val="accent6">
                    <a:lumMod val="75000"/>
                  </a:schemeClr>
                </a:solidFill>
              </a:rPr>
              <a:t>动经费预算</a:t>
            </a:r>
            <a:endParaRPr lang="zh-CN" altLang="en-US" dirty="0">
              <a:solidFill>
                <a:schemeClr val="accent6">
                  <a:lumMod val="75000"/>
                </a:schemeClr>
              </a:solidFill>
            </a:endParaRPr>
          </a:p>
        </p:txBody>
      </p:sp>
      <p:sp>
        <p:nvSpPr>
          <p:cNvPr id="39" name="矩形 38"/>
          <p:cNvSpPr>
            <a:spLocks noChangeArrowheads="1"/>
          </p:cNvSpPr>
          <p:nvPr/>
        </p:nvSpPr>
        <p:spPr bwMode="auto">
          <a:xfrm>
            <a:off x="3843862" y="4198441"/>
            <a:ext cx="4916404" cy="315407"/>
          </a:xfrm>
          <a:prstGeom prst="rect">
            <a:avLst/>
          </a:prstGeom>
          <a:noFill/>
          <a:extLst/>
        </p:spPr>
        <p:txBody>
          <a:bodyPr wrap="square" lIns="0" tIns="0" rIns="0" bIns="0" rtlCol="0">
            <a:spAutoFit/>
          </a:bodyPr>
          <a:lstStyle/>
          <a:p>
            <a:pPr>
              <a:lnSpc>
                <a:spcPct val="200000"/>
              </a:lnSpc>
              <a:spcBef>
                <a:spcPct val="0"/>
              </a:spcBef>
            </a:pPr>
            <a:r>
              <a:rPr lang="zh-CN" altLang="en-US" sz="1200" dirty="0" smtClean="0">
                <a:solidFill>
                  <a:srgbClr val="427345"/>
                </a:solidFill>
                <a:latin typeface="+mj-ea"/>
                <a:ea typeface="+mj-ea"/>
              </a:rPr>
              <a:t>您</a:t>
            </a:r>
            <a:r>
              <a:rPr lang="zh-CN" altLang="en-US" sz="1200" dirty="0">
                <a:solidFill>
                  <a:srgbClr val="427345"/>
                </a:solidFill>
                <a:latin typeface="+mj-ea"/>
                <a:ea typeface="+mj-ea"/>
              </a:rPr>
              <a:t>的内容打在这里，或者通过复制您的文本后，在此框中选择粘贴</a:t>
            </a:r>
            <a:r>
              <a:rPr lang="zh-CN" altLang="en-US" sz="1200" dirty="0" smtClean="0">
                <a:solidFill>
                  <a:srgbClr val="427345"/>
                </a:solidFill>
                <a:latin typeface="+mj-ea"/>
                <a:ea typeface="+mj-ea"/>
              </a:rPr>
              <a:t>，</a:t>
            </a:r>
            <a:endParaRPr lang="zh-CN" altLang="en-US" sz="1200" dirty="0">
              <a:solidFill>
                <a:srgbClr val="427345"/>
              </a:solidFill>
              <a:latin typeface="+mj-ea"/>
              <a:ea typeface="+mj-ea"/>
              <a:sym typeface="微软雅黑" pitchFamily="34" charset="-122"/>
            </a:endParaRPr>
          </a:p>
        </p:txBody>
      </p:sp>
      <p:grpSp>
        <p:nvGrpSpPr>
          <p:cNvPr id="2" name="组合 1"/>
          <p:cNvGrpSpPr/>
          <p:nvPr/>
        </p:nvGrpSpPr>
        <p:grpSpPr>
          <a:xfrm>
            <a:off x="3571953" y="203405"/>
            <a:ext cx="4710155" cy="1652781"/>
            <a:chOff x="3571953" y="203405"/>
            <a:chExt cx="4710155" cy="1652781"/>
          </a:xfrm>
        </p:grpSpPr>
        <p:pic>
          <p:nvPicPr>
            <p:cNvPr id="36" name="图片 3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571953" y="802038"/>
              <a:ext cx="4710155" cy="1054148"/>
            </a:xfrm>
            <a:prstGeom prst="rect">
              <a:avLst/>
            </a:prstGeom>
          </p:spPr>
        </p:pic>
        <p:pic>
          <p:nvPicPr>
            <p:cNvPr id="40" name="图片 39"/>
            <p:cNvPicPr>
              <a:picLocks noChangeAspect="1"/>
            </p:cNvPicPr>
            <p:nvPr/>
          </p:nvPicPr>
          <p:blipFill rotWithShape="1">
            <a:blip r:embed="rId9" cstate="print">
              <a:extLst>
                <a:ext uri="{28A0092B-C50C-407E-A947-70E740481C1C}">
                  <a14:useLocalDpi xmlns:a14="http://schemas.microsoft.com/office/drawing/2010/main" val="0"/>
                </a:ext>
              </a:extLst>
            </a:blip>
            <a:srcRect l="16398"/>
            <a:stretch/>
          </p:blipFill>
          <p:spPr>
            <a:xfrm>
              <a:off x="4887552" y="203405"/>
              <a:ext cx="2395086" cy="1115630"/>
            </a:xfrm>
            <a:prstGeom prst="rect">
              <a:avLst/>
            </a:prstGeom>
          </p:spPr>
        </p:pic>
      </p:grpSp>
      <p:pic>
        <p:nvPicPr>
          <p:cNvPr id="41" name="图片 40"/>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flipH="1">
            <a:off x="8311087" y="578393"/>
            <a:ext cx="3775335" cy="5445318"/>
          </a:xfrm>
          <a:prstGeom prst="rect">
            <a:avLst/>
          </a:prstGeom>
        </p:spPr>
      </p:pic>
    </p:spTree>
    <p:extLst>
      <p:ext uri="{BB962C8B-B14F-4D97-AF65-F5344CB8AC3E}">
        <p14:creationId xmlns:p14="http://schemas.microsoft.com/office/powerpoint/2010/main" val="167926015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fallOve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anim calcmode="lin" valueType="num">
                                      <p:cBhvr>
                                        <p:cTn id="8" dur="1000" fill="hold"/>
                                        <p:tgtEl>
                                          <p:spTgt spid="28"/>
                                        </p:tgtEl>
                                        <p:attrNameLst>
                                          <p:attrName>ppt_x</p:attrName>
                                        </p:attrNameLst>
                                      </p:cBhvr>
                                      <p:tavLst>
                                        <p:tav tm="0">
                                          <p:val>
                                            <p:strVal val="#ppt_x"/>
                                          </p:val>
                                        </p:tav>
                                        <p:tav tm="100000">
                                          <p:val>
                                            <p:strVal val="#ppt_x"/>
                                          </p:val>
                                        </p:tav>
                                      </p:tavLst>
                                    </p:anim>
                                    <p:anim calcmode="lin" valueType="num">
                                      <p:cBhvr>
                                        <p:cTn id="9" dur="1000" fill="hold"/>
                                        <p:tgtEl>
                                          <p:spTgt spid="2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fade">
                                      <p:cBhvr>
                                        <p:cTn id="12" dur="1000"/>
                                        <p:tgtEl>
                                          <p:spTgt spid="41"/>
                                        </p:tgtEl>
                                      </p:cBhvr>
                                    </p:animEffect>
                                    <p:anim calcmode="lin" valueType="num">
                                      <p:cBhvr>
                                        <p:cTn id="13" dur="1000" fill="hold"/>
                                        <p:tgtEl>
                                          <p:spTgt spid="41"/>
                                        </p:tgtEl>
                                        <p:attrNameLst>
                                          <p:attrName>ppt_x</p:attrName>
                                        </p:attrNameLst>
                                      </p:cBhvr>
                                      <p:tavLst>
                                        <p:tav tm="0">
                                          <p:val>
                                            <p:strVal val="#ppt_x"/>
                                          </p:val>
                                        </p:tav>
                                        <p:tav tm="100000">
                                          <p:val>
                                            <p:strVal val="#ppt_x"/>
                                          </p:val>
                                        </p:tav>
                                      </p:tavLst>
                                    </p:anim>
                                    <p:anim calcmode="lin" valueType="num">
                                      <p:cBhvr>
                                        <p:cTn id="14" dur="1000" fill="hold"/>
                                        <p:tgtEl>
                                          <p:spTgt spid="41"/>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6" presetClass="entr" presetSubtype="37"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barn(outVertical)">
                                      <p:cBhvr>
                                        <p:cTn id="18" dur="500"/>
                                        <p:tgtEl>
                                          <p:spTgt spid="2"/>
                                        </p:tgtEl>
                                      </p:cBhvr>
                                    </p:animEffect>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37"/>
                                        </p:tgtEl>
                                        <p:attrNameLst>
                                          <p:attrName>style.visibility</p:attrName>
                                        </p:attrNameLst>
                                      </p:cBhvr>
                                      <p:to>
                                        <p:strVal val="visible"/>
                                      </p:to>
                                    </p:set>
                                    <p:anim calcmode="lin" valueType="num">
                                      <p:cBhvr>
                                        <p:cTn id="22" dur="500" fill="hold"/>
                                        <p:tgtEl>
                                          <p:spTgt spid="37"/>
                                        </p:tgtEl>
                                        <p:attrNameLst>
                                          <p:attrName>ppt_w</p:attrName>
                                        </p:attrNameLst>
                                      </p:cBhvr>
                                      <p:tavLst>
                                        <p:tav tm="0">
                                          <p:val>
                                            <p:fltVal val="0"/>
                                          </p:val>
                                        </p:tav>
                                        <p:tav tm="100000">
                                          <p:val>
                                            <p:strVal val="#ppt_w"/>
                                          </p:val>
                                        </p:tav>
                                      </p:tavLst>
                                    </p:anim>
                                    <p:anim calcmode="lin" valueType="num">
                                      <p:cBhvr>
                                        <p:cTn id="23" dur="500" fill="hold"/>
                                        <p:tgtEl>
                                          <p:spTgt spid="37"/>
                                        </p:tgtEl>
                                        <p:attrNameLst>
                                          <p:attrName>ppt_h</p:attrName>
                                        </p:attrNameLst>
                                      </p:cBhvr>
                                      <p:tavLst>
                                        <p:tav tm="0">
                                          <p:val>
                                            <p:fltVal val="0"/>
                                          </p:val>
                                        </p:tav>
                                        <p:tav tm="100000">
                                          <p:val>
                                            <p:strVal val="#ppt_h"/>
                                          </p:val>
                                        </p:tav>
                                      </p:tavLst>
                                    </p:anim>
                                    <p:animEffect transition="in" filter="fade">
                                      <p:cBhvr>
                                        <p:cTn id="24" dur="500"/>
                                        <p:tgtEl>
                                          <p:spTgt spid="37"/>
                                        </p:tgtEl>
                                      </p:cBhvr>
                                    </p:animEffect>
                                  </p:childTnLst>
                                </p:cTn>
                              </p:par>
                            </p:childTnLst>
                          </p:cTn>
                        </p:par>
                        <p:par>
                          <p:cTn id="25" fill="hold">
                            <p:stCondLst>
                              <p:cond delay="2000"/>
                            </p:stCondLst>
                            <p:childTnLst>
                              <p:par>
                                <p:cTn id="26" presetID="22" presetClass="entr" presetSubtype="8" fill="hold" grpId="0" nodeType="afterEffect">
                                  <p:stCondLst>
                                    <p:cond delay="0"/>
                                  </p:stCondLst>
                                  <p:childTnLst>
                                    <p:set>
                                      <p:cBhvr>
                                        <p:cTn id="27" dur="1" fill="hold">
                                          <p:stCondLst>
                                            <p:cond delay="0"/>
                                          </p:stCondLst>
                                        </p:cTn>
                                        <p:tgtEl>
                                          <p:spTgt spid="38"/>
                                        </p:tgtEl>
                                        <p:attrNameLst>
                                          <p:attrName>style.visibility</p:attrName>
                                        </p:attrNameLst>
                                      </p:cBhvr>
                                      <p:to>
                                        <p:strVal val="visible"/>
                                      </p:to>
                                    </p:set>
                                    <p:animEffect transition="in" filter="wipe(left)">
                                      <p:cBhvr>
                                        <p:cTn id="28" dur="500"/>
                                        <p:tgtEl>
                                          <p:spTgt spid="38"/>
                                        </p:tgtEl>
                                      </p:cBhvr>
                                    </p:animEffect>
                                  </p:childTnLst>
                                </p:cTn>
                              </p:par>
                            </p:childTnLst>
                          </p:cTn>
                        </p:par>
                        <p:par>
                          <p:cTn id="29" fill="hold">
                            <p:stCondLst>
                              <p:cond delay="2500"/>
                            </p:stCondLst>
                            <p:childTnLst>
                              <p:par>
                                <p:cTn id="30" presetID="41" presetClass="entr" presetSubtype="0" fill="hold" grpId="0" nodeType="afterEffect">
                                  <p:stCondLst>
                                    <p:cond delay="0"/>
                                  </p:stCondLst>
                                  <p:iterate type="lt">
                                    <p:tmPct val="7000"/>
                                  </p:iterate>
                                  <p:childTnLst>
                                    <p:set>
                                      <p:cBhvr>
                                        <p:cTn id="31" dur="1" fill="hold">
                                          <p:stCondLst>
                                            <p:cond delay="0"/>
                                          </p:stCondLst>
                                        </p:cTn>
                                        <p:tgtEl>
                                          <p:spTgt spid="39"/>
                                        </p:tgtEl>
                                        <p:attrNameLst>
                                          <p:attrName>style.visibility</p:attrName>
                                        </p:attrNameLst>
                                      </p:cBhvr>
                                      <p:to>
                                        <p:strVal val="visible"/>
                                      </p:to>
                                    </p:set>
                                    <p:anim calcmode="lin" valueType="num">
                                      <p:cBhvr>
                                        <p:cTn id="32" dur="500" fill="hold"/>
                                        <p:tgtEl>
                                          <p:spTgt spid="39"/>
                                        </p:tgtEl>
                                        <p:attrNameLst>
                                          <p:attrName>ppt_x</p:attrName>
                                        </p:attrNameLst>
                                      </p:cBhvr>
                                      <p:tavLst>
                                        <p:tav tm="0">
                                          <p:val>
                                            <p:strVal val="#ppt_x"/>
                                          </p:val>
                                        </p:tav>
                                        <p:tav tm="50000">
                                          <p:val>
                                            <p:strVal val="#ppt_x+.1"/>
                                          </p:val>
                                        </p:tav>
                                        <p:tav tm="100000">
                                          <p:val>
                                            <p:strVal val="#ppt_x"/>
                                          </p:val>
                                        </p:tav>
                                      </p:tavLst>
                                    </p:anim>
                                    <p:anim calcmode="lin" valueType="num">
                                      <p:cBhvr>
                                        <p:cTn id="33" dur="500" fill="hold"/>
                                        <p:tgtEl>
                                          <p:spTgt spid="39"/>
                                        </p:tgtEl>
                                        <p:attrNameLst>
                                          <p:attrName>ppt_y</p:attrName>
                                        </p:attrNameLst>
                                      </p:cBhvr>
                                      <p:tavLst>
                                        <p:tav tm="0">
                                          <p:val>
                                            <p:strVal val="#ppt_y"/>
                                          </p:val>
                                        </p:tav>
                                        <p:tav tm="100000">
                                          <p:val>
                                            <p:strVal val="#ppt_y"/>
                                          </p:val>
                                        </p:tav>
                                      </p:tavLst>
                                    </p:anim>
                                    <p:anim calcmode="lin" valueType="num">
                                      <p:cBhvr>
                                        <p:cTn id="34" dur="500" fill="hold"/>
                                        <p:tgtEl>
                                          <p:spTgt spid="39"/>
                                        </p:tgtEl>
                                        <p:attrNameLst>
                                          <p:attrName>ppt_h</p:attrName>
                                        </p:attrNameLst>
                                      </p:cBhvr>
                                      <p:tavLst>
                                        <p:tav tm="0">
                                          <p:val>
                                            <p:strVal val="#ppt_h/10"/>
                                          </p:val>
                                        </p:tav>
                                        <p:tav tm="50000">
                                          <p:val>
                                            <p:strVal val="#ppt_h+.01"/>
                                          </p:val>
                                        </p:tav>
                                        <p:tav tm="100000">
                                          <p:val>
                                            <p:strVal val="#ppt_h"/>
                                          </p:val>
                                        </p:tav>
                                      </p:tavLst>
                                    </p:anim>
                                    <p:anim calcmode="lin" valueType="num">
                                      <p:cBhvr>
                                        <p:cTn id="35" dur="500" fill="hold"/>
                                        <p:tgtEl>
                                          <p:spTgt spid="39"/>
                                        </p:tgtEl>
                                        <p:attrNameLst>
                                          <p:attrName>ppt_w</p:attrName>
                                        </p:attrNameLst>
                                      </p:cBhvr>
                                      <p:tavLst>
                                        <p:tav tm="0">
                                          <p:val>
                                            <p:strVal val="#ppt_w/10"/>
                                          </p:val>
                                        </p:tav>
                                        <p:tav tm="50000">
                                          <p:val>
                                            <p:strVal val="#ppt_w+.01"/>
                                          </p:val>
                                        </p:tav>
                                        <p:tav tm="100000">
                                          <p:val>
                                            <p:strVal val="#ppt_w"/>
                                          </p:val>
                                        </p:tav>
                                      </p:tavLst>
                                    </p:anim>
                                    <p:animEffect transition="in" filter="fade">
                                      <p:cBhvr>
                                        <p:cTn id="36" dur="500" tmFilter="0,0; .5, 1; 1, 1"/>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3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0200" y="179901"/>
            <a:ext cx="704773" cy="479812"/>
          </a:xfrm>
          <a:prstGeom prst="rect">
            <a:avLst/>
          </a:prstGeom>
        </p:spPr>
      </p:pic>
      <p:cxnSp>
        <p:nvCxnSpPr>
          <p:cNvPr id="14" name="直接连接符 13"/>
          <p:cNvCxnSpPr/>
          <p:nvPr/>
        </p:nvCxnSpPr>
        <p:spPr>
          <a:xfrm>
            <a:off x="2780907" y="509047"/>
            <a:ext cx="9345105" cy="0"/>
          </a:xfrm>
          <a:prstGeom prst="line">
            <a:avLst/>
          </a:prstGeom>
          <a:ln>
            <a:solidFill>
              <a:srgbClr val="427345"/>
            </a:solidFill>
          </a:ln>
        </p:spPr>
        <p:style>
          <a:lnRef idx="1">
            <a:schemeClr val="accent1"/>
          </a:lnRef>
          <a:fillRef idx="0">
            <a:schemeClr val="accent1"/>
          </a:fillRef>
          <a:effectRef idx="0">
            <a:schemeClr val="accent1"/>
          </a:effectRef>
          <a:fontRef idx="minor">
            <a:schemeClr val="tx1"/>
          </a:fontRef>
        </p:style>
      </p:cxnSp>
      <p:sp>
        <p:nvSpPr>
          <p:cNvPr id="21" name="矩形 20"/>
          <p:cNvSpPr/>
          <p:nvPr/>
        </p:nvSpPr>
        <p:spPr>
          <a:xfrm>
            <a:off x="10788597" y="156195"/>
            <a:ext cx="1337415" cy="284675"/>
          </a:xfrm>
          <a:prstGeom prst="rect">
            <a:avLst/>
          </a:prstGeom>
          <a:noFill/>
        </p:spPr>
        <p:txBody>
          <a:bodyPr vert="horz" wrap="square" lIns="68562" tIns="34281" rIns="68562" bIns="34281" rtlCol="0">
            <a:spAutoFit/>
          </a:bodyPr>
          <a:lstStyle/>
          <a:p>
            <a:pPr defTabSz="914400"/>
            <a:r>
              <a:rPr lang="zh-CN" altLang="en-US" sz="1400" b="1" dirty="0" smtClean="0">
                <a:solidFill>
                  <a:srgbClr val="427345"/>
                </a:solidFill>
                <a:latin typeface="+mj-ea"/>
                <a:ea typeface="+mj-ea"/>
              </a:rPr>
              <a:t>输入标题文字</a:t>
            </a:r>
            <a:endParaRPr lang="en-US" altLang="zh-CN" sz="1400" b="1" dirty="0">
              <a:solidFill>
                <a:srgbClr val="427345"/>
              </a:solidFill>
              <a:latin typeface="+mj-ea"/>
              <a:ea typeface="+mj-ea"/>
            </a:endParaRPr>
          </a:p>
        </p:txBody>
      </p:sp>
      <p:pic>
        <p:nvPicPr>
          <p:cNvPr id="15" name="图片 14"/>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626775" y="14552"/>
            <a:ext cx="1830478" cy="852636"/>
          </a:xfrm>
          <a:prstGeom prst="rect">
            <a:avLst/>
          </a:prstGeom>
        </p:spPr>
      </p:pic>
      <p:pic>
        <p:nvPicPr>
          <p:cNvPr id="22" name="图片 2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5400000">
            <a:off x="9754318" y="4420235"/>
            <a:ext cx="1527051" cy="3810008"/>
          </a:xfrm>
          <a:prstGeom prst="rect">
            <a:avLst/>
          </a:prstGeom>
        </p:spPr>
      </p:pic>
      <p:pic>
        <p:nvPicPr>
          <p:cNvPr id="23" name="图片 2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6200000">
            <a:off x="6900878" y="5052670"/>
            <a:ext cx="993650" cy="2901702"/>
          </a:xfrm>
          <a:prstGeom prst="rect">
            <a:avLst/>
          </a:prstGeom>
        </p:spPr>
      </p:pic>
      <p:pic>
        <p:nvPicPr>
          <p:cNvPr id="24" name="图片 2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5400000">
            <a:off x="3598732" y="4434985"/>
            <a:ext cx="1527051" cy="3810008"/>
          </a:xfrm>
          <a:prstGeom prst="rect">
            <a:avLst/>
          </a:prstGeom>
        </p:spPr>
      </p:pic>
      <p:pic>
        <p:nvPicPr>
          <p:cNvPr id="25" name="图片 2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6200000">
            <a:off x="787640" y="5052670"/>
            <a:ext cx="993650" cy="2901702"/>
          </a:xfrm>
          <a:prstGeom prst="rect">
            <a:avLst/>
          </a:prstGeom>
        </p:spPr>
      </p:pic>
      <p:pic>
        <p:nvPicPr>
          <p:cNvPr id="31" name="图片 3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354441" y="4386389"/>
            <a:ext cx="2357868" cy="1888797"/>
          </a:xfrm>
          <a:prstGeom prst="rect">
            <a:avLst/>
          </a:prstGeom>
        </p:spPr>
      </p:pic>
      <p:pic>
        <p:nvPicPr>
          <p:cNvPr id="33" name="图片 3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flipH="1">
            <a:off x="904973" y="938681"/>
            <a:ext cx="2991591" cy="4314893"/>
          </a:xfrm>
          <a:prstGeom prst="rect">
            <a:avLst/>
          </a:prstGeom>
        </p:spPr>
      </p:pic>
      <p:sp>
        <p:nvSpPr>
          <p:cNvPr id="34" name="矩形 33"/>
          <p:cNvSpPr/>
          <p:nvPr/>
        </p:nvSpPr>
        <p:spPr>
          <a:xfrm>
            <a:off x="4025781" y="1308407"/>
            <a:ext cx="6063360" cy="584775"/>
          </a:xfrm>
          <a:prstGeom prst="rect">
            <a:avLst/>
          </a:prstGeom>
        </p:spPr>
        <p:txBody>
          <a:bodyPr wrap="square">
            <a:spAutoFit/>
          </a:bodyPr>
          <a:lstStyle/>
          <a:p>
            <a:r>
              <a:rPr lang="zh-CN" altLang="en-US" sz="3200" b="1" dirty="0" smtClean="0">
                <a:solidFill>
                  <a:schemeClr val="accent6">
                    <a:lumMod val="50000"/>
                  </a:schemeClr>
                </a:solidFill>
                <a:latin typeface="+mj-ea"/>
                <a:ea typeface="+mj-ea"/>
              </a:rPr>
              <a:t>活动的经费预算：</a:t>
            </a:r>
            <a:r>
              <a:rPr lang="en-US" altLang="zh-CN" sz="3200" b="1" dirty="0" smtClean="0">
                <a:solidFill>
                  <a:schemeClr val="accent6">
                    <a:lumMod val="50000"/>
                  </a:schemeClr>
                </a:solidFill>
                <a:latin typeface="+mj-ea"/>
                <a:ea typeface="+mj-ea"/>
              </a:rPr>
              <a:t>500,000</a:t>
            </a:r>
            <a:r>
              <a:rPr lang="zh-CN" altLang="en-US" sz="2000" b="1" dirty="0" smtClean="0">
                <a:solidFill>
                  <a:schemeClr val="accent6">
                    <a:lumMod val="50000"/>
                  </a:schemeClr>
                </a:solidFill>
                <a:latin typeface="+mj-ea"/>
                <a:ea typeface="+mj-ea"/>
              </a:rPr>
              <a:t>元</a:t>
            </a:r>
            <a:endParaRPr lang="zh-CN" altLang="en-US" sz="2000" b="1" dirty="0">
              <a:solidFill>
                <a:schemeClr val="accent6">
                  <a:lumMod val="50000"/>
                </a:schemeClr>
              </a:solidFill>
              <a:latin typeface="+mj-ea"/>
              <a:ea typeface="+mj-ea"/>
            </a:endParaRPr>
          </a:p>
        </p:txBody>
      </p:sp>
      <p:sp>
        <p:nvSpPr>
          <p:cNvPr id="35" name="矩形 34"/>
          <p:cNvSpPr/>
          <p:nvPr/>
        </p:nvSpPr>
        <p:spPr>
          <a:xfrm>
            <a:off x="4184266" y="1947232"/>
            <a:ext cx="1770031" cy="369332"/>
          </a:xfrm>
          <a:prstGeom prst="rect">
            <a:avLst/>
          </a:prstGeom>
        </p:spPr>
        <p:txBody>
          <a:bodyPr wrap="square">
            <a:spAutoFit/>
          </a:bodyPr>
          <a:lstStyle/>
          <a:p>
            <a:r>
              <a:rPr lang="zh-CN" altLang="en-US" b="1" dirty="0" smtClean="0">
                <a:solidFill>
                  <a:schemeClr val="accent6">
                    <a:lumMod val="50000"/>
                  </a:schemeClr>
                </a:solidFill>
                <a:latin typeface="+mj-ea"/>
                <a:ea typeface="+mj-ea"/>
              </a:rPr>
              <a:t>人员费用</a:t>
            </a:r>
            <a:r>
              <a:rPr lang="en-US" altLang="zh-CN" b="1" dirty="0" smtClean="0">
                <a:solidFill>
                  <a:schemeClr val="accent6">
                    <a:lumMod val="50000"/>
                  </a:schemeClr>
                </a:solidFill>
                <a:latin typeface="+mj-ea"/>
                <a:ea typeface="+mj-ea"/>
              </a:rPr>
              <a:t>10%</a:t>
            </a:r>
            <a:endParaRPr lang="zh-CN" altLang="en-US" b="1" dirty="0">
              <a:solidFill>
                <a:schemeClr val="accent6">
                  <a:lumMod val="50000"/>
                </a:schemeClr>
              </a:solidFill>
              <a:latin typeface="+mj-ea"/>
              <a:ea typeface="+mj-ea"/>
            </a:endParaRPr>
          </a:p>
        </p:txBody>
      </p:sp>
      <p:sp>
        <p:nvSpPr>
          <p:cNvPr id="42" name="TextBox 78"/>
          <p:cNvSpPr txBox="1"/>
          <p:nvPr/>
        </p:nvSpPr>
        <p:spPr>
          <a:xfrm>
            <a:off x="4184266" y="2343349"/>
            <a:ext cx="6985260" cy="507831"/>
          </a:xfrm>
          <a:prstGeom prst="rect">
            <a:avLst/>
          </a:prstGeom>
          <a:noFill/>
        </p:spPr>
        <p:txBody>
          <a:bodyPr wrap="square" lIns="0" tIns="0" rIns="0" bIns="0" rtlCol="0">
            <a:spAutoFit/>
          </a:bodyPr>
          <a:lstStyle/>
          <a:p>
            <a:pPr>
              <a:lnSpc>
                <a:spcPct val="150000"/>
              </a:lnSpc>
              <a:spcBef>
                <a:spcPct val="0"/>
              </a:spcBef>
              <a:buNone/>
            </a:pPr>
            <a:r>
              <a:rPr lang="zh-CN" altLang="en-US" sz="1100" dirty="0">
                <a:solidFill>
                  <a:schemeClr val="tx1">
                    <a:lumMod val="65000"/>
                    <a:lumOff val="35000"/>
                  </a:schemeClr>
                </a:solidFill>
                <a:sym typeface="微软雅黑" panose="020B0503020204020204" pitchFamily="34" charset="-122"/>
              </a:rPr>
              <a:t>您的内容打在这里，或者通过复制您的文本后，在此框中选择粘贴您的内容打在这里，或者通过复制您的文本后，在此框中选择粘贴您的内容打在这里</a:t>
            </a:r>
            <a:r>
              <a:rPr lang="zh-CN" altLang="en-US" sz="1100" dirty="0" smtClean="0">
                <a:solidFill>
                  <a:schemeClr val="tx1">
                    <a:lumMod val="65000"/>
                    <a:lumOff val="35000"/>
                  </a:schemeClr>
                </a:solidFill>
                <a:sym typeface="微软雅黑" panose="020B0503020204020204" pitchFamily="34" charset="-122"/>
              </a:rPr>
              <a:t>，</a:t>
            </a:r>
            <a:endParaRPr lang="zh-CN" altLang="en-US" sz="1100" dirty="0">
              <a:solidFill>
                <a:schemeClr val="tx1">
                  <a:lumMod val="65000"/>
                  <a:lumOff val="35000"/>
                </a:schemeClr>
              </a:solidFill>
              <a:sym typeface="微软雅黑" panose="020B0503020204020204" pitchFamily="34" charset="-122"/>
            </a:endParaRPr>
          </a:p>
        </p:txBody>
      </p:sp>
      <p:sp>
        <p:nvSpPr>
          <p:cNvPr id="44" name="矩形 43"/>
          <p:cNvSpPr/>
          <p:nvPr/>
        </p:nvSpPr>
        <p:spPr>
          <a:xfrm>
            <a:off x="4184266" y="2925163"/>
            <a:ext cx="2207324" cy="369332"/>
          </a:xfrm>
          <a:prstGeom prst="rect">
            <a:avLst/>
          </a:prstGeom>
        </p:spPr>
        <p:txBody>
          <a:bodyPr wrap="square">
            <a:spAutoFit/>
          </a:bodyPr>
          <a:lstStyle/>
          <a:p>
            <a:r>
              <a:rPr lang="zh-CN" altLang="en-US" b="1" dirty="0" smtClean="0">
                <a:solidFill>
                  <a:schemeClr val="accent6">
                    <a:lumMod val="50000"/>
                  </a:schemeClr>
                </a:solidFill>
                <a:latin typeface="+mj-ea"/>
                <a:ea typeface="+mj-ea"/>
              </a:rPr>
              <a:t>物料费用</a:t>
            </a:r>
            <a:r>
              <a:rPr lang="en-US" altLang="zh-CN" b="1" dirty="0" smtClean="0">
                <a:solidFill>
                  <a:schemeClr val="accent6">
                    <a:lumMod val="50000"/>
                  </a:schemeClr>
                </a:solidFill>
                <a:latin typeface="+mj-ea"/>
                <a:ea typeface="+mj-ea"/>
              </a:rPr>
              <a:t>20%</a:t>
            </a:r>
            <a:endParaRPr lang="zh-CN" altLang="en-US" b="1" dirty="0">
              <a:solidFill>
                <a:schemeClr val="accent6">
                  <a:lumMod val="50000"/>
                </a:schemeClr>
              </a:solidFill>
              <a:latin typeface="+mj-ea"/>
              <a:ea typeface="+mj-ea"/>
            </a:endParaRPr>
          </a:p>
        </p:txBody>
      </p:sp>
      <p:sp>
        <p:nvSpPr>
          <p:cNvPr id="45" name="TextBox 78"/>
          <p:cNvSpPr txBox="1"/>
          <p:nvPr/>
        </p:nvSpPr>
        <p:spPr>
          <a:xfrm>
            <a:off x="4295480" y="3342400"/>
            <a:ext cx="6768577" cy="507831"/>
          </a:xfrm>
          <a:prstGeom prst="rect">
            <a:avLst/>
          </a:prstGeom>
          <a:noFill/>
        </p:spPr>
        <p:txBody>
          <a:bodyPr wrap="square" lIns="0" tIns="0" rIns="0" bIns="0" rtlCol="0">
            <a:spAutoFit/>
          </a:bodyPr>
          <a:lstStyle/>
          <a:p>
            <a:pPr>
              <a:lnSpc>
                <a:spcPct val="150000"/>
              </a:lnSpc>
              <a:spcBef>
                <a:spcPct val="0"/>
              </a:spcBef>
              <a:buNone/>
            </a:pPr>
            <a:r>
              <a:rPr lang="zh-CN" altLang="en-US" sz="1100" dirty="0">
                <a:solidFill>
                  <a:schemeClr val="tx1">
                    <a:lumMod val="65000"/>
                    <a:lumOff val="35000"/>
                  </a:schemeClr>
                </a:solidFill>
                <a:sym typeface="微软雅黑" panose="020B0503020204020204" pitchFamily="34" charset="-122"/>
              </a:rPr>
              <a:t>您的内容打在这里，或者通过复制您的文本后，在此框中选择粘贴您的内容打在这里，或者通过复制您的文本后，在此框中选择粘贴您的内容打在这里</a:t>
            </a:r>
            <a:r>
              <a:rPr lang="zh-CN" altLang="en-US" sz="1100" dirty="0" smtClean="0">
                <a:solidFill>
                  <a:schemeClr val="tx1">
                    <a:lumMod val="65000"/>
                    <a:lumOff val="35000"/>
                  </a:schemeClr>
                </a:solidFill>
                <a:sym typeface="微软雅黑" panose="020B0503020204020204" pitchFamily="34" charset="-122"/>
              </a:rPr>
              <a:t>，</a:t>
            </a:r>
            <a:endParaRPr lang="zh-CN" altLang="en-US" sz="1100" dirty="0">
              <a:solidFill>
                <a:schemeClr val="tx1">
                  <a:lumMod val="65000"/>
                  <a:lumOff val="35000"/>
                </a:schemeClr>
              </a:solidFill>
              <a:sym typeface="微软雅黑" panose="020B0503020204020204" pitchFamily="34" charset="-122"/>
            </a:endParaRPr>
          </a:p>
        </p:txBody>
      </p:sp>
      <p:sp>
        <p:nvSpPr>
          <p:cNvPr id="46" name="矩形 45"/>
          <p:cNvSpPr/>
          <p:nvPr/>
        </p:nvSpPr>
        <p:spPr>
          <a:xfrm>
            <a:off x="4184266" y="3898136"/>
            <a:ext cx="2207324" cy="369332"/>
          </a:xfrm>
          <a:prstGeom prst="rect">
            <a:avLst/>
          </a:prstGeom>
        </p:spPr>
        <p:txBody>
          <a:bodyPr wrap="square">
            <a:spAutoFit/>
          </a:bodyPr>
          <a:lstStyle/>
          <a:p>
            <a:r>
              <a:rPr lang="zh-CN" altLang="en-US" b="1" dirty="0" smtClean="0">
                <a:solidFill>
                  <a:schemeClr val="accent6">
                    <a:lumMod val="50000"/>
                  </a:schemeClr>
                </a:solidFill>
                <a:latin typeface="+mj-ea"/>
                <a:ea typeface="+mj-ea"/>
              </a:rPr>
              <a:t>广告费用</a:t>
            </a:r>
            <a:r>
              <a:rPr lang="en-US" altLang="zh-CN" b="1" dirty="0" smtClean="0">
                <a:solidFill>
                  <a:schemeClr val="accent6">
                    <a:lumMod val="50000"/>
                  </a:schemeClr>
                </a:solidFill>
                <a:latin typeface="+mj-ea"/>
                <a:ea typeface="+mj-ea"/>
              </a:rPr>
              <a:t>40%</a:t>
            </a:r>
            <a:endParaRPr lang="zh-CN" altLang="en-US" b="1" dirty="0">
              <a:solidFill>
                <a:schemeClr val="accent6">
                  <a:lumMod val="50000"/>
                </a:schemeClr>
              </a:solidFill>
              <a:latin typeface="+mj-ea"/>
              <a:ea typeface="+mj-ea"/>
            </a:endParaRPr>
          </a:p>
        </p:txBody>
      </p:sp>
      <p:sp>
        <p:nvSpPr>
          <p:cNvPr id="47" name="TextBox 78"/>
          <p:cNvSpPr txBox="1"/>
          <p:nvPr/>
        </p:nvSpPr>
        <p:spPr>
          <a:xfrm>
            <a:off x="4295481" y="4254523"/>
            <a:ext cx="6809294" cy="507831"/>
          </a:xfrm>
          <a:prstGeom prst="rect">
            <a:avLst/>
          </a:prstGeom>
          <a:noFill/>
        </p:spPr>
        <p:txBody>
          <a:bodyPr wrap="square" lIns="0" tIns="0" rIns="0" bIns="0" rtlCol="0">
            <a:spAutoFit/>
          </a:bodyPr>
          <a:lstStyle/>
          <a:p>
            <a:pPr>
              <a:lnSpc>
                <a:spcPct val="150000"/>
              </a:lnSpc>
              <a:spcBef>
                <a:spcPct val="0"/>
              </a:spcBef>
              <a:buNone/>
            </a:pPr>
            <a:r>
              <a:rPr lang="zh-CN" altLang="en-US" sz="1100" dirty="0">
                <a:solidFill>
                  <a:schemeClr val="tx1">
                    <a:lumMod val="65000"/>
                    <a:lumOff val="35000"/>
                  </a:schemeClr>
                </a:solidFill>
                <a:sym typeface="微软雅黑" panose="020B0503020204020204" pitchFamily="34" charset="-122"/>
              </a:rPr>
              <a:t>您的内容打在这里，或者通过复制您的文本后，在此框中选择粘贴您的内容打在这里，或者通过复制您的文本后，在此框中选择粘贴您的内容打在这里</a:t>
            </a:r>
            <a:r>
              <a:rPr lang="zh-CN" altLang="en-US" sz="1100" dirty="0" smtClean="0">
                <a:solidFill>
                  <a:schemeClr val="tx1">
                    <a:lumMod val="65000"/>
                    <a:lumOff val="35000"/>
                  </a:schemeClr>
                </a:solidFill>
                <a:sym typeface="微软雅黑" panose="020B0503020204020204" pitchFamily="34" charset="-122"/>
              </a:rPr>
              <a:t>，</a:t>
            </a:r>
            <a:endParaRPr lang="zh-CN" altLang="en-US" sz="1100" dirty="0">
              <a:solidFill>
                <a:schemeClr val="tx1">
                  <a:lumMod val="65000"/>
                  <a:lumOff val="35000"/>
                </a:schemeClr>
              </a:solidFill>
              <a:sym typeface="微软雅黑" panose="020B0503020204020204" pitchFamily="34" charset="-122"/>
            </a:endParaRPr>
          </a:p>
        </p:txBody>
      </p:sp>
      <p:sp>
        <p:nvSpPr>
          <p:cNvPr id="49" name="矩形 48"/>
          <p:cNvSpPr/>
          <p:nvPr/>
        </p:nvSpPr>
        <p:spPr>
          <a:xfrm>
            <a:off x="4184266" y="4884242"/>
            <a:ext cx="2207324" cy="369332"/>
          </a:xfrm>
          <a:prstGeom prst="rect">
            <a:avLst/>
          </a:prstGeom>
        </p:spPr>
        <p:txBody>
          <a:bodyPr wrap="square">
            <a:spAutoFit/>
          </a:bodyPr>
          <a:lstStyle/>
          <a:p>
            <a:r>
              <a:rPr lang="zh-CN" altLang="en-US" b="1" dirty="0" smtClean="0">
                <a:solidFill>
                  <a:schemeClr val="accent6">
                    <a:lumMod val="50000"/>
                  </a:schemeClr>
                </a:solidFill>
                <a:latin typeface="+mj-ea"/>
                <a:ea typeface="+mj-ea"/>
              </a:rPr>
              <a:t>场地费用</a:t>
            </a:r>
            <a:r>
              <a:rPr lang="en-US" altLang="zh-CN" b="1" dirty="0" smtClean="0">
                <a:solidFill>
                  <a:schemeClr val="accent6">
                    <a:lumMod val="50000"/>
                  </a:schemeClr>
                </a:solidFill>
                <a:latin typeface="+mj-ea"/>
                <a:ea typeface="+mj-ea"/>
              </a:rPr>
              <a:t>30%</a:t>
            </a:r>
            <a:endParaRPr lang="zh-CN" altLang="en-US" b="1" dirty="0">
              <a:solidFill>
                <a:schemeClr val="accent6">
                  <a:lumMod val="50000"/>
                </a:schemeClr>
              </a:solidFill>
              <a:latin typeface="+mj-ea"/>
              <a:ea typeface="+mj-ea"/>
            </a:endParaRPr>
          </a:p>
        </p:txBody>
      </p:sp>
      <p:sp>
        <p:nvSpPr>
          <p:cNvPr id="50" name="TextBox 78"/>
          <p:cNvSpPr txBox="1"/>
          <p:nvPr/>
        </p:nvSpPr>
        <p:spPr>
          <a:xfrm>
            <a:off x="4295481" y="5240629"/>
            <a:ext cx="6809294" cy="507831"/>
          </a:xfrm>
          <a:prstGeom prst="rect">
            <a:avLst/>
          </a:prstGeom>
          <a:noFill/>
        </p:spPr>
        <p:txBody>
          <a:bodyPr wrap="square" lIns="0" tIns="0" rIns="0" bIns="0" rtlCol="0">
            <a:spAutoFit/>
          </a:bodyPr>
          <a:lstStyle/>
          <a:p>
            <a:pPr>
              <a:lnSpc>
                <a:spcPct val="150000"/>
              </a:lnSpc>
              <a:spcBef>
                <a:spcPct val="0"/>
              </a:spcBef>
              <a:buNone/>
            </a:pPr>
            <a:r>
              <a:rPr lang="zh-CN" altLang="en-US" sz="1100" dirty="0">
                <a:solidFill>
                  <a:schemeClr val="tx1">
                    <a:lumMod val="65000"/>
                    <a:lumOff val="35000"/>
                  </a:schemeClr>
                </a:solidFill>
                <a:sym typeface="微软雅黑" panose="020B0503020204020204" pitchFamily="34" charset="-122"/>
              </a:rPr>
              <a:t>您的内容打在这里，或者通过复制您的文本后，在此框中选择粘贴您的内容打在这里，或者通过复制您的文本后，在此框中选择粘贴您的内容打在这里</a:t>
            </a:r>
            <a:r>
              <a:rPr lang="zh-CN" altLang="en-US" sz="1100" dirty="0" smtClean="0">
                <a:solidFill>
                  <a:schemeClr val="tx1">
                    <a:lumMod val="65000"/>
                    <a:lumOff val="35000"/>
                  </a:schemeClr>
                </a:solidFill>
                <a:sym typeface="微软雅黑" panose="020B0503020204020204" pitchFamily="34" charset="-122"/>
              </a:rPr>
              <a:t>，</a:t>
            </a:r>
            <a:endParaRPr lang="zh-CN" altLang="en-US" sz="1100" dirty="0">
              <a:solidFill>
                <a:schemeClr val="tx1">
                  <a:lumMod val="65000"/>
                  <a:lumOff val="35000"/>
                </a:schemeClr>
              </a:solidFill>
              <a:sym typeface="微软雅黑" panose="020B0503020204020204" pitchFamily="34" charset="-122"/>
            </a:endParaRPr>
          </a:p>
        </p:txBody>
      </p:sp>
      <p:pic>
        <p:nvPicPr>
          <p:cNvPr id="51" name="图片 5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44177" y="1393437"/>
            <a:ext cx="704773" cy="479812"/>
          </a:xfrm>
          <a:prstGeom prst="rect">
            <a:avLst/>
          </a:prstGeom>
        </p:spPr>
      </p:pic>
    </p:spTree>
    <p:extLst>
      <p:ext uri="{BB962C8B-B14F-4D97-AF65-F5344CB8AC3E}">
        <p14:creationId xmlns:p14="http://schemas.microsoft.com/office/powerpoint/2010/main" val="283904646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fallOve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left)">
                                      <p:cBhvr>
                                        <p:cTn id="12" dur="500"/>
                                        <p:tgtEl>
                                          <p:spTgt spid="15"/>
                                        </p:tgtEl>
                                      </p:cBhvr>
                                    </p:animEffect>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left)">
                                      <p:cBhvr>
                                        <p:cTn id="16" dur="500"/>
                                        <p:tgtEl>
                                          <p:spTgt spid="14"/>
                                        </p:tgtEl>
                                      </p:cBhvr>
                                    </p:animEffect>
                                  </p:childTnLst>
                                </p:cTn>
                              </p:par>
                            </p:childTnLst>
                          </p:cTn>
                        </p:par>
                        <p:par>
                          <p:cTn id="17" fill="hold">
                            <p:stCondLst>
                              <p:cond delay="1500"/>
                            </p:stCondLst>
                            <p:childTnLst>
                              <p:par>
                                <p:cTn id="18" presetID="14" presetClass="entr" presetSubtype="10" fill="hold" grpId="0" nodeType="after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randombar(horizontal)">
                                      <p:cBhvr>
                                        <p:cTn id="20" dur="500"/>
                                        <p:tgtEl>
                                          <p:spTgt spid="21"/>
                                        </p:tgtEl>
                                      </p:cBhvr>
                                    </p:animEffect>
                                  </p:childTnLst>
                                </p:cTn>
                              </p:par>
                            </p:childTnLst>
                          </p:cTn>
                        </p:par>
                        <p:par>
                          <p:cTn id="21" fill="hold">
                            <p:stCondLst>
                              <p:cond delay="2000"/>
                            </p:stCondLst>
                            <p:childTnLst>
                              <p:par>
                                <p:cTn id="22" presetID="2" presetClass="entr" presetSubtype="8" fill="hold" nodeType="afterEffect">
                                  <p:stCondLst>
                                    <p:cond delay="0"/>
                                  </p:stCondLst>
                                  <p:childTnLst>
                                    <p:set>
                                      <p:cBhvr>
                                        <p:cTn id="23" dur="1" fill="hold">
                                          <p:stCondLst>
                                            <p:cond delay="0"/>
                                          </p:stCondLst>
                                        </p:cTn>
                                        <p:tgtEl>
                                          <p:spTgt spid="31"/>
                                        </p:tgtEl>
                                        <p:attrNameLst>
                                          <p:attrName>style.visibility</p:attrName>
                                        </p:attrNameLst>
                                      </p:cBhvr>
                                      <p:to>
                                        <p:strVal val="visible"/>
                                      </p:to>
                                    </p:set>
                                    <p:anim calcmode="lin" valueType="num">
                                      <p:cBhvr additive="base">
                                        <p:cTn id="24" dur="500" fill="hold"/>
                                        <p:tgtEl>
                                          <p:spTgt spid="31"/>
                                        </p:tgtEl>
                                        <p:attrNameLst>
                                          <p:attrName>ppt_x</p:attrName>
                                        </p:attrNameLst>
                                      </p:cBhvr>
                                      <p:tavLst>
                                        <p:tav tm="0">
                                          <p:val>
                                            <p:strVal val="0-#ppt_w/2"/>
                                          </p:val>
                                        </p:tav>
                                        <p:tav tm="100000">
                                          <p:val>
                                            <p:strVal val="#ppt_x"/>
                                          </p:val>
                                        </p:tav>
                                      </p:tavLst>
                                    </p:anim>
                                    <p:anim calcmode="lin" valueType="num">
                                      <p:cBhvr additive="base">
                                        <p:cTn id="25" dur="500" fill="hold"/>
                                        <p:tgtEl>
                                          <p:spTgt spid="31"/>
                                        </p:tgtEl>
                                        <p:attrNameLst>
                                          <p:attrName>ppt_y</p:attrName>
                                        </p:attrNameLst>
                                      </p:cBhvr>
                                      <p:tavLst>
                                        <p:tav tm="0">
                                          <p:val>
                                            <p:strVal val="#ppt_y"/>
                                          </p:val>
                                        </p:tav>
                                        <p:tav tm="100000">
                                          <p:val>
                                            <p:strVal val="#ppt_y"/>
                                          </p:val>
                                        </p:tav>
                                      </p:tavLst>
                                    </p:anim>
                                  </p:childTnLst>
                                </p:cTn>
                              </p:par>
                              <p:par>
                                <p:cTn id="26" presetID="2" presetClass="entr" presetSubtype="8" fill="hold" nodeType="withEffect">
                                  <p:stCondLst>
                                    <p:cond delay="0"/>
                                  </p:stCondLst>
                                  <p:childTnLst>
                                    <p:set>
                                      <p:cBhvr>
                                        <p:cTn id="27" dur="1" fill="hold">
                                          <p:stCondLst>
                                            <p:cond delay="0"/>
                                          </p:stCondLst>
                                        </p:cTn>
                                        <p:tgtEl>
                                          <p:spTgt spid="33"/>
                                        </p:tgtEl>
                                        <p:attrNameLst>
                                          <p:attrName>style.visibility</p:attrName>
                                        </p:attrNameLst>
                                      </p:cBhvr>
                                      <p:to>
                                        <p:strVal val="visible"/>
                                      </p:to>
                                    </p:set>
                                    <p:anim calcmode="lin" valueType="num">
                                      <p:cBhvr additive="base">
                                        <p:cTn id="28" dur="500" fill="hold"/>
                                        <p:tgtEl>
                                          <p:spTgt spid="33"/>
                                        </p:tgtEl>
                                        <p:attrNameLst>
                                          <p:attrName>ppt_x</p:attrName>
                                        </p:attrNameLst>
                                      </p:cBhvr>
                                      <p:tavLst>
                                        <p:tav tm="0">
                                          <p:val>
                                            <p:strVal val="0-#ppt_w/2"/>
                                          </p:val>
                                        </p:tav>
                                        <p:tav tm="100000">
                                          <p:val>
                                            <p:strVal val="#ppt_x"/>
                                          </p:val>
                                        </p:tav>
                                      </p:tavLst>
                                    </p:anim>
                                    <p:anim calcmode="lin" valueType="num">
                                      <p:cBhvr additive="base">
                                        <p:cTn id="29" dur="500" fill="hold"/>
                                        <p:tgtEl>
                                          <p:spTgt spid="33"/>
                                        </p:tgtEl>
                                        <p:attrNameLst>
                                          <p:attrName>ppt_y</p:attrName>
                                        </p:attrNameLst>
                                      </p:cBhvr>
                                      <p:tavLst>
                                        <p:tav tm="0">
                                          <p:val>
                                            <p:strVal val="#ppt_y"/>
                                          </p:val>
                                        </p:tav>
                                        <p:tav tm="100000">
                                          <p:val>
                                            <p:strVal val="#ppt_y"/>
                                          </p:val>
                                        </p:tav>
                                      </p:tavLst>
                                    </p:anim>
                                  </p:childTnLst>
                                </p:cTn>
                              </p:par>
                            </p:childTnLst>
                          </p:cTn>
                        </p:par>
                        <p:par>
                          <p:cTn id="30" fill="hold">
                            <p:stCondLst>
                              <p:cond delay="2500"/>
                            </p:stCondLst>
                            <p:childTnLst>
                              <p:par>
                                <p:cTn id="31" presetID="53" presetClass="entr" presetSubtype="16" fill="hold" nodeType="afterEffect">
                                  <p:stCondLst>
                                    <p:cond delay="0"/>
                                  </p:stCondLst>
                                  <p:childTnLst>
                                    <p:set>
                                      <p:cBhvr>
                                        <p:cTn id="32" dur="1" fill="hold">
                                          <p:stCondLst>
                                            <p:cond delay="0"/>
                                          </p:stCondLst>
                                        </p:cTn>
                                        <p:tgtEl>
                                          <p:spTgt spid="51"/>
                                        </p:tgtEl>
                                        <p:attrNameLst>
                                          <p:attrName>style.visibility</p:attrName>
                                        </p:attrNameLst>
                                      </p:cBhvr>
                                      <p:to>
                                        <p:strVal val="visible"/>
                                      </p:to>
                                    </p:set>
                                    <p:anim calcmode="lin" valueType="num">
                                      <p:cBhvr>
                                        <p:cTn id="33" dur="500" fill="hold"/>
                                        <p:tgtEl>
                                          <p:spTgt spid="51"/>
                                        </p:tgtEl>
                                        <p:attrNameLst>
                                          <p:attrName>ppt_w</p:attrName>
                                        </p:attrNameLst>
                                      </p:cBhvr>
                                      <p:tavLst>
                                        <p:tav tm="0">
                                          <p:val>
                                            <p:fltVal val="0"/>
                                          </p:val>
                                        </p:tav>
                                        <p:tav tm="100000">
                                          <p:val>
                                            <p:strVal val="#ppt_w"/>
                                          </p:val>
                                        </p:tav>
                                      </p:tavLst>
                                    </p:anim>
                                    <p:anim calcmode="lin" valueType="num">
                                      <p:cBhvr>
                                        <p:cTn id="34" dur="500" fill="hold"/>
                                        <p:tgtEl>
                                          <p:spTgt spid="51"/>
                                        </p:tgtEl>
                                        <p:attrNameLst>
                                          <p:attrName>ppt_h</p:attrName>
                                        </p:attrNameLst>
                                      </p:cBhvr>
                                      <p:tavLst>
                                        <p:tav tm="0">
                                          <p:val>
                                            <p:fltVal val="0"/>
                                          </p:val>
                                        </p:tav>
                                        <p:tav tm="100000">
                                          <p:val>
                                            <p:strVal val="#ppt_h"/>
                                          </p:val>
                                        </p:tav>
                                      </p:tavLst>
                                    </p:anim>
                                    <p:animEffect transition="in" filter="fade">
                                      <p:cBhvr>
                                        <p:cTn id="35" dur="500"/>
                                        <p:tgtEl>
                                          <p:spTgt spid="51"/>
                                        </p:tgtEl>
                                      </p:cBhvr>
                                    </p:animEffect>
                                  </p:childTnLst>
                                </p:cTn>
                              </p:par>
                            </p:childTnLst>
                          </p:cTn>
                        </p:par>
                        <p:par>
                          <p:cTn id="36" fill="hold">
                            <p:stCondLst>
                              <p:cond delay="3000"/>
                            </p:stCondLst>
                            <p:childTnLst>
                              <p:par>
                                <p:cTn id="37" presetID="17" presetClass="entr" presetSubtype="10" fill="hold" grpId="0" nodeType="afterEffect">
                                  <p:stCondLst>
                                    <p:cond delay="0"/>
                                  </p:stCondLst>
                                  <p:childTnLst>
                                    <p:set>
                                      <p:cBhvr>
                                        <p:cTn id="38" dur="1" fill="hold">
                                          <p:stCondLst>
                                            <p:cond delay="0"/>
                                          </p:stCondLst>
                                        </p:cTn>
                                        <p:tgtEl>
                                          <p:spTgt spid="34"/>
                                        </p:tgtEl>
                                        <p:attrNameLst>
                                          <p:attrName>style.visibility</p:attrName>
                                        </p:attrNameLst>
                                      </p:cBhvr>
                                      <p:to>
                                        <p:strVal val="visible"/>
                                      </p:to>
                                    </p:set>
                                    <p:anim calcmode="lin" valueType="num">
                                      <p:cBhvr>
                                        <p:cTn id="39" dur="500" fill="hold"/>
                                        <p:tgtEl>
                                          <p:spTgt spid="34"/>
                                        </p:tgtEl>
                                        <p:attrNameLst>
                                          <p:attrName>ppt_w</p:attrName>
                                        </p:attrNameLst>
                                      </p:cBhvr>
                                      <p:tavLst>
                                        <p:tav tm="0">
                                          <p:val>
                                            <p:fltVal val="0"/>
                                          </p:val>
                                        </p:tav>
                                        <p:tav tm="100000">
                                          <p:val>
                                            <p:strVal val="#ppt_w"/>
                                          </p:val>
                                        </p:tav>
                                      </p:tavLst>
                                    </p:anim>
                                    <p:anim calcmode="lin" valueType="num">
                                      <p:cBhvr>
                                        <p:cTn id="40" dur="500" fill="hold"/>
                                        <p:tgtEl>
                                          <p:spTgt spid="34"/>
                                        </p:tgtEl>
                                        <p:attrNameLst>
                                          <p:attrName>ppt_h</p:attrName>
                                        </p:attrNameLst>
                                      </p:cBhvr>
                                      <p:tavLst>
                                        <p:tav tm="0">
                                          <p:val>
                                            <p:strVal val="#ppt_h"/>
                                          </p:val>
                                        </p:tav>
                                        <p:tav tm="100000">
                                          <p:val>
                                            <p:strVal val="#ppt_h"/>
                                          </p:val>
                                        </p:tav>
                                      </p:tavLst>
                                    </p:anim>
                                  </p:childTnLst>
                                </p:cTn>
                              </p:par>
                            </p:childTnLst>
                          </p:cTn>
                        </p:par>
                        <p:par>
                          <p:cTn id="41" fill="hold">
                            <p:stCondLst>
                              <p:cond delay="3500"/>
                            </p:stCondLst>
                            <p:childTnLst>
                              <p:par>
                                <p:cTn id="42" presetID="17" presetClass="entr" presetSubtype="10" fill="hold" grpId="0" nodeType="afterEffect">
                                  <p:stCondLst>
                                    <p:cond delay="0"/>
                                  </p:stCondLst>
                                  <p:childTnLst>
                                    <p:set>
                                      <p:cBhvr>
                                        <p:cTn id="43" dur="1" fill="hold">
                                          <p:stCondLst>
                                            <p:cond delay="0"/>
                                          </p:stCondLst>
                                        </p:cTn>
                                        <p:tgtEl>
                                          <p:spTgt spid="35"/>
                                        </p:tgtEl>
                                        <p:attrNameLst>
                                          <p:attrName>style.visibility</p:attrName>
                                        </p:attrNameLst>
                                      </p:cBhvr>
                                      <p:to>
                                        <p:strVal val="visible"/>
                                      </p:to>
                                    </p:set>
                                    <p:anim calcmode="lin" valueType="num">
                                      <p:cBhvr>
                                        <p:cTn id="44" dur="500" fill="hold"/>
                                        <p:tgtEl>
                                          <p:spTgt spid="35"/>
                                        </p:tgtEl>
                                        <p:attrNameLst>
                                          <p:attrName>ppt_w</p:attrName>
                                        </p:attrNameLst>
                                      </p:cBhvr>
                                      <p:tavLst>
                                        <p:tav tm="0">
                                          <p:val>
                                            <p:fltVal val="0"/>
                                          </p:val>
                                        </p:tav>
                                        <p:tav tm="100000">
                                          <p:val>
                                            <p:strVal val="#ppt_w"/>
                                          </p:val>
                                        </p:tav>
                                      </p:tavLst>
                                    </p:anim>
                                    <p:anim calcmode="lin" valueType="num">
                                      <p:cBhvr>
                                        <p:cTn id="45" dur="500" fill="hold"/>
                                        <p:tgtEl>
                                          <p:spTgt spid="35"/>
                                        </p:tgtEl>
                                        <p:attrNameLst>
                                          <p:attrName>ppt_h</p:attrName>
                                        </p:attrNameLst>
                                      </p:cBhvr>
                                      <p:tavLst>
                                        <p:tav tm="0">
                                          <p:val>
                                            <p:strVal val="#ppt_h"/>
                                          </p:val>
                                        </p:tav>
                                        <p:tav tm="100000">
                                          <p:val>
                                            <p:strVal val="#ppt_h"/>
                                          </p:val>
                                        </p:tav>
                                      </p:tavLst>
                                    </p:anim>
                                  </p:childTnLst>
                                </p:cTn>
                              </p:par>
                            </p:childTnLst>
                          </p:cTn>
                        </p:par>
                        <p:par>
                          <p:cTn id="46" fill="hold">
                            <p:stCondLst>
                              <p:cond delay="4000"/>
                            </p:stCondLst>
                            <p:childTnLst>
                              <p:par>
                                <p:cTn id="47" presetID="10" presetClass="entr" presetSubtype="0" fill="hold" grpId="0" nodeType="afterEffect">
                                  <p:stCondLst>
                                    <p:cond delay="0"/>
                                  </p:stCondLst>
                                  <p:childTnLst>
                                    <p:set>
                                      <p:cBhvr>
                                        <p:cTn id="48" dur="1" fill="hold">
                                          <p:stCondLst>
                                            <p:cond delay="0"/>
                                          </p:stCondLst>
                                        </p:cTn>
                                        <p:tgtEl>
                                          <p:spTgt spid="42"/>
                                        </p:tgtEl>
                                        <p:attrNameLst>
                                          <p:attrName>style.visibility</p:attrName>
                                        </p:attrNameLst>
                                      </p:cBhvr>
                                      <p:to>
                                        <p:strVal val="visible"/>
                                      </p:to>
                                    </p:set>
                                    <p:animEffect transition="in" filter="fade">
                                      <p:cBhvr>
                                        <p:cTn id="49" dur="500"/>
                                        <p:tgtEl>
                                          <p:spTgt spid="42"/>
                                        </p:tgtEl>
                                      </p:cBhvr>
                                    </p:animEffect>
                                  </p:childTnLst>
                                </p:cTn>
                              </p:par>
                            </p:childTnLst>
                          </p:cTn>
                        </p:par>
                        <p:par>
                          <p:cTn id="50" fill="hold">
                            <p:stCondLst>
                              <p:cond delay="4500"/>
                            </p:stCondLst>
                            <p:childTnLst>
                              <p:par>
                                <p:cTn id="51" presetID="17" presetClass="entr" presetSubtype="10" fill="hold" grpId="0" nodeType="afterEffect">
                                  <p:stCondLst>
                                    <p:cond delay="0"/>
                                  </p:stCondLst>
                                  <p:childTnLst>
                                    <p:set>
                                      <p:cBhvr>
                                        <p:cTn id="52" dur="1" fill="hold">
                                          <p:stCondLst>
                                            <p:cond delay="0"/>
                                          </p:stCondLst>
                                        </p:cTn>
                                        <p:tgtEl>
                                          <p:spTgt spid="44"/>
                                        </p:tgtEl>
                                        <p:attrNameLst>
                                          <p:attrName>style.visibility</p:attrName>
                                        </p:attrNameLst>
                                      </p:cBhvr>
                                      <p:to>
                                        <p:strVal val="visible"/>
                                      </p:to>
                                    </p:set>
                                    <p:anim calcmode="lin" valueType="num">
                                      <p:cBhvr>
                                        <p:cTn id="53" dur="500" fill="hold"/>
                                        <p:tgtEl>
                                          <p:spTgt spid="44"/>
                                        </p:tgtEl>
                                        <p:attrNameLst>
                                          <p:attrName>ppt_w</p:attrName>
                                        </p:attrNameLst>
                                      </p:cBhvr>
                                      <p:tavLst>
                                        <p:tav tm="0">
                                          <p:val>
                                            <p:fltVal val="0"/>
                                          </p:val>
                                        </p:tav>
                                        <p:tav tm="100000">
                                          <p:val>
                                            <p:strVal val="#ppt_w"/>
                                          </p:val>
                                        </p:tav>
                                      </p:tavLst>
                                    </p:anim>
                                    <p:anim calcmode="lin" valueType="num">
                                      <p:cBhvr>
                                        <p:cTn id="54" dur="500" fill="hold"/>
                                        <p:tgtEl>
                                          <p:spTgt spid="44"/>
                                        </p:tgtEl>
                                        <p:attrNameLst>
                                          <p:attrName>ppt_h</p:attrName>
                                        </p:attrNameLst>
                                      </p:cBhvr>
                                      <p:tavLst>
                                        <p:tav tm="0">
                                          <p:val>
                                            <p:strVal val="#ppt_h"/>
                                          </p:val>
                                        </p:tav>
                                        <p:tav tm="100000">
                                          <p:val>
                                            <p:strVal val="#ppt_h"/>
                                          </p:val>
                                        </p:tav>
                                      </p:tavLst>
                                    </p:anim>
                                  </p:childTnLst>
                                </p:cTn>
                              </p:par>
                            </p:childTnLst>
                          </p:cTn>
                        </p:par>
                        <p:par>
                          <p:cTn id="55" fill="hold">
                            <p:stCondLst>
                              <p:cond delay="5000"/>
                            </p:stCondLst>
                            <p:childTnLst>
                              <p:par>
                                <p:cTn id="56" presetID="10" presetClass="entr" presetSubtype="0" fill="hold" grpId="0" nodeType="afterEffect">
                                  <p:stCondLst>
                                    <p:cond delay="0"/>
                                  </p:stCondLst>
                                  <p:childTnLst>
                                    <p:set>
                                      <p:cBhvr>
                                        <p:cTn id="57" dur="1" fill="hold">
                                          <p:stCondLst>
                                            <p:cond delay="0"/>
                                          </p:stCondLst>
                                        </p:cTn>
                                        <p:tgtEl>
                                          <p:spTgt spid="45"/>
                                        </p:tgtEl>
                                        <p:attrNameLst>
                                          <p:attrName>style.visibility</p:attrName>
                                        </p:attrNameLst>
                                      </p:cBhvr>
                                      <p:to>
                                        <p:strVal val="visible"/>
                                      </p:to>
                                    </p:set>
                                    <p:animEffect transition="in" filter="fade">
                                      <p:cBhvr>
                                        <p:cTn id="58" dur="500"/>
                                        <p:tgtEl>
                                          <p:spTgt spid="45"/>
                                        </p:tgtEl>
                                      </p:cBhvr>
                                    </p:animEffect>
                                  </p:childTnLst>
                                </p:cTn>
                              </p:par>
                            </p:childTnLst>
                          </p:cTn>
                        </p:par>
                        <p:par>
                          <p:cTn id="59" fill="hold">
                            <p:stCondLst>
                              <p:cond delay="5500"/>
                            </p:stCondLst>
                            <p:childTnLst>
                              <p:par>
                                <p:cTn id="60" presetID="17" presetClass="entr" presetSubtype="10" fill="hold" grpId="0" nodeType="afterEffect">
                                  <p:stCondLst>
                                    <p:cond delay="0"/>
                                  </p:stCondLst>
                                  <p:childTnLst>
                                    <p:set>
                                      <p:cBhvr>
                                        <p:cTn id="61" dur="1" fill="hold">
                                          <p:stCondLst>
                                            <p:cond delay="0"/>
                                          </p:stCondLst>
                                        </p:cTn>
                                        <p:tgtEl>
                                          <p:spTgt spid="46"/>
                                        </p:tgtEl>
                                        <p:attrNameLst>
                                          <p:attrName>style.visibility</p:attrName>
                                        </p:attrNameLst>
                                      </p:cBhvr>
                                      <p:to>
                                        <p:strVal val="visible"/>
                                      </p:to>
                                    </p:set>
                                    <p:anim calcmode="lin" valueType="num">
                                      <p:cBhvr>
                                        <p:cTn id="62" dur="500" fill="hold"/>
                                        <p:tgtEl>
                                          <p:spTgt spid="46"/>
                                        </p:tgtEl>
                                        <p:attrNameLst>
                                          <p:attrName>ppt_w</p:attrName>
                                        </p:attrNameLst>
                                      </p:cBhvr>
                                      <p:tavLst>
                                        <p:tav tm="0">
                                          <p:val>
                                            <p:fltVal val="0"/>
                                          </p:val>
                                        </p:tav>
                                        <p:tav tm="100000">
                                          <p:val>
                                            <p:strVal val="#ppt_w"/>
                                          </p:val>
                                        </p:tav>
                                      </p:tavLst>
                                    </p:anim>
                                    <p:anim calcmode="lin" valueType="num">
                                      <p:cBhvr>
                                        <p:cTn id="63" dur="500" fill="hold"/>
                                        <p:tgtEl>
                                          <p:spTgt spid="46"/>
                                        </p:tgtEl>
                                        <p:attrNameLst>
                                          <p:attrName>ppt_h</p:attrName>
                                        </p:attrNameLst>
                                      </p:cBhvr>
                                      <p:tavLst>
                                        <p:tav tm="0">
                                          <p:val>
                                            <p:strVal val="#ppt_h"/>
                                          </p:val>
                                        </p:tav>
                                        <p:tav tm="100000">
                                          <p:val>
                                            <p:strVal val="#ppt_h"/>
                                          </p:val>
                                        </p:tav>
                                      </p:tavLst>
                                    </p:anim>
                                  </p:childTnLst>
                                </p:cTn>
                              </p:par>
                            </p:childTnLst>
                          </p:cTn>
                        </p:par>
                        <p:par>
                          <p:cTn id="64" fill="hold">
                            <p:stCondLst>
                              <p:cond delay="6000"/>
                            </p:stCondLst>
                            <p:childTnLst>
                              <p:par>
                                <p:cTn id="65" presetID="10" presetClass="entr" presetSubtype="0" fill="hold" grpId="0" nodeType="afterEffect">
                                  <p:stCondLst>
                                    <p:cond delay="0"/>
                                  </p:stCondLst>
                                  <p:childTnLst>
                                    <p:set>
                                      <p:cBhvr>
                                        <p:cTn id="66" dur="1" fill="hold">
                                          <p:stCondLst>
                                            <p:cond delay="0"/>
                                          </p:stCondLst>
                                        </p:cTn>
                                        <p:tgtEl>
                                          <p:spTgt spid="47"/>
                                        </p:tgtEl>
                                        <p:attrNameLst>
                                          <p:attrName>style.visibility</p:attrName>
                                        </p:attrNameLst>
                                      </p:cBhvr>
                                      <p:to>
                                        <p:strVal val="visible"/>
                                      </p:to>
                                    </p:set>
                                    <p:animEffect transition="in" filter="fade">
                                      <p:cBhvr>
                                        <p:cTn id="67" dur="500"/>
                                        <p:tgtEl>
                                          <p:spTgt spid="47"/>
                                        </p:tgtEl>
                                      </p:cBhvr>
                                    </p:animEffect>
                                  </p:childTnLst>
                                </p:cTn>
                              </p:par>
                            </p:childTnLst>
                          </p:cTn>
                        </p:par>
                        <p:par>
                          <p:cTn id="68" fill="hold">
                            <p:stCondLst>
                              <p:cond delay="6500"/>
                            </p:stCondLst>
                            <p:childTnLst>
                              <p:par>
                                <p:cTn id="69" presetID="17" presetClass="entr" presetSubtype="10" fill="hold" grpId="0" nodeType="afterEffect">
                                  <p:stCondLst>
                                    <p:cond delay="0"/>
                                  </p:stCondLst>
                                  <p:childTnLst>
                                    <p:set>
                                      <p:cBhvr>
                                        <p:cTn id="70" dur="1" fill="hold">
                                          <p:stCondLst>
                                            <p:cond delay="0"/>
                                          </p:stCondLst>
                                        </p:cTn>
                                        <p:tgtEl>
                                          <p:spTgt spid="49"/>
                                        </p:tgtEl>
                                        <p:attrNameLst>
                                          <p:attrName>style.visibility</p:attrName>
                                        </p:attrNameLst>
                                      </p:cBhvr>
                                      <p:to>
                                        <p:strVal val="visible"/>
                                      </p:to>
                                    </p:set>
                                    <p:anim calcmode="lin" valueType="num">
                                      <p:cBhvr>
                                        <p:cTn id="71" dur="500" fill="hold"/>
                                        <p:tgtEl>
                                          <p:spTgt spid="49"/>
                                        </p:tgtEl>
                                        <p:attrNameLst>
                                          <p:attrName>ppt_w</p:attrName>
                                        </p:attrNameLst>
                                      </p:cBhvr>
                                      <p:tavLst>
                                        <p:tav tm="0">
                                          <p:val>
                                            <p:fltVal val="0"/>
                                          </p:val>
                                        </p:tav>
                                        <p:tav tm="100000">
                                          <p:val>
                                            <p:strVal val="#ppt_w"/>
                                          </p:val>
                                        </p:tav>
                                      </p:tavLst>
                                    </p:anim>
                                    <p:anim calcmode="lin" valueType="num">
                                      <p:cBhvr>
                                        <p:cTn id="72" dur="500" fill="hold"/>
                                        <p:tgtEl>
                                          <p:spTgt spid="49"/>
                                        </p:tgtEl>
                                        <p:attrNameLst>
                                          <p:attrName>ppt_h</p:attrName>
                                        </p:attrNameLst>
                                      </p:cBhvr>
                                      <p:tavLst>
                                        <p:tav tm="0">
                                          <p:val>
                                            <p:strVal val="#ppt_h"/>
                                          </p:val>
                                        </p:tav>
                                        <p:tav tm="100000">
                                          <p:val>
                                            <p:strVal val="#ppt_h"/>
                                          </p:val>
                                        </p:tav>
                                      </p:tavLst>
                                    </p:anim>
                                  </p:childTnLst>
                                </p:cTn>
                              </p:par>
                            </p:childTnLst>
                          </p:cTn>
                        </p:par>
                        <p:par>
                          <p:cTn id="73" fill="hold">
                            <p:stCondLst>
                              <p:cond delay="7000"/>
                            </p:stCondLst>
                            <p:childTnLst>
                              <p:par>
                                <p:cTn id="74" presetID="10" presetClass="entr" presetSubtype="0" fill="hold" grpId="0" nodeType="afterEffect">
                                  <p:stCondLst>
                                    <p:cond delay="0"/>
                                  </p:stCondLst>
                                  <p:childTnLst>
                                    <p:set>
                                      <p:cBhvr>
                                        <p:cTn id="75" dur="1" fill="hold">
                                          <p:stCondLst>
                                            <p:cond delay="0"/>
                                          </p:stCondLst>
                                        </p:cTn>
                                        <p:tgtEl>
                                          <p:spTgt spid="50"/>
                                        </p:tgtEl>
                                        <p:attrNameLst>
                                          <p:attrName>style.visibility</p:attrName>
                                        </p:attrNameLst>
                                      </p:cBhvr>
                                      <p:to>
                                        <p:strVal val="visible"/>
                                      </p:to>
                                    </p:set>
                                    <p:animEffect transition="in" filter="fade">
                                      <p:cBhvr>
                                        <p:cTn id="76"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34" grpId="0"/>
      <p:bldP spid="35" grpId="0"/>
      <p:bldP spid="42" grpId="0"/>
      <p:bldP spid="44" grpId="0"/>
      <p:bldP spid="45" grpId="0"/>
      <p:bldP spid="46" grpId="0"/>
      <p:bldP spid="47" grpId="0"/>
      <p:bldP spid="49" grpId="0"/>
      <p:bldP spid="5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图片 3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77627" y="390143"/>
            <a:ext cx="4710155" cy="1054148"/>
          </a:xfrm>
          <a:prstGeom prst="rect">
            <a:avLst/>
          </a:prstGeom>
        </p:spPr>
      </p:pic>
      <p:pic>
        <p:nvPicPr>
          <p:cNvPr id="35" name="图片 3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2292" y="-14240"/>
            <a:ext cx="3676660" cy="6551270"/>
          </a:xfrm>
          <a:prstGeom prst="rect">
            <a:avLst/>
          </a:prstGeom>
        </p:spPr>
      </p:pic>
      <p:pic>
        <p:nvPicPr>
          <p:cNvPr id="34" name="图片 3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515341" y="-14240"/>
            <a:ext cx="3676660" cy="6551270"/>
          </a:xfrm>
          <a:prstGeom prst="rect">
            <a:avLst/>
          </a:prstGeom>
        </p:spPr>
      </p:pic>
      <p:sp>
        <p:nvSpPr>
          <p:cNvPr id="6" name="矩形 5"/>
          <p:cNvSpPr/>
          <p:nvPr/>
        </p:nvSpPr>
        <p:spPr>
          <a:xfrm>
            <a:off x="5169995" y="371560"/>
            <a:ext cx="902811" cy="523220"/>
          </a:xfrm>
          <a:prstGeom prst="rect">
            <a:avLst/>
          </a:prstGeom>
          <a:solidFill>
            <a:srgbClr val="ECF9CE"/>
          </a:solidFill>
        </p:spPr>
        <p:txBody>
          <a:bodyPr wrap="none">
            <a:spAutoFit/>
          </a:bodyPr>
          <a:lstStyle/>
          <a:p>
            <a:r>
              <a:rPr lang="zh-CN" altLang="en-US" sz="2800" b="1" dirty="0" smtClean="0">
                <a:solidFill>
                  <a:srgbClr val="427345"/>
                </a:solidFill>
              </a:rPr>
              <a:t>目录</a:t>
            </a:r>
            <a:endParaRPr lang="zh-CN" altLang="en-US" sz="2800" b="1" dirty="0">
              <a:solidFill>
                <a:srgbClr val="427345"/>
              </a:solidFill>
            </a:endParaRPr>
          </a:p>
        </p:txBody>
      </p:sp>
      <p:sp>
        <p:nvSpPr>
          <p:cNvPr id="7" name="TextBox 61"/>
          <p:cNvSpPr txBox="1"/>
          <p:nvPr/>
        </p:nvSpPr>
        <p:spPr>
          <a:xfrm>
            <a:off x="6097200" y="353848"/>
            <a:ext cx="1466650" cy="584775"/>
          </a:xfrm>
          <a:prstGeom prst="rect">
            <a:avLst/>
          </a:prstGeom>
          <a:noFill/>
        </p:spPr>
        <p:txBody>
          <a:bodyPr wrap="square" rtlCol="0">
            <a:spAutoFit/>
          </a:bodyPr>
          <a:lstStyle>
            <a:defPPr>
              <a:defRPr lang="zh-CN"/>
            </a:defPPr>
            <a:lvl1pPr>
              <a:defRPr sz="4800">
                <a:solidFill>
                  <a:srgbClr val="9EA1B0"/>
                </a:solidFill>
                <a:latin typeface="Agency FB" panose="020B0503020202020204" pitchFamily="34" charset="0"/>
                <a:ea typeface="华文细黑" panose="02010600040101010101" pitchFamily="2" charset="-122"/>
              </a:defRPr>
            </a:lvl1pPr>
          </a:lstStyle>
          <a:p>
            <a:r>
              <a:rPr lang="en-US" altLang="zh-CN" sz="3200" dirty="0">
                <a:solidFill>
                  <a:srgbClr val="427345"/>
                </a:solidFill>
              </a:rPr>
              <a:t>CONCENT</a:t>
            </a:r>
            <a:endParaRPr lang="zh-CN" altLang="en-US" sz="3200" dirty="0">
              <a:solidFill>
                <a:srgbClr val="427345"/>
              </a:solidFill>
            </a:endParaRPr>
          </a:p>
        </p:txBody>
      </p:sp>
      <p:sp>
        <p:nvSpPr>
          <p:cNvPr id="8" name="文本框 7"/>
          <p:cNvSpPr txBox="1"/>
          <p:nvPr/>
        </p:nvSpPr>
        <p:spPr>
          <a:xfrm>
            <a:off x="3904675" y="1625376"/>
            <a:ext cx="611535" cy="461665"/>
          </a:xfrm>
          <a:prstGeom prst="rect">
            <a:avLst/>
          </a:prstGeom>
          <a:noFill/>
          <a:ln>
            <a:noFill/>
          </a:ln>
        </p:spPr>
        <p:txBody>
          <a:bodyPr vert="horz" wrap="square" rtlCol="0">
            <a:spAutoFit/>
          </a:bodyPr>
          <a:lstStyle>
            <a:defPPr>
              <a:defRPr lang="zh-CN"/>
            </a:defPPr>
            <a:lvl1pPr>
              <a:defRPr sz="8000">
                <a:solidFill>
                  <a:srgbClr val="C00000"/>
                </a:solidFill>
                <a:latin typeface="Agency FB" panose="020B0503020202020204" pitchFamily="34" charset="0"/>
                <a:ea typeface="华文细黑" panose="02010600040101010101" pitchFamily="2" charset="-122"/>
              </a:defRPr>
            </a:lvl1pPr>
          </a:lstStyle>
          <a:p>
            <a:r>
              <a:rPr lang="en-US" altLang="zh-CN" sz="2400" b="1" dirty="0" smtClean="0">
                <a:solidFill>
                  <a:schemeClr val="accent6">
                    <a:lumMod val="75000"/>
                  </a:schemeClr>
                </a:solidFill>
                <a:latin typeface="+mj-ea"/>
                <a:ea typeface="+mj-ea"/>
              </a:rPr>
              <a:t>01</a:t>
            </a:r>
            <a:endParaRPr lang="zh-CN" altLang="en-US" sz="2400" b="1" dirty="0">
              <a:solidFill>
                <a:schemeClr val="accent6">
                  <a:lumMod val="75000"/>
                </a:schemeClr>
              </a:solidFill>
              <a:latin typeface="+mj-ea"/>
              <a:ea typeface="+mj-ea"/>
            </a:endParaRPr>
          </a:p>
        </p:txBody>
      </p:sp>
      <p:sp>
        <p:nvSpPr>
          <p:cNvPr id="9" name="文本框 8"/>
          <p:cNvSpPr txBox="1"/>
          <p:nvPr/>
        </p:nvSpPr>
        <p:spPr>
          <a:xfrm>
            <a:off x="4384069" y="1625376"/>
            <a:ext cx="3060721" cy="400110"/>
          </a:xfrm>
          <a:prstGeom prst="rect">
            <a:avLst/>
          </a:prstGeom>
          <a:noFill/>
          <a:ln>
            <a:noFill/>
          </a:ln>
        </p:spPr>
        <p:txBody>
          <a:bodyPr vert="horz" wrap="square" rtlCol="0">
            <a:spAutoFit/>
          </a:bodyPr>
          <a:lstStyle>
            <a:defPPr>
              <a:defRPr lang="zh-CN"/>
            </a:defPPr>
            <a:lvl1pPr>
              <a:defRPr sz="8000">
                <a:solidFill>
                  <a:srgbClr val="C00000"/>
                </a:solidFill>
                <a:latin typeface="Agency FB" panose="020B0503020202020204" pitchFamily="34" charset="0"/>
                <a:ea typeface="华文细黑" panose="02010600040101010101" pitchFamily="2" charset="-122"/>
              </a:defRPr>
            </a:lvl1pPr>
          </a:lstStyle>
          <a:p>
            <a:r>
              <a:rPr lang="zh-CN" altLang="en-US" sz="2000" b="1" dirty="0" smtClean="0">
                <a:solidFill>
                  <a:schemeClr val="accent6">
                    <a:lumMod val="75000"/>
                  </a:schemeClr>
                </a:solidFill>
                <a:latin typeface="+mn-ea"/>
                <a:ea typeface="+mn-ea"/>
              </a:rPr>
              <a:t>总体思路</a:t>
            </a:r>
            <a:endParaRPr lang="zh-CN" altLang="en-US" sz="2000" b="1" dirty="0">
              <a:solidFill>
                <a:schemeClr val="accent6">
                  <a:lumMod val="75000"/>
                </a:schemeClr>
              </a:solidFill>
              <a:latin typeface="+mn-ea"/>
              <a:ea typeface="+mn-ea"/>
            </a:endParaRPr>
          </a:p>
        </p:txBody>
      </p:sp>
      <p:sp>
        <p:nvSpPr>
          <p:cNvPr id="10" name="矩形 9"/>
          <p:cNvSpPr>
            <a:spLocks noChangeArrowheads="1"/>
          </p:cNvSpPr>
          <p:nvPr/>
        </p:nvSpPr>
        <p:spPr bwMode="auto">
          <a:xfrm>
            <a:off x="4468934" y="1963930"/>
            <a:ext cx="4916404" cy="289053"/>
          </a:xfrm>
          <a:prstGeom prst="rect">
            <a:avLst/>
          </a:prstGeom>
          <a:noFill/>
          <a:extLst/>
        </p:spPr>
        <p:txBody>
          <a:bodyPr wrap="square" lIns="0" tIns="0" rIns="0" bIns="0" rtlCol="0">
            <a:spAutoFit/>
          </a:bodyPr>
          <a:lstStyle/>
          <a:p>
            <a:pPr>
              <a:lnSpc>
                <a:spcPct val="200000"/>
              </a:lnSpc>
              <a:spcBef>
                <a:spcPct val="0"/>
              </a:spcBef>
            </a:pPr>
            <a:r>
              <a:rPr lang="zh-CN" altLang="en-US" sz="1100" dirty="0" smtClean="0">
                <a:solidFill>
                  <a:schemeClr val="accent6">
                    <a:lumMod val="75000"/>
                  </a:schemeClr>
                </a:solidFill>
                <a:latin typeface="+mj-ea"/>
                <a:ea typeface="+mj-ea"/>
              </a:rPr>
              <a:t>您</a:t>
            </a:r>
            <a:r>
              <a:rPr lang="zh-CN" altLang="en-US" sz="1100" dirty="0">
                <a:solidFill>
                  <a:schemeClr val="accent6">
                    <a:lumMod val="75000"/>
                  </a:schemeClr>
                </a:solidFill>
                <a:latin typeface="+mj-ea"/>
                <a:ea typeface="+mj-ea"/>
              </a:rPr>
              <a:t>的内容打在这里，或者通过复制您的文本后，在此框中选择粘贴</a:t>
            </a:r>
            <a:r>
              <a:rPr lang="zh-CN" altLang="en-US" sz="1100" dirty="0" smtClean="0">
                <a:solidFill>
                  <a:schemeClr val="accent6">
                    <a:lumMod val="75000"/>
                  </a:schemeClr>
                </a:solidFill>
                <a:latin typeface="+mj-ea"/>
                <a:ea typeface="+mj-ea"/>
              </a:rPr>
              <a:t>，</a:t>
            </a:r>
            <a:endParaRPr lang="zh-CN" altLang="en-US" sz="1100" dirty="0">
              <a:solidFill>
                <a:schemeClr val="accent6">
                  <a:lumMod val="75000"/>
                </a:schemeClr>
              </a:solidFill>
              <a:latin typeface="+mj-ea"/>
              <a:ea typeface="+mj-ea"/>
              <a:sym typeface="微软雅黑" pitchFamily="34" charset="-122"/>
            </a:endParaRPr>
          </a:p>
        </p:txBody>
      </p:sp>
      <p:sp>
        <p:nvSpPr>
          <p:cNvPr id="11" name="文本框 10"/>
          <p:cNvSpPr txBox="1"/>
          <p:nvPr/>
        </p:nvSpPr>
        <p:spPr>
          <a:xfrm>
            <a:off x="3904675" y="2324745"/>
            <a:ext cx="611535" cy="461665"/>
          </a:xfrm>
          <a:prstGeom prst="rect">
            <a:avLst/>
          </a:prstGeom>
          <a:noFill/>
          <a:ln>
            <a:noFill/>
          </a:ln>
        </p:spPr>
        <p:txBody>
          <a:bodyPr vert="horz" wrap="square" rtlCol="0">
            <a:spAutoFit/>
          </a:bodyPr>
          <a:lstStyle>
            <a:defPPr>
              <a:defRPr lang="zh-CN"/>
            </a:defPPr>
            <a:lvl1pPr>
              <a:defRPr sz="8000">
                <a:solidFill>
                  <a:srgbClr val="C00000"/>
                </a:solidFill>
                <a:latin typeface="Agency FB" panose="020B0503020202020204" pitchFamily="34" charset="0"/>
                <a:ea typeface="华文细黑" panose="02010600040101010101" pitchFamily="2" charset="-122"/>
              </a:defRPr>
            </a:lvl1pPr>
          </a:lstStyle>
          <a:p>
            <a:r>
              <a:rPr lang="en-US" altLang="zh-CN" sz="2400" b="1" dirty="0" smtClean="0">
                <a:solidFill>
                  <a:schemeClr val="accent6">
                    <a:lumMod val="75000"/>
                  </a:schemeClr>
                </a:solidFill>
                <a:latin typeface="+mj-ea"/>
                <a:ea typeface="+mj-ea"/>
              </a:rPr>
              <a:t>02</a:t>
            </a:r>
            <a:endParaRPr lang="zh-CN" altLang="en-US" sz="2400" b="1" dirty="0">
              <a:solidFill>
                <a:schemeClr val="accent6">
                  <a:lumMod val="75000"/>
                </a:schemeClr>
              </a:solidFill>
              <a:latin typeface="+mj-ea"/>
              <a:ea typeface="+mj-ea"/>
            </a:endParaRPr>
          </a:p>
        </p:txBody>
      </p:sp>
      <p:sp>
        <p:nvSpPr>
          <p:cNvPr id="12" name="文本框 11"/>
          <p:cNvSpPr txBox="1"/>
          <p:nvPr/>
        </p:nvSpPr>
        <p:spPr>
          <a:xfrm>
            <a:off x="4384069" y="2324745"/>
            <a:ext cx="3060721" cy="400110"/>
          </a:xfrm>
          <a:prstGeom prst="rect">
            <a:avLst/>
          </a:prstGeom>
          <a:noFill/>
          <a:ln>
            <a:noFill/>
          </a:ln>
        </p:spPr>
        <p:txBody>
          <a:bodyPr vert="horz" wrap="square" rtlCol="0">
            <a:spAutoFit/>
          </a:bodyPr>
          <a:lstStyle>
            <a:defPPr>
              <a:defRPr lang="zh-CN"/>
            </a:defPPr>
            <a:lvl1pPr>
              <a:defRPr sz="8000">
                <a:solidFill>
                  <a:srgbClr val="C00000"/>
                </a:solidFill>
                <a:latin typeface="Agency FB" panose="020B0503020202020204" pitchFamily="34" charset="0"/>
                <a:ea typeface="华文细黑" panose="02010600040101010101" pitchFamily="2" charset="-122"/>
              </a:defRPr>
            </a:lvl1pPr>
          </a:lstStyle>
          <a:p>
            <a:r>
              <a:rPr lang="zh-CN" altLang="en-US" sz="2000" b="1" dirty="0" smtClean="0">
                <a:solidFill>
                  <a:schemeClr val="accent6">
                    <a:lumMod val="75000"/>
                  </a:schemeClr>
                </a:solidFill>
                <a:latin typeface="+mn-ea"/>
                <a:ea typeface="+mn-ea"/>
              </a:rPr>
              <a:t>活动内容构成</a:t>
            </a:r>
            <a:endParaRPr lang="zh-CN" altLang="en-US" sz="2000" b="1" dirty="0">
              <a:solidFill>
                <a:schemeClr val="accent6">
                  <a:lumMod val="75000"/>
                </a:schemeClr>
              </a:solidFill>
              <a:latin typeface="+mn-ea"/>
              <a:ea typeface="+mn-ea"/>
            </a:endParaRPr>
          </a:p>
        </p:txBody>
      </p:sp>
      <p:sp>
        <p:nvSpPr>
          <p:cNvPr id="13" name="矩形 12"/>
          <p:cNvSpPr>
            <a:spLocks noChangeArrowheads="1"/>
          </p:cNvSpPr>
          <p:nvPr/>
        </p:nvSpPr>
        <p:spPr bwMode="auto">
          <a:xfrm>
            <a:off x="4468934" y="2663299"/>
            <a:ext cx="4916404" cy="289053"/>
          </a:xfrm>
          <a:prstGeom prst="rect">
            <a:avLst/>
          </a:prstGeom>
          <a:noFill/>
          <a:extLst/>
        </p:spPr>
        <p:txBody>
          <a:bodyPr wrap="square" lIns="0" tIns="0" rIns="0" bIns="0" rtlCol="0">
            <a:spAutoFit/>
          </a:bodyPr>
          <a:lstStyle/>
          <a:p>
            <a:pPr>
              <a:lnSpc>
                <a:spcPct val="200000"/>
              </a:lnSpc>
              <a:spcBef>
                <a:spcPct val="0"/>
              </a:spcBef>
            </a:pPr>
            <a:r>
              <a:rPr lang="zh-CN" altLang="en-US" sz="1100" dirty="0" smtClean="0">
                <a:solidFill>
                  <a:schemeClr val="accent6">
                    <a:lumMod val="75000"/>
                  </a:schemeClr>
                </a:solidFill>
                <a:latin typeface="+mj-ea"/>
                <a:ea typeface="+mj-ea"/>
              </a:rPr>
              <a:t>您</a:t>
            </a:r>
            <a:r>
              <a:rPr lang="zh-CN" altLang="en-US" sz="1100" dirty="0">
                <a:solidFill>
                  <a:schemeClr val="accent6">
                    <a:lumMod val="75000"/>
                  </a:schemeClr>
                </a:solidFill>
                <a:latin typeface="+mj-ea"/>
                <a:ea typeface="+mj-ea"/>
              </a:rPr>
              <a:t>的内容打在这里，或者通过复制您的文本后，在此框中选择粘贴</a:t>
            </a:r>
            <a:r>
              <a:rPr lang="zh-CN" altLang="en-US" sz="1100" dirty="0" smtClean="0">
                <a:solidFill>
                  <a:schemeClr val="accent6">
                    <a:lumMod val="75000"/>
                  </a:schemeClr>
                </a:solidFill>
                <a:latin typeface="+mj-ea"/>
                <a:ea typeface="+mj-ea"/>
              </a:rPr>
              <a:t>，</a:t>
            </a:r>
            <a:endParaRPr lang="zh-CN" altLang="en-US" sz="1100" dirty="0">
              <a:solidFill>
                <a:schemeClr val="accent6">
                  <a:lumMod val="75000"/>
                </a:schemeClr>
              </a:solidFill>
              <a:latin typeface="+mj-ea"/>
              <a:ea typeface="+mj-ea"/>
              <a:sym typeface="微软雅黑" pitchFamily="34" charset="-122"/>
            </a:endParaRPr>
          </a:p>
        </p:txBody>
      </p:sp>
      <p:sp>
        <p:nvSpPr>
          <p:cNvPr id="14" name="文本框 13"/>
          <p:cNvSpPr txBox="1"/>
          <p:nvPr/>
        </p:nvSpPr>
        <p:spPr>
          <a:xfrm>
            <a:off x="3904675" y="3070220"/>
            <a:ext cx="611535" cy="461665"/>
          </a:xfrm>
          <a:prstGeom prst="rect">
            <a:avLst/>
          </a:prstGeom>
          <a:noFill/>
          <a:ln>
            <a:noFill/>
          </a:ln>
        </p:spPr>
        <p:txBody>
          <a:bodyPr vert="horz" wrap="square" rtlCol="0">
            <a:spAutoFit/>
          </a:bodyPr>
          <a:lstStyle>
            <a:defPPr>
              <a:defRPr lang="zh-CN"/>
            </a:defPPr>
            <a:lvl1pPr>
              <a:defRPr sz="8000">
                <a:solidFill>
                  <a:srgbClr val="C00000"/>
                </a:solidFill>
                <a:latin typeface="Agency FB" panose="020B0503020202020204" pitchFamily="34" charset="0"/>
                <a:ea typeface="华文细黑" panose="02010600040101010101" pitchFamily="2" charset="-122"/>
              </a:defRPr>
            </a:lvl1pPr>
          </a:lstStyle>
          <a:p>
            <a:r>
              <a:rPr lang="en-US" altLang="zh-CN" sz="2400" b="1" dirty="0" smtClean="0">
                <a:solidFill>
                  <a:schemeClr val="accent6">
                    <a:lumMod val="75000"/>
                  </a:schemeClr>
                </a:solidFill>
                <a:latin typeface="+mj-ea"/>
                <a:ea typeface="+mj-ea"/>
              </a:rPr>
              <a:t>03</a:t>
            </a:r>
            <a:endParaRPr lang="zh-CN" altLang="en-US" sz="2400" b="1" dirty="0">
              <a:solidFill>
                <a:schemeClr val="accent6">
                  <a:lumMod val="75000"/>
                </a:schemeClr>
              </a:solidFill>
              <a:latin typeface="+mj-ea"/>
              <a:ea typeface="+mj-ea"/>
            </a:endParaRPr>
          </a:p>
        </p:txBody>
      </p:sp>
      <p:sp>
        <p:nvSpPr>
          <p:cNvPr id="15" name="文本框 14"/>
          <p:cNvSpPr txBox="1"/>
          <p:nvPr/>
        </p:nvSpPr>
        <p:spPr>
          <a:xfrm>
            <a:off x="4384069" y="3070220"/>
            <a:ext cx="3060721" cy="400110"/>
          </a:xfrm>
          <a:prstGeom prst="rect">
            <a:avLst/>
          </a:prstGeom>
          <a:noFill/>
          <a:ln>
            <a:noFill/>
          </a:ln>
        </p:spPr>
        <p:txBody>
          <a:bodyPr vert="horz" wrap="square" rtlCol="0">
            <a:spAutoFit/>
          </a:bodyPr>
          <a:lstStyle>
            <a:defPPr>
              <a:defRPr lang="zh-CN"/>
            </a:defPPr>
            <a:lvl1pPr>
              <a:defRPr sz="8000">
                <a:solidFill>
                  <a:srgbClr val="C00000"/>
                </a:solidFill>
                <a:latin typeface="Agency FB" panose="020B0503020202020204" pitchFamily="34" charset="0"/>
                <a:ea typeface="华文细黑" panose="02010600040101010101" pitchFamily="2" charset="-122"/>
              </a:defRPr>
            </a:lvl1pPr>
          </a:lstStyle>
          <a:p>
            <a:r>
              <a:rPr lang="zh-CN" altLang="en-US" sz="2000" b="1" dirty="0" smtClean="0">
                <a:solidFill>
                  <a:schemeClr val="accent6">
                    <a:lumMod val="75000"/>
                  </a:schemeClr>
                </a:solidFill>
                <a:latin typeface="+mn-ea"/>
                <a:ea typeface="+mn-ea"/>
              </a:rPr>
              <a:t>活动运作方式</a:t>
            </a:r>
            <a:endParaRPr lang="zh-CN" altLang="en-US" sz="2000" b="1" dirty="0">
              <a:solidFill>
                <a:schemeClr val="accent6">
                  <a:lumMod val="75000"/>
                </a:schemeClr>
              </a:solidFill>
              <a:latin typeface="+mn-ea"/>
              <a:ea typeface="+mn-ea"/>
            </a:endParaRPr>
          </a:p>
        </p:txBody>
      </p:sp>
      <p:sp>
        <p:nvSpPr>
          <p:cNvPr id="16" name="矩形 15"/>
          <p:cNvSpPr>
            <a:spLocks noChangeArrowheads="1"/>
          </p:cNvSpPr>
          <p:nvPr/>
        </p:nvSpPr>
        <p:spPr bwMode="auto">
          <a:xfrm>
            <a:off x="4468934" y="3374046"/>
            <a:ext cx="4916404" cy="289053"/>
          </a:xfrm>
          <a:prstGeom prst="rect">
            <a:avLst/>
          </a:prstGeom>
          <a:noFill/>
          <a:extLst/>
        </p:spPr>
        <p:txBody>
          <a:bodyPr wrap="square" lIns="0" tIns="0" rIns="0" bIns="0" rtlCol="0">
            <a:spAutoFit/>
          </a:bodyPr>
          <a:lstStyle/>
          <a:p>
            <a:pPr>
              <a:lnSpc>
                <a:spcPct val="200000"/>
              </a:lnSpc>
              <a:spcBef>
                <a:spcPct val="0"/>
              </a:spcBef>
            </a:pPr>
            <a:r>
              <a:rPr lang="zh-CN" altLang="en-US" sz="1100" dirty="0" smtClean="0">
                <a:solidFill>
                  <a:schemeClr val="accent6">
                    <a:lumMod val="75000"/>
                  </a:schemeClr>
                </a:solidFill>
                <a:latin typeface="+mj-ea"/>
                <a:ea typeface="+mj-ea"/>
              </a:rPr>
              <a:t>您</a:t>
            </a:r>
            <a:r>
              <a:rPr lang="zh-CN" altLang="en-US" sz="1100" dirty="0">
                <a:solidFill>
                  <a:schemeClr val="accent6">
                    <a:lumMod val="75000"/>
                  </a:schemeClr>
                </a:solidFill>
                <a:latin typeface="+mj-ea"/>
                <a:ea typeface="+mj-ea"/>
              </a:rPr>
              <a:t>的内容打在这里，或者通过复制您的文本后，在此框中选择粘贴</a:t>
            </a:r>
            <a:r>
              <a:rPr lang="zh-CN" altLang="en-US" sz="1100" dirty="0" smtClean="0">
                <a:solidFill>
                  <a:schemeClr val="accent6">
                    <a:lumMod val="75000"/>
                  </a:schemeClr>
                </a:solidFill>
                <a:latin typeface="+mj-ea"/>
                <a:ea typeface="+mj-ea"/>
              </a:rPr>
              <a:t>，</a:t>
            </a:r>
            <a:endParaRPr lang="zh-CN" altLang="en-US" sz="1100" dirty="0">
              <a:solidFill>
                <a:schemeClr val="accent6">
                  <a:lumMod val="75000"/>
                </a:schemeClr>
              </a:solidFill>
              <a:latin typeface="+mj-ea"/>
              <a:ea typeface="+mj-ea"/>
              <a:sym typeface="微软雅黑" pitchFamily="34" charset="-122"/>
            </a:endParaRPr>
          </a:p>
        </p:txBody>
      </p:sp>
      <p:sp>
        <p:nvSpPr>
          <p:cNvPr id="17" name="文本框 16"/>
          <p:cNvSpPr txBox="1"/>
          <p:nvPr/>
        </p:nvSpPr>
        <p:spPr>
          <a:xfrm>
            <a:off x="3904675" y="3815695"/>
            <a:ext cx="611535" cy="461665"/>
          </a:xfrm>
          <a:prstGeom prst="rect">
            <a:avLst/>
          </a:prstGeom>
          <a:noFill/>
          <a:ln>
            <a:noFill/>
          </a:ln>
        </p:spPr>
        <p:txBody>
          <a:bodyPr vert="horz" wrap="square" rtlCol="0">
            <a:spAutoFit/>
          </a:bodyPr>
          <a:lstStyle>
            <a:defPPr>
              <a:defRPr lang="zh-CN"/>
            </a:defPPr>
            <a:lvl1pPr>
              <a:defRPr sz="8000">
                <a:solidFill>
                  <a:srgbClr val="C00000"/>
                </a:solidFill>
                <a:latin typeface="Agency FB" panose="020B0503020202020204" pitchFamily="34" charset="0"/>
                <a:ea typeface="华文细黑" panose="02010600040101010101" pitchFamily="2" charset="-122"/>
              </a:defRPr>
            </a:lvl1pPr>
          </a:lstStyle>
          <a:p>
            <a:r>
              <a:rPr lang="en-US" altLang="zh-CN" sz="2400" b="1" dirty="0" smtClean="0">
                <a:solidFill>
                  <a:schemeClr val="accent6">
                    <a:lumMod val="75000"/>
                  </a:schemeClr>
                </a:solidFill>
                <a:latin typeface="+mj-ea"/>
                <a:ea typeface="+mj-ea"/>
              </a:rPr>
              <a:t>04</a:t>
            </a:r>
            <a:endParaRPr lang="zh-CN" altLang="en-US" sz="2400" b="1" dirty="0">
              <a:solidFill>
                <a:schemeClr val="accent6">
                  <a:lumMod val="75000"/>
                </a:schemeClr>
              </a:solidFill>
              <a:latin typeface="+mj-ea"/>
              <a:ea typeface="+mj-ea"/>
            </a:endParaRPr>
          </a:p>
        </p:txBody>
      </p:sp>
      <p:sp>
        <p:nvSpPr>
          <p:cNvPr id="18" name="文本框 17"/>
          <p:cNvSpPr txBox="1"/>
          <p:nvPr/>
        </p:nvSpPr>
        <p:spPr>
          <a:xfrm>
            <a:off x="4384069" y="3815695"/>
            <a:ext cx="3060721" cy="400110"/>
          </a:xfrm>
          <a:prstGeom prst="rect">
            <a:avLst/>
          </a:prstGeom>
          <a:noFill/>
          <a:ln>
            <a:noFill/>
          </a:ln>
        </p:spPr>
        <p:txBody>
          <a:bodyPr vert="horz" wrap="square" rtlCol="0">
            <a:spAutoFit/>
          </a:bodyPr>
          <a:lstStyle>
            <a:defPPr>
              <a:defRPr lang="zh-CN"/>
            </a:defPPr>
            <a:lvl1pPr>
              <a:defRPr sz="8000">
                <a:solidFill>
                  <a:srgbClr val="C00000"/>
                </a:solidFill>
                <a:latin typeface="Agency FB" panose="020B0503020202020204" pitchFamily="34" charset="0"/>
                <a:ea typeface="华文细黑" panose="02010600040101010101" pitchFamily="2" charset="-122"/>
              </a:defRPr>
            </a:lvl1pPr>
          </a:lstStyle>
          <a:p>
            <a:r>
              <a:rPr lang="zh-CN" altLang="en-US" sz="2000" b="1" dirty="0" smtClean="0">
                <a:solidFill>
                  <a:schemeClr val="accent6">
                    <a:lumMod val="75000"/>
                  </a:schemeClr>
                </a:solidFill>
                <a:latin typeface="+mn-ea"/>
                <a:ea typeface="+mn-ea"/>
              </a:rPr>
              <a:t>活动经费预算</a:t>
            </a:r>
            <a:endParaRPr lang="zh-CN" altLang="en-US" sz="2000" b="1" dirty="0">
              <a:solidFill>
                <a:schemeClr val="accent6">
                  <a:lumMod val="75000"/>
                </a:schemeClr>
              </a:solidFill>
              <a:latin typeface="+mn-ea"/>
              <a:ea typeface="+mn-ea"/>
            </a:endParaRPr>
          </a:p>
        </p:txBody>
      </p:sp>
      <p:sp>
        <p:nvSpPr>
          <p:cNvPr id="19" name="矩形 18"/>
          <p:cNvSpPr>
            <a:spLocks noChangeArrowheads="1"/>
          </p:cNvSpPr>
          <p:nvPr/>
        </p:nvSpPr>
        <p:spPr bwMode="auto">
          <a:xfrm>
            <a:off x="4468934" y="4173318"/>
            <a:ext cx="4916404" cy="289053"/>
          </a:xfrm>
          <a:prstGeom prst="rect">
            <a:avLst/>
          </a:prstGeom>
          <a:noFill/>
          <a:extLst/>
        </p:spPr>
        <p:txBody>
          <a:bodyPr wrap="square" lIns="0" tIns="0" rIns="0" bIns="0" rtlCol="0">
            <a:spAutoFit/>
          </a:bodyPr>
          <a:lstStyle/>
          <a:p>
            <a:pPr>
              <a:lnSpc>
                <a:spcPct val="200000"/>
              </a:lnSpc>
              <a:spcBef>
                <a:spcPct val="0"/>
              </a:spcBef>
            </a:pPr>
            <a:r>
              <a:rPr lang="zh-CN" altLang="en-US" sz="1100" dirty="0" smtClean="0">
                <a:solidFill>
                  <a:schemeClr val="accent6">
                    <a:lumMod val="75000"/>
                  </a:schemeClr>
                </a:solidFill>
                <a:latin typeface="+mj-ea"/>
                <a:ea typeface="+mj-ea"/>
              </a:rPr>
              <a:t>您</a:t>
            </a:r>
            <a:r>
              <a:rPr lang="zh-CN" altLang="en-US" sz="1100" dirty="0">
                <a:solidFill>
                  <a:schemeClr val="accent6">
                    <a:lumMod val="75000"/>
                  </a:schemeClr>
                </a:solidFill>
                <a:latin typeface="+mj-ea"/>
                <a:ea typeface="+mj-ea"/>
              </a:rPr>
              <a:t>的内容打在这里，或者通过复制您的文本后，在此框中选择粘贴</a:t>
            </a:r>
            <a:r>
              <a:rPr lang="zh-CN" altLang="en-US" sz="1100" dirty="0" smtClean="0">
                <a:solidFill>
                  <a:schemeClr val="accent6">
                    <a:lumMod val="75000"/>
                  </a:schemeClr>
                </a:solidFill>
                <a:latin typeface="+mj-ea"/>
                <a:ea typeface="+mj-ea"/>
              </a:rPr>
              <a:t>，</a:t>
            </a:r>
            <a:endParaRPr lang="zh-CN" altLang="en-US" sz="1100" dirty="0">
              <a:solidFill>
                <a:schemeClr val="accent6">
                  <a:lumMod val="75000"/>
                </a:schemeClr>
              </a:solidFill>
              <a:latin typeface="+mj-ea"/>
              <a:ea typeface="+mj-ea"/>
              <a:sym typeface="微软雅黑" pitchFamily="34" charset="-122"/>
            </a:endParaRPr>
          </a:p>
        </p:txBody>
      </p:sp>
      <p:sp>
        <p:nvSpPr>
          <p:cNvPr id="20" name="文本框 19"/>
          <p:cNvSpPr txBox="1"/>
          <p:nvPr/>
        </p:nvSpPr>
        <p:spPr>
          <a:xfrm>
            <a:off x="3904675" y="4507245"/>
            <a:ext cx="611535" cy="461665"/>
          </a:xfrm>
          <a:prstGeom prst="rect">
            <a:avLst/>
          </a:prstGeom>
          <a:noFill/>
          <a:ln>
            <a:noFill/>
          </a:ln>
        </p:spPr>
        <p:txBody>
          <a:bodyPr vert="horz" wrap="square" rtlCol="0">
            <a:spAutoFit/>
          </a:bodyPr>
          <a:lstStyle>
            <a:defPPr>
              <a:defRPr lang="zh-CN"/>
            </a:defPPr>
            <a:lvl1pPr>
              <a:defRPr sz="8000">
                <a:solidFill>
                  <a:srgbClr val="C00000"/>
                </a:solidFill>
                <a:latin typeface="Agency FB" panose="020B0503020202020204" pitchFamily="34" charset="0"/>
                <a:ea typeface="华文细黑" panose="02010600040101010101" pitchFamily="2" charset="-122"/>
              </a:defRPr>
            </a:lvl1pPr>
          </a:lstStyle>
          <a:p>
            <a:r>
              <a:rPr lang="en-US" altLang="zh-CN" sz="2400" b="1" dirty="0" smtClean="0">
                <a:solidFill>
                  <a:schemeClr val="accent6">
                    <a:lumMod val="75000"/>
                  </a:schemeClr>
                </a:solidFill>
                <a:latin typeface="+mj-ea"/>
                <a:ea typeface="+mj-ea"/>
              </a:rPr>
              <a:t>05</a:t>
            </a:r>
            <a:endParaRPr lang="zh-CN" altLang="en-US" sz="2400" b="1" dirty="0">
              <a:solidFill>
                <a:schemeClr val="accent6">
                  <a:lumMod val="75000"/>
                </a:schemeClr>
              </a:solidFill>
              <a:latin typeface="+mj-ea"/>
              <a:ea typeface="+mj-ea"/>
            </a:endParaRPr>
          </a:p>
        </p:txBody>
      </p:sp>
      <p:sp>
        <p:nvSpPr>
          <p:cNvPr id="21" name="文本框 20"/>
          <p:cNvSpPr txBox="1"/>
          <p:nvPr/>
        </p:nvSpPr>
        <p:spPr>
          <a:xfrm>
            <a:off x="4384069" y="4507245"/>
            <a:ext cx="3060721" cy="400110"/>
          </a:xfrm>
          <a:prstGeom prst="rect">
            <a:avLst/>
          </a:prstGeom>
          <a:noFill/>
          <a:ln>
            <a:noFill/>
          </a:ln>
        </p:spPr>
        <p:txBody>
          <a:bodyPr vert="horz" wrap="square" rtlCol="0">
            <a:spAutoFit/>
          </a:bodyPr>
          <a:lstStyle>
            <a:defPPr>
              <a:defRPr lang="zh-CN"/>
            </a:defPPr>
            <a:lvl1pPr>
              <a:defRPr sz="8000">
                <a:solidFill>
                  <a:srgbClr val="C00000"/>
                </a:solidFill>
                <a:latin typeface="Agency FB" panose="020B0503020202020204" pitchFamily="34" charset="0"/>
                <a:ea typeface="华文细黑" panose="02010600040101010101" pitchFamily="2" charset="-122"/>
              </a:defRPr>
            </a:lvl1pPr>
          </a:lstStyle>
          <a:p>
            <a:r>
              <a:rPr lang="zh-CN" altLang="en-US" sz="2000" b="1" dirty="0" smtClean="0">
                <a:solidFill>
                  <a:schemeClr val="accent6">
                    <a:lumMod val="75000"/>
                  </a:schemeClr>
                </a:solidFill>
                <a:latin typeface="+mn-ea"/>
                <a:ea typeface="+mn-ea"/>
              </a:rPr>
              <a:t>活动问题及预期效果</a:t>
            </a:r>
            <a:endParaRPr lang="zh-CN" altLang="en-US" sz="2000" b="1" dirty="0">
              <a:solidFill>
                <a:schemeClr val="accent6">
                  <a:lumMod val="75000"/>
                </a:schemeClr>
              </a:solidFill>
              <a:latin typeface="+mn-ea"/>
              <a:ea typeface="+mn-ea"/>
            </a:endParaRPr>
          </a:p>
        </p:txBody>
      </p:sp>
      <p:sp>
        <p:nvSpPr>
          <p:cNvPr id="22" name="矩形 21"/>
          <p:cNvSpPr>
            <a:spLocks noChangeArrowheads="1"/>
          </p:cNvSpPr>
          <p:nvPr/>
        </p:nvSpPr>
        <p:spPr bwMode="auto">
          <a:xfrm>
            <a:off x="4468934" y="4864868"/>
            <a:ext cx="4916404" cy="289053"/>
          </a:xfrm>
          <a:prstGeom prst="rect">
            <a:avLst/>
          </a:prstGeom>
          <a:noFill/>
          <a:extLst/>
        </p:spPr>
        <p:txBody>
          <a:bodyPr wrap="square" lIns="0" tIns="0" rIns="0" bIns="0" rtlCol="0">
            <a:spAutoFit/>
          </a:bodyPr>
          <a:lstStyle/>
          <a:p>
            <a:pPr>
              <a:lnSpc>
                <a:spcPct val="200000"/>
              </a:lnSpc>
              <a:spcBef>
                <a:spcPct val="0"/>
              </a:spcBef>
            </a:pPr>
            <a:r>
              <a:rPr lang="zh-CN" altLang="en-US" sz="1100" dirty="0" smtClean="0">
                <a:solidFill>
                  <a:schemeClr val="accent6">
                    <a:lumMod val="75000"/>
                  </a:schemeClr>
                </a:solidFill>
                <a:latin typeface="+mj-ea"/>
                <a:ea typeface="+mj-ea"/>
              </a:rPr>
              <a:t>您</a:t>
            </a:r>
            <a:r>
              <a:rPr lang="zh-CN" altLang="en-US" sz="1100" dirty="0">
                <a:solidFill>
                  <a:schemeClr val="accent6">
                    <a:lumMod val="75000"/>
                  </a:schemeClr>
                </a:solidFill>
                <a:latin typeface="+mj-ea"/>
                <a:ea typeface="+mj-ea"/>
              </a:rPr>
              <a:t>的内容打在这里，或者通过复制您的文本后，在此框中选择粘贴</a:t>
            </a:r>
            <a:r>
              <a:rPr lang="zh-CN" altLang="en-US" sz="1100" dirty="0" smtClean="0">
                <a:solidFill>
                  <a:schemeClr val="accent6">
                    <a:lumMod val="75000"/>
                  </a:schemeClr>
                </a:solidFill>
                <a:latin typeface="+mj-ea"/>
                <a:ea typeface="+mj-ea"/>
              </a:rPr>
              <a:t>，</a:t>
            </a:r>
            <a:endParaRPr lang="zh-CN" altLang="en-US" sz="1100" dirty="0">
              <a:solidFill>
                <a:schemeClr val="accent6">
                  <a:lumMod val="75000"/>
                </a:schemeClr>
              </a:solidFill>
              <a:latin typeface="+mj-ea"/>
              <a:ea typeface="+mj-ea"/>
              <a:sym typeface="微软雅黑" pitchFamily="34" charset="-122"/>
            </a:endParaRPr>
          </a:p>
        </p:txBody>
      </p:sp>
      <p:pic>
        <p:nvPicPr>
          <p:cNvPr id="26" name="图片 2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23431" y="894671"/>
            <a:ext cx="3775335" cy="5445318"/>
          </a:xfrm>
          <a:prstGeom prst="rect">
            <a:avLst/>
          </a:prstGeom>
        </p:spPr>
      </p:pic>
      <p:pic>
        <p:nvPicPr>
          <p:cNvPr id="29" name="图片 2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204573" y="2438713"/>
            <a:ext cx="1149098" cy="920498"/>
          </a:xfrm>
          <a:prstGeom prst="rect">
            <a:avLst/>
          </a:prstGeom>
        </p:spPr>
      </p:pic>
      <p:pic>
        <p:nvPicPr>
          <p:cNvPr id="30" name="图片 2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5400000">
            <a:off x="9754318" y="4420235"/>
            <a:ext cx="1527051" cy="3810008"/>
          </a:xfrm>
          <a:prstGeom prst="rect">
            <a:avLst/>
          </a:prstGeom>
        </p:spPr>
      </p:pic>
      <p:pic>
        <p:nvPicPr>
          <p:cNvPr id="31" name="图片 3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rot="16200000">
            <a:off x="6900878" y="5052670"/>
            <a:ext cx="993650" cy="2901702"/>
          </a:xfrm>
          <a:prstGeom prst="rect">
            <a:avLst/>
          </a:prstGeom>
        </p:spPr>
      </p:pic>
      <p:pic>
        <p:nvPicPr>
          <p:cNvPr id="32" name="图片 3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5400000">
            <a:off x="3598732" y="4434985"/>
            <a:ext cx="1527051" cy="3810008"/>
          </a:xfrm>
          <a:prstGeom prst="rect">
            <a:avLst/>
          </a:prstGeom>
        </p:spPr>
      </p:pic>
      <p:pic>
        <p:nvPicPr>
          <p:cNvPr id="33" name="图片 3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rot="16200000">
            <a:off x="787640" y="5052670"/>
            <a:ext cx="993650" cy="2901702"/>
          </a:xfrm>
          <a:prstGeom prst="rect">
            <a:avLst/>
          </a:prstGeom>
        </p:spPr>
      </p:pic>
      <p:pic>
        <p:nvPicPr>
          <p:cNvPr id="28" name="图片 2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869372" y="3691908"/>
            <a:ext cx="1149098" cy="920498"/>
          </a:xfrm>
          <a:prstGeom prst="rect">
            <a:avLst/>
          </a:prstGeom>
        </p:spPr>
      </p:pic>
      <p:pic>
        <p:nvPicPr>
          <p:cNvPr id="37" name="图片 3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164571" y="4731078"/>
            <a:ext cx="1149098" cy="920498"/>
          </a:xfrm>
          <a:prstGeom prst="rect">
            <a:avLst/>
          </a:prstGeom>
        </p:spPr>
      </p:pic>
    </p:spTree>
    <p:extLst>
      <p:ext uri="{BB962C8B-B14F-4D97-AF65-F5344CB8AC3E}">
        <p14:creationId xmlns:p14="http://schemas.microsoft.com/office/powerpoint/2010/main" val="277977478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fallOve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29"/>
                                        </p:tgtEl>
                                        <p:attrNameLst>
                                          <p:attrName>style.visibility</p:attrName>
                                        </p:attrNameLst>
                                      </p:cBhvr>
                                      <p:to>
                                        <p:strVal val="visible"/>
                                      </p:to>
                                    </p:set>
                                    <p:anim calcmode="lin" valueType="num">
                                      <p:cBhvr>
                                        <p:cTn id="13" dur="500" fill="hold"/>
                                        <p:tgtEl>
                                          <p:spTgt spid="29"/>
                                        </p:tgtEl>
                                        <p:attrNameLst>
                                          <p:attrName>ppt_w</p:attrName>
                                        </p:attrNameLst>
                                      </p:cBhvr>
                                      <p:tavLst>
                                        <p:tav tm="0">
                                          <p:val>
                                            <p:fltVal val="0"/>
                                          </p:val>
                                        </p:tav>
                                        <p:tav tm="100000">
                                          <p:val>
                                            <p:strVal val="#ppt_w"/>
                                          </p:val>
                                        </p:tav>
                                      </p:tavLst>
                                    </p:anim>
                                    <p:anim calcmode="lin" valueType="num">
                                      <p:cBhvr>
                                        <p:cTn id="14" dur="500" fill="hold"/>
                                        <p:tgtEl>
                                          <p:spTgt spid="29"/>
                                        </p:tgtEl>
                                        <p:attrNameLst>
                                          <p:attrName>ppt_h</p:attrName>
                                        </p:attrNameLst>
                                      </p:cBhvr>
                                      <p:tavLst>
                                        <p:tav tm="0">
                                          <p:val>
                                            <p:fltVal val="0"/>
                                          </p:val>
                                        </p:tav>
                                        <p:tav tm="100000">
                                          <p:val>
                                            <p:strVal val="#ppt_h"/>
                                          </p:val>
                                        </p:tav>
                                      </p:tavLst>
                                    </p:anim>
                                    <p:animEffect transition="in" filter="fade">
                                      <p:cBhvr>
                                        <p:cTn id="15" dur="500"/>
                                        <p:tgtEl>
                                          <p:spTgt spid="29"/>
                                        </p:tgtEl>
                                      </p:cBhvr>
                                    </p:animEffect>
                                  </p:childTnLst>
                                </p:cTn>
                              </p:par>
                            </p:childTnLst>
                          </p:cTn>
                        </p:par>
                        <p:par>
                          <p:cTn id="16" fill="hold">
                            <p:stCondLst>
                              <p:cond delay="1500"/>
                            </p:stCondLst>
                            <p:childTnLst>
                              <p:par>
                                <p:cTn id="17" presetID="53" presetClass="entr" presetSubtype="16" fill="hold" nodeType="after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p:cTn id="19" dur="500" fill="hold"/>
                                        <p:tgtEl>
                                          <p:spTgt spid="28"/>
                                        </p:tgtEl>
                                        <p:attrNameLst>
                                          <p:attrName>ppt_w</p:attrName>
                                        </p:attrNameLst>
                                      </p:cBhvr>
                                      <p:tavLst>
                                        <p:tav tm="0">
                                          <p:val>
                                            <p:fltVal val="0"/>
                                          </p:val>
                                        </p:tav>
                                        <p:tav tm="100000">
                                          <p:val>
                                            <p:strVal val="#ppt_w"/>
                                          </p:val>
                                        </p:tav>
                                      </p:tavLst>
                                    </p:anim>
                                    <p:anim calcmode="lin" valueType="num">
                                      <p:cBhvr>
                                        <p:cTn id="20" dur="500" fill="hold"/>
                                        <p:tgtEl>
                                          <p:spTgt spid="28"/>
                                        </p:tgtEl>
                                        <p:attrNameLst>
                                          <p:attrName>ppt_h</p:attrName>
                                        </p:attrNameLst>
                                      </p:cBhvr>
                                      <p:tavLst>
                                        <p:tav tm="0">
                                          <p:val>
                                            <p:fltVal val="0"/>
                                          </p:val>
                                        </p:tav>
                                        <p:tav tm="100000">
                                          <p:val>
                                            <p:strVal val="#ppt_h"/>
                                          </p:val>
                                        </p:tav>
                                      </p:tavLst>
                                    </p:anim>
                                    <p:animEffect transition="in" filter="fade">
                                      <p:cBhvr>
                                        <p:cTn id="21" dur="500"/>
                                        <p:tgtEl>
                                          <p:spTgt spid="28"/>
                                        </p:tgtEl>
                                      </p:cBhvr>
                                    </p:animEffect>
                                  </p:childTnLst>
                                </p:cTn>
                              </p:par>
                            </p:childTnLst>
                          </p:cTn>
                        </p:par>
                        <p:par>
                          <p:cTn id="22" fill="hold">
                            <p:stCondLst>
                              <p:cond delay="2000"/>
                            </p:stCondLst>
                            <p:childTnLst>
                              <p:par>
                                <p:cTn id="23" presetID="53" presetClass="entr" presetSubtype="16" fill="hold" nodeType="afterEffect">
                                  <p:stCondLst>
                                    <p:cond delay="0"/>
                                  </p:stCondLst>
                                  <p:childTnLst>
                                    <p:set>
                                      <p:cBhvr>
                                        <p:cTn id="24" dur="1" fill="hold">
                                          <p:stCondLst>
                                            <p:cond delay="0"/>
                                          </p:stCondLst>
                                        </p:cTn>
                                        <p:tgtEl>
                                          <p:spTgt spid="37"/>
                                        </p:tgtEl>
                                        <p:attrNameLst>
                                          <p:attrName>style.visibility</p:attrName>
                                        </p:attrNameLst>
                                      </p:cBhvr>
                                      <p:to>
                                        <p:strVal val="visible"/>
                                      </p:to>
                                    </p:set>
                                    <p:anim calcmode="lin" valueType="num">
                                      <p:cBhvr>
                                        <p:cTn id="25" dur="500" fill="hold"/>
                                        <p:tgtEl>
                                          <p:spTgt spid="37"/>
                                        </p:tgtEl>
                                        <p:attrNameLst>
                                          <p:attrName>ppt_w</p:attrName>
                                        </p:attrNameLst>
                                      </p:cBhvr>
                                      <p:tavLst>
                                        <p:tav tm="0">
                                          <p:val>
                                            <p:fltVal val="0"/>
                                          </p:val>
                                        </p:tav>
                                        <p:tav tm="100000">
                                          <p:val>
                                            <p:strVal val="#ppt_w"/>
                                          </p:val>
                                        </p:tav>
                                      </p:tavLst>
                                    </p:anim>
                                    <p:anim calcmode="lin" valueType="num">
                                      <p:cBhvr>
                                        <p:cTn id="26" dur="500" fill="hold"/>
                                        <p:tgtEl>
                                          <p:spTgt spid="37"/>
                                        </p:tgtEl>
                                        <p:attrNameLst>
                                          <p:attrName>ppt_h</p:attrName>
                                        </p:attrNameLst>
                                      </p:cBhvr>
                                      <p:tavLst>
                                        <p:tav tm="0">
                                          <p:val>
                                            <p:fltVal val="0"/>
                                          </p:val>
                                        </p:tav>
                                        <p:tav tm="100000">
                                          <p:val>
                                            <p:strVal val="#ppt_h"/>
                                          </p:val>
                                        </p:tav>
                                      </p:tavLst>
                                    </p:anim>
                                    <p:animEffect transition="in" filter="fade">
                                      <p:cBhvr>
                                        <p:cTn id="27" dur="500"/>
                                        <p:tgtEl>
                                          <p:spTgt spid="37"/>
                                        </p:tgtEl>
                                      </p:cBhvr>
                                    </p:animEffect>
                                  </p:childTnLst>
                                </p:cTn>
                              </p:par>
                            </p:childTnLst>
                          </p:cTn>
                        </p:par>
                        <p:par>
                          <p:cTn id="28" fill="hold">
                            <p:stCondLst>
                              <p:cond delay="2500"/>
                            </p:stCondLst>
                            <p:childTnLst>
                              <p:par>
                                <p:cTn id="29" presetID="42" presetClass="entr" presetSubtype="0"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1000"/>
                                        <p:tgtEl>
                                          <p:spTgt spid="6"/>
                                        </p:tgtEl>
                                      </p:cBhvr>
                                    </p:animEffect>
                                    <p:anim calcmode="lin" valueType="num">
                                      <p:cBhvr>
                                        <p:cTn id="32" dur="1000" fill="hold"/>
                                        <p:tgtEl>
                                          <p:spTgt spid="6"/>
                                        </p:tgtEl>
                                        <p:attrNameLst>
                                          <p:attrName>ppt_x</p:attrName>
                                        </p:attrNameLst>
                                      </p:cBhvr>
                                      <p:tavLst>
                                        <p:tav tm="0">
                                          <p:val>
                                            <p:strVal val="#ppt_x"/>
                                          </p:val>
                                        </p:tav>
                                        <p:tav tm="100000">
                                          <p:val>
                                            <p:strVal val="#ppt_x"/>
                                          </p:val>
                                        </p:tav>
                                      </p:tavLst>
                                    </p:anim>
                                    <p:anim calcmode="lin" valueType="num">
                                      <p:cBhvr>
                                        <p:cTn id="33" dur="1000" fill="hold"/>
                                        <p:tgtEl>
                                          <p:spTgt spid="6"/>
                                        </p:tgtEl>
                                        <p:attrNameLst>
                                          <p:attrName>ppt_y</p:attrName>
                                        </p:attrNameLst>
                                      </p:cBhvr>
                                      <p:tavLst>
                                        <p:tav tm="0">
                                          <p:val>
                                            <p:strVal val="#ppt_y+.1"/>
                                          </p:val>
                                        </p:tav>
                                        <p:tav tm="100000">
                                          <p:val>
                                            <p:strVal val="#ppt_y"/>
                                          </p:val>
                                        </p:tav>
                                      </p:tavLst>
                                    </p:anim>
                                  </p:childTnLst>
                                </p:cTn>
                              </p:par>
                            </p:childTnLst>
                          </p:cTn>
                        </p:par>
                        <p:par>
                          <p:cTn id="34" fill="hold">
                            <p:stCondLst>
                              <p:cond delay="3500"/>
                            </p:stCondLst>
                            <p:childTnLst>
                              <p:par>
                                <p:cTn id="35" presetID="41" presetClass="entr" presetSubtype="0" fill="hold" grpId="0" nodeType="afterEffect">
                                  <p:stCondLst>
                                    <p:cond delay="0"/>
                                  </p:stCondLst>
                                  <p:iterate type="lt">
                                    <p:tmPct val="10000"/>
                                  </p:iterate>
                                  <p:childTnLst>
                                    <p:set>
                                      <p:cBhvr>
                                        <p:cTn id="36" dur="1" fill="hold">
                                          <p:stCondLst>
                                            <p:cond delay="0"/>
                                          </p:stCondLst>
                                        </p:cTn>
                                        <p:tgtEl>
                                          <p:spTgt spid="7"/>
                                        </p:tgtEl>
                                        <p:attrNameLst>
                                          <p:attrName>style.visibility</p:attrName>
                                        </p:attrNameLst>
                                      </p:cBhvr>
                                      <p:to>
                                        <p:strVal val="visible"/>
                                      </p:to>
                                    </p:set>
                                    <p:anim calcmode="lin" valueType="num">
                                      <p:cBhvr>
                                        <p:cTn id="37"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7"/>
                                        </p:tgtEl>
                                        <p:attrNameLst>
                                          <p:attrName>ppt_y</p:attrName>
                                        </p:attrNameLst>
                                      </p:cBhvr>
                                      <p:tavLst>
                                        <p:tav tm="0">
                                          <p:val>
                                            <p:strVal val="#ppt_y"/>
                                          </p:val>
                                        </p:tav>
                                        <p:tav tm="100000">
                                          <p:val>
                                            <p:strVal val="#ppt_y"/>
                                          </p:val>
                                        </p:tav>
                                      </p:tavLst>
                                    </p:anim>
                                    <p:anim calcmode="lin" valueType="num">
                                      <p:cBhvr>
                                        <p:cTn id="39"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7"/>
                                        </p:tgtEl>
                                      </p:cBhvr>
                                    </p:animEffect>
                                  </p:childTnLst>
                                </p:cTn>
                              </p:par>
                            </p:childTnLst>
                          </p:cTn>
                        </p:par>
                        <p:par>
                          <p:cTn id="42" fill="hold">
                            <p:stCondLst>
                              <p:cond delay="4300"/>
                            </p:stCondLst>
                            <p:childTnLst>
                              <p:par>
                                <p:cTn id="43" presetID="16" presetClass="entr" presetSubtype="21" fill="hold" nodeType="afterEffect">
                                  <p:stCondLst>
                                    <p:cond delay="0"/>
                                  </p:stCondLst>
                                  <p:childTnLst>
                                    <p:set>
                                      <p:cBhvr>
                                        <p:cTn id="44" dur="1" fill="hold">
                                          <p:stCondLst>
                                            <p:cond delay="0"/>
                                          </p:stCondLst>
                                        </p:cTn>
                                        <p:tgtEl>
                                          <p:spTgt spid="36"/>
                                        </p:tgtEl>
                                        <p:attrNameLst>
                                          <p:attrName>style.visibility</p:attrName>
                                        </p:attrNameLst>
                                      </p:cBhvr>
                                      <p:to>
                                        <p:strVal val="visible"/>
                                      </p:to>
                                    </p:set>
                                    <p:animEffect transition="in" filter="barn(inVertical)">
                                      <p:cBhvr>
                                        <p:cTn id="45" dur="500"/>
                                        <p:tgtEl>
                                          <p:spTgt spid="36"/>
                                        </p:tgtEl>
                                      </p:cBhvr>
                                    </p:animEffect>
                                  </p:childTnLst>
                                </p:cTn>
                              </p:par>
                            </p:childTnLst>
                          </p:cTn>
                        </p:par>
                        <p:par>
                          <p:cTn id="46" fill="hold">
                            <p:stCondLst>
                              <p:cond delay="4800"/>
                            </p:stCondLst>
                            <p:childTnLst>
                              <p:par>
                                <p:cTn id="47" presetID="42" presetClass="entr" presetSubtype="0" fill="hold" grpId="0" nodeType="afterEffect">
                                  <p:stCondLst>
                                    <p:cond delay="0"/>
                                  </p:stCondLst>
                                  <p:childTnLst>
                                    <p:set>
                                      <p:cBhvr>
                                        <p:cTn id="48" dur="1" fill="hold">
                                          <p:stCondLst>
                                            <p:cond delay="0"/>
                                          </p:stCondLst>
                                        </p:cTn>
                                        <p:tgtEl>
                                          <p:spTgt spid="8"/>
                                        </p:tgtEl>
                                        <p:attrNameLst>
                                          <p:attrName>style.visibility</p:attrName>
                                        </p:attrNameLst>
                                      </p:cBhvr>
                                      <p:to>
                                        <p:strVal val="visible"/>
                                      </p:to>
                                    </p:set>
                                    <p:animEffect transition="in" filter="fade">
                                      <p:cBhvr>
                                        <p:cTn id="49" dur="1000"/>
                                        <p:tgtEl>
                                          <p:spTgt spid="8"/>
                                        </p:tgtEl>
                                      </p:cBhvr>
                                    </p:animEffect>
                                    <p:anim calcmode="lin" valueType="num">
                                      <p:cBhvr>
                                        <p:cTn id="50" dur="1000" fill="hold"/>
                                        <p:tgtEl>
                                          <p:spTgt spid="8"/>
                                        </p:tgtEl>
                                        <p:attrNameLst>
                                          <p:attrName>ppt_x</p:attrName>
                                        </p:attrNameLst>
                                      </p:cBhvr>
                                      <p:tavLst>
                                        <p:tav tm="0">
                                          <p:val>
                                            <p:strVal val="#ppt_x"/>
                                          </p:val>
                                        </p:tav>
                                        <p:tav tm="100000">
                                          <p:val>
                                            <p:strVal val="#ppt_x"/>
                                          </p:val>
                                        </p:tav>
                                      </p:tavLst>
                                    </p:anim>
                                    <p:anim calcmode="lin" valueType="num">
                                      <p:cBhvr>
                                        <p:cTn id="51" dur="1000" fill="hold"/>
                                        <p:tgtEl>
                                          <p:spTgt spid="8"/>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9"/>
                                        </p:tgtEl>
                                        <p:attrNameLst>
                                          <p:attrName>style.visibility</p:attrName>
                                        </p:attrNameLst>
                                      </p:cBhvr>
                                      <p:to>
                                        <p:strVal val="visible"/>
                                      </p:to>
                                    </p:set>
                                    <p:animEffect transition="in" filter="fade">
                                      <p:cBhvr>
                                        <p:cTn id="54" dur="1000"/>
                                        <p:tgtEl>
                                          <p:spTgt spid="9"/>
                                        </p:tgtEl>
                                      </p:cBhvr>
                                    </p:animEffect>
                                    <p:anim calcmode="lin" valueType="num">
                                      <p:cBhvr>
                                        <p:cTn id="55" dur="1000" fill="hold"/>
                                        <p:tgtEl>
                                          <p:spTgt spid="9"/>
                                        </p:tgtEl>
                                        <p:attrNameLst>
                                          <p:attrName>ppt_x</p:attrName>
                                        </p:attrNameLst>
                                      </p:cBhvr>
                                      <p:tavLst>
                                        <p:tav tm="0">
                                          <p:val>
                                            <p:strVal val="#ppt_x"/>
                                          </p:val>
                                        </p:tav>
                                        <p:tav tm="100000">
                                          <p:val>
                                            <p:strVal val="#ppt_x"/>
                                          </p:val>
                                        </p:tav>
                                      </p:tavLst>
                                    </p:anim>
                                    <p:anim calcmode="lin" valueType="num">
                                      <p:cBhvr>
                                        <p:cTn id="56" dur="1000" fill="hold"/>
                                        <p:tgtEl>
                                          <p:spTgt spid="9"/>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10"/>
                                        </p:tgtEl>
                                        <p:attrNameLst>
                                          <p:attrName>style.visibility</p:attrName>
                                        </p:attrNameLst>
                                      </p:cBhvr>
                                      <p:to>
                                        <p:strVal val="visible"/>
                                      </p:to>
                                    </p:set>
                                    <p:animEffect transition="in" filter="fade">
                                      <p:cBhvr>
                                        <p:cTn id="59" dur="1000"/>
                                        <p:tgtEl>
                                          <p:spTgt spid="10"/>
                                        </p:tgtEl>
                                      </p:cBhvr>
                                    </p:animEffect>
                                    <p:anim calcmode="lin" valueType="num">
                                      <p:cBhvr>
                                        <p:cTn id="60" dur="1000" fill="hold"/>
                                        <p:tgtEl>
                                          <p:spTgt spid="10"/>
                                        </p:tgtEl>
                                        <p:attrNameLst>
                                          <p:attrName>ppt_x</p:attrName>
                                        </p:attrNameLst>
                                      </p:cBhvr>
                                      <p:tavLst>
                                        <p:tav tm="0">
                                          <p:val>
                                            <p:strVal val="#ppt_x"/>
                                          </p:val>
                                        </p:tav>
                                        <p:tav tm="100000">
                                          <p:val>
                                            <p:strVal val="#ppt_x"/>
                                          </p:val>
                                        </p:tav>
                                      </p:tavLst>
                                    </p:anim>
                                    <p:anim calcmode="lin" valueType="num">
                                      <p:cBhvr>
                                        <p:cTn id="61" dur="1000" fill="hold"/>
                                        <p:tgtEl>
                                          <p:spTgt spid="10"/>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11"/>
                                        </p:tgtEl>
                                        <p:attrNameLst>
                                          <p:attrName>style.visibility</p:attrName>
                                        </p:attrNameLst>
                                      </p:cBhvr>
                                      <p:to>
                                        <p:strVal val="visible"/>
                                      </p:to>
                                    </p:set>
                                    <p:animEffect transition="in" filter="fade">
                                      <p:cBhvr>
                                        <p:cTn id="64" dur="1000"/>
                                        <p:tgtEl>
                                          <p:spTgt spid="11"/>
                                        </p:tgtEl>
                                      </p:cBhvr>
                                    </p:animEffect>
                                    <p:anim calcmode="lin" valueType="num">
                                      <p:cBhvr>
                                        <p:cTn id="65" dur="1000" fill="hold"/>
                                        <p:tgtEl>
                                          <p:spTgt spid="11"/>
                                        </p:tgtEl>
                                        <p:attrNameLst>
                                          <p:attrName>ppt_x</p:attrName>
                                        </p:attrNameLst>
                                      </p:cBhvr>
                                      <p:tavLst>
                                        <p:tav tm="0">
                                          <p:val>
                                            <p:strVal val="#ppt_x"/>
                                          </p:val>
                                        </p:tav>
                                        <p:tav tm="100000">
                                          <p:val>
                                            <p:strVal val="#ppt_x"/>
                                          </p:val>
                                        </p:tav>
                                      </p:tavLst>
                                    </p:anim>
                                    <p:anim calcmode="lin" valueType="num">
                                      <p:cBhvr>
                                        <p:cTn id="66" dur="1000" fill="hold"/>
                                        <p:tgtEl>
                                          <p:spTgt spid="11"/>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12"/>
                                        </p:tgtEl>
                                        <p:attrNameLst>
                                          <p:attrName>style.visibility</p:attrName>
                                        </p:attrNameLst>
                                      </p:cBhvr>
                                      <p:to>
                                        <p:strVal val="visible"/>
                                      </p:to>
                                    </p:set>
                                    <p:animEffect transition="in" filter="fade">
                                      <p:cBhvr>
                                        <p:cTn id="69" dur="1000"/>
                                        <p:tgtEl>
                                          <p:spTgt spid="12"/>
                                        </p:tgtEl>
                                      </p:cBhvr>
                                    </p:animEffect>
                                    <p:anim calcmode="lin" valueType="num">
                                      <p:cBhvr>
                                        <p:cTn id="70" dur="1000" fill="hold"/>
                                        <p:tgtEl>
                                          <p:spTgt spid="12"/>
                                        </p:tgtEl>
                                        <p:attrNameLst>
                                          <p:attrName>ppt_x</p:attrName>
                                        </p:attrNameLst>
                                      </p:cBhvr>
                                      <p:tavLst>
                                        <p:tav tm="0">
                                          <p:val>
                                            <p:strVal val="#ppt_x"/>
                                          </p:val>
                                        </p:tav>
                                        <p:tav tm="100000">
                                          <p:val>
                                            <p:strVal val="#ppt_x"/>
                                          </p:val>
                                        </p:tav>
                                      </p:tavLst>
                                    </p:anim>
                                    <p:anim calcmode="lin" valueType="num">
                                      <p:cBhvr>
                                        <p:cTn id="71" dur="1000" fill="hold"/>
                                        <p:tgtEl>
                                          <p:spTgt spid="12"/>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0"/>
                                  </p:stCondLst>
                                  <p:childTnLst>
                                    <p:set>
                                      <p:cBhvr>
                                        <p:cTn id="73" dur="1" fill="hold">
                                          <p:stCondLst>
                                            <p:cond delay="0"/>
                                          </p:stCondLst>
                                        </p:cTn>
                                        <p:tgtEl>
                                          <p:spTgt spid="13"/>
                                        </p:tgtEl>
                                        <p:attrNameLst>
                                          <p:attrName>style.visibility</p:attrName>
                                        </p:attrNameLst>
                                      </p:cBhvr>
                                      <p:to>
                                        <p:strVal val="visible"/>
                                      </p:to>
                                    </p:set>
                                    <p:animEffect transition="in" filter="fade">
                                      <p:cBhvr>
                                        <p:cTn id="74" dur="1000"/>
                                        <p:tgtEl>
                                          <p:spTgt spid="13"/>
                                        </p:tgtEl>
                                      </p:cBhvr>
                                    </p:animEffect>
                                    <p:anim calcmode="lin" valueType="num">
                                      <p:cBhvr>
                                        <p:cTn id="75" dur="1000" fill="hold"/>
                                        <p:tgtEl>
                                          <p:spTgt spid="13"/>
                                        </p:tgtEl>
                                        <p:attrNameLst>
                                          <p:attrName>ppt_x</p:attrName>
                                        </p:attrNameLst>
                                      </p:cBhvr>
                                      <p:tavLst>
                                        <p:tav tm="0">
                                          <p:val>
                                            <p:strVal val="#ppt_x"/>
                                          </p:val>
                                        </p:tav>
                                        <p:tav tm="100000">
                                          <p:val>
                                            <p:strVal val="#ppt_x"/>
                                          </p:val>
                                        </p:tav>
                                      </p:tavLst>
                                    </p:anim>
                                    <p:anim calcmode="lin" valueType="num">
                                      <p:cBhvr>
                                        <p:cTn id="76" dur="1000" fill="hold"/>
                                        <p:tgtEl>
                                          <p:spTgt spid="13"/>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0"/>
                                  </p:stCondLst>
                                  <p:childTnLst>
                                    <p:set>
                                      <p:cBhvr>
                                        <p:cTn id="78" dur="1" fill="hold">
                                          <p:stCondLst>
                                            <p:cond delay="0"/>
                                          </p:stCondLst>
                                        </p:cTn>
                                        <p:tgtEl>
                                          <p:spTgt spid="14"/>
                                        </p:tgtEl>
                                        <p:attrNameLst>
                                          <p:attrName>style.visibility</p:attrName>
                                        </p:attrNameLst>
                                      </p:cBhvr>
                                      <p:to>
                                        <p:strVal val="visible"/>
                                      </p:to>
                                    </p:set>
                                    <p:animEffect transition="in" filter="fade">
                                      <p:cBhvr>
                                        <p:cTn id="79" dur="1000"/>
                                        <p:tgtEl>
                                          <p:spTgt spid="14"/>
                                        </p:tgtEl>
                                      </p:cBhvr>
                                    </p:animEffect>
                                    <p:anim calcmode="lin" valueType="num">
                                      <p:cBhvr>
                                        <p:cTn id="80" dur="1000" fill="hold"/>
                                        <p:tgtEl>
                                          <p:spTgt spid="14"/>
                                        </p:tgtEl>
                                        <p:attrNameLst>
                                          <p:attrName>ppt_x</p:attrName>
                                        </p:attrNameLst>
                                      </p:cBhvr>
                                      <p:tavLst>
                                        <p:tav tm="0">
                                          <p:val>
                                            <p:strVal val="#ppt_x"/>
                                          </p:val>
                                        </p:tav>
                                        <p:tav tm="100000">
                                          <p:val>
                                            <p:strVal val="#ppt_x"/>
                                          </p:val>
                                        </p:tav>
                                      </p:tavLst>
                                    </p:anim>
                                    <p:anim calcmode="lin" valueType="num">
                                      <p:cBhvr>
                                        <p:cTn id="81" dur="1000" fill="hold"/>
                                        <p:tgtEl>
                                          <p:spTgt spid="14"/>
                                        </p:tgtEl>
                                        <p:attrNameLst>
                                          <p:attrName>ppt_y</p:attrName>
                                        </p:attrNameLst>
                                      </p:cBhvr>
                                      <p:tavLst>
                                        <p:tav tm="0">
                                          <p:val>
                                            <p:strVal val="#ppt_y+.1"/>
                                          </p:val>
                                        </p:tav>
                                        <p:tav tm="100000">
                                          <p:val>
                                            <p:strVal val="#ppt_y"/>
                                          </p:val>
                                        </p:tav>
                                      </p:tavLst>
                                    </p:anim>
                                  </p:childTnLst>
                                </p:cTn>
                              </p:par>
                              <p:par>
                                <p:cTn id="82" presetID="42" presetClass="entr" presetSubtype="0" fill="hold" grpId="0" nodeType="withEffect">
                                  <p:stCondLst>
                                    <p:cond delay="0"/>
                                  </p:stCondLst>
                                  <p:childTnLst>
                                    <p:set>
                                      <p:cBhvr>
                                        <p:cTn id="83" dur="1" fill="hold">
                                          <p:stCondLst>
                                            <p:cond delay="0"/>
                                          </p:stCondLst>
                                        </p:cTn>
                                        <p:tgtEl>
                                          <p:spTgt spid="15"/>
                                        </p:tgtEl>
                                        <p:attrNameLst>
                                          <p:attrName>style.visibility</p:attrName>
                                        </p:attrNameLst>
                                      </p:cBhvr>
                                      <p:to>
                                        <p:strVal val="visible"/>
                                      </p:to>
                                    </p:set>
                                    <p:animEffect transition="in" filter="fade">
                                      <p:cBhvr>
                                        <p:cTn id="84" dur="1000"/>
                                        <p:tgtEl>
                                          <p:spTgt spid="15"/>
                                        </p:tgtEl>
                                      </p:cBhvr>
                                    </p:animEffect>
                                    <p:anim calcmode="lin" valueType="num">
                                      <p:cBhvr>
                                        <p:cTn id="85" dur="1000" fill="hold"/>
                                        <p:tgtEl>
                                          <p:spTgt spid="15"/>
                                        </p:tgtEl>
                                        <p:attrNameLst>
                                          <p:attrName>ppt_x</p:attrName>
                                        </p:attrNameLst>
                                      </p:cBhvr>
                                      <p:tavLst>
                                        <p:tav tm="0">
                                          <p:val>
                                            <p:strVal val="#ppt_x"/>
                                          </p:val>
                                        </p:tav>
                                        <p:tav tm="100000">
                                          <p:val>
                                            <p:strVal val="#ppt_x"/>
                                          </p:val>
                                        </p:tav>
                                      </p:tavLst>
                                    </p:anim>
                                    <p:anim calcmode="lin" valueType="num">
                                      <p:cBhvr>
                                        <p:cTn id="86" dur="1000" fill="hold"/>
                                        <p:tgtEl>
                                          <p:spTgt spid="15"/>
                                        </p:tgtEl>
                                        <p:attrNameLst>
                                          <p:attrName>ppt_y</p:attrName>
                                        </p:attrNameLst>
                                      </p:cBhvr>
                                      <p:tavLst>
                                        <p:tav tm="0">
                                          <p:val>
                                            <p:strVal val="#ppt_y+.1"/>
                                          </p:val>
                                        </p:tav>
                                        <p:tav tm="100000">
                                          <p:val>
                                            <p:strVal val="#ppt_y"/>
                                          </p:val>
                                        </p:tav>
                                      </p:tavLst>
                                    </p:anim>
                                  </p:childTnLst>
                                </p:cTn>
                              </p:par>
                              <p:par>
                                <p:cTn id="87" presetID="42" presetClass="entr" presetSubtype="0" fill="hold" grpId="0" nodeType="withEffect">
                                  <p:stCondLst>
                                    <p:cond delay="0"/>
                                  </p:stCondLst>
                                  <p:childTnLst>
                                    <p:set>
                                      <p:cBhvr>
                                        <p:cTn id="88" dur="1" fill="hold">
                                          <p:stCondLst>
                                            <p:cond delay="0"/>
                                          </p:stCondLst>
                                        </p:cTn>
                                        <p:tgtEl>
                                          <p:spTgt spid="16"/>
                                        </p:tgtEl>
                                        <p:attrNameLst>
                                          <p:attrName>style.visibility</p:attrName>
                                        </p:attrNameLst>
                                      </p:cBhvr>
                                      <p:to>
                                        <p:strVal val="visible"/>
                                      </p:to>
                                    </p:set>
                                    <p:animEffect transition="in" filter="fade">
                                      <p:cBhvr>
                                        <p:cTn id="89" dur="1000"/>
                                        <p:tgtEl>
                                          <p:spTgt spid="16"/>
                                        </p:tgtEl>
                                      </p:cBhvr>
                                    </p:animEffect>
                                    <p:anim calcmode="lin" valueType="num">
                                      <p:cBhvr>
                                        <p:cTn id="90" dur="1000" fill="hold"/>
                                        <p:tgtEl>
                                          <p:spTgt spid="16"/>
                                        </p:tgtEl>
                                        <p:attrNameLst>
                                          <p:attrName>ppt_x</p:attrName>
                                        </p:attrNameLst>
                                      </p:cBhvr>
                                      <p:tavLst>
                                        <p:tav tm="0">
                                          <p:val>
                                            <p:strVal val="#ppt_x"/>
                                          </p:val>
                                        </p:tav>
                                        <p:tav tm="100000">
                                          <p:val>
                                            <p:strVal val="#ppt_x"/>
                                          </p:val>
                                        </p:tav>
                                      </p:tavLst>
                                    </p:anim>
                                    <p:anim calcmode="lin" valueType="num">
                                      <p:cBhvr>
                                        <p:cTn id="91" dur="1000" fill="hold"/>
                                        <p:tgtEl>
                                          <p:spTgt spid="16"/>
                                        </p:tgtEl>
                                        <p:attrNameLst>
                                          <p:attrName>ppt_y</p:attrName>
                                        </p:attrNameLst>
                                      </p:cBhvr>
                                      <p:tavLst>
                                        <p:tav tm="0">
                                          <p:val>
                                            <p:strVal val="#ppt_y+.1"/>
                                          </p:val>
                                        </p:tav>
                                        <p:tav tm="100000">
                                          <p:val>
                                            <p:strVal val="#ppt_y"/>
                                          </p:val>
                                        </p:tav>
                                      </p:tavLst>
                                    </p:anim>
                                  </p:childTnLst>
                                </p:cTn>
                              </p:par>
                              <p:par>
                                <p:cTn id="92" presetID="42" presetClass="entr" presetSubtype="0" fill="hold" grpId="0" nodeType="withEffect">
                                  <p:stCondLst>
                                    <p:cond delay="0"/>
                                  </p:stCondLst>
                                  <p:childTnLst>
                                    <p:set>
                                      <p:cBhvr>
                                        <p:cTn id="93" dur="1" fill="hold">
                                          <p:stCondLst>
                                            <p:cond delay="0"/>
                                          </p:stCondLst>
                                        </p:cTn>
                                        <p:tgtEl>
                                          <p:spTgt spid="17"/>
                                        </p:tgtEl>
                                        <p:attrNameLst>
                                          <p:attrName>style.visibility</p:attrName>
                                        </p:attrNameLst>
                                      </p:cBhvr>
                                      <p:to>
                                        <p:strVal val="visible"/>
                                      </p:to>
                                    </p:set>
                                    <p:animEffect transition="in" filter="fade">
                                      <p:cBhvr>
                                        <p:cTn id="94" dur="1000"/>
                                        <p:tgtEl>
                                          <p:spTgt spid="17"/>
                                        </p:tgtEl>
                                      </p:cBhvr>
                                    </p:animEffect>
                                    <p:anim calcmode="lin" valueType="num">
                                      <p:cBhvr>
                                        <p:cTn id="95" dur="1000" fill="hold"/>
                                        <p:tgtEl>
                                          <p:spTgt spid="17"/>
                                        </p:tgtEl>
                                        <p:attrNameLst>
                                          <p:attrName>ppt_x</p:attrName>
                                        </p:attrNameLst>
                                      </p:cBhvr>
                                      <p:tavLst>
                                        <p:tav tm="0">
                                          <p:val>
                                            <p:strVal val="#ppt_x"/>
                                          </p:val>
                                        </p:tav>
                                        <p:tav tm="100000">
                                          <p:val>
                                            <p:strVal val="#ppt_x"/>
                                          </p:val>
                                        </p:tav>
                                      </p:tavLst>
                                    </p:anim>
                                    <p:anim calcmode="lin" valueType="num">
                                      <p:cBhvr>
                                        <p:cTn id="96" dur="1000" fill="hold"/>
                                        <p:tgtEl>
                                          <p:spTgt spid="17"/>
                                        </p:tgtEl>
                                        <p:attrNameLst>
                                          <p:attrName>ppt_y</p:attrName>
                                        </p:attrNameLst>
                                      </p:cBhvr>
                                      <p:tavLst>
                                        <p:tav tm="0">
                                          <p:val>
                                            <p:strVal val="#ppt_y+.1"/>
                                          </p:val>
                                        </p:tav>
                                        <p:tav tm="100000">
                                          <p:val>
                                            <p:strVal val="#ppt_y"/>
                                          </p:val>
                                        </p:tav>
                                      </p:tavLst>
                                    </p:anim>
                                  </p:childTnLst>
                                </p:cTn>
                              </p:par>
                              <p:par>
                                <p:cTn id="97" presetID="42" presetClass="entr" presetSubtype="0" fill="hold" grpId="0" nodeType="withEffect">
                                  <p:stCondLst>
                                    <p:cond delay="0"/>
                                  </p:stCondLst>
                                  <p:childTnLst>
                                    <p:set>
                                      <p:cBhvr>
                                        <p:cTn id="98" dur="1" fill="hold">
                                          <p:stCondLst>
                                            <p:cond delay="0"/>
                                          </p:stCondLst>
                                        </p:cTn>
                                        <p:tgtEl>
                                          <p:spTgt spid="18"/>
                                        </p:tgtEl>
                                        <p:attrNameLst>
                                          <p:attrName>style.visibility</p:attrName>
                                        </p:attrNameLst>
                                      </p:cBhvr>
                                      <p:to>
                                        <p:strVal val="visible"/>
                                      </p:to>
                                    </p:set>
                                    <p:animEffect transition="in" filter="fade">
                                      <p:cBhvr>
                                        <p:cTn id="99" dur="1000"/>
                                        <p:tgtEl>
                                          <p:spTgt spid="18"/>
                                        </p:tgtEl>
                                      </p:cBhvr>
                                    </p:animEffect>
                                    <p:anim calcmode="lin" valueType="num">
                                      <p:cBhvr>
                                        <p:cTn id="100" dur="1000" fill="hold"/>
                                        <p:tgtEl>
                                          <p:spTgt spid="18"/>
                                        </p:tgtEl>
                                        <p:attrNameLst>
                                          <p:attrName>ppt_x</p:attrName>
                                        </p:attrNameLst>
                                      </p:cBhvr>
                                      <p:tavLst>
                                        <p:tav tm="0">
                                          <p:val>
                                            <p:strVal val="#ppt_x"/>
                                          </p:val>
                                        </p:tav>
                                        <p:tav tm="100000">
                                          <p:val>
                                            <p:strVal val="#ppt_x"/>
                                          </p:val>
                                        </p:tav>
                                      </p:tavLst>
                                    </p:anim>
                                    <p:anim calcmode="lin" valueType="num">
                                      <p:cBhvr>
                                        <p:cTn id="101" dur="1000" fill="hold"/>
                                        <p:tgtEl>
                                          <p:spTgt spid="18"/>
                                        </p:tgtEl>
                                        <p:attrNameLst>
                                          <p:attrName>ppt_y</p:attrName>
                                        </p:attrNameLst>
                                      </p:cBhvr>
                                      <p:tavLst>
                                        <p:tav tm="0">
                                          <p:val>
                                            <p:strVal val="#ppt_y+.1"/>
                                          </p:val>
                                        </p:tav>
                                        <p:tav tm="100000">
                                          <p:val>
                                            <p:strVal val="#ppt_y"/>
                                          </p:val>
                                        </p:tav>
                                      </p:tavLst>
                                    </p:anim>
                                  </p:childTnLst>
                                </p:cTn>
                              </p:par>
                              <p:par>
                                <p:cTn id="102" presetID="42" presetClass="entr" presetSubtype="0" fill="hold" grpId="0" nodeType="withEffect">
                                  <p:stCondLst>
                                    <p:cond delay="0"/>
                                  </p:stCondLst>
                                  <p:childTnLst>
                                    <p:set>
                                      <p:cBhvr>
                                        <p:cTn id="103" dur="1" fill="hold">
                                          <p:stCondLst>
                                            <p:cond delay="0"/>
                                          </p:stCondLst>
                                        </p:cTn>
                                        <p:tgtEl>
                                          <p:spTgt spid="19"/>
                                        </p:tgtEl>
                                        <p:attrNameLst>
                                          <p:attrName>style.visibility</p:attrName>
                                        </p:attrNameLst>
                                      </p:cBhvr>
                                      <p:to>
                                        <p:strVal val="visible"/>
                                      </p:to>
                                    </p:set>
                                    <p:animEffect transition="in" filter="fade">
                                      <p:cBhvr>
                                        <p:cTn id="104" dur="1000"/>
                                        <p:tgtEl>
                                          <p:spTgt spid="19"/>
                                        </p:tgtEl>
                                      </p:cBhvr>
                                    </p:animEffect>
                                    <p:anim calcmode="lin" valueType="num">
                                      <p:cBhvr>
                                        <p:cTn id="105" dur="1000" fill="hold"/>
                                        <p:tgtEl>
                                          <p:spTgt spid="19"/>
                                        </p:tgtEl>
                                        <p:attrNameLst>
                                          <p:attrName>ppt_x</p:attrName>
                                        </p:attrNameLst>
                                      </p:cBhvr>
                                      <p:tavLst>
                                        <p:tav tm="0">
                                          <p:val>
                                            <p:strVal val="#ppt_x"/>
                                          </p:val>
                                        </p:tav>
                                        <p:tav tm="100000">
                                          <p:val>
                                            <p:strVal val="#ppt_x"/>
                                          </p:val>
                                        </p:tav>
                                      </p:tavLst>
                                    </p:anim>
                                    <p:anim calcmode="lin" valueType="num">
                                      <p:cBhvr>
                                        <p:cTn id="106" dur="1000" fill="hold"/>
                                        <p:tgtEl>
                                          <p:spTgt spid="19"/>
                                        </p:tgtEl>
                                        <p:attrNameLst>
                                          <p:attrName>ppt_y</p:attrName>
                                        </p:attrNameLst>
                                      </p:cBhvr>
                                      <p:tavLst>
                                        <p:tav tm="0">
                                          <p:val>
                                            <p:strVal val="#ppt_y+.1"/>
                                          </p:val>
                                        </p:tav>
                                        <p:tav tm="100000">
                                          <p:val>
                                            <p:strVal val="#ppt_y"/>
                                          </p:val>
                                        </p:tav>
                                      </p:tavLst>
                                    </p:anim>
                                  </p:childTnLst>
                                </p:cTn>
                              </p:par>
                              <p:par>
                                <p:cTn id="107" presetID="42" presetClass="entr" presetSubtype="0" fill="hold" grpId="0" nodeType="withEffect">
                                  <p:stCondLst>
                                    <p:cond delay="0"/>
                                  </p:stCondLst>
                                  <p:childTnLst>
                                    <p:set>
                                      <p:cBhvr>
                                        <p:cTn id="108" dur="1" fill="hold">
                                          <p:stCondLst>
                                            <p:cond delay="0"/>
                                          </p:stCondLst>
                                        </p:cTn>
                                        <p:tgtEl>
                                          <p:spTgt spid="20"/>
                                        </p:tgtEl>
                                        <p:attrNameLst>
                                          <p:attrName>style.visibility</p:attrName>
                                        </p:attrNameLst>
                                      </p:cBhvr>
                                      <p:to>
                                        <p:strVal val="visible"/>
                                      </p:to>
                                    </p:set>
                                    <p:animEffect transition="in" filter="fade">
                                      <p:cBhvr>
                                        <p:cTn id="109" dur="1000"/>
                                        <p:tgtEl>
                                          <p:spTgt spid="20"/>
                                        </p:tgtEl>
                                      </p:cBhvr>
                                    </p:animEffect>
                                    <p:anim calcmode="lin" valueType="num">
                                      <p:cBhvr>
                                        <p:cTn id="110" dur="1000" fill="hold"/>
                                        <p:tgtEl>
                                          <p:spTgt spid="20"/>
                                        </p:tgtEl>
                                        <p:attrNameLst>
                                          <p:attrName>ppt_x</p:attrName>
                                        </p:attrNameLst>
                                      </p:cBhvr>
                                      <p:tavLst>
                                        <p:tav tm="0">
                                          <p:val>
                                            <p:strVal val="#ppt_x"/>
                                          </p:val>
                                        </p:tav>
                                        <p:tav tm="100000">
                                          <p:val>
                                            <p:strVal val="#ppt_x"/>
                                          </p:val>
                                        </p:tav>
                                      </p:tavLst>
                                    </p:anim>
                                    <p:anim calcmode="lin" valueType="num">
                                      <p:cBhvr>
                                        <p:cTn id="111" dur="1000" fill="hold"/>
                                        <p:tgtEl>
                                          <p:spTgt spid="20"/>
                                        </p:tgtEl>
                                        <p:attrNameLst>
                                          <p:attrName>ppt_y</p:attrName>
                                        </p:attrNameLst>
                                      </p:cBhvr>
                                      <p:tavLst>
                                        <p:tav tm="0">
                                          <p:val>
                                            <p:strVal val="#ppt_y+.1"/>
                                          </p:val>
                                        </p:tav>
                                        <p:tav tm="100000">
                                          <p:val>
                                            <p:strVal val="#ppt_y"/>
                                          </p:val>
                                        </p:tav>
                                      </p:tavLst>
                                    </p:anim>
                                  </p:childTnLst>
                                </p:cTn>
                              </p:par>
                              <p:par>
                                <p:cTn id="112" presetID="42" presetClass="entr" presetSubtype="0" fill="hold" grpId="0" nodeType="withEffect">
                                  <p:stCondLst>
                                    <p:cond delay="0"/>
                                  </p:stCondLst>
                                  <p:childTnLst>
                                    <p:set>
                                      <p:cBhvr>
                                        <p:cTn id="113" dur="1" fill="hold">
                                          <p:stCondLst>
                                            <p:cond delay="0"/>
                                          </p:stCondLst>
                                        </p:cTn>
                                        <p:tgtEl>
                                          <p:spTgt spid="21"/>
                                        </p:tgtEl>
                                        <p:attrNameLst>
                                          <p:attrName>style.visibility</p:attrName>
                                        </p:attrNameLst>
                                      </p:cBhvr>
                                      <p:to>
                                        <p:strVal val="visible"/>
                                      </p:to>
                                    </p:set>
                                    <p:animEffect transition="in" filter="fade">
                                      <p:cBhvr>
                                        <p:cTn id="114" dur="1000"/>
                                        <p:tgtEl>
                                          <p:spTgt spid="21"/>
                                        </p:tgtEl>
                                      </p:cBhvr>
                                    </p:animEffect>
                                    <p:anim calcmode="lin" valueType="num">
                                      <p:cBhvr>
                                        <p:cTn id="115" dur="1000" fill="hold"/>
                                        <p:tgtEl>
                                          <p:spTgt spid="21"/>
                                        </p:tgtEl>
                                        <p:attrNameLst>
                                          <p:attrName>ppt_x</p:attrName>
                                        </p:attrNameLst>
                                      </p:cBhvr>
                                      <p:tavLst>
                                        <p:tav tm="0">
                                          <p:val>
                                            <p:strVal val="#ppt_x"/>
                                          </p:val>
                                        </p:tav>
                                        <p:tav tm="100000">
                                          <p:val>
                                            <p:strVal val="#ppt_x"/>
                                          </p:val>
                                        </p:tav>
                                      </p:tavLst>
                                    </p:anim>
                                    <p:anim calcmode="lin" valueType="num">
                                      <p:cBhvr>
                                        <p:cTn id="116" dur="1000" fill="hold"/>
                                        <p:tgtEl>
                                          <p:spTgt spid="21"/>
                                        </p:tgtEl>
                                        <p:attrNameLst>
                                          <p:attrName>ppt_y</p:attrName>
                                        </p:attrNameLst>
                                      </p:cBhvr>
                                      <p:tavLst>
                                        <p:tav tm="0">
                                          <p:val>
                                            <p:strVal val="#ppt_y+.1"/>
                                          </p:val>
                                        </p:tav>
                                        <p:tav tm="100000">
                                          <p:val>
                                            <p:strVal val="#ppt_y"/>
                                          </p:val>
                                        </p:tav>
                                      </p:tavLst>
                                    </p:anim>
                                  </p:childTnLst>
                                </p:cTn>
                              </p:par>
                              <p:par>
                                <p:cTn id="117" presetID="42" presetClass="entr" presetSubtype="0" fill="hold" grpId="0" nodeType="withEffect">
                                  <p:stCondLst>
                                    <p:cond delay="0"/>
                                  </p:stCondLst>
                                  <p:childTnLst>
                                    <p:set>
                                      <p:cBhvr>
                                        <p:cTn id="118" dur="1" fill="hold">
                                          <p:stCondLst>
                                            <p:cond delay="0"/>
                                          </p:stCondLst>
                                        </p:cTn>
                                        <p:tgtEl>
                                          <p:spTgt spid="22"/>
                                        </p:tgtEl>
                                        <p:attrNameLst>
                                          <p:attrName>style.visibility</p:attrName>
                                        </p:attrNameLst>
                                      </p:cBhvr>
                                      <p:to>
                                        <p:strVal val="visible"/>
                                      </p:to>
                                    </p:set>
                                    <p:animEffect transition="in" filter="fade">
                                      <p:cBhvr>
                                        <p:cTn id="119" dur="1000"/>
                                        <p:tgtEl>
                                          <p:spTgt spid="22"/>
                                        </p:tgtEl>
                                      </p:cBhvr>
                                    </p:animEffect>
                                    <p:anim calcmode="lin" valueType="num">
                                      <p:cBhvr>
                                        <p:cTn id="120" dur="1000" fill="hold"/>
                                        <p:tgtEl>
                                          <p:spTgt spid="22"/>
                                        </p:tgtEl>
                                        <p:attrNameLst>
                                          <p:attrName>ppt_x</p:attrName>
                                        </p:attrNameLst>
                                      </p:cBhvr>
                                      <p:tavLst>
                                        <p:tav tm="0">
                                          <p:val>
                                            <p:strVal val="#ppt_x"/>
                                          </p:val>
                                        </p:tav>
                                        <p:tav tm="100000">
                                          <p:val>
                                            <p:strVal val="#ppt_x"/>
                                          </p:val>
                                        </p:tav>
                                      </p:tavLst>
                                    </p:anim>
                                    <p:anim calcmode="lin" valueType="num">
                                      <p:cBhvr>
                                        <p:cTn id="121"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P spid="9" grpId="0"/>
      <p:bldP spid="10" grpId="0"/>
      <p:bldP spid="11" grpId="0"/>
      <p:bldP spid="12" grpId="0"/>
      <p:bldP spid="13" grpId="0"/>
      <p:bldP spid="14" grpId="0"/>
      <p:bldP spid="15" grpId="0"/>
      <p:bldP spid="16" grpId="0"/>
      <p:bldP spid="17" grpId="0"/>
      <p:bldP spid="18" grpId="0"/>
      <p:bldP spid="19" grpId="0"/>
      <p:bldP spid="20" grpId="0"/>
      <p:bldP spid="21" grpId="0"/>
      <p:bldP spid="2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0200" y="179901"/>
            <a:ext cx="704773" cy="479812"/>
          </a:xfrm>
          <a:prstGeom prst="rect">
            <a:avLst/>
          </a:prstGeom>
        </p:spPr>
      </p:pic>
      <p:cxnSp>
        <p:nvCxnSpPr>
          <p:cNvPr id="14" name="直接连接符 13"/>
          <p:cNvCxnSpPr/>
          <p:nvPr/>
        </p:nvCxnSpPr>
        <p:spPr>
          <a:xfrm>
            <a:off x="2780907" y="509047"/>
            <a:ext cx="9345105" cy="0"/>
          </a:xfrm>
          <a:prstGeom prst="line">
            <a:avLst/>
          </a:prstGeom>
          <a:ln>
            <a:solidFill>
              <a:srgbClr val="427345"/>
            </a:solidFill>
          </a:ln>
        </p:spPr>
        <p:style>
          <a:lnRef idx="1">
            <a:schemeClr val="accent1"/>
          </a:lnRef>
          <a:fillRef idx="0">
            <a:schemeClr val="accent1"/>
          </a:fillRef>
          <a:effectRef idx="0">
            <a:schemeClr val="accent1"/>
          </a:effectRef>
          <a:fontRef idx="minor">
            <a:schemeClr val="tx1"/>
          </a:fontRef>
        </p:style>
      </p:cxnSp>
      <p:sp>
        <p:nvSpPr>
          <p:cNvPr id="21" name="矩形 20"/>
          <p:cNvSpPr/>
          <p:nvPr/>
        </p:nvSpPr>
        <p:spPr>
          <a:xfrm>
            <a:off x="10788597" y="156195"/>
            <a:ext cx="1337415" cy="284675"/>
          </a:xfrm>
          <a:prstGeom prst="rect">
            <a:avLst/>
          </a:prstGeom>
          <a:noFill/>
        </p:spPr>
        <p:txBody>
          <a:bodyPr vert="horz" wrap="square" lIns="68562" tIns="34281" rIns="68562" bIns="34281" rtlCol="0">
            <a:spAutoFit/>
          </a:bodyPr>
          <a:lstStyle/>
          <a:p>
            <a:pPr defTabSz="914400"/>
            <a:r>
              <a:rPr lang="zh-CN" altLang="en-US" sz="1400" b="1" dirty="0" smtClean="0">
                <a:solidFill>
                  <a:srgbClr val="427345"/>
                </a:solidFill>
                <a:latin typeface="+mj-ea"/>
                <a:ea typeface="+mj-ea"/>
              </a:rPr>
              <a:t>输入标题文字</a:t>
            </a:r>
            <a:endParaRPr lang="en-US" altLang="zh-CN" sz="1400" b="1" dirty="0">
              <a:solidFill>
                <a:srgbClr val="427345"/>
              </a:solidFill>
              <a:latin typeface="+mj-ea"/>
              <a:ea typeface="+mj-ea"/>
            </a:endParaRPr>
          </a:p>
        </p:txBody>
      </p:sp>
      <p:pic>
        <p:nvPicPr>
          <p:cNvPr id="15" name="图片 14"/>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626775" y="14552"/>
            <a:ext cx="1830478" cy="852636"/>
          </a:xfrm>
          <a:prstGeom prst="rect">
            <a:avLst/>
          </a:prstGeom>
        </p:spPr>
      </p:pic>
      <p:pic>
        <p:nvPicPr>
          <p:cNvPr id="22" name="图片 2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5400000">
            <a:off x="9754318" y="4420235"/>
            <a:ext cx="1527051" cy="3810008"/>
          </a:xfrm>
          <a:prstGeom prst="rect">
            <a:avLst/>
          </a:prstGeom>
        </p:spPr>
      </p:pic>
      <p:pic>
        <p:nvPicPr>
          <p:cNvPr id="23" name="图片 2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6200000">
            <a:off x="6900878" y="5052670"/>
            <a:ext cx="993650" cy="2901702"/>
          </a:xfrm>
          <a:prstGeom prst="rect">
            <a:avLst/>
          </a:prstGeom>
        </p:spPr>
      </p:pic>
      <p:pic>
        <p:nvPicPr>
          <p:cNvPr id="24" name="图片 2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5400000">
            <a:off x="3598732" y="4434985"/>
            <a:ext cx="1527051" cy="3810008"/>
          </a:xfrm>
          <a:prstGeom prst="rect">
            <a:avLst/>
          </a:prstGeom>
        </p:spPr>
      </p:pic>
      <p:pic>
        <p:nvPicPr>
          <p:cNvPr id="25" name="图片 2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6200000">
            <a:off x="787640" y="5052670"/>
            <a:ext cx="993650" cy="2901702"/>
          </a:xfrm>
          <a:prstGeom prst="rect">
            <a:avLst/>
          </a:prstGeom>
        </p:spPr>
      </p:pic>
      <p:pic>
        <p:nvPicPr>
          <p:cNvPr id="31" name="图片 3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114159" y="4302031"/>
            <a:ext cx="2357868" cy="1888797"/>
          </a:xfrm>
          <a:prstGeom prst="rect">
            <a:avLst/>
          </a:prstGeom>
        </p:spPr>
      </p:pic>
      <p:pic>
        <p:nvPicPr>
          <p:cNvPr id="26" name="图片 2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flipH="1">
            <a:off x="7837155" y="566778"/>
            <a:ext cx="3283284" cy="4735614"/>
          </a:xfrm>
          <a:prstGeom prst="rect">
            <a:avLst/>
          </a:prstGeom>
        </p:spPr>
      </p:pic>
      <p:pic>
        <p:nvPicPr>
          <p:cNvPr id="28" name="图片 27"/>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142447" y="509047"/>
            <a:ext cx="2681167" cy="4739740"/>
          </a:xfrm>
          <a:prstGeom prst="rect">
            <a:avLst/>
          </a:prstGeom>
        </p:spPr>
      </p:pic>
      <p:pic>
        <p:nvPicPr>
          <p:cNvPr id="29" name="图片 2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5468" y="1393707"/>
            <a:ext cx="704773" cy="479812"/>
          </a:xfrm>
          <a:prstGeom prst="rect">
            <a:avLst/>
          </a:prstGeom>
        </p:spPr>
      </p:pic>
      <p:sp>
        <p:nvSpPr>
          <p:cNvPr id="30" name="TextBox 14"/>
          <p:cNvSpPr>
            <a:spLocks noChangeArrowheads="1"/>
          </p:cNvSpPr>
          <p:nvPr/>
        </p:nvSpPr>
        <p:spPr bwMode="auto">
          <a:xfrm>
            <a:off x="1810241" y="1439073"/>
            <a:ext cx="133309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600" b="1" dirty="0" smtClean="0">
                <a:solidFill>
                  <a:schemeClr val="accent6">
                    <a:lumMod val="50000"/>
                  </a:schemeClr>
                </a:solidFill>
                <a:latin typeface="+mj-ea"/>
                <a:ea typeface="+mj-ea"/>
                <a:sym typeface="方正正大黑简体" pitchFamily="2" charset="-122"/>
              </a:rPr>
              <a:t>广告费用</a:t>
            </a:r>
            <a:endParaRPr lang="zh-CN" altLang="en-US" sz="1600" b="1" dirty="0">
              <a:solidFill>
                <a:schemeClr val="accent6">
                  <a:lumMod val="50000"/>
                </a:schemeClr>
              </a:solidFill>
              <a:latin typeface="+mj-ea"/>
              <a:ea typeface="+mj-ea"/>
              <a:sym typeface="方正正大黑简体" pitchFamily="2" charset="-122"/>
            </a:endParaRPr>
          </a:p>
        </p:txBody>
      </p:sp>
      <p:sp>
        <p:nvSpPr>
          <p:cNvPr id="32" name="TextBox 15"/>
          <p:cNvSpPr>
            <a:spLocks noChangeArrowheads="1"/>
          </p:cNvSpPr>
          <p:nvPr/>
        </p:nvSpPr>
        <p:spPr bwMode="auto">
          <a:xfrm>
            <a:off x="1399074" y="1871510"/>
            <a:ext cx="1919776" cy="819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050" dirty="0">
                <a:solidFill>
                  <a:srgbClr val="595959"/>
                </a:solidFill>
                <a:latin typeface="方正兰亭粗黑_GBK" charset="-122"/>
                <a:sym typeface="宋体" pitchFamily="2" charset="-122"/>
              </a:rPr>
              <a:t>这里输入简单的文字概述这里输入简单字概述这里输入简单简单的文字概述这里输入简</a:t>
            </a:r>
            <a:r>
              <a:rPr lang="zh-CN" altLang="en-US" sz="1050" dirty="0" smtClean="0">
                <a:solidFill>
                  <a:srgbClr val="595959"/>
                </a:solidFill>
                <a:latin typeface="方正兰亭粗黑_GBK" charset="-122"/>
                <a:sym typeface="宋体" pitchFamily="2" charset="-122"/>
              </a:rPr>
              <a:t>单</a:t>
            </a:r>
            <a:endParaRPr lang="zh-CN" altLang="en-US" sz="1050" dirty="0">
              <a:latin typeface="方正兰亭粗黑_GBK" charset="-122"/>
            </a:endParaRPr>
          </a:p>
        </p:txBody>
      </p:sp>
      <p:pic>
        <p:nvPicPr>
          <p:cNvPr id="36" name="图片 3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10289" y="1393707"/>
            <a:ext cx="704773" cy="479812"/>
          </a:xfrm>
          <a:prstGeom prst="rect">
            <a:avLst/>
          </a:prstGeom>
        </p:spPr>
      </p:pic>
      <p:sp>
        <p:nvSpPr>
          <p:cNvPr id="37" name="TextBox 14"/>
          <p:cNvSpPr>
            <a:spLocks noChangeArrowheads="1"/>
          </p:cNvSpPr>
          <p:nvPr/>
        </p:nvSpPr>
        <p:spPr bwMode="auto">
          <a:xfrm>
            <a:off x="4215062" y="1439073"/>
            <a:ext cx="133309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600" b="1" dirty="0" smtClean="0">
                <a:solidFill>
                  <a:schemeClr val="accent6">
                    <a:lumMod val="50000"/>
                  </a:schemeClr>
                </a:solidFill>
                <a:latin typeface="+mj-ea"/>
                <a:ea typeface="+mj-ea"/>
                <a:sym typeface="方正正大黑简体" pitchFamily="2" charset="-122"/>
              </a:rPr>
              <a:t>物料费用</a:t>
            </a:r>
            <a:endParaRPr lang="zh-CN" altLang="en-US" sz="1600" b="1" dirty="0">
              <a:solidFill>
                <a:schemeClr val="accent6">
                  <a:lumMod val="50000"/>
                </a:schemeClr>
              </a:solidFill>
              <a:latin typeface="+mj-ea"/>
              <a:ea typeface="+mj-ea"/>
              <a:sym typeface="方正正大黑简体" pitchFamily="2" charset="-122"/>
            </a:endParaRPr>
          </a:p>
        </p:txBody>
      </p:sp>
      <p:sp>
        <p:nvSpPr>
          <p:cNvPr id="38" name="TextBox 15"/>
          <p:cNvSpPr>
            <a:spLocks noChangeArrowheads="1"/>
          </p:cNvSpPr>
          <p:nvPr/>
        </p:nvSpPr>
        <p:spPr bwMode="auto">
          <a:xfrm>
            <a:off x="3803895" y="1871510"/>
            <a:ext cx="1919776" cy="819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050" dirty="0">
                <a:solidFill>
                  <a:srgbClr val="595959"/>
                </a:solidFill>
                <a:latin typeface="方正兰亭粗黑_GBK" charset="-122"/>
                <a:sym typeface="宋体" pitchFamily="2" charset="-122"/>
              </a:rPr>
              <a:t>这里输入简单的文字概述这里输入简单字概述这里输入简单简单的文字概述这里输入简</a:t>
            </a:r>
            <a:r>
              <a:rPr lang="zh-CN" altLang="en-US" sz="1050" dirty="0" smtClean="0">
                <a:solidFill>
                  <a:srgbClr val="595959"/>
                </a:solidFill>
                <a:latin typeface="方正兰亭粗黑_GBK" charset="-122"/>
                <a:sym typeface="宋体" pitchFamily="2" charset="-122"/>
              </a:rPr>
              <a:t>单</a:t>
            </a:r>
            <a:endParaRPr lang="zh-CN" altLang="en-US" sz="1050" dirty="0">
              <a:latin typeface="方正兰亭粗黑_GBK" charset="-122"/>
            </a:endParaRPr>
          </a:p>
        </p:txBody>
      </p:sp>
      <p:pic>
        <p:nvPicPr>
          <p:cNvPr id="52" name="图片 5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5468" y="3692417"/>
            <a:ext cx="704773" cy="479812"/>
          </a:xfrm>
          <a:prstGeom prst="rect">
            <a:avLst/>
          </a:prstGeom>
        </p:spPr>
      </p:pic>
      <p:sp>
        <p:nvSpPr>
          <p:cNvPr id="53" name="TextBox 14"/>
          <p:cNvSpPr>
            <a:spLocks noChangeArrowheads="1"/>
          </p:cNvSpPr>
          <p:nvPr/>
        </p:nvSpPr>
        <p:spPr bwMode="auto">
          <a:xfrm>
            <a:off x="1810241" y="3737783"/>
            <a:ext cx="133309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600" b="1" dirty="0" smtClean="0">
                <a:solidFill>
                  <a:schemeClr val="accent6">
                    <a:lumMod val="50000"/>
                  </a:schemeClr>
                </a:solidFill>
                <a:latin typeface="+mj-ea"/>
                <a:ea typeface="+mj-ea"/>
                <a:sym typeface="方正正大黑简体" pitchFamily="2" charset="-122"/>
              </a:rPr>
              <a:t>人员费用</a:t>
            </a:r>
            <a:endParaRPr lang="zh-CN" altLang="en-US" sz="1600" b="1" dirty="0">
              <a:solidFill>
                <a:schemeClr val="accent6">
                  <a:lumMod val="50000"/>
                </a:schemeClr>
              </a:solidFill>
              <a:latin typeface="+mj-ea"/>
              <a:ea typeface="+mj-ea"/>
              <a:sym typeface="方正正大黑简体" pitchFamily="2" charset="-122"/>
            </a:endParaRPr>
          </a:p>
        </p:txBody>
      </p:sp>
      <p:sp>
        <p:nvSpPr>
          <p:cNvPr id="54" name="TextBox 15"/>
          <p:cNvSpPr>
            <a:spLocks noChangeArrowheads="1"/>
          </p:cNvSpPr>
          <p:nvPr/>
        </p:nvSpPr>
        <p:spPr bwMode="auto">
          <a:xfrm>
            <a:off x="1399074" y="4170220"/>
            <a:ext cx="1919776" cy="819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050" dirty="0">
                <a:solidFill>
                  <a:srgbClr val="595959"/>
                </a:solidFill>
                <a:latin typeface="方正兰亭粗黑_GBK" charset="-122"/>
                <a:sym typeface="宋体" pitchFamily="2" charset="-122"/>
              </a:rPr>
              <a:t>这里输入简单的文字概述这里输入简单字概述这里输入简单简单的文字概述这里输入简</a:t>
            </a:r>
            <a:r>
              <a:rPr lang="zh-CN" altLang="en-US" sz="1050" dirty="0" smtClean="0">
                <a:solidFill>
                  <a:srgbClr val="595959"/>
                </a:solidFill>
                <a:latin typeface="方正兰亭粗黑_GBK" charset="-122"/>
                <a:sym typeface="宋体" pitchFamily="2" charset="-122"/>
              </a:rPr>
              <a:t>单</a:t>
            </a:r>
            <a:endParaRPr lang="zh-CN" altLang="en-US" sz="1050" dirty="0">
              <a:latin typeface="方正兰亭粗黑_GBK" charset="-122"/>
            </a:endParaRPr>
          </a:p>
        </p:txBody>
      </p:sp>
      <p:pic>
        <p:nvPicPr>
          <p:cNvPr id="55" name="图片 5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10289" y="3692417"/>
            <a:ext cx="704773" cy="479812"/>
          </a:xfrm>
          <a:prstGeom prst="rect">
            <a:avLst/>
          </a:prstGeom>
        </p:spPr>
      </p:pic>
      <p:sp>
        <p:nvSpPr>
          <p:cNvPr id="56" name="TextBox 14"/>
          <p:cNvSpPr>
            <a:spLocks noChangeArrowheads="1"/>
          </p:cNvSpPr>
          <p:nvPr/>
        </p:nvSpPr>
        <p:spPr bwMode="auto">
          <a:xfrm>
            <a:off x="4215062" y="3737783"/>
            <a:ext cx="133309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600" b="1" dirty="0" smtClean="0">
                <a:solidFill>
                  <a:schemeClr val="accent6">
                    <a:lumMod val="50000"/>
                  </a:schemeClr>
                </a:solidFill>
                <a:latin typeface="+mj-ea"/>
                <a:ea typeface="+mj-ea"/>
                <a:sym typeface="方正正大黑简体" pitchFamily="2" charset="-122"/>
              </a:rPr>
              <a:t>场地费用</a:t>
            </a:r>
            <a:endParaRPr lang="zh-CN" altLang="en-US" sz="1600" b="1" dirty="0">
              <a:solidFill>
                <a:schemeClr val="accent6">
                  <a:lumMod val="50000"/>
                </a:schemeClr>
              </a:solidFill>
              <a:latin typeface="+mj-ea"/>
              <a:ea typeface="+mj-ea"/>
              <a:sym typeface="方正正大黑简体" pitchFamily="2" charset="-122"/>
            </a:endParaRPr>
          </a:p>
        </p:txBody>
      </p:sp>
      <p:sp>
        <p:nvSpPr>
          <p:cNvPr id="57" name="TextBox 15"/>
          <p:cNvSpPr>
            <a:spLocks noChangeArrowheads="1"/>
          </p:cNvSpPr>
          <p:nvPr/>
        </p:nvSpPr>
        <p:spPr bwMode="auto">
          <a:xfrm>
            <a:off x="3803895" y="4170220"/>
            <a:ext cx="1919776" cy="819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050" dirty="0">
                <a:solidFill>
                  <a:srgbClr val="595959"/>
                </a:solidFill>
                <a:latin typeface="方正兰亭粗黑_GBK" charset="-122"/>
                <a:sym typeface="宋体" pitchFamily="2" charset="-122"/>
              </a:rPr>
              <a:t>这里输入简单的文字概述这里输入简单字概述这里输入简单简单的文字概述这里输入简</a:t>
            </a:r>
            <a:r>
              <a:rPr lang="zh-CN" altLang="en-US" sz="1050" dirty="0" smtClean="0">
                <a:solidFill>
                  <a:srgbClr val="595959"/>
                </a:solidFill>
                <a:latin typeface="方正兰亭粗黑_GBK" charset="-122"/>
                <a:sym typeface="宋体" pitchFamily="2" charset="-122"/>
              </a:rPr>
              <a:t>单</a:t>
            </a:r>
            <a:endParaRPr lang="zh-CN" altLang="en-US" sz="1050" dirty="0">
              <a:latin typeface="方正兰亭粗黑_GBK" charset="-122"/>
            </a:endParaRPr>
          </a:p>
        </p:txBody>
      </p:sp>
    </p:spTree>
    <p:extLst>
      <p:ext uri="{BB962C8B-B14F-4D97-AF65-F5344CB8AC3E}">
        <p14:creationId xmlns:p14="http://schemas.microsoft.com/office/powerpoint/2010/main" val="37591305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fallOve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left)">
                                      <p:cBhvr>
                                        <p:cTn id="12" dur="500"/>
                                        <p:tgtEl>
                                          <p:spTgt spid="15"/>
                                        </p:tgtEl>
                                      </p:cBhvr>
                                    </p:animEffect>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left)">
                                      <p:cBhvr>
                                        <p:cTn id="16" dur="500"/>
                                        <p:tgtEl>
                                          <p:spTgt spid="14"/>
                                        </p:tgtEl>
                                      </p:cBhvr>
                                    </p:animEffect>
                                  </p:childTnLst>
                                </p:cTn>
                              </p:par>
                            </p:childTnLst>
                          </p:cTn>
                        </p:par>
                        <p:par>
                          <p:cTn id="17" fill="hold">
                            <p:stCondLst>
                              <p:cond delay="1500"/>
                            </p:stCondLst>
                            <p:childTnLst>
                              <p:par>
                                <p:cTn id="18" presetID="14" presetClass="entr" presetSubtype="10" fill="hold" grpId="0" nodeType="after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randombar(horizontal)">
                                      <p:cBhvr>
                                        <p:cTn id="20" dur="500"/>
                                        <p:tgtEl>
                                          <p:spTgt spid="21"/>
                                        </p:tgtEl>
                                      </p:cBhvr>
                                    </p:animEffect>
                                  </p:childTnLst>
                                </p:cTn>
                              </p:par>
                            </p:childTnLst>
                          </p:cTn>
                        </p:par>
                        <p:par>
                          <p:cTn id="21" fill="hold">
                            <p:stCondLst>
                              <p:cond delay="2000"/>
                            </p:stCondLst>
                            <p:childTnLst>
                              <p:par>
                                <p:cTn id="22" presetID="2" presetClass="entr" presetSubtype="8" fill="hold" nodeType="afterEffect">
                                  <p:stCondLst>
                                    <p:cond delay="0"/>
                                  </p:stCondLst>
                                  <p:childTnLst>
                                    <p:set>
                                      <p:cBhvr>
                                        <p:cTn id="23" dur="1" fill="hold">
                                          <p:stCondLst>
                                            <p:cond delay="0"/>
                                          </p:stCondLst>
                                        </p:cTn>
                                        <p:tgtEl>
                                          <p:spTgt spid="31"/>
                                        </p:tgtEl>
                                        <p:attrNameLst>
                                          <p:attrName>style.visibility</p:attrName>
                                        </p:attrNameLst>
                                      </p:cBhvr>
                                      <p:to>
                                        <p:strVal val="visible"/>
                                      </p:to>
                                    </p:set>
                                    <p:anim calcmode="lin" valueType="num">
                                      <p:cBhvr additive="base">
                                        <p:cTn id="24" dur="500" fill="hold"/>
                                        <p:tgtEl>
                                          <p:spTgt spid="31"/>
                                        </p:tgtEl>
                                        <p:attrNameLst>
                                          <p:attrName>ppt_x</p:attrName>
                                        </p:attrNameLst>
                                      </p:cBhvr>
                                      <p:tavLst>
                                        <p:tav tm="0">
                                          <p:val>
                                            <p:strVal val="0-#ppt_w/2"/>
                                          </p:val>
                                        </p:tav>
                                        <p:tav tm="100000">
                                          <p:val>
                                            <p:strVal val="#ppt_x"/>
                                          </p:val>
                                        </p:tav>
                                      </p:tavLst>
                                    </p:anim>
                                    <p:anim calcmode="lin" valueType="num">
                                      <p:cBhvr additive="base">
                                        <p:cTn id="25" dur="500" fill="hold"/>
                                        <p:tgtEl>
                                          <p:spTgt spid="31"/>
                                        </p:tgtEl>
                                        <p:attrNameLst>
                                          <p:attrName>ppt_y</p:attrName>
                                        </p:attrNameLst>
                                      </p:cBhvr>
                                      <p:tavLst>
                                        <p:tav tm="0">
                                          <p:val>
                                            <p:strVal val="#ppt_y"/>
                                          </p:val>
                                        </p:tav>
                                        <p:tav tm="100000">
                                          <p:val>
                                            <p:strVal val="#ppt_y"/>
                                          </p:val>
                                        </p:tav>
                                      </p:tavLst>
                                    </p:anim>
                                  </p:childTnLst>
                                </p:cTn>
                              </p:par>
                              <p:par>
                                <p:cTn id="26" presetID="2" presetClass="entr" presetSubtype="8" fill="hold" nodeType="withEffect">
                                  <p:stCondLst>
                                    <p:cond delay="0"/>
                                  </p:stCondLst>
                                  <p:childTnLst>
                                    <p:set>
                                      <p:cBhvr>
                                        <p:cTn id="27" dur="1" fill="hold">
                                          <p:stCondLst>
                                            <p:cond delay="0"/>
                                          </p:stCondLst>
                                        </p:cTn>
                                        <p:tgtEl>
                                          <p:spTgt spid="26"/>
                                        </p:tgtEl>
                                        <p:attrNameLst>
                                          <p:attrName>style.visibility</p:attrName>
                                        </p:attrNameLst>
                                      </p:cBhvr>
                                      <p:to>
                                        <p:strVal val="visible"/>
                                      </p:to>
                                    </p:set>
                                    <p:anim calcmode="lin" valueType="num">
                                      <p:cBhvr additive="base">
                                        <p:cTn id="28" dur="500" fill="hold"/>
                                        <p:tgtEl>
                                          <p:spTgt spid="26"/>
                                        </p:tgtEl>
                                        <p:attrNameLst>
                                          <p:attrName>ppt_x</p:attrName>
                                        </p:attrNameLst>
                                      </p:cBhvr>
                                      <p:tavLst>
                                        <p:tav tm="0">
                                          <p:val>
                                            <p:strVal val="0-#ppt_w/2"/>
                                          </p:val>
                                        </p:tav>
                                        <p:tav tm="100000">
                                          <p:val>
                                            <p:strVal val="#ppt_x"/>
                                          </p:val>
                                        </p:tav>
                                      </p:tavLst>
                                    </p:anim>
                                    <p:anim calcmode="lin" valueType="num">
                                      <p:cBhvr additive="base">
                                        <p:cTn id="29" dur="500" fill="hold"/>
                                        <p:tgtEl>
                                          <p:spTgt spid="26"/>
                                        </p:tgtEl>
                                        <p:attrNameLst>
                                          <p:attrName>ppt_y</p:attrName>
                                        </p:attrNameLst>
                                      </p:cBhvr>
                                      <p:tavLst>
                                        <p:tav tm="0">
                                          <p:val>
                                            <p:strVal val="#ppt_y"/>
                                          </p:val>
                                        </p:tav>
                                        <p:tav tm="100000">
                                          <p:val>
                                            <p:strVal val="#ppt_y"/>
                                          </p:val>
                                        </p:tav>
                                      </p:tavLst>
                                    </p:anim>
                                  </p:childTnLst>
                                </p:cTn>
                              </p:par>
                              <p:par>
                                <p:cTn id="30" presetID="2" presetClass="entr" presetSubtype="8" fill="hold" nodeType="withEffect">
                                  <p:stCondLst>
                                    <p:cond delay="0"/>
                                  </p:stCondLst>
                                  <p:childTnLst>
                                    <p:set>
                                      <p:cBhvr>
                                        <p:cTn id="31" dur="1" fill="hold">
                                          <p:stCondLst>
                                            <p:cond delay="0"/>
                                          </p:stCondLst>
                                        </p:cTn>
                                        <p:tgtEl>
                                          <p:spTgt spid="28"/>
                                        </p:tgtEl>
                                        <p:attrNameLst>
                                          <p:attrName>style.visibility</p:attrName>
                                        </p:attrNameLst>
                                      </p:cBhvr>
                                      <p:to>
                                        <p:strVal val="visible"/>
                                      </p:to>
                                    </p:set>
                                    <p:anim calcmode="lin" valueType="num">
                                      <p:cBhvr additive="base">
                                        <p:cTn id="32" dur="500" fill="hold"/>
                                        <p:tgtEl>
                                          <p:spTgt spid="28"/>
                                        </p:tgtEl>
                                        <p:attrNameLst>
                                          <p:attrName>ppt_x</p:attrName>
                                        </p:attrNameLst>
                                      </p:cBhvr>
                                      <p:tavLst>
                                        <p:tav tm="0">
                                          <p:val>
                                            <p:strVal val="0-#ppt_w/2"/>
                                          </p:val>
                                        </p:tav>
                                        <p:tav tm="100000">
                                          <p:val>
                                            <p:strVal val="#ppt_x"/>
                                          </p:val>
                                        </p:tav>
                                      </p:tavLst>
                                    </p:anim>
                                    <p:anim calcmode="lin" valueType="num">
                                      <p:cBhvr additive="base">
                                        <p:cTn id="33" dur="500" fill="hold"/>
                                        <p:tgtEl>
                                          <p:spTgt spid="28"/>
                                        </p:tgtEl>
                                        <p:attrNameLst>
                                          <p:attrName>ppt_y</p:attrName>
                                        </p:attrNameLst>
                                      </p:cBhvr>
                                      <p:tavLst>
                                        <p:tav tm="0">
                                          <p:val>
                                            <p:strVal val="#ppt_y"/>
                                          </p:val>
                                        </p:tav>
                                        <p:tav tm="100000">
                                          <p:val>
                                            <p:strVal val="#ppt_y"/>
                                          </p:val>
                                        </p:tav>
                                      </p:tavLst>
                                    </p:anim>
                                  </p:childTnLst>
                                </p:cTn>
                              </p:par>
                            </p:childTnLst>
                          </p:cTn>
                        </p:par>
                        <p:par>
                          <p:cTn id="34" fill="hold">
                            <p:stCondLst>
                              <p:cond delay="2500"/>
                            </p:stCondLst>
                            <p:childTnLst>
                              <p:par>
                                <p:cTn id="35" presetID="2" presetClass="entr" presetSubtype="9" fill="hold" nodeType="afterEffect">
                                  <p:stCondLst>
                                    <p:cond delay="0"/>
                                  </p:stCondLst>
                                  <p:childTnLst>
                                    <p:set>
                                      <p:cBhvr>
                                        <p:cTn id="36" dur="1" fill="hold">
                                          <p:stCondLst>
                                            <p:cond delay="0"/>
                                          </p:stCondLst>
                                        </p:cTn>
                                        <p:tgtEl>
                                          <p:spTgt spid="29"/>
                                        </p:tgtEl>
                                        <p:attrNameLst>
                                          <p:attrName>style.visibility</p:attrName>
                                        </p:attrNameLst>
                                      </p:cBhvr>
                                      <p:to>
                                        <p:strVal val="visible"/>
                                      </p:to>
                                    </p:set>
                                    <p:anim calcmode="lin" valueType="num">
                                      <p:cBhvr additive="base">
                                        <p:cTn id="37" dur="500" fill="hold"/>
                                        <p:tgtEl>
                                          <p:spTgt spid="29"/>
                                        </p:tgtEl>
                                        <p:attrNameLst>
                                          <p:attrName>ppt_x</p:attrName>
                                        </p:attrNameLst>
                                      </p:cBhvr>
                                      <p:tavLst>
                                        <p:tav tm="0">
                                          <p:val>
                                            <p:strVal val="0-#ppt_w/2"/>
                                          </p:val>
                                        </p:tav>
                                        <p:tav tm="100000">
                                          <p:val>
                                            <p:strVal val="#ppt_x"/>
                                          </p:val>
                                        </p:tav>
                                      </p:tavLst>
                                    </p:anim>
                                    <p:anim calcmode="lin" valueType="num">
                                      <p:cBhvr additive="base">
                                        <p:cTn id="38" dur="500" fill="hold"/>
                                        <p:tgtEl>
                                          <p:spTgt spid="29"/>
                                        </p:tgtEl>
                                        <p:attrNameLst>
                                          <p:attrName>ppt_y</p:attrName>
                                        </p:attrNameLst>
                                      </p:cBhvr>
                                      <p:tavLst>
                                        <p:tav tm="0">
                                          <p:val>
                                            <p:strVal val="0-#ppt_h/2"/>
                                          </p:val>
                                        </p:tav>
                                        <p:tav tm="100000">
                                          <p:val>
                                            <p:strVal val="#ppt_y"/>
                                          </p:val>
                                        </p:tav>
                                      </p:tavLst>
                                    </p:anim>
                                  </p:childTnLst>
                                </p:cTn>
                              </p:par>
                            </p:childTnLst>
                          </p:cTn>
                        </p:par>
                        <p:par>
                          <p:cTn id="39" fill="hold">
                            <p:stCondLst>
                              <p:cond delay="3000"/>
                            </p:stCondLst>
                            <p:childTnLst>
                              <p:par>
                                <p:cTn id="40" presetID="42" presetClass="entr" presetSubtype="0" fill="hold" grpId="0" nodeType="afterEffect">
                                  <p:stCondLst>
                                    <p:cond delay="0"/>
                                  </p:stCondLst>
                                  <p:childTnLst>
                                    <p:set>
                                      <p:cBhvr>
                                        <p:cTn id="41" dur="1" fill="hold">
                                          <p:stCondLst>
                                            <p:cond delay="0"/>
                                          </p:stCondLst>
                                        </p:cTn>
                                        <p:tgtEl>
                                          <p:spTgt spid="30"/>
                                        </p:tgtEl>
                                        <p:attrNameLst>
                                          <p:attrName>style.visibility</p:attrName>
                                        </p:attrNameLst>
                                      </p:cBhvr>
                                      <p:to>
                                        <p:strVal val="visible"/>
                                      </p:to>
                                    </p:set>
                                    <p:animEffect transition="in" filter="fade">
                                      <p:cBhvr>
                                        <p:cTn id="42" dur="1000"/>
                                        <p:tgtEl>
                                          <p:spTgt spid="30"/>
                                        </p:tgtEl>
                                      </p:cBhvr>
                                    </p:animEffect>
                                    <p:anim calcmode="lin" valueType="num">
                                      <p:cBhvr>
                                        <p:cTn id="43" dur="1000" fill="hold"/>
                                        <p:tgtEl>
                                          <p:spTgt spid="30"/>
                                        </p:tgtEl>
                                        <p:attrNameLst>
                                          <p:attrName>ppt_x</p:attrName>
                                        </p:attrNameLst>
                                      </p:cBhvr>
                                      <p:tavLst>
                                        <p:tav tm="0">
                                          <p:val>
                                            <p:strVal val="#ppt_x"/>
                                          </p:val>
                                        </p:tav>
                                        <p:tav tm="100000">
                                          <p:val>
                                            <p:strVal val="#ppt_x"/>
                                          </p:val>
                                        </p:tav>
                                      </p:tavLst>
                                    </p:anim>
                                    <p:anim calcmode="lin" valueType="num">
                                      <p:cBhvr>
                                        <p:cTn id="44" dur="1000" fill="hold"/>
                                        <p:tgtEl>
                                          <p:spTgt spid="30"/>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32"/>
                                        </p:tgtEl>
                                        <p:attrNameLst>
                                          <p:attrName>style.visibility</p:attrName>
                                        </p:attrNameLst>
                                      </p:cBhvr>
                                      <p:to>
                                        <p:strVal val="visible"/>
                                      </p:to>
                                    </p:set>
                                    <p:animEffect transition="in" filter="fade">
                                      <p:cBhvr>
                                        <p:cTn id="47" dur="1000"/>
                                        <p:tgtEl>
                                          <p:spTgt spid="32"/>
                                        </p:tgtEl>
                                      </p:cBhvr>
                                    </p:animEffect>
                                    <p:anim calcmode="lin" valueType="num">
                                      <p:cBhvr>
                                        <p:cTn id="48" dur="1000" fill="hold"/>
                                        <p:tgtEl>
                                          <p:spTgt spid="32"/>
                                        </p:tgtEl>
                                        <p:attrNameLst>
                                          <p:attrName>ppt_x</p:attrName>
                                        </p:attrNameLst>
                                      </p:cBhvr>
                                      <p:tavLst>
                                        <p:tav tm="0">
                                          <p:val>
                                            <p:strVal val="#ppt_x"/>
                                          </p:val>
                                        </p:tav>
                                        <p:tav tm="100000">
                                          <p:val>
                                            <p:strVal val="#ppt_x"/>
                                          </p:val>
                                        </p:tav>
                                      </p:tavLst>
                                    </p:anim>
                                    <p:anim calcmode="lin" valueType="num">
                                      <p:cBhvr>
                                        <p:cTn id="49" dur="1000" fill="hold"/>
                                        <p:tgtEl>
                                          <p:spTgt spid="32"/>
                                        </p:tgtEl>
                                        <p:attrNameLst>
                                          <p:attrName>ppt_y</p:attrName>
                                        </p:attrNameLst>
                                      </p:cBhvr>
                                      <p:tavLst>
                                        <p:tav tm="0">
                                          <p:val>
                                            <p:strVal val="#ppt_y+.1"/>
                                          </p:val>
                                        </p:tav>
                                        <p:tav tm="100000">
                                          <p:val>
                                            <p:strVal val="#ppt_y"/>
                                          </p:val>
                                        </p:tav>
                                      </p:tavLst>
                                    </p:anim>
                                  </p:childTnLst>
                                </p:cTn>
                              </p:par>
                            </p:childTnLst>
                          </p:cTn>
                        </p:par>
                        <p:par>
                          <p:cTn id="50" fill="hold">
                            <p:stCondLst>
                              <p:cond delay="4000"/>
                            </p:stCondLst>
                            <p:childTnLst>
                              <p:par>
                                <p:cTn id="51" presetID="2" presetClass="entr" presetSubtype="9" fill="hold" nodeType="afterEffect">
                                  <p:stCondLst>
                                    <p:cond delay="0"/>
                                  </p:stCondLst>
                                  <p:childTnLst>
                                    <p:set>
                                      <p:cBhvr>
                                        <p:cTn id="52" dur="1" fill="hold">
                                          <p:stCondLst>
                                            <p:cond delay="0"/>
                                          </p:stCondLst>
                                        </p:cTn>
                                        <p:tgtEl>
                                          <p:spTgt spid="36"/>
                                        </p:tgtEl>
                                        <p:attrNameLst>
                                          <p:attrName>style.visibility</p:attrName>
                                        </p:attrNameLst>
                                      </p:cBhvr>
                                      <p:to>
                                        <p:strVal val="visible"/>
                                      </p:to>
                                    </p:set>
                                    <p:anim calcmode="lin" valueType="num">
                                      <p:cBhvr additive="base">
                                        <p:cTn id="53" dur="500" fill="hold"/>
                                        <p:tgtEl>
                                          <p:spTgt spid="36"/>
                                        </p:tgtEl>
                                        <p:attrNameLst>
                                          <p:attrName>ppt_x</p:attrName>
                                        </p:attrNameLst>
                                      </p:cBhvr>
                                      <p:tavLst>
                                        <p:tav tm="0">
                                          <p:val>
                                            <p:strVal val="0-#ppt_w/2"/>
                                          </p:val>
                                        </p:tav>
                                        <p:tav tm="100000">
                                          <p:val>
                                            <p:strVal val="#ppt_x"/>
                                          </p:val>
                                        </p:tav>
                                      </p:tavLst>
                                    </p:anim>
                                    <p:anim calcmode="lin" valueType="num">
                                      <p:cBhvr additive="base">
                                        <p:cTn id="54" dur="500" fill="hold"/>
                                        <p:tgtEl>
                                          <p:spTgt spid="36"/>
                                        </p:tgtEl>
                                        <p:attrNameLst>
                                          <p:attrName>ppt_y</p:attrName>
                                        </p:attrNameLst>
                                      </p:cBhvr>
                                      <p:tavLst>
                                        <p:tav tm="0">
                                          <p:val>
                                            <p:strVal val="0-#ppt_h/2"/>
                                          </p:val>
                                        </p:tav>
                                        <p:tav tm="100000">
                                          <p:val>
                                            <p:strVal val="#ppt_y"/>
                                          </p:val>
                                        </p:tav>
                                      </p:tavLst>
                                    </p:anim>
                                  </p:childTnLst>
                                </p:cTn>
                              </p:par>
                            </p:childTnLst>
                          </p:cTn>
                        </p:par>
                        <p:par>
                          <p:cTn id="55" fill="hold">
                            <p:stCondLst>
                              <p:cond delay="4500"/>
                            </p:stCondLst>
                            <p:childTnLst>
                              <p:par>
                                <p:cTn id="56" presetID="42" presetClass="entr" presetSubtype="0" fill="hold" grpId="0" nodeType="afterEffect">
                                  <p:stCondLst>
                                    <p:cond delay="0"/>
                                  </p:stCondLst>
                                  <p:childTnLst>
                                    <p:set>
                                      <p:cBhvr>
                                        <p:cTn id="57" dur="1" fill="hold">
                                          <p:stCondLst>
                                            <p:cond delay="0"/>
                                          </p:stCondLst>
                                        </p:cTn>
                                        <p:tgtEl>
                                          <p:spTgt spid="37"/>
                                        </p:tgtEl>
                                        <p:attrNameLst>
                                          <p:attrName>style.visibility</p:attrName>
                                        </p:attrNameLst>
                                      </p:cBhvr>
                                      <p:to>
                                        <p:strVal val="visible"/>
                                      </p:to>
                                    </p:set>
                                    <p:animEffect transition="in" filter="fade">
                                      <p:cBhvr>
                                        <p:cTn id="58" dur="1000"/>
                                        <p:tgtEl>
                                          <p:spTgt spid="37"/>
                                        </p:tgtEl>
                                      </p:cBhvr>
                                    </p:animEffect>
                                    <p:anim calcmode="lin" valueType="num">
                                      <p:cBhvr>
                                        <p:cTn id="59" dur="1000" fill="hold"/>
                                        <p:tgtEl>
                                          <p:spTgt spid="37"/>
                                        </p:tgtEl>
                                        <p:attrNameLst>
                                          <p:attrName>ppt_x</p:attrName>
                                        </p:attrNameLst>
                                      </p:cBhvr>
                                      <p:tavLst>
                                        <p:tav tm="0">
                                          <p:val>
                                            <p:strVal val="#ppt_x"/>
                                          </p:val>
                                        </p:tav>
                                        <p:tav tm="100000">
                                          <p:val>
                                            <p:strVal val="#ppt_x"/>
                                          </p:val>
                                        </p:tav>
                                      </p:tavLst>
                                    </p:anim>
                                    <p:anim calcmode="lin" valueType="num">
                                      <p:cBhvr>
                                        <p:cTn id="60" dur="1000" fill="hold"/>
                                        <p:tgtEl>
                                          <p:spTgt spid="37"/>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38"/>
                                        </p:tgtEl>
                                        <p:attrNameLst>
                                          <p:attrName>style.visibility</p:attrName>
                                        </p:attrNameLst>
                                      </p:cBhvr>
                                      <p:to>
                                        <p:strVal val="visible"/>
                                      </p:to>
                                    </p:set>
                                    <p:animEffect transition="in" filter="fade">
                                      <p:cBhvr>
                                        <p:cTn id="63" dur="1000"/>
                                        <p:tgtEl>
                                          <p:spTgt spid="38"/>
                                        </p:tgtEl>
                                      </p:cBhvr>
                                    </p:animEffect>
                                    <p:anim calcmode="lin" valueType="num">
                                      <p:cBhvr>
                                        <p:cTn id="64" dur="1000" fill="hold"/>
                                        <p:tgtEl>
                                          <p:spTgt spid="38"/>
                                        </p:tgtEl>
                                        <p:attrNameLst>
                                          <p:attrName>ppt_x</p:attrName>
                                        </p:attrNameLst>
                                      </p:cBhvr>
                                      <p:tavLst>
                                        <p:tav tm="0">
                                          <p:val>
                                            <p:strVal val="#ppt_x"/>
                                          </p:val>
                                        </p:tav>
                                        <p:tav tm="100000">
                                          <p:val>
                                            <p:strVal val="#ppt_x"/>
                                          </p:val>
                                        </p:tav>
                                      </p:tavLst>
                                    </p:anim>
                                    <p:anim calcmode="lin" valueType="num">
                                      <p:cBhvr>
                                        <p:cTn id="65" dur="1000" fill="hold"/>
                                        <p:tgtEl>
                                          <p:spTgt spid="38"/>
                                        </p:tgtEl>
                                        <p:attrNameLst>
                                          <p:attrName>ppt_y</p:attrName>
                                        </p:attrNameLst>
                                      </p:cBhvr>
                                      <p:tavLst>
                                        <p:tav tm="0">
                                          <p:val>
                                            <p:strVal val="#ppt_y+.1"/>
                                          </p:val>
                                        </p:tav>
                                        <p:tav tm="100000">
                                          <p:val>
                                            <p:strVal val="#ppt_y"/>
                                          </p:val>
                                        </p:tav>
                                      </p:tavLst>
                                    </p:anim>
                                  </p:childTnLst>
                                </p:cTn>
                              </p:par>
                            </p:childTnLst>
                          </p:cTn>
                        </p:par>
                        <p:par>
                          <p:cTn id="66" fill="hold">
                            <p:stCondLst>
                              <p:cond delay="5500"/>
                            </p:stCondLst>
                            <p:childTnLst>
                              <p:par>
                                <p:cTn id="67" presetID="2" presetClass="entr" presetSubtype="9" fill="hold" nodeType="afterEffect">
                                  <p:stCondLst>
                                    <p:cond delay="0"/>
                                  </p:stCondLst>
                                  <p:childTnLst>
                                    <p:set>
                                      <p:cBhvr>
                                        <p:cTn id="68" dur="1" fill="hold">
                                          <p:stCondLst>
                                            <p:cond delay="0"/>
                                          </p:stCondLst>
                                        </p:cTn>
                                        <p:tgtEl>
                                          <p:spTgt spid="52"/>
                                        </p:tgtEl>
                                        <p:attrNameLst>
                                          <p:attrName>style.visibility</p:attrName>
                                        </p:attrNameLst>
                                      </p:cBhvr>
                                      <p:to>
                                        <p:strVal val="visible"/>
                                      </p:to>
                                    </p:set>
                                    <p:anim calcmode="lin" valueType="num">
                                      <p:cBhvr additive="base">
                                        <p:cTn id="69" dur="500" fill="hold"/>
                                        <p:tgtEl>
                                          <p:spTgt spid="52"/>
                                        </p:tgtEl>
                                        <p:attrNameLst>
                                          <p:attrName>ppt_x</p:attrName>
                                        </p:attrNameLst>
                                      </p:cBhvr>
                                      <p:tavLst>
                                        <p:tav tm="0">
                                          <p:val>
                                            <p:strVal val="0-#ppt_w/2"/>
                                          </p:val>
                                        </p:tav>
                                        <p:tav tm="100000">
                                          <p:val>
                                            <p:strVal val="#ppt_x"/>
                                          </p:val>
                                        </p:tav>
                                      </p:tavLst>
                                    </p:anim>
                                    <p:anim calcmode="lin" valueType="num">
                                      <p:cBhvr additive="base">
                                        <p:cTn id="70" dur="500" fill="hold"/>
                                        <p:tgtEl>
                                          <p:spTgt spid="52"/>
                                        </p:tgtEl>
                                        <p:attrNameLst>
                                          <p:attrName>ppt_y</p:attrName>
                                        </p:attrNameLst>
                                      </p:cBhvr>
                                      <p:tavLst>
                                        <p:tav tm="0">
                                          <p:val>
                                            <p:strVal val="0-#ppt_h/2"/>
                                          </p:val>
                                        </p:tav>
                                        <p:tav tm="100000">
                                          <p:val>
                                            <p:strVal val="#ppt_y"/>
                                          </p:val>
                                        </p:tav>
                                      </p:tavLst>
                                    </p:anim>
                                  </p:childTnLst>
                                </p:cTn>
                              </p:par>
                            </p:childTnLst>
                          </p:cTn>
                        </p:par>
                        <p:par>
                          <p:cTn id="71" fill="hold">
                            <p:stCondLst>
                              <p:cond delay="6000"/>
                            </p:stCondLst>
                            <p:childTnLst>
                              <p:par>
                                <p:cTn id="72" presetID="42" presetClass="entr" presetSubtype="0" fill="hold" grpId="0" nodeType="afterEffect">
                                  <p:stCondLst>
                                    <p:cond delay="0"/>
                                  </p:stCondLst>
                                  <p:childTnLst>
                                    <p:set>
                                      <p:cBhvr>
                                        <p:cTn id="73" dur="1" fill="hold">
                                          <p:stCondLst>
                                            <p:cond delay="0"/>
                                          </p:stCondLst>
                                        </p:cTn>
                                        <p:tgtEl>
                                          <p:spTgt spid="53"/>
                                        </p:tgtEl>
                                        <p:attrNameLst>
                                          <p:attrName>style.visibility</p:attrName>
                                        </p:attrNameLst>
                                      </p:cBhvr>
                                      <p:to>
                                        <p:strVal val="visible"/>
                                      </p:to>
                                    </p:set>
                                    <p:animEffect transition="in" filter="fade">
                                      <p:cBhvr>
                                        <p:cTn id="74" dur="1000"/>
                                        <p:tgtEl>
                                          <p:spTgt spid="53"/>
                                        </p:tgtEl>
                                      </p:cBhvr>
                                    </p:animEffect>
                                    <p:anim calcmode="lin" valueType="num">
                                      <p:cBhvr>
                                        <p:cTn id="75" dur="1000" fill="hold"/>
                                        <p:tgtEl>
                                          <p:spTgt spid="53"/>
                                        </p:tgtEl>
                                        <p:attrNameLst>
                                          <p:attrName>ppt_x</p:attrName>
                                        </p:attrNameLst>
                                      </p:cBhvr>
                                      <p:tavLst>
                                        <p:tav tm="0">
                                          <p:val>
                                            <p:strVal val="#ppt_x"/>
                                          </p:val>
                                        </p:tav>
                                        <p:tav tm="100000">
                                          <p:val>
                                            <p:strVal val="#ppt_x"/>
                                          </p:val>
                                        </p:tav>
                                      </p:tavLst>
                                    </p:anim>
                                    <p:anim calcmode="lin" valueType="num">
                                      <p:cBhvr>
                                        <p:cTn id="76" dur="1000" fill="hold"/>
                                        <p:tgtEl>
                                          <p:spTgt spid="53"/>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0"/>
                                  </p:stCondLst>
                                  <p:childTnLst>
                                    <p:set>
                                      <p:cBhvr>
                                        <p:cTn id="78" dur="1" fill="hold">
                                          <p:stCondLst>
                                            <p:cond delay="0"/>
                                          </p:stCondLst>
                                        </p:cTn>
                                        <p:tgtEl>
                                          <p:spTgt spid="54"/>
                                        </p:tgtEl>
                                        <p:attrNameLst>
                                          <p:attrName>style.visibility</p:attrName>
                                        </p:attrNameLst>
                                      </p:cBhvr>
                                      <p:to>
                                        <p:strVal val="visible"/>
                                      </p:to>
                                    </p:set>
                                    <p:animEffect transition="in" filter="fade">
                                      <p:cBhvr>
                                        <p:cTn id="79" dur="1000"/>
                                        <p:tgtEl>
                                          <p:spTgt spid="54"/>
                                        </p:tgtEl>
                                      </p:cBhvr>
                                    </p:animEffect>
                                    <p:anim calcmode="lin" valueType="num">
                                      <p:cBhvr>
                                        <p:cTn id="80" dur="1000" fill="hold"/>
                                        <p:tgtEl>
                                          <p:spTgt spid="54"/>
                                        </p:tgtEl>
                                        <p:attrNameLst>
                                          <p:attrName>ppt_x</p:attrName>
                                        </p:attrNameLst>
                                      </p:cBhvr>
                                      <p:tavLst>
                                        <p:tav tm="0">
                                          <p:val>
                                            <p:strVal val="#ppt_x"/>
                                          </p:val>
                                        </p:tav>
                                        <p:tav tm="100000">
                                          <p:val>
                                            <p:strVal val="#ppt_x"/>
                                          </p:val>
                                        </p:tav>
                                      </p:tavLst>
                                    </p:anim>
                                    <p:anim calcmode="lin" valueType="num">
                                      <p:cBhvr>
                                        <p:cTn id="81" dur="1000" fill="hold"/>
                                        <p:tgtEl>
                                          <p:spTgt spid="54"/>
                                        </p:tgtEl>
                                        <p:attrNameLst>
                                          <p:attrName>ppt_y</p:attrName>
                                        </p:attrNameLst>
                                      </p:cBhvr>
                                      <p:tavLst>
                                        <p:tav tm="0">
                                          <p:val>
                                            <p:strVal val="#ppt_y+.1"/>
                                          </p:val>
                                        </p:tav>
                                        <p:tav tm="100000">
                                          <p:val>
                                            <p:strVal val="#ppt_y"/>
                                          </p:val>
                                        </p:tav>
                                      </p:tavLst>
                                    </p:anim>
                                  </p:childTnLst>
                                </p:cTn>
                              </p:par>
                            </p:childTnLst>
                          </p:cTn>
                        </p:par>
                        <p:par>
                          <p:cTn id="82" fill="hold">
                            <p:stCondLst>
                              <p:cond delay="7000"/>
                            </p:stCondLst>
                            <p:childTnLst>
                              <p:par>
                                <p:cTn id="83" presetID="2" presetClass="entr" presetSubtype="9" fill="hold" nodeType="afterEffect">
                                  <p:stCondLst>
                                    <p:cond delay="0"/>
                                  </p:stCondLst>
                                  <p:childTnLst>
                                    <p:set>
                                      <p:cBhvr>
                                        <p:cTn id="84" dur="1" fill="hold">
                                          <p:stCondLst>
                                            <p:cond delay="0"/>
                                          </p:stCondLst>
                                        </p:cTn>
                                        <p:tgtEl>
                                          <p:spTgt spid="55"/>
                                        </p:tgtEl>
                                        <p:attrNameLst>
                                          <p:attrName>style.visibility</p:attrName>
                                        </p:attrNameLst>
                                      </p:cBhvr>
                                      <p:to>
                                        <p:strVal val="visible"/>
                                      </p:to>
                                    </p:set>
                                    <p:anim calcmode="lin" valueType="num">
                                      <p:cBhvr additive="base">
                                        <p:cTn id="85" dur="500" fill="hold"/>
                                        <p:tgtEl>
                                          <p:spTgt spid="55"/>
                                        </p:tgtEl>
                                        <p:attrNameLst>
                                          <p:attrName>ppt_x</p:attrName>
                                        </p:attrNameLst>
                                      </p:cBhvr>
                                      <p:tavLst>
                                        <p:tav tm="0">
                                          <p:val>
                                            <p:strVal val="0-#ppt_w/2"/>
                                          </p:val>
                                        </p:tav>
                                        <p:tav tm="100000">
                                          <p:val>
                                            <p:strVal val="#ppt_x"/>
                                          </p:val>
                                        </p:tav>
                                      </p:tavLst>
                                    </p:anim>
                                    <p:anim calcmode="lin" valueType="num">
                                      <p:cBhvr additive="base">
                                        <p:cTn id="86" dur="500" fill="hold"/>
                                        <p:tgtEl>
                                          <p:spTgt spid="55"/>
                                        </p:tgtEl>
                                        <p:attrNameLst>
                                          <p:attrName>ppt_y</p:attrName>
                                        </p:attrNameLst>
                                      </p:cBhvr>
                                      <p:tavLst>
                                        <p:tav tm="0">
                                          <p:val>
                                            <p:strVal val="0-#ppt_h/2"/>
                                          </p:val>
                                        </p:tav>
                                        <p:tav tm="100000">
                                          <p:val>
                                            <p:strVal val="#ppt_y"/>
                                          </p:val>
                                        </p:tav>
                                      </p:tavLst>
                                    </p:anim>
                                  </p:childTnLst>
                                </p:cTn>
                              </p:par>
                            </p:childTnLst>
                          </p:cTn>
                        </p:par>
                        <p:par>
                          <p:cTn id="87" fill="hold">
                            <p:stCondLst>
                              <p:cond delay="7500"/>
                            </p:stCondLst>
                            <p:childTnLst>
                              <p:par>
                                <p:cTn id="88" presetID="42" presetClass="entr" presetSubtype="0" fill="hold" grpId="0" nodeType="afterEffect">
                                  <p:stCondLst>
                                    <p:cond delay="0"/>
                                  </p:stCondLst>
                                  <p:childTnLst>
                                    <p:set>
                                      <p:cBhvr>
                                        <p:cTn id="89" dur="1" fill="hold">
                                          <p:stCondLst>
                                            <p:cond delay="0"/>
                                          </p:stCondLst>
                                        </p:cTn>
                                        <p:tgtEl>
                                          <p:spTgt spid="56"/>
                                        </p:tgtEl>
                                        <p:attrNameLst>
                                          <p:attrName>style.visibility</p:attrName>
                                        </p:attrNameLst>
                                      </p:cBhvr>
                                      <p:to>
                                        <p:strVal val="visible"/>
                                      </p:to>
                                    </p:set>
                                    <p:animEffect transition="in" filter="fade">
                                      <p:cBhvr>
                                        <p:cTn id="90" dur="1000"/>
                                        <p:tgtEl>
                                          <p:spTgt spid="56"/>
                                        </p:tgtEl>
                                      </p:cBhvr>
                                    </p:animEffect>
                                    <p:anim calcmode="lin" valueType="num">
                                      <p:cBhvr>
                                        <p:cTn id="91" dur="1000" fill="hold"/>
                                        <p:tgtEl>
                                          <p:spTgt spid="56"/>
                                        </p:tgtEl>
                                        <p:attrNameLst>
                                          <p:attrName>ppt_x</p:attrName>
                                        </p:attrNameLst>
                                      </p:cBhvr>
                                      <p:tavLst>
                                        <p:tav tm="0">
                                          <p:val>
                                            <p:strVal val="#ppt_x"/>
                                          </p:val>
                                        </p:tav>
                                        <p:tav tm="100000">
                                          <p:val>
                                            <p:strVal val="#ppt_x"/>
                                          </p:val>
                                        </p:tav>
                                      </p:tavLst>
                                    </p:anim>
                                    <p:anim calcmode="lin" valueType="num">
                                      <p:cBhvr>
                                        <p:cTn id="92" dur="1000" fill="hold"/>
                                        <p:tgtEl>
                                          <p:spTgt spid="56"/>
                                        </p:tgtEl>
                                        <p:attrNameLst>
                                          <p:attrName>ppt_y</p:attrName>
                                        </p:attrNameLst>
                                      </p:cBhvr>
                                      <p:tavLst>
                                        <p:tav tm="0">
                                          <p:val>
                                            <p:strVal val="#ppt_y+.1"/>
                                          </p:val>
                                        </p:tav>
                                        <p:tav tm="100000">
                                          <p:val>
                                            <p:strVal val="#ppt_y"/>
                                          </p:val>
                                        </p:tav>
                                      </p:tavLst>
                                    </p:anim>
                                  </p:childTnLst>
                                </p:cTn>
                              </p:par>
                              <p:par>
                                <p:cTn id="93" presetID="42" presetClass="entr" presetSubtype="0" fill="hold" grpId="0" nodeType="withEffect">
                                  <p:stCondLst>
                                    <p:cond delay="0"/>
                                  </p:stCondLst>
                                  <p:childTnLst>
                                    <p:set>
                                      <p:cBhvr>
                                        <p:cTn id="94" dur="1" fill="hold">
                                          <p:stCondLst>
                                            <p:cond delay="0"/>
                                          </p:stCondLst>
                                        </p:cTn>
                                        <p:tgtEl>
                                          <p:spTgt spid="57"/>
                                        </p:tgtEl>
                                        <p:attrNameLst>
                                          <p:attrName>style.visibility</p:attrName>
                                        </p:attrNameLst>
                                      </p:cBhvr>
                                      <p:to>
                                        <p:strVal val="visible"/>
                                      </p:to>
                                    </p:set>
                                    <p:animEffect transition="in" filter="fade">
                                      <p:cBhvr>
                                        <p:cTn id="95" dur="1000"/>
                                        <p:tgtEl>
                                          <p:spTgt spid="57"/>
                                        </p:tgtEl>
                                      </p:cBhvr>
                                    </p:animEffect>
                                    <p:anim calcmode="lin" valueType="num">
                                      <p:cBhvr>
                                        <p:cTn id="96" dur="1000" fill="hold"/>
                                        <p:tgtEl>
                                          <p:spTgt spid="57"/>
                                        </p:tgtEl>
                                        <p:attrNameLst>
                                          <p:attrName>ppt_x</p:attrName>
                                        </p:attrNameLst>
                                      </p:cBhvr>
                                      <p:tavLst>
                                        <p:tav tm="0">
                                          <p:val>
                                            <p:strVal val="#ppt_x"/>
                                          </p:val>
                                        </p:tav>
                                        <p:tav tm="100000">
                                          <p:val>
                                            <p:strVal val="#ppt_x"/>
                                          </p:val>
                                        </p:tav>
                                      </p:tavLst>
                                    </p:anim>
                                    <p:anim calcmode="lin" valueType="num">
                                      <p:cBhvr>
                                        <p:cTn id="97" dur="1000" fill="hold"/>
                                        <p:tgtEl>
                                          <p:spTgt spid="5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30" grpId="0"/>
      <p:bldP spid="32" grpId="0"/>
      <p:bldP spid="37" grpId="0"/>
      <p:bldP spid="38" grpId="0"/>
      <p:bldP spid="53" grpId="0"/>
      <p:bldP spid="54" grpId="0"/>
      <p:bldP spid="56" grpId="0"/>
      <p:bldP spid="5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0200" y="179901"/>
            <a:ext cx="704773" cy="479812"/>
          </a:xfrm>
          <a:prstGeom prst="rect">
            <a:avLst/>
          </a:prstGeom>
        </p:spPr>
      </p:pic>
      <p:cxnSp>
        <p:nvCxnSpPr>
          <p:cNvPr id="14" name="直接连接符 13"/>
          <p:cNvCxnSpPr/>
          <p:nvPr/>
        </p:nvCxnSpPr>
        <p:spPr>
          <a:xfrm>
            <a:off x="2780907" y="509047"/>
            <a:ext cx="9345105" cy="0"/>
          </a:xfrm>
          <a:prstGeom prst="line">
            <a:avLst/>
          </a:prstGeom>
          <a:ln>
            <a:solidFill>
              <a:srgbClr val="427345"/>
            </a:solidFill>
          </a:ln>
        </p:spPr>
        <p:style>
          <a:lnRef idx="1">
            <a:schemeClr val="accent1"/>
          </a:lnRef>
          <a:fillRef idx="0">
            <a:schemeClr val="accent1"/>
          </a:fillRef>
          <a:effectRef idx="0">
            <a:schemeClr val="accent1"/>
          </a:effectRef>
          <a:fontRef idx="minor">
            <a:schemeClr val="tx1"/>
          </a:fontRef>
        </p:style>
      </p:cxnSp>
      <p:sp>
        <p:nvSpPr>
          <p:cNvPr id="21" name="矩形 20"/>
          <p:cNvSpPr/>
          <p:nvPr/>
        </p:nvSpPr>
        <p:spPr>
          <a:xfrm>
            <a:off x="10788597" y="156195"/>
            <a:ext cx="1337415" cy="284675"/>
          </a:xfrm>
          <a:prstGeom prst="rect">
            <a:avLst/>
          </a:prstGeom>
          <a:noFill/>
        </p:spPr>
        <p:txBody>
          <a:bodyPr vert="horz" wrap="square" lIns="68562" tIns="34281" rIns="68562" bIns="34281" rtlCol="0">
            <a:spAutoFit/>
          </a:bodyPr>
          <a:lstStyle/>
          <a:p>
            <a:pPr defTabSz="914400"/>
            <a:r>
              <a:rPr lang="zh-CN" altLang="en-US" sz="1400" b="1" dirty="0" smtClean="0">
                <a:solidFill>
                  <a:srgbClr val="427345"/>
                </a:solidFill>
                <a:latin typeface="+mj-ea"/>
                <a:ea typeface="+mj-ea"/>
              </a:rPr>
              <a:t>物料清单</a:t>
            </a:r>
            <a:endParaRPr lang="en-US" altLang="zh-CN" sz="1400" b="1" dirty="0">
              <a:solidFill>
                <a:srgbClr val="427345"/>
              </a:solidFill>
              <a:latin typeface="+mj-ea"/>
              <a:ea typeface="+mj-ea"/>
            </a:endParaRPr>
          </a:p>
        </p:txBody>
      </p:sp>
      <p:pic>
        <p:nvPicPr>
          <p:cNvPr id="15" name="图片 14"/>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626775" y="14552"/>
            <a:ext cx="1830478" cy="852636"/>
          </a:xfrm>
          <a:prstGeom prst="rect">
            <a:avLst/>
          </a:prstGeom>
        </p:spPr>
      </p:pic>
      <p:pic>
        <p:nvPicPr>
          <p:cNvPr id="22" name="图片 2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5400000">
            <a:off x="9754318" y="4420235"/>
            <a:ext cx="1527051" cy="3810008"/>
          </a:xfrm>
          <a:prstGeom prst="rect">
            <a:avLst/>
          </a:prstGeom>
        </p:spPr>
      </p:pic>
      <p:pic>
        <p:nvPicPr>
          <p:cNvPr id="23" name="图片 2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6200000">
            <a:off x="6900878" y="5052670"/>
            <a:ext cx="993650" cy="2901702"/>
          </a:xfrm>
          <a:prstGeom prst="rect">
            <a:avLst/>
          </a:prstGeom>
        </p:spPr>
      </p:pic>
      <p:pic>
        <p:nvPicPr>
          <p:cNvPr id="24" name="图片 2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5400000">
            <a:off x="3598732" y="4434985"/>
            <a:ext cx="1527051" cy="3810008"/>
          </a:xfrm>
          <a:prstGeom prst="rect">
            <a:avLst/>
          </a:prstGeom>
        </p:spPr>
      </p:pic>
      <p:pic>
        <p:nvPicPr>
          <p:cNvPr id="25" name="图片 2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6200000">
            <a:off x="787640" y="5052670"/>
            <a:ext cx="993650" cy="2901702"/>
          </a:xfrm>
          <a:prstGeom prst="rect">
            <a:avLst/>
          </a:prstGeom>
        </p:spPr>
      </p:pic>
      <p:pic>
        <p:nvPicPr>
          <p:cNvPr id="27" name="图片 2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a:off x="1012346" y="4581251"/>
            <a:ext cx="2015954" cy="1614903"/>
          </a:xfrm>
          <a:prstGeom prst="rect">
            <a:avLst/>
          </a:prstGeom>
        </p:spPr>
      </p:pic>
      <p:pic>
        <p:nvPicPr>
          <p:cNvPr id="33" name="图片 3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flipH="1">
            <a:off x="610862" y="885205"/>
            <a:ext cx="2607734" cy="4609926"/>
          </a:xfrm>
          <a:prstGeom prst="rect">
            <a:avLst/>
          </a:prstGeom>
        </p:spPr>
      </p:pic>
      <p:pic>
        <p:nvPicPr>
          <p:cNvPr id="40" name="图片 3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460846" y="4269975"/>
            <a:ext cx="2357868" cy="1888797"/>
          </a:xfrm>
          <a:prstGeom prst="rect">
            <a:avLst/>
          </a:prstGeom>
        </p:spPr>
      </p:pic>
      <p:pic>
        <p:nvPicPr>
          <p:cNvPr id="41" name="图片 40"/>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flipH="1">
            <a:off x="9011378" y="822267"/>
            <a:ext cx="2991591" cy="4314893"/>
          </a:xfrm>
          <a:prstGeom prst="rect">
            <a:avLst/>
          </a:prstGeom>
        </p:spPr>
      </p:pic>
      <p:sp>
        <p:nvSpPr>
          <p:cNvPr id="42" name="矩形 41"/>
          <p:cNvSpPr/>
          <p:nvPr/>
        </p:nvSpPr>
        <p:spPr>
          <a:xfrm>
            <a:off x="5238644" y="957288"/>
            <a:ext cx="2756550" cy="561674"/>
          </a:xfrm>
          <a:prstGeom prst="rect">
            <a:avLst/>
          </a:prstGeom>
          <a:noFill/>
        </p:spPr>
        <p:txBody>
          <a:bodyPr vert="horz" wrap="square" lIns="68562" tIns="34281" rIns="68562" bIns="34281" rtlCol="0">
            <a:spAutoFit/>
          </a:bodyPr>
          <a:lstStyle/>
          <a:p>
            <a:pPr defTabSz="914400"/>
            <a:r>
              <a:rPr lang="zh-CN" altLang="en-US" sz="3200" b="1" dirty="0" smtClean="0">
                <a:solidFill>
                  <a:srgbClr val="427345"/>
                </a:solidFill>
                <a:latin typeface="+mj-ea"/>
                <a:ea typeface="+mj-ea"/>
              </a:rPr>
              <a:t>物料清单</a:t>
            </a:r>
            <a:endParaRPr lang="en-US" altLang="zh-CN" sz="3200" b="1" dirty="0">
              <a:solidFill>
                <a:srgbClr val="427345"/>
              </a:solidFill>
              <a:latin typeface="+mj-ea"/>
              <a:ea typeface="+mj-ea"/>
            </a:endParaRPr>
          </a:p>
        </p:txBody>
      </p:sp>
      <p:sp>
        <p:nvSpPr>
          <p:cNvPr id="43" name="矩形 42"/>
          <p:cNvSpPr/>
          <p:nvPr/>
        </p:nvSpPr>
        <p:spPr>
          <a:xfrm>
            <a:off x="3876310" y="1672892"/>
            <a:ext cx="1923533" cy="3785652"/>
          </a:xfrm>
          <a:prstGeom prst="rect">
            <a:avLst/>
          </a:prstGeom>
        </p:spPr>
        <p:txBody>
          <a:bodyPr wrap="square">
            <a:spAutoFit/>
          </a:bodyPr>
          <a:lstStyle/>
          <a:p>
            <a:pPr>
              <a:lnSpc>
                <a:spcPct val="150000"/>
              </a:lnSpc>
            </a:pPr>
            <a:r>
              <a:rPr lang="zh-CN" altLang="en-US" sz="1600" dirty="0" smtClean="0">
                <a:solidFill>
                  <a:schemeClr val="accent6">
                    <a:lumMod val="50000"/>
                  </a:schemeClr>
                </a:solidFill>
                <a:latin typeface="+mj-ea"/>
                <a:ea typeface="+mj-ea"/>
              </a:rPr>
              <a:t>单页</a:t>
            </a:r>
            <a:endParaRPr lang="en-US" altLang="zh-CN" sz="1600" dirty="0" smtClean="0">
              <a:solidFill>
                <a:schemeClr val="accent6">
                  <a:lumMod val="50000"/>
                </a:schemeClr>
              </a:solidFill>
              <a:latin typeface="+mj-ea"/>
              <a:ea typeface="+mj-ea"/>
            </a:endParaRPr>
          </a:p>
          <a:p>
            <a:pPr>
              <a:lnSpc>
                <a:spcPct val="150000"/>
              </a:lnSpc>
            </a:pPr>
            <a:r>
              <a:rPr lang="zh-CN" altLang="en-US" sz="1600" dirty="0" smtClean="0">
                <a:solidFill>
                  <a:schemeClr val="accent6">
                    <a:lumMod val="50000"/>
                  </a:schemeClr>
                </a:solidFill>
                <a:latin typeface="+mj-ea"/>
                <a:ea typeface="+mj-ea"/>
              </a:rPr>
              <a:t>海报</a:t>
            </a:r>
            <a:endParaRPr lang="en-US" altLang="zh-CN" sz="1600" dirty="0" smtClean="0">
              <a:solidFill>
                <a:schemeClr val="accent6">
                  <a:lumMod val="50000"/>
                </a:schemeClr>
              </a:solidFill>
              <a:latin typeface="+mj-ea"/>
              <a:ea typeface="+mj-ea"/>
            </a:endParaRPr>
          </a:p>
          <a:p>
            <a:pPr>
              <a:lnSpc>
                <a:spcPct val="150000"/>
              </a:lnSpc>
            </a:pPr>
            <a:r>
              <a:rPr lang="zh-CN" altLang="en-US" sz="1600" dirty="0" smtClean="0">
                <a:solidFill>
                  <a:schemeClr val="accent6">
                    <a:lumMod val="50000"/>
                  </a:schemeClr>
                </a:solidFill>
                <a:latin typeface="+mj-ea"/>
                <a:ea typeface="+mj-ea"/>
              </a:rPr>
              <a:t>喷绘</a:t>
            </a:r>
            <a:endParaRPr lang="en-US" altLang="zh-CN" sz="1600" dirty="0" smtClean="0">
              <a:solidFill>
                <a:schemeClr val="accent6">
                  <a:lumMod val="50000"/>
                </a:schemeClr>
              </a:solidFill>
              <a:latin typeface="+mj-ea"/>
              <a:ea typeface="+mj-ea"/>
            </a:endParaRPr>
          </a:p>
          <a:p>
            <a:pPr>
              <a:lnSpc>
                <a:spcPct val="150000"/>
              </a:lnSpc>
            </a:pPr>
            <a:r>
              <a:rPr lang="en-US" altLang="zh-CN" sz="1600" dirty="0" smtClean="0">
                <a:solidFill>
                  <a:schemeClr val="accent6">
                    <a:lumMod val="50000"/>
                  </a:schemeClr>
                </a:solidFill>
                <a:latin typeface="+mj-ea"/>
                <a:ea typeface="+mj-ea"/>
              </a:rPr>
              <a:t>X</a:t>
            </a:r>
            <a:r>
              <a:rPr lang="zh-CN" altLang="en-US" sz="1600" dirty="0" smtClean="0">
                <a:solidFill>
                  <a:schemeClr val="accent6">
                    <a:lumMod val="50000"/>
                  </a:schemeClr>
                </a:solidFill>
                <a:latin typeface="+mj-ea"/>
                <a:ea typeface="+mj-ea"/>
              </a:rPr>
              <a:t>展架</a:t>
            </a:r>
            <a:endParaRPr lang="en-US" altLang="zh-CN" sz="1600" dirty="0" smtClean="0">
              <a:solidFill>
                <a:schemeClr val="accent6">
                  <a:lumMod val="50000"/>
                </a:schemeClr>
              </a:solidFill>
              <a:latin typeface="+mj-ea"/>
              <a:ea typeface="+mj-ea"/>
            </a:endParaRPr>
          </a:p>
          <a:p>
            <a:pPr>
              <a:lnSpc>
                <a:spcPct val="150000"/>
              </a:lnSpc>
            </a:pPr>
            <a:r>
              <a:rPr lang="zh-CN" altLang="en-US" sz="1600" dirty="0" smtClean="0">
                <a:solidFill>
                  <a:schemeClr val="accent6">
                    <a:lumMod val="50000"/>
                  </a:schemeClr>
                </a:solidFill>
                <a:latin typeface="+mj-ea"/>
                <a:ea typeface="+mj-ea"/>
              </a:rPr>
              <a:t>易拉宝</a:t>
            </a:r>
            <a:endParaRPr lang="en-US" altLang="zh-CN" sz="1600" dirty="0" smtClean="0">
              <a:solidFill>
                <a:schemeClr val="accent6">
                  <a:lumMod val="50000"/>
                </a:schemeClr>
              </a:solidFill>
              <a:latin typeface="+mj-ea"/>
              <a:ea typeface="+mj-ea"/>
            </a:endParaRPr>
          </a:p>
          <a:p>
            <a:pPr>
              <a:lnSpc>
                <a:spcPct val="150000"/>
              </a:lnSpc>
            </a:pPr>
            <a:r>
              <a:rPr lang="zh-CN" altLang="en-US" sz="1600" dirty="0" smtClean="0">
                <a:solidFill>
                  <a:schemeClr val="accent6">
                    <a:lumMod val="50000"/>
                  </a:schemeClr>
                </a:solidFill>
                <a:latin typeface="+mj-ea"/>
                <a:ea typeface="+mj-ea"/>
              </a:rPr>
              <a:t>入场券</a:t>
            </a:r>
            <a:endParaRPr lang="en-US" altLang="zh-CN" sz="1600" dirty="0" smtClean="0">
              <a:solidFill>
                <a:schemeClr val="accent6">
                  <a:lumMod val="50000"/>
                </a:schemeClr>
              </a:solidFill>
              <a:latin typeface="+mj-ea"/>
              <a:ea typeface="+mj-ea"/>
            </a:endParaRPr>
          </a:p>
          <a:p>
            <a:pPr>
              <a:lnSpc>
                <a:spcPct val="150000"/>
              </a:lnSpc>
            </a:pPr>
            <a:r>
              <a:rPr lang="zh-CN" altLang="en-US" sz="1600" dirty="0" smtClean="0">
                <a:solidFill>
                  <a:schemeClr val="accent6">
                    <a:lumMod val="50000"/>
                  </a:schemeClr>
                </a:solidFill>
                <a:latin typeface="+mj-ea"/>
                <a:ea typeface="+mj-ea"/>
              </a:rPr>
              <a:t>优惠券</a:t>
            </a:r>
            <a:endParaRPr lang="en-US" altLang="zh-CN" sz="1600" dirty="0" smtClean="0">
              <a:solidFill>
                <a:schemeClr val="accent6">
                  <a:lumMod val="50000"/>
                </a:schemeClr>
              </a:solidFill>
              <a:latin typeface="+mj-ea"/>
              <a:ea typeface="+mj-ea"/>
            </a:endParaRPr>
          </a:p>
          <a:p>
            <a:pPr>
              <a:lnSpc>
                <a:spcPct val="150000"/>
              </a:lnSpc>
            </a:pPr>
            <a:r>
              <a:rPr lang="zh-CN" altLang="en-US" sz="1600" dirty="0" smtClean="0">
                <a:solidFill>
                  <a:schemeClr val="accent6">
                    <a:lumMod val="50000"/>
                  </a:schemeClr>
                </a:solidFill>
                <a:latin typeface="+mj-ea"/>
                <a:ea typeface="+mj-ea"/>
              </a:rPr>
              <a:t>客户意向表</a:t>
            </a:r>
            <a:endParaRPr lang="en-US" altLang="zh-CN" sz="1600" dirty="0" smtClean="0">
              <a:solidFill>
                <a:schemeClr val="accent6">
                  <a:lumMod val="50000"/>
                </a:schemeClr>
              </a:solidFill>
              <a:latin typeface="+mj-ea"/>
              <a:ea typeface="+mj-ea"/>
            </a:endParaRPr>
          </a:p>
          <a:p>
            <a:pPr>
              <a:lnSpc>
                <a:spcPct val="150000"/>
              </a:lnSpc>
            </a:pPr>
            <a:r>
              <a:rPr lang="zh-CN" altLang="en-US" sz="1600" dirty="0" smtClean="0">
                <a:solidFill>
                  <a:schemeClr val="accent6">
                    <a:lumMod val="50000"/>
                  </a:schemeClr>
                </a:solidFill>
                <a:latin typeface="+mj-ea"/>
                <a:ea typeface="+mj-ea"/>
              </a:rPr>
              <a:t>现场抽奖券</a:t>
            </a:r>
            <a:endParaRPr lang="en-US" altLang="zh-CN" sz="1600" dirty="0" smtClean="0">
              <a:solidFill>
                <a:schemeClr val="accent6">
                  <a:lumMod val="50000"/>
                </a:schemeClr>
              </a:solidFill>
              <a:latin typeface="+mj-ea"/>
              <a:ea typeface="+mj-ea"/>
            </a:endParaRPr>
          </a:p>
          <a:p>
            <a:pPr>
              <a:lnSpc>
                <a:spcPct val="150000"/>
              </a:lnSpc>
            </a:pPr>
            <a:r>
              <a:rPr lang="en-US" altLang="zh-CN" sz="1600" dirty="0" smtClean="0">
                <a:solidFill>
                  <a:schemeClr val="accent6">
                    <a:lumMod val="50000"/>
                  </a:schemeClr>
                </a:solidFill>
                <a:latin typeface="+mj-ea"/>
                <a:ea typeface="+mj-ea"/>
              </a:rPr>
              <a:t>………….</a:t>
            </a:r>
            <a:endParaRPr lang="zh-CN" altLang="en-US" sz="1600" dirty="0">
              <a:solidFill>
                <a:schemeClr val="accent6">
                  <a:lumMod val="50000"/>
                </a:schemeClr>
              </a:solidFill>
              <a:latin typeface="+mj-ea"/>
              <a:ea typeface="+mj-ea"/>
            </a:endParaRPr>
          </a:p>
        </p:txBody>
      </p:sp>
      <p:sp>
        <p:nvSpPr>
          <p:cNvPr id="44" name="矩形 43"/>
          <p:cNvSpPr/>
          <p:nvPr/>
        </p:nvSpPr>
        <p:spPr>
          <a:xfrm>
            <a:off x="5726772" y="1720840"/>
            <a:ext cx="1780295" cy="3416320"/>
          </a:xfrm>
          <a:prstGeom prst="rect">
            <a:avLst/>
          </a:prstGeom>
        </p:spPr>
        <p:txBody>
          <a:bodyPr wrap="square">
            <a:spAutoFit/>
          </a:bodyPr>
          <a:lstStyle/>
          <a:p>
            <a:pPr>
              <a:lnSpc>
                <a:spcPct val="150000"/>
              </a:lnSpc>
            </a:pPr>
            <a:r>
              <a:rPr lang="zh-CN" altLang="en-US" sz="1600" dirty="0" smtClean="0">
                <a:solidFill>
                  <a:schemeClr val="accent6">
                    <a:lumMod val="50000"/>
                  </a:schemeClr>
                </a:solidFill>
                <a:latin typeface="+mj-ea"/>
                <a:ea typeface="+mj-ea"/>
              </a:rPr>
              <a:t>签名册</a:t>
            </a:r>
            <a:endParaRPr lang="en-US" altLang="zh-CN" sz="1600" dirty="0" smtClean="0">
              <a:solidFill>
                <a:schemeClr val="accent6">
                  <a:lumMod val="50000"/>
                </a:schemeClr>
              </a:solidFill>
              <a:latin typeface="+mj-ea"/>
              <a:ea typeface="+mj-ea"/>
            </a:endParaRPr>
          </a:p>
          <a:p>
            <a:pPr>
              <a:lnSpc>
                <a:spcPct val="150000"/>
              </a:lnSpc>
            </a:pPr>
            <a:r>
              <a:rPr lang="zh-CN" altLang="en-US" sz="1600" dirty="0" smtClean="0">
                <a:solidFill>
                  <a:schemeClr val="accent6">
                    <a:lumMod val="50000"/>
                  </a:schemeClr>
                </a:solidFill>
                <a:latin typeface="+mj-ea"/>
                <a:ea typeface="+mj-ea"/>
              </a:rPr>
              <a:t>茶水</a:t>
            </a:r>
            <a:endParaRPr lang="en-US" altLang="zh-CN" sz="1600" dirty="0" smtClean="0">
              <a:solidFill>
                <a:schemeClr val="accent6">
                  <a:lumMod val="50000"/>
                </a:schemeClr>
              </a:solidFill>
              <a:latin typeface="+mj-ea"/>
              <a:ea typeface="+mj-ea"/>
            </a:endParaRPr>
          </a:p>
          <a:p>
            <a:pPr>
              <a:lnSpc>
                <a:spcPct val="150000"/>
              </a:lnSpc>
            </a:pPr>
            <a:r>
              <a:rPr lang="zh-CN" altLang="en-US" sz="1600" dirty="0" smtClean="0">
                <a:solidFill>
                  <a:schemeClr val="accent6">
                    <a:lumMod val="50000"/>
                  </a:schemeClr>
                </a:solidFill>
                <a:latin typeface="+mj-ea"/>
                <a:ea typeface="+mj-ea"/>
              </a:rPr>
              <a:t>嘉宾证</a:t>
            </a:r>
            <a:endParaRPr lang="en-US" altLang="zh-CN" sz="1600" dirty="0" smtClean="0">
              <a:solidFill>
                <a:schemeClr val="accent6">
                  <a:lumMod val="50000"/>
                </a:schemeClr>
              </a:solidFill>
              <a:latin typeface="+mj-ea"/>
              <a:ea typeface="+mj-ea"/>
            </a:endParaRPr>
          </a:p>
          <a:p>
            <a:pPr>
              <a:lnSpc>
                <a:spcPct val="150000"/>
              </a:lnSpc>
            </a:pPr>
            <a:r>
              <a:rPr lang="zh-CN" altLang="en-US" sz="1600" dirty="0" smtClean="0">
                <a:solidFill>
                  <a:schemeClr val="accent6">
                    <a:lumMod val="50000"/>
                  </a:schemeClr>
                </a:solidFill>
                <a:latin typeface="+mj-ea"/>
                <a:ea typeface="+mj-ea"/>
              </a:rPr>
              <a:t>工作人员服装</a:t>
            </a:r>
            <a:endParaRPr lang="en-US" altLang="zh-CN" sz="1600" dirty="0" smtClean="0">
              <a:solidFill>
                <a:schemeClr val="accent6">
                  <a:lumMod val="50000"/>
                </a:schemeClr>
              </a:solidFill>
              <a:latin typeface="+mj-ea"/>
              <a:ea typeface="+mj-ea"/>
            </a:endParaRPr>
          </a:p>
          <a:p>
            <a:pPr>
              <a:lnSpc>
                <a:spcPct val="150000"/>
              </a:lnSpc>
            </a:pPr>
            <a:r>
              <a:rPr lang="zh-CN" altLang="en-US" sz="1600" dirty="0" smtClean="0">
                <a:solidFill>
                  <a:schemeClr val="accent6">
                    <a:lumMod val="50000"/>
                  </a:schemeClr>
                </a:solidFill>
                <a:latin typeface="+mj-ea"/>
                <a:ea typeface="+mj-ea"/>
              </a:rPr>
              <a:t>礼品</a:t>
            </a:r>
            <a:endParaRPr lang="en-US" altLang="zh-CN" sz="1600" dirty="0" smtClean="0">
              <a:solidFill>
                <a:schemeClr val="accent6">
                  <a:lumMod val="50000"/>
                </a:schemeClr>
              </a:solidFill>
              <a:latin typeface="+mj-ea"/>
              <a:ea typeface="+mj-ea"/>
            </a:endParaRPr>
          </a:p>
          <a:p>
            <a:pPr>
              <a:lnSpc>
                <a:spcPct val="150000"/>
              </a:lnSpc>
            </a:pPr>
            <a:r>
              <a:rPr lang="zh-CN" altLang="en-US" sz="1600" dirty="0" smtClean="0">
                <a:solidFill>
                  <a:schemeClr val="accent6">
                    <a:lumMod val="50000"/>
                  </a:schemeClr>
                </a:solidFill>
                <a:latin typeface="+mj-ea"/>
                <a:ea typeface="+mj-ea"/>
              </a:rPr>
              <a:t>地毯</a:t>
            </a:r>
            <a:endParaRPr lang="en-US" altLang="zh-CN" sz="1600" dirty="0" smtClean="0">
              <a:solidFill>
                <a:schemeClr val="accent6">
                  <a:lumMod val="50000"/>
                </a:schemeClr>
              </a:solidFill>
              <a:latin typeface="+mj-ea"/>
              <a:ea typeface="+mj-ea"/>
            </a:endParaRPr>
          </a:p>
          <a:p>
            <a:pPr>
              <a:lnSpc>
                <a:spcPct val="150000"/>
              </a:lnSpc>
            </a:pPr>
            <a:r>
              <a:rPr lang="zh-CN" altLang="en-US" sz="1600" dirty="0" smtClean="0">
                <a:solidFill>
                  <a:schemeClr val="accent6">
                    <a:lumMod val="50000"/>
                  </a:schemeClr>
                </a:solidFill>
                <a:latin typeface="+mj-ea"/>
                <a:ea typeface="+mj-ea"/>
              </a:rPr>
              <a:t>鲜花</a:t>
            </a:r>
            <a:endParaRPr lang="en-US" altLang="zh-CN" sz="1600" dirty="0" smtClean="0">
              <a:solidFill>
                <a:schemeClr val="accent6">
                  <a:lumMod val="50000"/>
                </a:schemeClr>
              </a:solidFill>
              <a:latin typeface="+mj-ea"/>
              <a:ea typeface="+mj-ea"/>
            </a:endParaRPr>
          </a:p>
          <a:p>
            <a:pPr>
              <a:lnSpc>
                <a:spcPct val="150000"/>
              </a:lnSpc>
            </a:pPr>
            <a:r>
              <a:rPr lang="zh-CN" altLang="en-US" sz="1600" dirty="0" smtClean="0">
                <a:solidFill>
                  <a:schemeClr val="accent6">
                    <a:lumMod val="50000"/>
                  </a:schemeClr>
                </a:solidFill>
                <a:latin typeface="+mj-ea"/>
                <a:ea typeface="+mj-ea"/>
              </a:rPr>
              <a:t>接待桌椅</a:t>
            </a:r>
            <a:endParaRPr lang="en-US" altLang="zh-CN" sz="1600" dirty="0" smtClean="0">
              <a:solidFill>
                <a:schemeClr val="accent6">
                  <a:lumMod val="50000"/>
                </a:schemeClr>
              </a:solidFill>
              <a:latin typeface="+mj-ea"/>
              <a:ea typeface="+mj-ea"/>
            </a:endParaRPr>
          </a:p>
          <a:p>
            <a:pPr>
              <a:lnSpc>
                <a:spcPct val="150000"/>
              </a:lnSpc>
            </a:pPr>
            <a:r>
              <a:rPr lang="en-US" altLang="zh-CN" sz="1600" dirty="0" smtClean="0">
                <a:solidFill>
                  <a:schemeClr val="accent6">
                    <a:lumMod val="50000"/>
                  </a:schemeClr>
                </a:solidFill>
                <a:latin typeface="+mj-ea"/>
                <a:ea typeface="+mj-ea"/>
              </a:rPr>
              <a:t>………….</a:t>
            </a:r>
            <a:endParaRPr lang="zh-CN" altLang="en-US" sz="1600" dirty="0">
              <a:solidFill>
                <a:schemeClr val="accent6">
                  <a:lumMod val="50000"/>
                </a:schemeClr>
              </a:solidFill>
              <a:latin typeface="+mj-ea"/>
              <a:ea typeface="+mj-ea"/>
            </a:endParaRPr>
          </a:p>
        </p:txBody>
      </p:sp>
      <p:sp>
        <p:nvSpPr>
          <p:cNvPr id="45" name="矩形 44"/>
          <p:cNvSpPr/>
          <p:nvPr/>
        </p:nvSpPr>
        <p:spPr>
          <a:xfrm>
            <a:off x="7555764" y="1800246"/>
            <a:ext cx="1780295" cy="2677656"/>
          </a:xfrm>
          <a:prstGeom prst="rect">
            <a:avLst/>
          </a:prstGeom>
        </p:spPr>
        <p:txBody>
          <a:bodyPr wrap="square">
            <a:spAutoFit/>
          </a:bodyPr>
          <a:lstStyle/>
          <a:p>
            <a:pPr>
              <a:lnSpc>
                <a:spcPct val="150000"/>
              </a:lnSpc>
            </a:pPr>
            <a:r>
              <a:rPr lang="zh-CN" altLang="en-US" sz="1600" dirty="0" smtClean="0">
                <a:solidFill>
                  <a:schemeClr val="accent6">
                    <a:lumMod val="50000"/>
                  </a:schemeClr>
                </a:solidFill>
                <a:latin typeface="+mj-ea"/>
                <a:ea typeface="+mj-ea"/>
              </a:rPr>
              <a:t>舞台租用费</a:t>
            </a:r>
            <a:endParaRPr lang="en-US" altLang="zh-CN" sz="1600" dirty="0" smtClean="0">
              <a:solidFill>
                <a:schemeClr val="accent6">
                  <a:lumMod val="50000"/>
                </a:schemeClr>
              </a:solidFill>
              <a:latin typeface="+mj-ea"/>
              <a:ea typeface="+mj-ea"/>
            </a:endParaRPr>
          </a:p>
          <a:p>
            <a:pPr>
              <a:lnSpc>
                <a:spcPct val="150000"/>
              </a:lnSpc>
            </a:pPr>
            <a:r>
              <a:rPr lang="zh-CN" altLang="en-US" sz="1600" dirty="0" smtClean="0">
                <a:solidFill>
                  <a:schemeClr val="accent6">
                    <a:lumMod val="50000"/>
                  </a:schemeClr>
                </a:solidFill>
                <a:latin typeface="+mj-ea"/>
                <a:ea typeface="+mj-ea"/>
              </a:rPr>
              <a:t>灯光水电费</a:t>
            </a:r>
            <a:endParaRPr lang="en-US" altLang="zh-CN" sz="1600" dirty="0" smtClean="0">
              <a:solidFill>
                <a:schemeClr val="accent6">
                  <a:lumMod val="50000"/>
                </a:schemeClr>
              </a:solidFill>
              <a:latin typeface="+mj-ea"/>
              <a:ea typeface="+mj-ea"/>
            </a:endParaRPr>
          </a:p>
          <a:p>
            <a:pPr>
              <a:lnSpc>
                <a:spcPct val="150000"/>
              </a:lnSpc>
            </a:pPr>
            <a:r>
              <a:rPr lang="zh-CN" altLang="en-US" sz="1600" dirty="0">
                <a:solidFill>
                  <a:schemeClr val="accent6">
                    <a:lumMod val="50000"/>
                  </a:schemeClr>
                </a:solidFill>
                <a:latin typeface="+mj-ea"/>
                <a:ea typeface="+mj-ea"/>
              </a:rPr>
              <a:t>演</a:t>
            </a:r>
            <a:r>
              <a:rPr lang="zh-CN" altLang="en-US" sz="1600" dirty="0" smtClean="0">
                <a:solidFill>
                  <a:schemeClr val="accent6">
                    <a:lumMod val="50000"/>
                  </a:schemeClr>
                </a:solidFill>
                <a:latin typeface="+mj-ea"/>
                <a:ea typeface="+mj-ea"/>
              </a:rPr>
              <a:t>出服务费</a:t>
            </a:r>
            <a:endParaRPr lang="en-US" altLang="zh-CN" sz="1600" dirty="0" smtClean="0">
              <a:solidFill>
                <a:schemeClr val="accent6">
                  <a:lumMod val="50000"/>
                </a:schemeClr>
              </a:solidFill>
              <a:latin typeface="+mj-ea"/>
              <a:ea typeface="+mj-ea"/>
            </a:endParaRPr>
          </a:p>
          <a:p>
            <a:pPr>
              <a:lnSpc>
                <a:spcPct val="150000"/>
              </a:lnSpc>
            </a:pPr>
            <a:r>
              <a:rPr lang="zh-CN" altLang="en-US" sz="1600" dirty="0" smtClean="0">
                <a:solidFill>
                  <a:schemeClr val="accent6">
                    <a:lumMod val="50000"/>
                  </a:schemeClr>
                </a:solidFill>
                <a:latin typeface="+mj-ea"/>
                <a:ea typeface="+mj-ea"/>
              </a:rPr>
              <a:t>演出道具费</a:t>
            </a:r>
            <a:endParaRPr lang="en-US" altLang="zh-CN" sz="1600" dirty="0" smtClean="0">
              <a:solidFill>
                <a:schemeClr val="accent6">
                  <a:lumMod val="50000"/>
                </a:schemeClr>
              </a:solidFill>
              <a:latin typeface="+mj-ea"/>
              <a:ea typeface="+mj-ea"/>
            </a:endParaRPr>
          </a:p>
          <a:p>
            <a:pPr>
              <a:lnSpc>
                <a:spcPct val="150000"/>
              </a:lnSpc>
            </a:pPr>
            <a:r>
              <a:rPr lang="zh-CN" altLang="en-US" sz="1600" dirty="0" smtClean="0">
                <a:solidFill>
                  <a:schemeClr val="accent6">
                    <a:lumMod val="50000"/>
                  </a:schemeClr>
                </a:solidFill>
                <a:latin typeface="+mj-ea"/>
                <a:ea typeface="+mj-ea"/>
              </a:rPr>
              <a:t>物料领用单</a:t>
            </a:r>
            <a:endParaRPr lang="en-US" altLang="zh-CN" sz="1600" dirty="0" smtClean="0">
              <a:solidFill>
                <a:schemeClr val="accent6">
                  <a:lumMod val="50000"/>
                </a:schemeClr>
              </a:solidFill>
              <a:latin typeface="+mj-ea"/>
              <a:ea typeface="+mj-ea"/>
            </a:endParaRPr>
          </a:p>
          <a:p>
            <a:pPr>
              <a:lnSpc>
                <a:spcPct val="150000"/>
              </a:lnSpc>
            </a:pPr>
            <a:r>
              <a:rPr lang="zh-CN" altLang="en-US" sz="1600" dirty="0" smtClean="0">
                <a:solidFill>
                  <a:schemeClr val="accent6">
                    <a:lumMod val="50000"/>
                  </a:schemeClr>
                </a:solidFill>
                <a:latin typeface="+mj-ea"/>
                <a:ea typeface="+mj-ea"/>
              </a:rPr>
              <a:t>台卡</a:t>
            </a:r>
            <a:endParaRPr lang="en-US" altLang="zh-CN" sz="1600" dirty="0" smtClean="0">
              <a:solidFill>
                <a:schemeClr val="accent6">
                  <a:lumMod val="50000"/>
                </a:schemeClr>
              </a:solidFill>
              <a:latin typeface="+mj-ea"/>
              <a:ea typeface="+mj-ea"/>
            </a:endParaRPr>
          </a:p>
          <a:p>
            <a:pPr>
              <a:lnSpc>
                <a:spcPct val="150000"/>
              </a:lnSpc>
            </a:pPr>
            <a:r>
              <a:rPr lang="en-US" altLang="zh-CN" sz="1600" dirty="0" smtClean="0">
                <a:solidFill>
                  <a:schemeClr val="accent6">
                    <a:lumMod val="50000"/>
                  </a:schemeClr>
                </a:solidFill>
                <a:latin typeface="+mj-ea"/>
                <a:ea typeface="+mj-ea"/>
              </a:rPr>
              <a:t>………….</a:t>
            </a:r>
            <a:endParaRPr lang="zh-CN" altLang="en-US" sz="1600" dirty="0">
              <a:solidFill>
                <a:schemeClr val="accent6">
                  <a:lumMod val="50000"/>
                </a:schemeClr>
              </a:solidFill>
              <a:latin typeface="+mj-ea"/>
              <a:ea typeface="+mj-ea"/>
            </a:endParaRPr>
          </a:p>
        </p:txBody>
      </p:sp>
    </p:spTree>
    <p:extLst>
      <p:ext uri="{BB962C8B-B14F-4D97-AF65-F5344CB8AC3E}">
        <p14:creationId xmlns:p14="http://schemas.microsoft.com/office/powerpoint/2010/main" val="152991146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fallOve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left)">
                                      <p:cBhvr>
                                        <p:cTn id="12" dur="500"/>
                                        <p:tgtEl>
                                          <p:spTgt spid="15"/>
                                        </p:tgtEl>
                                      </p:cBhvr>
                                    </p:animEffect>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left)">
                                      <p:cBhvr>
                                        <p:cTn id="16" dur="500"/>
                                        <p:tgtEl>
                                          <p:spTgt spid="14"/>
                                        </p:tgtEl>
                                      </p:cBhvr>
                                    </p:animEffect>
                                  </p:childTnLst>
                                </p:cTn>
                              </p:par>
                            </p:childTnLst>
                          </p:cTn>
                        </p:par>
                        <p:par>
                          <p:cTn id="17" fill="hold">
                            <p:stCondLst>
                              <p:cond delay="1500"/>
                            </p:stCondLst>
                            <p:childTnLst>
                              <p:par>
                                <p:cTn id="18" presetID="14" presetClass="entr" presetSubtype="10" fill="hold" grpId="0" nodeType="after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randombar(horizontal)">
                                      <p:cBhvr>
                                        <p:cTn id="20" dur="500"/>
                                        <p:tgtEl>
                                          <p:spTgt spid="21"/>
                                        </p:tgtEl>
                                      </p:cBhvr>
                                    </p:animEffect>
                                  </p:childTnLst>
                                </p:cTn>
                              </p:par>
                              <p:par>
                                <p:cTn id="21" presetID="2" presetClass="entr" presetSubtype="2" fill="hold" nodeType="withEffect">
                                  <p:stCondLst>
                                    <p:cond delay="0"/>
                                  </p:stCondLst>
                                  <p:childTnLst>
                                    <p:set>
                                      <p:cBhvr>
                                        <p:cTn id="22" dur="1" fill="hold">
                                          <p:stCondLst>
                                            <p:cond delay="0"/>
                                          </p:stCondLst>
                                        </p:cTn>
                                        <p:tgtEl>
                                          <p:spTgt spid="33"/>
                                        </p:tgtEl>
                                        <p:attrNameLst>
                                          <p:attrName>style.visibility</p:attrName>
                                        </p:attrNameLst>
                                      </p:cBhvr>
                                      <p:to>
                                        <p:strVal val="visible"/>
                                      </p:to>
                                    </p:set>
                                    <p:anim calcmode="lin" valueType="num">
                                      <p:cBhvr additive="base">
                                        <p:cTn id="23" dur="500" fill="hold"/>
                                        <p:tgtEl>
                                          <p:spTgt spid="33"/>
                                        </p:tgtEl>
                                        <p:attrNameLst>
                                          <p:attrName>ppt_x</p:attrName>
                                        </p:attrNameLst>
                                      </p:cBhvr>
                                      <p:tavLst>
                                        <p:tav tm="0">
                                          <p:val>
                                            <p:strVal val="1+#ppt_w/2"/>
                                          </p:val>
                                        </p:tav>
                                        <p:tav tm="100000">
                                          <p:val>
                                            <p:strVal val="#ppt_x"/>
                                          </p:val>
                                        </p:tav>
                                      </p:tavLst>
                                    </p:anim>
                                    <p:anim calcmode="lin" valueType="num">
                                      <p:cBhvr additive="base">
                                        <p:cTn id="24" dur="500" fill="hold"/>
                                        <p:tgtEl>
                                          <p:spTgt spid="33"/>
                                        </p:tgtEl>
                                        <p:attrNameLst>
                                          <p:attrName>ppt_y</p:attrName>
                                        </p:attrNameLst>
                                      </p:cBhvr>
                                      <p:tavLst>
                                        <p:tav tm="0">
                                          <p:val>
                                            <p:strVal val="#ppt_y"/>
                                          </p:val>
                                        </p:tav>
                                        <p:tav tm="100000">
                                          <p:val>
                                            <p:strVal val="#ppt_y"/>
                                          </p:val>
                                        </p:tav>
                                      </p:tavLst>
                                    </p:anim>
                                  </p:childTnLst>
                                </p:cTn>
                              </p:par>
                              <p:par>
                                <p:cTn id="25" presetID="2" presetClass="entr" presetSubtype="2" fill="hold" nodeType="withEffect">
                                  <p:stCondLst>
                                    <p:cond delay="0"/>
                                  </p:stCondLst>
                                  <p:childTnLst>
                                    <p:set>
                                      <p:cBhvr>
                                        <p:cTn id="26" dur="1" fill="hold">
                                          <p:stCondLst>
                                            <p:cond delay="0"/>
                                          </p:stCondLst>
                                        </p:cTn>
                                        <p:tgtEl>
                                          <p:spTgt spid="27"/>
                                        </p:tgtEl>
                                        <p:attrNameLst>
                                          <p:attrName>style.visibility</p:attrName>
                                        </p:attrNameLst>
                                      </p:cBhvr>
                                      <p:to>
                                        <p:strVal val="visible"/>
                                      </p:to>
                                    </p:set>
                                    <p:anim calcmode="lin" valueType="num">
                                      <p:cBhvr additive="base">
                                        <p:cTn id="27" dur="500" fill="hold"/>
                                        <p:tgtEl>
                                          <p:spTgt spid="27"/>
                                        </p:tgtEl>
                                        <p:attrNameLst>
                                          <p:attrName>ppt_x</p:attrName>
                                        </p:attrNameLst>
                                      </p:cBhvr>
                                      <p:tavLst>
                                        <p:tav tm="0">
                                          <p:val>
                                            <p:strVal val="1+#ppt_w/2"/>
                                          </p:val>
                                        </p:tav>
                                        <p:tav tm="100000">
                                          <p:val>
                                            <p:strVal val="#ppt_x"/>
                                          </p:val>
                                        </p:tav>
                                      </p:tavLst>
                                    </p:anim>
                                    <p:anim calcmode="lin" valueType="num">
                                      <p:cBhvr additive="base">
                                        <p:cTn id="28" dur="500" fill="hold"/>
                                        <p:tgtEl>
                                          <p:spTgt spid="27"/>
                                        </p:tgtEl>
                                        <p:attrNameLst>
                                          <p:attrName>ppt_y</p:attrName>
                                        </p:attrNameLst>
                                      </p:cBhvr>
                                      <p:tavLst>
                                        <p:tav tm="0">
                                          <p:val>
                                            <p:strVal val="#ppt_y"/>
                                          </p:val>
                                        </p:tav>
                                        <p:tav tm="100000">
                                          <p:val>
                                            <p:strVal val="#ppt_y"/>
                                          </p:val>
                                        </p:tav>
                                      </p:tavLst>
                                    </p:anim>
                                  </p:childTnLst>
                                </p:cTn>
                              </p:par>
                            </p:childTnLst>
                          </p:cTn>
                        </p:par>
                        <p:par>
                          <p:cTn id="29" fill="hold">
                            <p:stCondLst>
                              <p:cond delay="2000"/>
                            </p:stCondLst>
                            <p:childTnLst>
                              <p:par>
                                <p:cTn id="30" presetID="2" presetClass="entr" presetSubtype="8" fill="hold" nodeType="afterEffect">
                                  <p:stCondLst>
                                    <p:cond delay="0"/>
                                  </p:stCondLst>
                                  <p:childTnLst>
                                    <p:set>
                                      <p:cBhvr>
                                        <p:cTn id="31" dur="1" fill="hold">
                                          <p:stCondLst>
                                            <p:cond delay="0"/>
                                          </p:stCondLst>
                                        </p:cTn>
                                        <p:tgtEl>
                                          <p:spTgt spid="40"/>
                                        </p:tgtEl>
                                        <p:attrNameLst>
                                          <p:attrName>style.visibility</p:attrName>
                                        </p:attrNameLst>
                                      </p:cBhvr>
                                      <p:to>
                                        <p:strVal val="visible"/>
                                      </p:to>
                                    </p:set>
                                    <p:anim calcmode="lin" valueType="num">
                                      <p:cBhvr additive="base">
                                        <p:cTn id="32" dur="500" fill="hold"/>
                                        <p:tgtEl>
                                          <p:spTgt spid="40"/>
                                        </p:tgtEl>
                                        <p:attrNameLst>
                                          <p:attrName>ppt_x</p:attrName>
                                        </p:attrNameLst>
                                      </p:cBhvr>
                                      <p:tavLst>
                                        <p:tav tm="0">
                                          <p:val>
                                            <p:strVal val="0-#ppt_w/2"/>
                                          </p:val>
                                        </p:tav>
                                        <p:tav tm="100000">
                                          <p:val>
                                            <p:strVal val="#ppt_x"/>
                                          </p:val>
                                        </p:tav>
                                      </p:tavLst>
                                    </p:anim>
                                    <p:anim calcmode="lin" valueType="num">
                                      <p:cBhvr additive="base">
                                        <p:cTn id="33" dur="500" fill="hold"/>
                                        <p:tgtEl>
                                          <p:spTgt spid="40"/>
                                        </p:tgtEl>
                                        <p:attrNameLst>
                                          <p:attrName>ppt_y</p:attrName>
                                        </p:attrNameLst>
                                      </p:cBhvr>
                                      <p:tavLst>
                                        <p:tav tm="0">
                                          <p:val>
                                            <p:strVal val="#ppt_y"/>
                                          </p:val>
                                        </p:tav>
                                        <p:tav tm="100000">
                                          <p:val>
                                            <p:strVal val="#ppt_y"/>
                                          </p:val>
                                        </p:tav>
                                      </p:tavLst>
                                    </p:anim>
                                  </p:childTnLst>
                                </p:cTn>
                              </p:par>
                              <p:par>
                                <p:cTn id="34" presetID="2" presetClass="entr" presetSubtype="8" fill="hold" nodeType="withEffect">
                                  <p:stCondLst>
                                    <p:cond delay="0"/>
                                  </p:stCondLst>
                                  <p:childTnLst>
                                    <p:set>
                                      <p:cBhvr>
                                        <p:cTn id="35" dur="1" fill="hold">
                                          <p:stCondLst>
                                            <p:cond delay="0"/>
                                          </p:stCondLst>
                                        </p:cTn>
                                        <p:tgtEl>
                                          <p:spTgt spid="41"/>
                                        </p:tgtEl>
                                        <p:attrNameLst>
                                          <p:attrName>style.visibility</p:attrName>
                                        </p:attrNameLst>
                                      </p:cBhvr>
                                      <p:to>
                                        <p:strVal val="visible"/>
                                      </p:to>
                                    </p:set>
                                    <p:anim calcmode="lin" valueType="num">
                                      <p:cBhvr additive="base">
                                        <p:cTn id="36" dur="500" fill="hold"/>
                                        <p:tgtEl>
                                          <p:spTgt spid="41"/>
                                        </p:tgtEl>
                                        <p:attrNameLst>
                                          <p:attrName>ppt_x</p:attrName>
                                        </p:attrNameLst>
                                      </p:cBhvr>
                                      <p:tavLst>
                                        <p:tav tm="0">
                                          <p:val>
                                            <p:strVal val="0-#ppt_w/2"/>
                                          </p:val>
                                        </p:tav>
                                        <p:tav tm="100000">
                                          <p:val>
                                            <p:strVal val="#ppt_x"/>
                                          </p:val>
                                        </p:tav>
                                      </p:tavLst>
                                    </p:anim>
                                    <p:anim calcmode="lin" valueType="num">
                                      <p:cBhvr additive="base">
                                        <p:cTn id="37" dur="500" fill="hold"/>
                                        <p:tgtEl>
                                          <p:spTgt spid="41"/>
                                        </p:tgtEl>
                                        <p:attrNameLst>
                                          <p:attrName>ppt_y</p:attrName>
                                        </p:attrNameLst>
                                      </p:cBhvr>
                                      <p:tavLst>
                                        <p:tav tm="0">
                                          <p:val>
                                            <p:strVal val="#ppt_y"/>
                                          </p:val>
                                        </p:tav>
                                        <p:tav tm="100000">
                                          <p:val>
                                            <p:strVal val="#ppt_y"/>
                                          </p:val>
                                        </p:tav>
                                      </p:tavLst>
                                    </p:anim>
                                  </p:childTnLst>
                                </p:cTn>
                              </p:par>
                            </p:childTnLst>
                          </p:cTn>
                        </p:par>
                        <p:par>
                          <p:cTn id="38" fill="hold">
                            <p:stCondLst>
                              <p:cond delay="2500"/>
                            </p:stCondLst>
                            <p:childTnLst>
                              <p:par>
                                <p:cTn id="39" presetID="14" presetClass="entr" presetSubtype="10" fill="hold" grpId="0" nodeType="afterEffect">
                                  <p:stCondLst>
                                    <p:cond delay="0"/>
                                  </p:stCondLst>
                                  <p:childTnLst>
                                    <p:set>
                                      <p:cBhvr>
                                        <p:cTn id="40" dur="1" fill="hold">
                                          <p:stCondLst>
                                            <p:cond delay="0"/>
                                          </p:stCondLst>
                                        </p:cTn>
                                        <p:tgtEl>
                                          <p:spTgt spid="42"/>
                                        </p:tgtEl>
                                        <p:attrNameLst>
                                          <p:attrName>style.visibility</p:attrName>
                                        </p:attrNameLst>
                                      </p:cBhvr>
                                      <p:to>
                                        <p:strVal val="visible"/>
                                      </p:to>
                                    </p:set>
                                    <p:animEffect transition="in" filter="randombar(horizontal)">
                                      <p:cBhvr>
                                        <p:cTn id="41" dur="500"/>
                                        <p:tgtEl>
                                          <p:spTgt spid="42"/>
                                        </p:tgtEl>
                                      </p:cBhvr>
                                    </p:animEffect>
                                  </p:childTnLst>
                                </p:cTn>
                              </p:par>
                            </p:childTnLst>
                          </p:cTn>
                        </p:par>
                        <p:par>
                          <p:cTn id="42" fill="hold">
                            <p:stCondLst>
                              <p:cond delay="3000"/>
                            </p:stCondLst>
                            <p:childTnLst>
                              <p:par>
                                <p:cTn id="43" presetID="42" presetClass="entr" presetSubtype="0" fill="hold" grpId="0" nodeType="afterEffect">
                                  <p:stCondLst>
                                    <p:cond delay="0"/>
                                  </p:stCondLst>
                                  <p:childTnLst>
                                    <p:set>
                                      <p:cBhvr>
                                        <p:cTn id="44" dur="1" fill="hold">
                                          <p:stCondLst>
                                            <p:cond delay="0"/>
                                          </p:stCondLst>
                                        </p:cTn>
                                        <p:tgtEl>
                                          <p:spTgt spid="43"/>
                                        </p:tgtEl>
                                        <p:attrNameLst>
                                          <p:attrName>style.visibility</p:attrName>
                                        </p:attrNameLst>
                                      </p:cBhvr>
                                      <p:to>
                                        <p:strVal val="visible"/>
                                      </p:to>
                                    </p:set>
                                    <p:animEffect transition="in" filter="fade">
                                      <p:cBhvr>
                                        <p:cTn id="45" dur="1000"/>
                                        <p:tgtEl>
                                          <p:spTgt spid="43"/>
                                        </p:tgtEl>
                                      </p:cBhvr>
                                    </p:animEffect>
                                    <p:anim calcmode="lin" valueType="num">
                                      <p:cBhvr>
                                        <p:cTn id="46" dur="1000" fill="hold"/>
                                        <p:tgtEl>
                                          <p:spTgt spid="43"/>
                                        </p:tgtEl>
                                        <p:attrNameLst>
                                          <p:attrName>ppt_x</p:attrName>
                                        </p:attrNameLst>
                                      </p:cBhvr>
                                      <p:tavLst>
                                        <p:tav tm="0">
                                          <p:val>
                                            <p:strVal val="#ppt_x"/>
                                          </p:val>
                                        </p:tav>
                                        <p:tav tm="100000">
                                          <p:val>
                                            <p:strVal val="#ppt_x"/>
                                          </p:val>
                                        </p:tav>
                                      </p:tavLst>
                                    </p:anim>
                                    <p:anim calcmode="lin" valueType="num">
                                      <p:cBhvr>
                                        <p:cTn id="47" dur="1000" fill="hold"/>
                                        <p:tgtEl>
                                          <p:spTgt spid="43"/>
                                        </p:tgtEl>
                                        <p:attrNameLst>
                                          <p:attrName>ppt_y</p:attrName>
                                        </p:attrNameLst>
                                      </p:cBhvr>
                                      <p:tavLst>
                                        <p:tav tm="0">
                                          <p:val>
                                            <p:strVal val="#ppt_y+.1"/>
                                          </p:val>
                                        </p:tav>
                                        <p:tav tm="100000">
                                          <p:val>
                                            <p:strVal val="#ppt_y"/>
                                          </p:val>
                                        </p:tav>
                                      </p:tavLst>
                                    </p:anim>
                                  </p:childTnLst>
                                </p:cTn>
                              </p:par>
                            </p:childTnLst>
                          </p:cTn>
                        </p:par>
                        <p:par>
                          <p:cTn id="48" fill="hold">
                            <p:stCondLst>
                              <p:cond delay="4000"/>
                            </p:stCondLst>
                            <p:childTnLst>
                              <p:par>
                                <p:cTn id="49" presetID="42" presetClass="entr" presetSubtype="0" fill="hold" grpId="0" nodeType="afterEffect">
                                  <p:stCondLst>
                                    <p:cond delay="0"/>
                                  </p:stCondLst>
                                  <p:childTnLst>
                                    <p:set>
                                      <p:cBhvr>
                                        <p:cTn id="50" dur="1" fill="hold">
                                          <p:stCondLst>
                                            <p:cond delay="0"/>
                                          </p:stCondLst>
                                        </p:cTn>
                                        <p:tgtEl>
                                          <p:spTgt spid="44"/>
                                        </p:tgtEl>
                                        <p:attrNameLst>
                                          <p:attrName>style.visibility</p:attrName>
                                        </p:attrNameLst>
                                      </p:cBhvr>
                                      <p:to>
                                        <p:strVal val="visible"/>
                                      </p:to>
                                    </p:set>
                                    <p:animEffect transition="in" filter="fade">
                                      <p:cBhvr>
                                        <p:cTn id="51" dur="1000"/>
                                        <p:tgtEl>
                                          <p:spTgt spid="44"/>
                                        </p:tgtEl>
                                      </p:cBhvr>
                                    </p:animEffect>
                                    <p:anim calcmode="lin" valueType="num">
                                      <p:cBhvr>
                                        <p:cTn id="52" dur="1000" fill="hold"/>
                                        <p:tgtEl>
                                          <p:spTgt spid="44"/>
                                        </p:tgtEl>
                                        <p:attrNameLst>
                                          <p:attrName>ppt_x</p:attrName>
                                        </p:attrNameLst>
                                      </p:cBhvr>
                                      <p:tavLst>
                                        <p:tav tm="0">
                                          <p:val>
                                            <p:strVal val="#ppt_x"/>
                                          </p:val>
                                        </p:tav>
                                        <p:tav tm="100000">
                                          <p:val>
                                            <p:strVal val="#ppt_x"/>
                                          </p:val>
                                        </p:tav>
                                      </p:tavLst>
                                    </p:anim>
                                    <p:anim calcmode="lin" valueType="num">
                                      <p:cBhvr>
                                        <p:cTn id="53" dur="1000" fill="hold"/>
                                        <p:tgtEl>
                                          <p:spTgt spid="44"/>
                                        </p:tgtEl>
                                        <p:attrNameLst>
                                          <p:attrName>ppt_y</p:attrName>
                                        </p:attrNameLst>
                                      </p:cBhvr>
                                      <p:tavLst>
                                        <p:tav tm="0">
                                          <p:val>
                                            <p:strVal val="#ppt_y+.1"/>
                                          </p:val>
                                        </p:tav>
                                        <p:tav tm="100000">
                                          <p:val>
                                            <p:strVal val="#ppt_y"/>
                                          </p:val>
                                        </p:tav>
                                      </p:tavLst>
                                    </p:anim>
                                  </p:childTnLst>
                                </p:cTn>
                              </p:par>
                            </p:childTnLst>
                          </p:cTn>
                        </p:par>
                        <p:par>
                          <p:cTn id="54" fill="hold">
                            <p:stCondLst>
                              <p:cond delay="5000"/>
                            </p:stCondLst>
                            <p:childTnLst>
                              <p:par>
                                <p:cTn id="55" presetID="42" presetClass="entr" presetSubtype="0" fill="hold" grpId="0" nodeType="afterEffect">
                                  <p:stCondLst>
                                    <p:cond delay="0"/>
                                  </p:stCondLst>
                                  <p:childTnLst>
                                    <p:set>
                                      <p:cBhvr>
                                        <p:cTn id="56" dur="1" fill="hold">
                                          <p:stCondLst>
                                            <p:cond delay="0"/>
                                          </p:stCondLst>
                                        </p:cTn>
                                        <p:tgtEl>
                                          <p:spTgt spid="45"/>
                                        </p:tgtEl>
                                        <p:attrNameLst>
                                          <p:attrName>style.visibility</p:attrName>
                                        </p:attrNameLst>
                                      </p:cBhvr>
                                      <p:to>
                                        <p:strVal val="visible"/>
                                      </p:to>
                                    </p:set>
                                    <p:animEffect transition="in" filter="fade">
                                      <p:cBhvr>
                                        <p:cTn id="57" dur="1000"/>
                                        <p:tgtEl>
                                          <p:spTgt spid="45"/>
                                        </p:tgtEl>
                                      </p:cBhvr>
                                    </p:animEffect>
                                    <p:anim calcmode="lin" valueType="num">
                                      <p:cBhvr>
                                        <p:cTn id="58" dur="1000" fill="hold"/>
                                        <p:tgtEl>
                                          <p:spTgt spid="45"/>
                                        </p:tgtEl>
                                        <p:attrNameLst>
                                          <p:attrName>ppt_x</p:attrName>
                                        </p:attrNameLst>
                                      </p:cBhvr>
                                      <p:tavLst>
                                        <p:tav tm="0">
                                          <p:val>
                                            <p:strVal val="#ppt_x"/>
                                          </p:val>
                                        </p:tav>
                                        <p:tav tm="100000">
                                          <p:val>
                                            <p:strVal val="#ppt_x"/>
                                          </p:val>
                                        </p:tav>
                                      </p:tavLst>
                                    </p:anim>
                                    <p:anim calcmode="lin" valueType="num">
                                      <p:cBhvr>
                                        <p:cTn id="59"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42" grpId="0"/>
      <p:bldP spid="43" grpId="0"/>
      <p:bldP spid="44" grpId="0"/>
      <p:bldP spid="4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图片 3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2292" y="-14240"/>
            <a:ext cx="3676660" cy="6551270"/>
          </a:xfrm>
          <a:prstGeom prst="rect">
            <a:avLst/>
          </a:prstGeom>
        </p:spPr>
      </p:pic>
      <p:pic>
        <p:nvPicPr>
          <p:cNvPr id="34" name="图片 3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515341" y="-14240"/>
            <a:ext cx="3676660" cy="6551270"/>
          </a:xfrm>
          <a:prstGeom prst="rect">
            <a:avLst/>
          </a:prstGeom>
        </p:spPr>
      </p:pic>
      <p:pic>
        <p:nvPicPr>
          <p:cNvPr id="29" name="图片 2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39476" y="5203846"/>
            <a:ext cx="1595839" cy="1278365"/>
          </a:xfrm>
          <a:prstGeom prst="rect">
            <a:avLst/>
          </a:prstGeom>
        </p:spPr>
      </p:pic>
      <p:pic>
        <p:nvPicPr>
          <p:cNvPr id="30" name="图片 2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5400000">
            <a:off x="9754318" y="4420235"/>
            <a:ext cx="1527051" cy="3810008"/>
          </a:xfrm>
          <a:prstGeom prst="rect">
            <a:avLst/>
          </a:prstGeom>
        </p:spPr>
      </p:pic>
      <p:pic>
        <p:nvPicPr>
          <p:cNvPr id="31" name="图片 3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6200000">
            <a:off x="6900878" y="5052670"/>
            <a:ext cx="993650" cy="2901702"/>
          </a:xfrm>
          <a:prstGeom prst="rect">
            <a:avLst/>
          </a:prstGeom>
        </p:spPr>
      </p:pic>
      <p:pic>
        <p:nvPicPr>
          <p:cNvPr id="32" name="图片 3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5400000">
            <a:off x="3598732" y="4434985"/>
            <a:ext cx="1527051" cy="3810008"/>
          </a:xfrm>
          <a:prstGeom prst="rect">
            <a:avLst/>
          </a:prstGeom>
        </p:spPr>
      </p:pic>
      <p:pic>
        <p:nvPicPr>
          <p:cNvPr id="33" name="图片 3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6200000">
            <a:off x="787640" y="5052670"/>
            <a:ext cx="993650" cy="2901702"/>
          </a:xfrm>
          <a:prstGeom prst="rect">
            <a:avLst/>
          </a:prstGeom>
        </p:spPr>
      </p:pic>
      <p:pic>
        <p:nvPicPr>
          <p:cNvPr id="28" name="图片 2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3967" y="335947"/>
            <a:ext cx="3207818" cy="5670748"/>
          </a:xfrm>
          <a:prstGeom prst="rect">
            <a:avLst/>
          </a:prstGeom>
        </p:spPr>
      </p:pic>
      <p:sp>
        <p:nvSpPr>
          <p:cNvPr id="37" name="文本框 36"/>
          <p:cNvSpPr txBox="1"/>
          <p:nvPr/>
        </p:nvSpPr>
        <p:spPr>
          <a:xfrm>
            <a:off x="5774347" y="2534786"/>
            <a:ext cx="911468" cy="769441"/>
          </a:xfrm>
          <a:prstGeom prst="rect">
            <a:avLst/>
          </a:prstGeom>
          <a:noFill/>
          <a:ln>
            <a:noFill/>
          </a:ln>
        </p:spPr>
        <p:txBody>
          <a:bodyPr vert="horz" wrap="square" rtlCol="0">
            <a:spAutoFit/>
          </a:bodyPr>
          <a:lstStyle>
            <a:defPPr>
              <a:defRPr lang="zh-CN"/>
            </a:defPPr>
            <a:lvl1pPr>
              <a:defRPr sz="8000">
                <a:solidFill>
                  <a:srgbClr val="C00000"/>
                </a:solidFill>
                <a:latin typeface="Agency FB" panose="020B0503020202020204" pitchFamily="34" charset="0"/>
                <a:ea typeface="华文细黑" panose="02010600040101010101" pitchFamily="2" charset="-122"/>
              </a:defRPr>
            </a:lvl1pPr>
          </a:lstStyle>
          <a:p>
            <a:r>
              <a:rPr lang="en-US" altLang="zh-CN" sz="4400" b="1" dirty="0" smtClean="0">
                <a:solidFill>
                  <a:srgbClr val="427345"/>
                </a:solidFill>
                <a:latin typeface="+mn-ea"/>
                <a:ea typeface="+mn-ea"/>
              </a:rPr>
              <a:t>05</a:t>
            </a:r>
            <a:endParaRPr lang="zh-CN" altLang="en-US" sz="4400" b="1" dirty="0">
              <a:solidFill>
                <a:srgbClr val="427345"/>
              </a:solidFill>
              <a:latin typeface="+mn-ea"/>
              <a:ea typeface="+mn-ea"/>
            </a:endParaRPr>
          </a:p>
        </p:txBody>
      </p:sp>
      <p:sp>
        <p:nvSpPr>
          <p:cNvPr id="38" name="文本框 37"/>
          <p:cNvSpPr txBox="1"/>
          <p:nvPr/>
        </p:nvSpPr>
        <p:spPr>
          <a:xfrm>
            <a:off x="3484255" y="3429000"/>
            <a:ext cx="5491652" cy="769441"/>
          </a:xfrm>
          <a:prstGeom prst="rect">
            <a:avLst/>
          </a:prstGeom>
          <a:noFill/>
          <a:ln>
            <a:noFill/>
          </a:ln>
        </p:spPr>
        <p:txBody>
          <a:bodyPr vert="horz" wrap="square" rtlCol="0">
            <a:spAutoFit/>
          </a:bodyPr>
          <a:lstStyle>
            <a:defPPr>
              <a:defRPr lang="zh-CN"/>
            </a:defPPr>
            <a:lvl1pPr>
              <a:defRPr sz="4400" b="1">
                <a:solidFill>
                  <a:srgbClr val="427345"/>
                </a:solidFill>
                <a:latin typeface="+mn-ea"/>
              </a:defRPr>
            </a:lvl1pPr>
          </a:lstStyle>
          <a:p>
            <a:r>
              <a:rPr lang="zh-CN" altLang="en-US" dirty="0" smtClean="0">
                <a:solidFill>
                  <a:schemeClr val="accent6">
                    <a:lumMod val="75000"/>
                  </a:schemeClr>
                </a:solidFill>
              </a:rPr>
              <a:t>注意项项及</a:t>
            </a:r>
            <a:r>
              <a:rPr lang="zh-CN" altLang="en-US" dirty="0">
                <a:solidFill>
                  <a:schemeClr val="accent6">
                    <a:lumMod val="75000"/>
                  </a:schemeClr>
                </a:solidFill>
              </a:rPr>
              <a:t>预期效果</a:t>
            </a:r>
          </a:p>
        </p:txBody>
      </p:sp>
      <p:sp>
        <p:nvSpPr>
          <p:cNvPr id="39" name="矩形 38"/>
          <p:cNvSpPr>
            <a:spLocks noChangeArrowheads="1"/>
          </p:cNvSpPr>
          <p:nvPr/>
        </p:nvSpPr>
        <p:spPr bwMode="auto">
          <a:xfrm>
            <a:off x="3843862" y="4198441"/>
            <a:ext cx="4916404" cy="315407"/>
          </a:xfrm>
          <a:prstGeom prst="rect">
            <a:avLst/>
          </a:prstGeom>
          <a:noFill/>
          <a:extLst/>
        </p:spPr>
        <p:txBody>
          <a:bodyPr wrap="square" lIns="0" tIns="0" rIns="0" bIns="0" rtlCol="0">
            <a:spAutoFit/>
          </a:bodyPr>
          <a:lstStyle/>
          <a:p>
            <a:pPr>
              <a:lnSpc>
                <a:spcPct val="200000"/>
              </a:lnSpc>
              <a:spcBef>
                <a:spcPct val="0"/>
              </a:spcBef>
            </a:pPr>
            <a:r>
              <a:rPr lang="zh-CN" altLang="en-US" sz="1200" dirty="0" smtClean="0">
                <a:solidFill>
                  <a:srgbClr val="427345"/>
                </a:solidFill>
                <a:latin typeface="+mj-ea"/>
                <a:ea typeface="+mj-ea"/>
              </a:rPr>
              <a:t>您</a:t>
            </a:r>
            <a:r>
              <a:rPr lang="zh-CN" altLang="en-US" sz="1200" dirty="0">
                <a:solidFill>
                  <a:srgbClr val="427345"/>
                </a:solidFill>
                <a:latin typeface="+mj-ea"/>
                <a:ea typeface="+mj-ea"/>
              </a:rPr>
              <a:t>的内容打在这里，或者通过复制您的文本后，在此框中选择粘贴</a:t>
            </a:r>
            <a:r>
              <a:rPr lang="zh-CN" altLang="en-US" sz="1200" dirty="0" smtClean="0">
                <a:solidFill>
                  <a:srgbClr val="427345"/>
                </a:solidFill>
                <a:latin typeface="+mj-ea"/>
                <a:ea typeface="+mj-ea"/>
              </a:rPr>
              <a:t>，</a:t>
            </a:r>
            <a:endParaRPr lang="zh-CN" altLang="en-US" sz="1200" dirty="0">
              <a:solidFill>
                <a:srgbClr val="427345"/>
              </a:solidFill>
              <a:latin typeface="+mj-ea"/>
              <a:ea typeface="+mj-ea"/>
              <a:sym typeface="微软雅黑" pitchFamily="34" charset="-122"/>
            </a:endParaRPr>
          </a:p>
        </p:txBody>
      </p:sp>
      <p:grpSp>
        <p:nvGrpSpPr>
          <p:cNvPr id="2" name="组合 1"/>
          <p:cNvGrpSpPr/>
          <p:nvPr/>
        </p:nvGrpSpPr>
        <p:grpSpPr>
          <a:xfrm>
            <a:off x="3571953" y="203405"/>
            <a:ext cx="4710155" cy="1652781"/>
            <a:chOff x="3571953" y="203405"/>
            <a:chExt cx="4710155" cy="1652781"/>
          </a:xfrm>
        </p:grpSpPr>
        <p:pic>
          <p:nvPicPr>
            <p:cNvPr id="36" name="图片 3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571953" y="802038"/>
              <a:ext cx="4710155" cy="1054148"/>
            </a:xfrm>
            <a:prstGeom prst="rect">
              <a:avLst/>
            </a:prstGeom>
          </p:spPr>
        </p:pic>
        <p:pic>
          <p:nvPicPr>
            <p:cNvPr id="40" name="图片 39"/>
            <p:cNvPicPr>
              <a:picLocks noChangeAspect="1"/>
            </p:cNvPicPr>
            <p:nvPr/>
          </p:nvPicPr>
          <p:blipFill rotWithShape="1">
            <a:blip r:embed="rId9" cstate="print">
              <a:extLst>
                <a:ext uri="{28A0092B-C50C-407E-A947-70E740481C1C}">
                  <a14:useLocalDpi xmlns:a14="http://schemas.microsoft.com/office/drawing/2010/main" val="0"/>
                </a:ext>
              </a:extLst>
            </a:blip>
            <a:srcRect l="16398"/>
            <a:stretch/>
          </p:blipFill>
          <p:spPr>
            <a:xfrm>
              <a:off x="4887552" y="203405"/>
              <a:ext cx="2395086" cy="1115630"/>
            </a:xfrm>
            <a:prstGeom prst="rect">
              <a:avLst/>
            </a:prstGeom>
          </p:spPr>
        </p:pic>
      </p:grpSp>
      <p:pic>
        <p:nvPicPr>
          <p:cNvPr id="41" name="图片 40"/>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flipH="1">
            <a:off x="8311087" y="578393"/>
            <a:ext cx="3775335" cy="5445318"/>
          </a:xfrm>
          <a:prstGeom prst="rect">
            <a:avLst/>
          </a:prstGeom>
        </p:spPr>
      </p:pic>
    </p:spTree>
    <p:extLst>
      <p:ext uri="{BB962C8B-B14F-4D97-AF65-F5344CB8AC3E}">
        <p14:creationId xmlns:p14="http://schemas.microsoft.com/office/powerpoint/2010/main" val="281094941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fallOve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anim calcmode="lin" valueType="num">
                                      <p:cBhvr>
                                        <p:cTn id="8" dur="1000" fill="hold"/>
                                        <p:tgtEl>
                                          <p:spTgt spid="28"/>
                                        </p:tgtEl>
                                        <p:attrNameLst>
                                          <p:attrName>ppt_x</p:attrName>
                                        </p:attrNameLst>
                                      </p:cBhvr>
                                      <p:tavLst>
                                        <p:tav tm="0">
                                          <p:val>
                                            <p:strVal val="#ppt_x"/>
                                          </p:val>
                                        </p:tav>
                                        <p:tav tm="100000">
                                          <p:val>
                                            <p:strVal val="#ppt_x"/>
                                          </p:val>
                                        </p:tav>
                                      </p:tavLst>
                                    </p:anim>
                                    <p:anim calcmode="lin" valueType="num">
                                      <p:cBhvr>
                                        <p:cTn id="9" dur="1000" fill="hold"/>
                                        <p:tgtEl>
                                          <p:spTgt spid="2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fade">
                                      <p:cBhvr>
                                        <p:cTn id="12" dur="1000"/>
                                        <p:tgtEl>
                                          <p:spTgt spid="41"/>
                                        </p:tgtEl>
                                      </p:cBhvr>
                                    </p:animEffect>
                                    <p:anim calcmode="lin" valueType="num">
                                      <p:cBhvr>
                                        <p:cTn id="13" dur="1000" fill="hold"/>
                                        <p:tgtEl>
                                          <p:spTgt spid="41"/>
                                        </p:tgtEl>
                                        <p:attrNameLst>
                                          <p:attrName>ppt_x</p:attrName>
                                        </p:attrNameLst>
                                      </p:cBhvr>
                                      <p:tavLst>
                                        <p:tav tm="0">
                                          <p:val>
                                            <p:strVal val="#ppt_x"/>
                                          </p:val>
                                        </p:tav>
                                        <p:tav tm="100000">
                                          <p:val>
                                            <p:strVal val="#ppt_x"/>
                                          </p:val>
                                        </p:tav>
                                      </p:tavLst>
                                    </p:anim>
                                    <p:anim calcmode="lin" valueType="num">
                                      <p:cBhvr>
                                        <p:cTn id="14" dur="1000" fill="hold"/>
                                        <p:tgtEl>
                                          <p:spTgt spid="41"/>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6" presetClass="entr" presetSubtype="37"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barn(outVertical)">
                                      <p:cBhvr>
                                        <p:cTn id="18" dur="500"/>
                                        <p:tgtEl>
                                          <p:spTgt spid="2"/>
                                        </p:tgtEl>
                                      </p:cBhvr>
                                    </p:animEffect>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37"/>
                                        </p:tgtEl>
                                        <p:attrNameLst>
                                          <p:attrName>style.visibility</p:attrName>
                                        </p:attrNameLst>
                                      </p:cBhvr>
                                      <p:to>
                                        <p:strVal val="visible"/>
                                      </p:to>
                                    </p:set>
                                    <p:anim calcmode="lin" valueType="num">
                                      <p:cBhvr>
                                        <p:cTn id="22" dur="500" fill="hold"/>
                                        <p:tgtEl>
                                          <p:spTgt spid="37"/>
                                        </p:tgtEl>
                                        <p:attrNameLst>
                                          <p:attrName>ppt_w</p:attrName>
                                        </p:attrNameLst>
                                      </p:cBhvr>
                                      <p:tavLst>
                                        <p:tav tm="0">
                                          <p:val>
                                            <p:fltVal val="0"/>
                                          </p:val>
                                        </p:tav>
                                        <p:tav tm="100000">
                                          <p:val>
                                            <p:strVal val="#ppt_w"/>
                                          </p:val>
                                        </p:tav>
                                      </p:tavLst>
                                    </p:anim>
                                    <p:anim calcmode="lin" valueType="num">
                                      <p:cBhvr>
                                        <p:cTn id="23" dur="500" fill="hold"/>
                                        <p:tgtEl>
                                          <p:spTgt spid="37"/>
                                        </p:tgtEl>
                                        <p:attrNameLst>
                                          <p:attrName>ppt_h</p:attrName>
                                        </p:attrNameLst>
                                      </p:cBhvr>
                                      <p:tavLst>
                                        <p:tav tm="0">
                                          <p:val>
                                            <p:fltVal val="0"/>
                                          </p:val>
                                        </p:tav>
                                        <p:tav tm="100000">
                                          <p:val>
                                            <p:strVal val="#ppt_h"/>
                                          </p:val>
                                        </p:tav>
                                      </p:tavLst>
                                    </p:anim>
                                    <p:animEffect transition="in" filter="fade">
                                      <p:cBhvr>
                                        <p:cTn id="24" dur="500"/>
                                        <p:tgtEl>
                                          <p:spTgt spid="37"/>
                                        </p:tgtEl>
                                      </p:cBhvr>
                                    </p:animEffect>
                                  </p:childTnLst>
                                </p:cTn>
                              </p:par>
                            </p:childTnLst>
                          </p:cTn>
                        </p:par>
                        <p:par>
                          <p:cTn id="25" fill="hold">
                            <p:stCondLst>
                              <p:cond delay="2000"/>
                            </p:stCondLst>
                            <p:childTnLst>
                              <p:par>
                                <p:cTn id="26" presetID="22" presetClass="entr" presetSubtype="8" fill="hold" grpId="0" nodeType="afterEffect">
                                  <p:stCondLst>
                                    <p:cond delay="0"/>
                                  </p:stCondLst>
                                  <p:childTnLst>
                                    <p:set>
                                      <p:cBhvr>
                                        <p:cTn id="27" dur="1" fill="hold">
                                          <p:stCondLst>
                                            <p:cond delay="0"/>
                                          </p:stCondLst>
                                        </p:cTn>
                                        <p:tgtEl>
                                          <p:spTgt spid="38"/>
                                        </p:tgtEl>
                                        <p:attrNameLst>
                                          <p:attrName>style.visibility</p:attrName>
                                        </p:attrNameLst>
                                      </p:cBhvr>
                                      <p:to>
                                        <p:strVal val="visible"/>
                                      </p:to>
                                    </p:set>
                                    <p:animEffect transition="in" filter="wipe(left)">
                                      <p:cBhvr>
                                        <p:cTn id="28" dur="500"/>
                                        <p:tgtEl>
                                          <p:spTgt spid="38"/>
                                        </p:tgtEl>
                                      </p:cBhvr>
                                    </p:animEffect>
                                  </p:childTnLst>
                                </p:cTn>
                              </p:par>
                            </p:childTnLst>
                          </p:cTn>
                        </p:par>
                        <p:par>
                          <p:cTn id="29" fill="hold">
                            <p:stCondLst>
                              <p:cond delay="2500"/>
                            </p:stCondLst>
                            <p:childTnLst>
                              <p:par>
                                <p:cTn id="30" presetID="41" presetClass="entr" presetSubtype="0" fill="hold" grpId="0" nodeType="afterEffect">
                                  <p:stCondLst>
                                    <p:cond delay="0"/>
                                  </p:stCondLst>
                                  <p:iterate type="lt">
                                    <p:tmPct val="7000"/>
                                  </p:iterate>
                                  <p:childTnLst>
                                    <p:set>
                                      <p:cBhvr>
                                        <p:cTn id="31" dur="1" fill="hold">
                                          <p:stCondLst>
                                            <p:cond delay="0"/>
                                          </p:stCondLst>
                                        </p:cTn>
                                        <p:tgtEl>
                                          <p:spTgt spid="39"/>
                                        </p:tgtEl>
                                        <p:attrNameLst>
                                          <p:attrName>style.visibility</p:attrName>
                                        </p:attrNameLst>
                                      </p:cBhvr>
                                      <p:to>
                                        <p:strVal val="visible"/>
                                      </p:to>
                                    </p:set>
                                    <p:anim calcmode="lin" valueType="num">
                                      <p:cBhvr>
                                        <p:cTn id="32" dur="500" fill="hold"/>
                                        <p:tgtEl>
                                          <p:spTgt spid="39"/>
                                        </p:tgtEl>
                                        <p:attrNameLst>
                                          <p:attrName>ppt_x</p:attrName>
                                        </p:attrNameLst>
                                      </p:cBhvr>
                                      <p:tavLst>
                                        <p:tav tm="0">
                                          <p:val>
                                            <p:strVal val="#ppt_x"/>
                                          </p:val>
                                        </p:tav>
                                        <p:tav tm="50000">
                                          <p:val>
                                            <p:strVal val="#ppt_x+.1"/>
                                          </p:val>
                                        </p:tav>
                                        <p:tav tm="100000">
                                          <p:val>
                                            <p:strVal val="#ppt_x"/>
                                          </p:val>
                                        </p:tav>
                                      </p:tavLst>
                                    </p:anim>
                                    <p:anim calcmode="lin" valueType="num">
                                      <p:cBhvr>
                                        <p:cTn id="33" dur="500" fill="hold"/>
                                        <p:tgtEl>
                                          <p:spTgt spid="39"/>
                                        </p:tgtEl>
                                        <p:attrNameLst>
                                          <p:attrName>ppt_y</p:attrName>
                                        </p:attrNameLst>
                                      </p:cBhvr>
                                      <p:tavLst>
                                        <p:tav tm="0">
                                          <p:val>
                                            <p:strVal val="#ppt_y"/>
                                          </p:val>
                                        </p:tav>
                                        <p:tav tm="100000">
                                          <p:val>
                                            <p:strVal val="#ppt_y"/>
                                          </p:val>
                                        </p:tav>
                                      </p:tavLst>
                                    </p:anim>
                                    <p:anim calcmode="lin" valueType="num">
                                      <p:cBhvr>
                                        <p:cTn id="34" dur="500" fill="hold"/>
                                        <p:tgtEl>
                                          <p:spTgt spid="39"/>
                                        </p:tgtEl>
                                        <p:attrNameLst>
                                          <p:attrName>ppt_h</p:attrName>
                                        </p:attrNameLst>
                                      </p:cBhvr>
                                      <p:tavLst>
                                        <p:tav tm="0">
                                          <p:val>
                                            <p:strVal val="#ppt_h/10"/>
                                          </p:val>
                                        </p:tav>
                                        <p:tav tm="50000">
                                          <p:val>
                                            <p:strVal val="#ppt_h+.01"/>
                                          </p:val>
                                        </p:tav>
                                        <p:tav tm="100000">
                                          <p:val>
                                            <p:strVal val="#ppt_h"/>
                                          </p:val>
                                        </p:tav>
                                      </p:tavLst>
                                    </p:anim>
                                    <p:anim calcmode="lin" valueType="num">
                                      <p:cBhvr>
                                        <p:cTn id="35" dur="500" fill="hold"/>
                                        <p:tgtEl>
                                          <p:spTgt spid="39"/>
                                        </p:tgtEl>
                                        <p:attrNameLst>
                                          <p:attrName>ppt_w</p:attrName>
                                        </p:attrNameLst>
                                      </p:cBhvr>
                                      <p:tavLst>
                                        <p:tav tm="0">
                                          <p:val>
                                            <p:strVal val="#ppt_w/10"/>
                                          </p:val>
                                        </p:tav>
                                        <p:tav tm="50000">
                                          <p:val>
                                            <p:strVal val="#ppt_w+.01"/>
                                          </p:val>
                                        </p:tav>
                                        <p:tav tm="100000">
                                          <p:val>
                                            <p:strVal val="#ppt_w"/>
                                          </p:val>
                                        </p:tav>
                                      </p:tavLst>
                                    </p:anim>
                                    <p:animEffect transition="in" filter="fade">
                                      <p:cBhvr>
                                        <p:cTn id="36" dur="500" tmFilter="0,0; .5, 1; 1, 1"/>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3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0200" y="179901"/>
            <a:ext cx="704773" cy="479812"/>
          </a:xfrm>
          <a:prstGeom prst="rect">
            <a:avLst/>
          </a:prstGeom>
        </p:spPr>
      </p:pic>
      <p:cxnSp>
        <p:nvCxnSpPr>
          <p:cNvPr id="14" name="直接连接符 13"/>
          <p:cNvCxnSpPr/>
          <p:nvPr/>
        </p:nvCxnSpPr>
        <p:spPr>
          <a:xfrm>
            <a:off x="2780907" y="509047"/>
            <a:ext cx="9345105" cy="0"/>
          </a:xfrm>
          <a:prstGeom prst="line">
            <a:avLst/>
          </a:prstGeom>
          <a:ln>
            <a:solidFill>
              <a:srgbClr val="427345"/>
            </a:solidFill>
          </a:ln>
        </p:spPr>
        <p:style>
          <a:lnRef idx="1">
            <a:schemeClr val="accent1"/>
          </a:lnRef>
          <a:fillRef idx="0">
            <a:schemeClr val="accent1"/>
          </a:fillRef>
          <a:effectRef idx="0">
            <a:schemeClr val="accent1"/>
          </a:effectRef>
          <a:fontRef idx="minor">
            <a:schemeClr val="tx1"/>
          </a:fontRef>
        </p:style>
      </p:cxnSp>
      <p:sp>
        <p:nvSpPr>
          <p:cNvPr id="21" name="矩形 20"/>
          <p:cNvSpPr/>
          <p:nvPr/>
        </p:nvSpPr>
        <p:spPr>
          <a:xfrm>
            <a:off x="10788597" y="156195"/>
            <a:ext cx="1337415" cy="284675"/>
          </a:xfrm>
          <a:prstGeom prst="rect">
            <a:avLst/>
          </a:prstGeom>
          <a:noFill/>
        </p:spPr>
        <p:txBody>
          <a:bodyPr vert="horz" wrap="square" lIns="68562" tIns="34281" rIns="68562" bIns="34281" rtlCol="0">
            <a:spAutoFit/>
          </a:bodyPr>
          <a:lstStyle/>
          <a:p>
            <a:pPr defTabSz="914400"/>
            <a:r>
              <a:rPr lang="zh-CN" altLang="en-US" sz="1400" b="1" dirty="0" smtClean="0">
                <a:solidFill>
                  <a:srgbClr val="427345"/>
                </a:solidFill>
                <a:latin typeface="+mj-ea"/>
                <a:ea typeface="+mj-ea"/>
              </a:rPr>
              <a:t>注意事项</a:t>
            </a:r>
            <a:endParaRPr lang="en-US" altLang="zh-CN" sz="1400" b="1" dirty="0">
              <a:solidFill>
                <a:srgbClr val="427345"/>
              </a:solidFill>
              <a:latin typeface="+mj-ea"/>
              <a:ea typeface="+mj-ea"/>
            </a:endParaRPr>
          </a:p>
        </p:txBody>
      </p:sp>
      <p:pic>
        <p:nvPicPr>
          <p:cNvPr id="15" name="图片 14"/>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626775" y="14552"/>
            <a:ext cx="1830478" cy="852636"/>
          </a:xfrm>
          <a:prstGeom prst="rect">
            <a:avLst/>
          </a:prstGeom>
        </p:spPr>
      </p:pic>
      <p:pic>
        <p:nvPicPr>
          <p:cNvPr id="22" name="图片 2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5400000">
            <a:off x="9754318" y="4420235"/>
            <a:ext cx="1527051" cy="3810008"/>
          </a:xfrm>
          <a:prstGeom prst="rect">
            <a:avLst/>
          </a:prstGeom>
        </p:spPr>
      </p:pic>
      <p:pic>
        <p:nvPicPr>
          <p:cNvPr id="23" name="图片 2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6200000">
            <a:off x="6900878" y="5052670"/>
            <a:ext cx="993650" cy="2901702"/>
          </a:xfrm>
          <a:prstGeom prst="rect">
            <a:avLst/>
          </a:prstGeom>
        </p:spPr>
      </p:pic>
      <p:pic>
        <p:nvPicPr>
          <p:cNvPr id="24" name="图片 2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5400000">
            <a:off x="3598732" y="4434985"/>
            <a:ext cx="1527051" cy="3810008"/>
          </a:xfrm>
          <a:prstGeom prst="rect">
            <a:avLst/>
          </a:prstGeom>
        </p:spPr>
      </p:pic>
      <p:pic>
        <p:nvPicPr>
          <p:cNvPr id="25" name="图片 2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6200000">
            <a:off x="787640" y="5052670"/>
            <a:ext cx="993650" cy="2901702"/>
          </a:xfrm>
          <a:prstGeom prst="rect">
            <a:avLst/>
          </a:prstGeom>
        </p:spPr>
      </p:pic>
      <p:pic>
        <p:nvPicPr>
          <p:cNvPr id="18" name="图片 1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a:off x="8733594" y="879704"/>
            <a:ext cx="3283284" cy="4735614"/>
          </a:xfrm>
          <a:prstGeom prst="rect">
            <a:avLst/>
          </a:prstGeom>
        </p:spPr>
      </p:pic>
      <p:pic>
        <p:nvPicPr>
          <p:cNvPr id="19" name="图片 1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434966" y="4085681"/>
            <a:ext cx="3391412" cy="1054148"/>
          </a:xfrm>
          <a:prstGeom prst="rect">
            <a:avLst/>
          </a:prstGeom>
        </p:spPr>
      </p:pic>
      <p:pic>
        <p:nvPicPr>
          <p:cNvPr id="20" name="图片 1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038886" y="821973"/>
            <a:ext cx="2681167" cy="4739740"/>
          </a:xfrm>
          <a:prstGeom prst="rect">
            <a:avLst/>
          </a:prstGeom>
        </p:spPr>
      </p:pic>
      <p:sp>
        <p:nvSpPr>
          <p:cNvPr id="26" name="TextBox 14"/>
          <p:cNvSpPr>
            <a:spLocks noChangeArrowheads="1"/>
          </p:cNvSpPr>
          <p:nvPr/>
        </p:nvSpPr>
        <p:spPr bwMode="auto">
          <a:xfrm>
            <a:off x="1447814" y="1312170"/>
            <a:ext cx="133309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600" b="1" dirty="0" smtClean="0">
                <a:solidFill>
                  <a:schemeClr val="accent6">
                    <a:lumMod val="50000"/>
                  </a:schemeClr>
                </a:solidFill>
                <a:latin typeface="+mj-ea"/>
                <a:ea typeface="+mj-ea"/>
                <a:sym typeface="方正正大黑简体" pitchFamily="2" charset="-122"/>
              </a:rPr>
              <a:t>注意事项一</a:t>
            </a:r>
            <a:endParaRPr lang="zh-CN" altLang="en-US" sz="1600" b="1" dirty="0">
              <a:solidFill>
                <a:schemeClr val="accent6">
                  <a:lumMod val="50000"/>
                </a:schemeClr>
              </a:solidFill>
              <a:latin typeface="+mj-ea"/>
              <a:ea typeface="+mj-ea"/>
              <a:sym typeface="方正正大黑简体" pitchFamily="2" charset="-122"/>
            </a:endParaRPr>
          </a:p>
        </p:txBody>
      </p:sp>
      <p:sp>
        <p:nvSpPr>
          <p:cNvPr id="28" name="TextBox 15"/>
          <p:cNvSpPr>
            <a:spLocks noChangeArrowheads="1"/>
          </p:cNvSpPr>
          <p:nvPr/>
        </p:nvSpPr>
        <p:spPr bwMode="auto">
          <a:xfrm>
            <a:off x="1337943" y="1631593"/>
            <a:ext cx="6551629" cy="577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050" dirty="0">
                <a:solidFill>
                  <a:srgbClr val="595959"/>
                </a:solidFill>
                <a:latin typeface="方正兰亭粗黑_GBK" charset="-122"/>
                <a:sym typeface="宋体" pitchFamily="2" charset="-122"/>
              </a:rPr>
              <a:t>这里输入简单的文字概述这里输入简单字概述这里输入简单简单的文字概述这里输入简</a:t>
            </a:r>
            <a:r>
              <a:rPr lang="zh-CN" altLang="en-US" sz="1050" dirty="0" smtClean="0">
                <a:solidFill>
                  <a:srgbClr val="595959"/>
                </a:solidFill>
                <a:latin typeface="方正兰亭粗黑_GBK" charset="-122"/>
                <a:sym typeface="宋体" pitchFamily="2" charset="-122"/>
              </a:rPr>
              <a:t>单</a:t>
            </a:r>
            <a:r>
              <a:rPr lang="zh-CN" altLang="en-US" sz="1050" dirty="0">
                <a:solidFill>
                  <a:srgbClr val="595959"/>
                </a:solidFill>
                <a:latin typeface="方正兰亭粗黑_GBK" charset="-122"/>
                <a:sym typeface="宋体" pitchFamily="2" charset="-122"/>
              </a:rPr>
              <a:t>这里输入简单的文字概述这里输入简单字概述这里输入简单简单的文字概</a:t>
            </a:r>
            <a:r>
              <a:rPr lang="zh-CN" altLang="en-US" sz="1050" dirty="0" smtClean="0">
                <a:solidFill>
                  <a:srgbClr val="595959"/>
                </a:solidFill>
                <a:latin typeface="方正兰亭粗黑_GBK" charset="-122"/>
                <a:sym typeface="宋体" pitchFamily="2" charset="-122"/>
              </a:rPr>
              <a:t>述</a:t>
            </a:r>
            <a:endParaRPr lang="zh-CN" altLang="en-US" sz="1050" dirty="0">
              <a:latin typeface="方正兰亭粗黑_GBK" charset="-122"/>
            </a:endParaRPr>
          </a:p>
        </p:txBody>
      </p:sp>
      <p:pic>
        <p:nvPicPr>
          <p:cNvPr id="29" name="图片 2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7562" y="1298871"/>
            <a:ext cx="704773" cy="479812"/>
          </a:xfrm>
          <a:prstGeom prst="rect">
            <a:avLst/>
          </a:prstGeom>
        </p:spPr>
      </p:pic>
      <p:sp>
        <p:nvSpPr>
          <p:cNvPr id="30" name="TextBox 14"/>
          <p:cNvSpPr>
            <a:spLocks noChangeArrowheads="1"/>
          </p:cNvSpPr>
          <p:nvPr/>
        </p:nvSpPr>
        <p:spPr bwMode="auto">
          <a:xfrm>
            <a:off x="1447814" y="2236964"/>
            <a:ext cx="133309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600" b="1" dirty="0" smtClean="0">
                <a:solidFill>
                  <a:schemeClr val="accent6">
                    <a:lumMod val="50000"/>
                  </a:schemeClr>
                </a:solidFill>
                <a:latin typeface="+mj-ea"/>
                <a:ea typeface="+mj-ea"/>
                <a:sym typeface="方正正大黑简体" pitchFamily="2" charset="-122"/>
              </a:rPr>
              <a:t>注意事项一</a:t>
            </a:r>
            <a:endParaRPr lang="zh-CN" altLang="en-US" sz="1600" b="1" dirty="0">
              <a:solidFill>
                <a:schemeClr val="accent6">
                  <a:lumMod val="50000"/>
                </a:schemeClr>
              </a:solidFill>
              <a:latin typeface="+mj-ea"/>
              <a:ea typeface="+mj-ea"/>
              <a:sym typeface="方正正大黑简体" pitchFamily="2" charset="-122"/>
            </a:endParaRPr>
          </a:p>
        </p:txBody>
      </p:sp>
      <p:sp>
        <p:nvSpPr>
          <p:cNvPr id="31" name="TextBox 15"/>
          <p:cNvSpPr>
            <a:spLocks noChangeArrowheads="1"/>
          </p:cNvSpPr>
          <p:nvPr/>
        </p:nvSpPr>
        <p:spPr bwMode="auto">
          <a:xfrm>
            <a:off x="1337943" y="2556387"/>
            <a:ext cx="6551629" cy="577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050" dirty="0">
                <a:solidFill>
                  <a:srgbClr val="595959"/>
                </a:solidFill>
                <a:latin typeface="方正兰亭粗黑_GBK" charset="-122"/>
                <a:sym typeface="宋体" pitchFamily="2" charset="-122"/>
              </a:rPr>
              <a:t>这里输入简单的文字概述这里输入简单字概述这里输入简单简单的文字概述这里输入简</a:t>
            </a:r>
            <a:r>
              <a:rPr lang="zh-CN" altLang="en-US" sz="1050" dirty="0" smtClean="0">
                <a:solidFill>
                  <a:srgbClr val="595959"/>
                </a:solidFill>
                <a:latin typeface="方正兰亭粗黑_GBK" charset="-122"/>
                <a:sym typeface="宋体" pitchFamily="2" charset="-122"/>
              </a:rPr>
              <a:t>单</a:t>
            </a:r>
            <a:r>
              <a:rPr lang="zh-CN" altLang="en-US" sz="1050" dirty="0">
                <a:solidFill>
                  <a:srgbClr val="595959"/>
                </a:solidFill>
                <a:latin typeface="方正兰亭粗黑_GBK" charset="-122"/>
                <a:sym typeface="宋体" pitchFamily="2" charset="-122"/>
              </a:rPr>
              <a:t>这里输入简单的文字概述这里输入简单字概述这里输入简单简单的文字概</a:t>
            </a:r>
            <a:r>
              <a:rPr lang="zh-CN" altLang="en-US" sz="1050" dirty="0" smtClean="0">
                <a:solidFill>
                  <a:srgbClr val="595959"/>
                </a:solidFill>
                <a:latin typeface="方正兰亭粗黑_GBK" charset="-122"/>
                <a:sym typeface="宋体" pitchFamily="2" charset="-122"/>
              </a:rPr>
              <a:t>述</a:t>
            </a:r>
            <a:endParaRPr lang="zh-CN" altLang="en-US" sz="1050" dirty="0">
              <a:latin typeface="方正兰亭粗黑_GBK" charset="-122"/>
            </a:endParaRPr>
          </a:p>
        </p:txBody>
      </p:sp>
      <p:pic>
        <p:nvPicPr>
          <p:cNvPr id="32" name="图片 3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7562" y="2223665"/>
            <a:ext cx="704773" cy="479812"/>
          </a:xfrm>
          <a:prstGeom prst="rect">
            <a:avLst/>
          </a:prstGeom>
        </p:spPr>
      </p:pic>
      <p:sp>
        <p:nvSpPr>
          <p:cNvPr id="34" name="TextBox 14"/>
          <p:cNvSpPr>
            <a:spLocks noChangeArrowheads="1"/>
          </p:cNvSpPr>
          <p:nvPr/>
        </p:nvSpPr>
        <p:spPr bwMode="auto">
          <a:xfrm>
            <a:off x="1447814" y="3161758"/>
            <a:ext cx="133309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600" b="1" dirty="0" smtClean="0">
                <a:solidFill>
                  <a:schemeClr val="accent6">
                    <a:lumMod val="50000"/>
                  </a:schemeClr>
                </a:solidFill>
                <a:latin typeface="+mj-ea"/>
                <a:ea typeface="+mj-ea"/>
                <a:sym typeface="方正正大黑简体" pitchFamily="2" charset="-122"/>
              </a:rPr>
              <a:t>注意事项一</a:t>
            </a:r>
            <a:endParaRPr lang="zh-CN" altLang="en-US" sz="1600" b="1" dirty="0">
              <a:solidFill>
                <a:schemeClr val="accent6">
                  <a:lumMod val="50000"/>
                </a:schemeClr>
              </a:solidFill>
              <a:latin typeface="+mj-ea"/>
              <a:ea typeface="+mj-ea"/>
              <a:sym typeface="方正正大黑简体" pitchFamily="2" charset="-122"/>
            </a:endParaRPr>
          </a:p>
        </p:txBody>
      </p:sp>
      <p:sp>
        <p:nvSpPr>
          <p:cNvPr id="35" name="TextBox 15"/>
          <p:cNvSpPr>
            <a:spLocks noChangeArrowheads="1"/>
          </p:cNvSpPr>
          <p:nvPr/>
        </p:nvSpPr>
        <p:spPr bwMode="auto">
          <a:xfrm>
            <a:off x="1337943" y="3481181"/>
            <a:ext cx="6551629" cy="577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050" dirty="0">
                <a:solidFill>
                  <a:srgbClr val="595959"/>
                </a:solidFill>
                <a:latin typeface="方正兰亭粗黑_GBK" charset="-122"/>
                <a:sym typeface="宋体" pitchFamily="2" charset="-122"/>
              </a:rPr>
              <a:t>这里输入简单的文字概述这里输入简单字概述这里输入简单简单的文字概述这里输入简</a:t>
            </a:r>
            <a:r>
              <a:rPr lang="zh-CN" altLang="en-US" sz="1050" dirty="0" smtClean="0">
                <a:solidFill>
                  <a:srgbClr val="595959"/>
                </a:solidFill>
                <a:latin typeface="方正兰亭粗黑_GBK" charset="-122"/>
                <a:sym typeface="宋体" pitchFamily="2" charset="-122"/>
              </a:rPr>
              <a:t>单</a:t>
            </a:r>
            <a:r>
              <a:rPr lang="zh-CN" altLang="en-US" sz="1050" dirty="0">
                <a:solidFill>
                  <a:srgbClr val="595959"/>
                </a:solidFill>
                <a:latin typeface="方正兰亭粗黑_GBK" charset="-122"/>
                <a:sym typeface="宋体" pitchFamily="2" charset="-122"/>
              </a:rPr>
              <a:t>这里输入简单的文字概述这里输入简单字概述这里输入简单简单的文字概</a:t>
            </a:r>
            <a:r>
              <a:rPr lang="zh-CN" altLang="en-US" sz="1050" dirty="0" smtClean="0">
                <a:solidFill>
                  <a:srgbClr val="595959"/>
                </a:solidFill>
                <a:latin typeface="方正兰亭粗黑_GBK" charset="-122"/>
                <a:sym typeface="宋体" pitchFamily="2" charset="-122"/>
              </a:rPr>
              <a:t>述</a:t>
            </a:r>
            <a:endParaRPr lang="zh-CN" altLang="en-US" sz="1050" dirty="0">
              <a:latin typeface="方正兰亭粗黑_GBK" charset="-122"/>
            </a:endParaRPr>
          </a:p>
        </p:txBody>
      </p:sp>
      <p:pic>
        <p:nvPicPr>
          <p:cNvPr id="36" name="图片 3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7562" y="3148459"/>
            <a:ext cx="704773" cy="479812"/>
          </a:xfrm>
          <a:prstGeom prst="rect">
            <a:avLst/>
          </a:prstGeom>
        </p:spPr>
      </p:pic>
      <p:sp>
        <p:nvSpPr>
          <p:cNvPr id="37" name="TextBox 14"/>
          <p:cNvSpPr>
            <a:spLocks noChangeArrowheads="1"/>
          </p:cNvSpPr>
          <p:nvPr/>
        </p:nvSpPr>
        <p:spPr bwMode="auto">
          <a:xfrm>
            <a:off x="1447814" y="4204528"/>
            <a:ext cx="133309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600" b="1" dirty="0" smtClean="0">
                <a:solidFill>
                  <a:schemeClr val="accent6">
                    <a:lumMod val="50000"/>
                  </a:schemeClr>
                </a:solidFill>
                <a:latin typeface="+mj-ea"/>
                <a:ea typeface="+mj-ea"/>
                <a:sym typeface="方正正大黑简体" pitchFamily="2" charset="-122"/>
              </a:rPr>
              <a:t>注意事项一</a:t>
            </a:r>
            <a:endParaRPr lang="zh-CN" altLang="en-US" sz="1600" b="1" dirty="0">
              <a:solidFill>
                <a:schemeClr val="accent6">
                  <a:lumMod val="50000"/>
                </a:schemeClr>
              </a:solidFill>
              <a:latin typeface="+mj-ea"/>
              <a:ea typeface="+mj-ea"/>
              <a:sym typeface="方正正大黑简体" pitchFamily="2" charset="-122"/>
            </a:endParaRPr>
          </a:p>
        </p:txBody>
      </p:sp>
      <p:sp>
        <p:nvSpPr>
          <p:cNvPr id="38" name="TextBox 15"/>
          <p:cNvSpPr>
            <a:spLocks noChangeArrowheads="1"/>
          </p:cNvSpPr>
          <p:nvPr/>
        </p:nvSpPr>
        <p:spPr bwMode="auto">
          <a:xfrm>
            <a:off x="1337943" y="4523951"/>
            <a:ext cx="6551629" cy="577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050" dirty="0">
                <a:solidFill>
                  <a:srgbClr val="595959"/>
                </a:solidFill>
                <a:latin typeface="方正兰亭粗黑_GBK" charset="-122"/>
                <a:sym typeface="宋体" pitchFamily="2" charset="-122"/>
              </a:rPr>
              <a:t>这里输入简单的文字概述这里输入简单字概述这里输入简单简单的文字概述这里输入简</a:t>
            </a:r>
            <a:r>
              <a:rPr lang="zh-CN" altLang="en-US" sz="1050" dirty="0" smtClean="0">
                <a:solidFill>
                  <a:srgbClr val="595959"/>
                </a:solidFill>
                <a:latin typeface="方正兰亭粗黑_GBK" charset="-122"/>
                <a:sym typeface="宋体" pitchFamily="2" charset="-122"/>
              </a:rPr>
              <a:t>单</a:t>
            </a:r>
            <a:r>
              <a:rPr lang="zh-CN" altLang="en-US" sz="1050" dirty="0">
                <a:solidFill>
                  <a:srgbClr val="595959"/>
                </a:solidFill>
                <a:latin typeface="方正兰亭粗黑_GBK" charset="-122"/>
                <a:sym typeface="宋体" pitchFamily="2" charset="-122"/>
              </a:rPr>
              <a:t>这里输入简单的文字概述这里输入简单字概述这里输入简单简单的文字概</a:t>
            </a:r>
            <a:r>
              <a:rPr lang="zh-CN" altLang="en-US" sz="1050" dirty="0" smtClean="0">
                <a:solidFill>
                  <a:srgbClr val="595959"/>
                </a:solidFill>
                <a:latin typeface="方正兰亭粗黑_GBK" charset="-122"/>
                <a:sym typeface="宋体" pitchFamily="2" charset="-122"/>
              </a:rPr>
              <a:t>述</a:t>
            </a:r>
            <a:endParaRPr lang="zh-CN" altLang="en-US" sz="1050" dirty="0">
              <a:latin typeface="方正兰亭粗黑_GBK" charset="-122"/>
            </a:endParaRPr>
          </a:p>
        </p:txBody>
      </p:sp>
      <p:pic>
        <p:nvPicPr>
          <p:cNvPr id="39" name="图片 3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7562" y="4191229"/>
            <a:ext cx="704773" cy="479812"/>
          </a:xfrm>
          <a:prstGeom prst="rect">
            <a:avLst/>
          </a:prstGeom>
        </p:spPr>
      </p:pic>
    </p:spTree>
    <p:extLst>
      <p:ext uri="{BB962C8B-B14F-4D97-AF65-F5344CB8AC3E}">
        <p14:creationId xmlns:p14="http://schemas.microsoft.com/office/powerpoint/2010/main" val="241283067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fallOve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left)">
                                      <p:cBhvr>
                                        <p:cTn id="12" dur="500"/>
                                        <p:tgtEl>
                                          <p:spTgt spid="15"/>
                                        </p:tgtEl>
                                      </p:cBhvr>
                                    </p:animEffect>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left)">
                                      <p:cBhvr>
                                        <p:cTn id="16" dur="500"/>
                                        <p:tgtEl>
                                          <p:spTgt spid="14"/>
                                        </p:tgtEl>
                                      </p:cBhvr>
                                    </p:animEffect>
                                  </p:childTnLst>
                                </p:cTn>
                              </p:par>
                            </p:childTnLst>
                          </p:cTn>
                        </p:par>
                        <p:par>
                          <p:cTn id="17" fill="hold">
                            <p:stCondLst>
                              <p:cond delay="1500"/>
                            </p:stCondLst>
                            <p:childTnLst>
                              <p:par>
                                <p:cTn id="18" presetID="14" presetClass="entr" presetSubtype="10" fill="hold" grpId="0" nodeType="after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randombar(horizontal)">
                                      <p:cBhvr>
                                        <p:cTn id="20" dur="500"/>
                                        <p:tgtEl>
                                          <p:spTgt spid="21"/>
                                        </p:tgtEl>
                                      </p:cBhvr>
                                    </p:animEffect>
                                  </p:childTnLst>
                                </p:cTn>
                              </p:par>
                              <p:par>
                                <p:cTn id="21" presetID="2" presetClass="entr" presetSubtype="8" fill="hold" nodeType="withEffect">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500" fill="hold"/>
                                        <p:tgtEl>
                                          <p:spTgt spid="18"/>
                                        </p:tgtEl>
                                        <p:attrNameLst>
                                          <p:attrName>ppt_x</p:attrName>
                                        </p:attrNameLst>
                                      </p:cBhvr>
                                      <p:tavLst>
                                        <p:tav tm="0">
                                          <p:val>
                                            <p:strVal val="0-#ppt_w/2"/>
                                          </p:val>
                                        </p:tav>
                                        <p:tav tm="100000">
                                          <p:val>
                                            <p:strVal val="#ppt_x"/>
                                          </p:val>
                                        </p:tav>
                                      </p:tavLst>
                                    </p:anim>
                                    <p:anim calcmode="lin" valueType="num">
                                      <p:cBhvr additive="base">
                                        <p:cTn id="24" dur="500" fill="hold"/>
                                        <p:tgtEl>
                                          <p:spTgt spid="18"/>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additive="base">
                                        <p:cTn id="27" dur="500" fill="hold"/>
                                        <p:tgtEl>
                                          <p:spTgt spid="20"/>
                                        </p:tgtEl>
                                        <p:attrNameLst>
                                          <p:attrName>ppt_x</p:attrName>
                                        </p:attrNameLst>
                                      </p:cBhvr>
                                      <p:tavLst>
                                        <p:tav tm="0">
                                          <p:val>
                                            <p:strVal val="0-#ppt_w/2"/>
                                          </p:val>
                                        </p:tav>
                                        <p:tav tm="100000">
                                          <p:val>
                                            <p:strVal val="#ppt_x"/>
                                          </p:val>
                                        </p:tav>
                                      </p:tavLst>
                                    </p:anim>
                                    <p:anim calcmode="lin" valueType="num">
                                      <p:cBhvr additive="base">
                                        <p:cTn id="28" dur="500" fill="hold"/>
                                        <p:tgtEl>
                                          <p:spTgt spid="20"/>
                                        </p:tgtEl>
                                        <p:attrNameLst>
                                          <p:attrName>ppt_y</p:attrName>
                                        </p:attrNameLst>
                                      </p:cBhvr>
                                      <p:tavLst>
                                        <p:tav tm="0">
                                          <p:val>
                                            <p:strVal val="#ppt_y"/>
                                          </p:val>
                                        </p:tav>
                                        <p:tav tm="100000">
                                          <p:val>
                                            <p:strVal val="#ppt_y"/>
                                          </p:val>
                                        </p:tav>
                                      </p:tavLst>
                                    </p:anim>
                                  </p:childTnLst>
                                </p:cTn>
                              </p:par>
                            </p:childTnLst>
                          </p:cTn>
                        </p:par>
                        <p:par>
                          <p:cTn id="29" fill="hold">
                            <p:stCondLst>
                              <p:cond delay="2000"/>
                            </p:stCondLst>
                            <p:childTnLst>
                              <p:par>
                                <p:cTn id="30" presetID="16" presetClass="entr" presetSubtype="21" fill="hold" nodeType="after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barn(inVertical)">
                                      <p:cBhvr>
                                        <p:cTn id="32" dur="500"/>
                                        <p:tgtEl>
                                          <p:spTgt spid="19"/>
                                        </p:tgtEl>
                                      </p:cBhvr>
                                    </p:animEffect>
                                  </p:childTnLst>
                                </p:cTn>
                              </p:par>
                            </p:childTnLst>
                          </p:cTn>
                        </p:par>
                        <p:par>
                          <p:cTn id="33" fill="hold">
                            <p:stCondLst>
                              <p:cond delay="2500"/>
                            </p:stCondLst>
                            <p:childTnLst>
                              <p:par>
                                <p:cTn id="34" presetID="2" presetClass="entr" presetSubtype="9" fill="hold" nodeType="afterEffect">
                                  <p:stCondLst>
                                    <p:cond delay="0"/>
                                  </p:stCondLst>
                                  <p:childTnLst>
                                    <p:set>
                                      <p:cBhvr>
                                        <p:cTn id="35" dur="1" fill="hold">
                                          <p:stCondLst>
                                            <p:cond delay="0"/>
                                          </p:stCondLst>
                                        </p:cTn>
                                        <p:tgtEl>
                                          <p:spTgt spid="29"/>
                                        </p:tgtEl>
                                        <p:attrNameLst>
                                          <p:attrName>style.visibility</p:attrName>
                                        </p:attrNameLst>
                                      </p:cBhvr>
                                      <p:to>
                                        <p:strVal val="visible"/>
                                      </p:to>
                                    </p:set>
                                    <p:anim calcmode="lin" valueType="num">
                                      <p:cBhvr additive="base">
                                        <p:cTn id="36" dur="500" fill="hold"/>
                                        <p:tgtEl>
                                          <p:spTgt spid="29"/>
                                        </p:tgtEl>
                                        <p:attrNameLst>
                                          <p:attrName>ppt_x</p:attrName>
                                        </p:attrNameLst>
                                      </p:cBhvr>
                                      <p:tavLst>
                                        <p:tav tm="0">
                                          <p:val>
                                            <p:strVal val="0-#ppt_w/2"/>
                                          </p:val>
                                        </p:tav>
                                        <p:tav tm="100000">
                                          <p:val>
                                            <p:strVal val="#ppt_x"/>
                                          </p:val>
                                        </p:tav>
                                      </p:tavLst>
                                    </p:anim>
                                    <p:anim calcmode="lin" valueType="num">
                                      <p:cBhvr additive="base">
                                        <p:cTn id="37" dur="500" fill="hold"/>
                                        <p:tgtEl>
                                          <p:spTgt spid="29"/>
                                        </p:tgtEl>
                                        <p:attrNameLst>
                                          <p:attrName>ppt_y</p:attrName>
                                        </p:attrNameLst>
                                      </p:cBhvr>
                                      <p:tavLst>
                                        <p:tav tm="0">
                                          <p:val>
                                            <p:strVal val="0-#ppt_h/2"/>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26"/>
                                        </p:tgtEl>
                                        <p:attrNameLst>
                                          <p:attrName>style.visibility</p:attrName>
                                        </p:attrNameLst>
                                      </p:cBhvr>
                                      <p:to>
                                        <p:strVal val="visible"/>
                                      </p:to>
                                    </p:set>
                                    <p:animEffect transition="in" filter="fade">
                                      <p:cBhvr>
                                        <p:cTn id="40" dur="1000"/>
                                        <p:tgtEl>
                                          <p:spTgt spid="26"/>
                                        </p:tgtEl>
                                      </p:cBhvr>
                                    </p:animEffect>
                                    <p:anim calcmode="lin" valueType="num">
                                      <p:cBhvr>
                                        <p:cTn id="41" dur="1000" fill="hold"/>
                                        <p:tgtEl>
                                          <p:spTgt spid="26"/>
                                        </p:tgtEl>
                                        <p:attrNameLst>
                                          <p:attrName>ppt_x</p:attrName>
                                        </p:attrNameLst>
                                      </p:cBhvr>
                                      <p:tavLst>
                                        <p:tav tm="0">
                                          <p:val>
                                            <p:strVal val="#ppt_x"/>
                                          </p:val>
                                        </p:tav>
                                        <p:tav tm="100000">
                                          <p:val>
                                            <p:strVal val="#ppt_x"/>
                                          </p:val>
                                        </p:tav>
                                      </p:tavLst>
                                    </p:anim>
                                    <p:anim calcmode="lin" valueType="num">
                                      <p:cBhvr>
                                        <p:cTn id="42" dur="1000" fill="hold"/>
                                        <p:tgtEl>
                                          <p:spTgt spid="26"/>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fade">
                                      <p:cBhvr>
                                        <p:cTn id="45" dur="1000"/>
                                        <p:tgtEl>
                                          <p:spTgt spid="28"/>
                                        </p:tgtEl>
                                      </p:cBhvr>
                                    </p:animEffect>
                                    <p:anim calcmode="lin" valueType="num">
                                      <p:cBhvr>
                                        <p:cTn id="46" dur="1000" fill="hold"/>
                                        <p:tgtEl>
                                          <p:spTgt spid="28"/>
                                        </p:tgtEl>
                                        <p:attrNameLst>
                                          <p:attrName>ppt_x</p:attrName>
                                        </p:attrNameLst>
                                      </p:cBhvr>
                                      <p:tavLst>
                                        <p:tav tm="0">
                                          <p:val>
                                            <p:strVal val="#ppt_x"/>
                                          </p:val>
                                        </p:tav>
                                        <p:tav tm="100000">
                                          <p:val>
                                            <p:strVal val="#ppt_x"/>
                                          </p:val>
                                        </p:tav>
                                      </p:tavLst>
                                    </p:anim>
                                    <p:anim calcmode="lin" valueType="num">
                                      <p:cBhvr>
                                        <p:cTn id="47" dur="1000" fill="hold"/>
                                        <p:tgtEl>
                                          <p:spTgt spid="28"/>
                                        </p:tgtEl>
                                        <p:attrNameLst>
                                          <p:attrName>ppt_y</p:attrName>
                                        </p:attrNameLst>
                                      </p:cBhvr>
                                      <p:tavLst>
                                        <p:tav tm="0">
                                          <p:val>
                                            <p:strVal val="#ppt_y+.1"/>
                                          </p:val>
                                        </p:tav>
                                        <p:tav tm="100000">
                                          <p:val>
                                            <p:strVal val="#ppt_y"/>
                                          </p:val>
                                        </p:tav>
                                      </p:tavLst>
                                    </p:anim>
                                  </p:childTnLst>
                                </p:cTn>
                              </p:par>
                            </p:childTnLst>
                          </p:cTn>
                        </p:par>
                        <p:par>
                          <p:cTn id="48" fill="hold">
                            <p:stCondLst>
                              <p:cond delay="3500"/>
                            </p:stCondLst>
                            <p:childTnLst>
                              <p:par>
                                <p:cTn id="49" presetID="2" presetClass="entr" presetSubtype="9" fill="hold" nodeType="afterEffect">
                                  <p:stCondLst>
                                    <p:cond delay="0"/>
                                  </p:stCondLst>
                                  <p:childTnLst>
                                    <p:set>
                                      <p:cBhvr>
                                        <p:cTn id="50" dur="1" fill="hold">
                                          <p:stCondLst>
                                            <p:cond delay="0"/>
                                          </p:stCondLst>
                                        </p:cTn>
                                        <p:tgtEl>
                                          <p:spTgt spid="32"/>
                                        </p:tgtEl>
                                        <p:attrNameLst>
                                          <p:attrName>style.visibility</p:attrName>
                                        </p:attrNameLst>
                                      </p:cBhvr>
                                      <p:to>
                                        <p:strVal val="visible"/>
                                      </p:to>
                                    </p:set>
                                    <p:anim calcmode="lin" valueType="num">
                                      <p:cBhvr additive="base">
                                        <p:cTn id="51" dur="500" fill="hold"/>
                                        <p:tgtEl>
                                          <p:spTgt spid="32"/>
                                        </p:tgtEl>
                                        <p:attrNameLst>
                                          <p:attrName>ppt_x</p:attrName>
                                        </p:attrNameLst>
                                      </p:cBhvr>
                                      <p:tavLst>
                                        <p:tav tm="0">
                                          <p:val>
                                            <p:strVal val="0-#ppt_w/2"/>
                                          </p:val>
                                        </p:tav>
                                        <p:tav tm="100000">
                                          <p:val>
                                            <p:strVal val="#ppt_x"/>
                                          </p:val>
                                        </p:tav>
                                      </p:tavLst>
                                    </p:anim>
                                    <p:anim calcmode="lin" valueType="num">
                                      <p:cBhvr additive="base">
                                        <p:cTn id="52" dur="500" fill="hold"/>
                                        <p:tgtEl>
                                          <p:spTgt spid="32"/>
                                        </p:tgtEl>
                                        <p:attrNameLst>
                                          <p:attrName>ppt_y</p:attrName>
                                        </p:attrNameLst>
                                      </p:cBhvr>
                                      <p:tavLst>
                                        <p:tav tm="0">
                                          <p:val>
                                            <p:strVal val="0-#ppt_h/2"/>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30"/>
                                        </p:tgtEl>
                                        <p:attrNameLst>
                                          <p:attrName>style.visibility</p:attrName>
                                        </p:attrNameLst>
                                      </p:cBhvr>
                                      <p:to>
                                        <p:strVal val="visible"/>
                                      </p:to>
                                    </p:set>
                                    <p:animEffect transition="in" filter="fade">
                                      <p:cBhvr>
                                        <p:cTn id="55" dur="1000"/>
                                        <p:tgtEl>
                                          <p:spTgt spid="30"/>
                                        </p:tgtEl>
                                      </p:cBhvr>
                                    </p:animEffect>
                                    <p:anim calcmode="lin" valueType="num">
                                      <p:cBhvr>
                                        <p:cTn id="56" dur="1000" fill="hold"/>
                                        <p:tgtEl>
                                          <p:spTgt spid="30"/>
                                        </p:tgtEl>
                                        <p:attrNameLst>
                                          <p:attrName>ppt_x</p:attrName>
                                        </p:attrNameLst>
                                      </p:cBhvr>
                                      <p:tavLst>
                                        <p:tav tm="0">
                                          <p:val>
                                            <p:strVal val="#ppt_x"/>
                                          </p:val>
                                        </p:tav>
                                        <p:tav tm="100000">
                                          <p:val>
                                            <p:strVal val="#ppt_x"/>
                                          </p:val>
                                        </p:tav>
                                      </p:tavLst>
                                    </p:anim>
                                    <p:anim calcmode="lin" valueType="num">
                                      <p:cBhvr>
                                        <p:cTn id="57" dur="1000" fill="hold"/>
                                        <p:tgtEl>
                                          <p:spTgt spid="30"/>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31"/>
                                        </p:tgtEl>
                                        <p:attrNameLst>
                                          <p:attrName>style.visibility</p:attrName>
                                        </p:attrNameLst>
                                      </p:cBhvr>
                                      <p:to>
                                        <p:strVal val="visible"/>
                                      </p:to>
                                    </p:set>
                                    <p:animEffect transition="in" filter="fade">
                                      <p:cBhvr>
                                        <p:cTn id="60" dur="1000"/>
                                        <p:tgtEl>
                                          <p:spTgt spid="31"/>
                                        </p:tgtEl>
                                      </p:cBhvr>
                                    </p:animEffect>
                                    <p:anim calcmode="lin" valueType="num">
                                      <p:cBhvr>
                                        <p:cTn id="61" dur="1000" fill="hold"/>
                                        <p:tgtEl>
                                          <p:spTgt spid="31"/>
                                        </p:tgtEl>
                                        <p:attrNameLst>
                                          <p:attrName>ppt_x</p:attrName>
                                        </p:attrNameLst>
                                      </p:cBhvr>
                                      <p:tavLst>
                                        <p:tav tm="0">
                                          <p:val>
                                            <p:strVal val="#ppt_x"/>
                                          </p:val>
                                        </p:tav>
                                        <p:tav tm="100000">
                                          <p:val>
                                            <p:strVal val="#ppt_x"/>
                                          </p:val>
                                        </p:tav>
                                      </p:tavLst>
                                    </p:anim>
                                    <p:anim calcmode="lin" valueType="num">
                                      <p:cBhvr>
                                        <p:cTn id="62" dur="1000" fill="hold"/>
                                        <p:tgtEl>
                                          <p:spTgt spid="31"/>
                                        </p:tgtEl>
                                        <p:attrNameLst>
                                          <p:attrName>ppt_y</p:attrName>
                                        </p:attrNameLst>
                                      </p:cBhvr>
                                      <p:tavLst>
                                        <p:tav tm="0">
                                          <p:val>
                                            <p:strVal val="#ppt_y+.1"/>
                                          </p:val>
                                        </p:tav>
                                        <p:tav tm="100000">
                                          <p:val>
                                            <p:strVal val="#ppt_y"/>
                                          </p:val>
                                        </p:tav>
                                      </p:tavLst>
                                    </p:anim>
                                  </p:childTnLst>
                                </p:cTn>
                              </p:par>
                            </p:childTnLst>
                          </p:cTn>
                        </p:par>
                        <p:par>
                          <p:cTn id="63" fill="hold">
                            <p:stCondLst>
                              <p:cond delay="4500"/>
                            </p:stCondLst>
                            <p:childTnLst>
                              <p:par>
                                <p:cTn id="64" presetID="2" presetClass="entr" presetSubtype="9" fill="hold" nodeType="afterEffect">
                                  <p:stCondLst>
                                    <p:cond delay="0"/>
                                  </p:stCondLst>
                                  <p:childTnLst>
                                    <p:set>
                                      <p:cBhvr>
                                        <p:cTn id="65" dur="1" fill="hold">
                                          <p:stCondLst>
                                            <p:cond delay="0"/>
                                          </p:stCondLst>
                                        </p:cTn>
                                        <p:tgtEl>
                                          <p:spTgt spid="36"/>
                                        </p:tgtEl>
                                        <p:attrNameLst>
                                          <p:attrName>style.visibility</p:attrName>
                                        </p:attrNameLst>
                                      </p:cBhvr>
                                      <p:to>
                                        <p:strVal val="visible"/>
                                      </p:to>
                                    </p:set>
                                    <p:anim calcmode="lin" valueType="num">
                                      <p:cBhvr additive="base">
                                        <p:cTn id="66" dur="500" fill="hold"/>
                                        <p:tgtEl>
                                          <p:spTgt spid="36"/>
                                        </p:tgtEl>
                                        <p:attrNameLst>
                                          <p:attrName>ppt_x</p:attrName>
                                        </p:attrNameLst>
                                      </p:cBhvr>
                                      <p:tavLst>
                                        <p:tav tm="0">
                                          <p:val>
                                            <p:strVal val="0-#ppt_w/2"/>
                                          </p:val>
                                        </p:tav>
                                        <p:tav tm="100000">
                                          <p:val>
                                            <p:strVal val="#ppt_x"/>
                                          </p:val>
                                        </p:tav>
                                      </p:tavLst>
                                    </p:anim>
                                    <p:anim calcmode="lin" valueType="num">
                                      <p:cBhvr additive="base">
                                        <p:cTn id="67" dur="500" fill="hold"/>
                                        <p:tgtEl>
                                          <p:spTgt spid="36"/>
                                        </p:tgtEl>
                                        <p:attrNameLst>
                                          <p:attrName>ppt_y</p:attrName>
                                        </p:attrNameLst>
                                      </p:cBhvr>
                                      <p:tavLst>
                                        <p:tav tm="0">
                                          <p:val>
                                            <p:strVal val="0-#ppt_h/2"/>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34"/>
                                        </p:tgtEl>
                                        <p:attrNameLst>
                                          <p:attrName>style.visibility</p:attrName>
                                        </p:attrNameLst>
                                      </p:cBhvr>
                                      <p:to>
                                        <p:strVal val="visible"/>
                                      </p:to>
                                    </p:set>
                                    <p:animEffect transition="in" filter="fade">
                                      <p:cBhvr>
                                        <p:cTn id="70" dur="1000"/>
                                        <p:tgtEl>
                                          <p:spTgt spid="34"/>
                                        </p:tgtEl>
                                      </p:cBhvr>
                                    </p:animEffect>
                                    <p:anim calcmode="lin" valueType="num">
                                      <p:cBhvr>
                                        <p:cTn id="71" dur="1000" fill="hold"/>
                                        <p:tgtEl>
                                          <p:spTgt spid="34"/>
                                        </p:tgtEl>
                                        <p:attrNameLst>
                                          <p:attrName>ppt_x</p:attrName>
                                        </p:attrNameLst>
                                      </p:cBhvr>
                                      <p:tavLst>
                                        <p:tav tm="0">
                                          <p:val>
                                            <p:strVal val="#ppt_x"/>
                                          </p:val>
                                        </p:tav>
                                        <p:tav tm="100000">
                                          <p:val>
                                            <p:strVal val="#ppt_x"/>
                                          </p:val>
                                        </p:tav>
                                      </p:tavLst>
                                    </p:anim>
                                    <p:anim calcmode="lin" valueType="num">
                                      <p:cBhvr>
                                        <p:cTn id="72" dur="1000" fill="hold"/>
                                        <p:tgtEl>
                                          <p:spTgt spid="34"/>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0"/>
                                  </p:stCondLst>
                                  <p:childTnLst>
                                    <p:set>
                                      <p:cBhvr>
                                        <p:cTn id="74" dur="1" fill="hold">
                                          <p:stCondLst>
                                            <p:cond delay="0"/>
                                          </p:stCondLst>
                                        </p:cTn>
                                        <p:tgtEl>
                                          <p:spTgt spid="35"/>
                                        </p:tgtEl>
                                        <p:attrNameLst>
                                          <p:attrName>style.visibility</p:attrName>
                                        </p:attrNameLst>
                                      </p:cBhvr>
                                      <p:to>
                                        <p:strVal val="visible"/>
                                      </p:to>
                                    </p:set>
                                    <p:animEffect transition="in" filter="fade">
                                      <p:cBhvr>
                                        <p:cTn id="75" dur="1000"/>
                                        <p:tgtEl>
                                          <p:spTgt spid="35"/>
                                        </p:tgtEl>
                                      </p:cBhvr>
                                    </p:animEffect>
                                    <p:anim calcmode="lin" valueType="num">
                                      <p:cBhvr>
                                        <p:cTn id="76" dur="1000" fill="hold"/>
                                        <p:tgtEl>
                                          <p:spTgt spid="35"/>
                                        </p:tgtEl>
                                        <p:attrNameLst>
                                          <p:attrName>ppt_x</p:attrName>
                                        </p:attrNameLst>
                                      </p:cBhvr>
                                      <p:tavLst>
                                        <p:tav tm="0">
                                          <p:val>
                                            <p:strVal val="#ppt_x"/>
                                          </p:val>
                                        </p:tav>
                                        <p:tav tm="100000">
                                          <p:val>
                                            <p:strVal val="#ppt_x"/>
                                          </p:val>
                                        </p:tav>
                                      </p:tavLst>
                                    </p:anim>
                                    <p:anim calcmode="lin" valueType="num">
                                      <p:cBhvr>
                                        <p:cTn id="77" dur="1000" fill="hold"/>
                                        <p:tgtEl>
                                          <p:spTgt spid="35"/>
                                        </p:tgtEl>
                                        <p:attrNameLst>
                                          <p:attrName>ppt_y</p:attrName>
                                        </p:attrNameLst>
                                      </p:cBhvr>
                                      <p:tavLst>
                                        <p:tav tm="0">
                                          <p:val>
                                            <p:strVal val="#ppt_y+.1"/>
                                          </p:val>
                                        </p:tav>
                                        <p:tav tm="100000">
                                          <p:val>
                                            <p:strVal val="#ppt_y"/>
                                          </p:val>
                                        </p:tav>
                                      </p:tavLst>
                                    </p:anim>
                                  </p:childTnLst>
                                </p:cTn>
                              </p:par>
                            </p:childTnLst>
                          </p:cTn>
                        </p:par>
                        <p:par>
                          <p:cTn id="78" fill="hold">
                            <p:stCondLst>
                              <p:cond delay="5500"/>
                            </p:stCondLst>
                            <p:childTnLst>
                              <p:par>
                                <p:cTn id="79" presetID="2" presetClass="entr" presetSubtype="9" fill="hold" nodeType="afterEffect">
                                  <p:stCondLst>
                                    <p:cond delay="0"/>
                                  </p:stCondLst>
                                  <p:childTnLst>
                                    <p:set>
                                      <p:cBhvr>
                                        <p:cTn id="80" dur="1" fill="hold">
                                          <p:stCondLst>
                                            <p:cond delay="0"/>
                                          </p:stCondLst>
                                        </p:cTn>
                                        <p:tgtEl>
                                          <p:spTgt spid="39"/>
                                        </p:tgtEl>
                                        <p:attrNameLst>
                                          <p:attrName>style.visibility</p:attrName>
                                        </p:attrNameLst>
                                      </p:cBhvr>
                                      <p:to>
                                        <p:strVal val="visible"/>
                                      </p:to>
                                    </p:set>
                                    <p:anim calcmode="lin" valueType="num">
                                      <p:cBhvr additive="base">
                                        <p:cTn id="81" dur="500" fill="hold"/>
                                        <p:tgtEl>
                                          <p:spTgt spid="39"/>
                                        </p:tgtEl>
                                        <p:attrNameLst>
                                          <p:attrName>ppt_x</p:attrName>
                                        </p:attrNameLst>
                                      </p:cBhvr>
                                      <p:tavLst>
                                        <p:tav tm="0">
                                          <p:val>
                                            <p:strVal val="0-#ppt_w/2"/>
                                          </p:val>
                                        </p:tav>
                                        <p:tav tm="100000">
                                          <p:val>
                                            <p:strVal val="#ppt_x"/>
                                          </p:val>
                                        </p:tav>
                                      </p:tavLst>
                                    </p:anim>
                                    <p:anim calcmode="lin" valueType="num">
                                      <p:cBhvr additive="base">
                                        <p:cTn id="82" dur="500" fill="hold"/>
                                        <p:tgtEl>
                                          <p:spTgt spid="39"/>
                                        </p:tgtEl>
                                        <p:attrNameLst>
                                          <p:attrName>ppt_y</p:attrName>
                                        </p:attrNameLst>
                                      </p:cBhvr>
                                      <p:tavLst>
                                        <p:tav tm="0">
                                          <p:val>
                                            <p:strVal val="0-#ppt_h/2"/>
                                          </p:val>
                                        </p:tav>
                                        <p:tav tm="100000">
                                          <p:val>
                                            <p:strVal val="#ppt_y"/>
                                          </p:val>
                                        </p:tav>
                                      </p:tavLst>
                                    </p:anim>
                                  </p:childTnLst>
                                </p:cTn>
                              </p:par>
                              <p:par>
                                <p:cTn id="83" presetID="42" presetClass="entr" presetSubtype="0" fill="hold" grpId="0" nodeType="withEffect">
                                  <p:stCondLst>
                                    <p:cond delay="0"/>
                                  </p:stCondLst>
                                  <p:childTnLst>
                                    <p:set>
                                      <p:cBhvr>
                                        <p:cTn id="84" dur="1" fill="hold">
                                          <p:stCondLst>
                                            <p:cond delay="0"/>
                                          </p:stCondLst>
                                        </p:cTn>
                                        <p:tgtEl>
                                          <p:spTgt spid="37"/>
                                        </p:tgtEl>
                                        <p:attrNameLst>
                                          <p:attrName>style.visibility</p:attrName>
                                        </p:attrNameLst>
                                      </p:cBhvr>
                                      <p:to>
                                        <p:strVal val="visible"/>
                                      </p:to>
                                    </p:set>
                                    <p:animEffect transition="in" filter="fade">
                                      <p:cBhvr>
                                        <p:cTn id="85" dur="1000"/>
                                        <p:tgtEl>
                                          <p:spTgt spid="37"/>
                                        </p:tgtEl>
                                      </p:cBhvr>
                                    </p:animEffect>
                                    <p:anim calcmode="lin" valueType="num">
                                      <p:cBhvr>
                                        <p:cTn id="86" dur="1000" fill="hold"/>
                                        <p:tgtEl>
                                          <p:spTgt spid="37"/>
                                        </p:tgtEl>
                                        <p:attrNameLst>
                                          <p:attrName>ppt_x</p:attrName>
                                        </p:attrNameLst>
                                      </p:cBhvr>
                                      <p:tavLst>
                                        <p:tav tm="0">
                                          <p:val>
                                            <p:strVal val="#ppt_x"/>
                                          </p:val>
                                        </p:tav>
                                        <p:tav tm="100000">
                                          <p:val>
                                            <p:strVal val="#ppt_x"/>
                                          </p:val>
                                        </p:tav>
                                      </p:tavLst>
                                    </p:anim>
                                    <p:anim calcmode="lin" valueType="num">
                                      <p:cBhvr>
                                        <p:cTn id="87" dur="1000" fill="hold"/>
                                        <p:tgtEl>
                                          <p:spTgt spid="37"/>
                                        </p:tgtEl>
                                        <p:attrNameLst>
                                          <p:attrName>ppt_y</p:attrName>
                                        </p:attrNameLst>
                                      </p:cBhvr>
                                      <p:tavLst>
                                        <p:tav tm="0">
                                          <p:val>
                                            <p:strVal val="#ppt_y+.1"/>
                                          </p:val>
                                        </p:tav>
                                        <p:tav tm="100000">
                                          <p:val>
                                            <p:strVal val="#ppt_y"/>
                                          </p:val>
                                        </p:tav>
                                      </p:tavLst>
                                    </p:anim>
                                  </p:childTnLst>
                                </p:cTn>
                              </p:par>
                              <p:par>
                                <p:cTn id="88" presetID="42" presetClass="entr" presetSubtype="0" fill="hold" grpId="0" nodeType="withEffect">
                                  <p:stCondLst>
                                    <p:cond delay="0"/>
                                  </p:stCondLst>
                                  <p:childTnLst>
                                    <p:set>
                                      <p:cBhvr>
                                        <p:cTn id="89" dur="1" fill="hold">
                                          <p:stCondLst>
                                            <p:cond delay="0"/>
                                          </p:stCondLst>
                                        </p:cTn>
                                        <p:tgtEl>
                                          <p:spTgt spid="38"/>
                                        </p:tgtEl>
                                        <p:attrNameLst>
                                          <p:attrName>style.visibility</p:attrName>
                                        </p:attrNameLst>
                                      </p:cBhvr>
                                      <p:to>
                                        <p:strVal val="visible"/>
                                      </p:to>
                                    </p:set>
                                    <p:animEffect transition="in" filter="fade">
                                      <p:cBhvr>
                                        <p:cTn id="90" dur="1000"/>
                                        <p:tgtEl>
                                          <p:spTgt spid="38"/>
                                        </p:tgtEl>
                                      </p:cBhvr>
                                    </p:animEffect>
                                    <p:anim calcmode="lin" valueType="num">
                                      <p:cBhvr>
                                        <p:cTn id="91" dur="1000" fill="hold"/>
                                        <p:tgtEl>
                                          <p:spTgt spid="38"/>
                                        </p:tgtEl>
                                        <p:attrNameLst>
                                          <p:attrName>ppt_x</p:attrName>
                                        </p:attrNameLst>
                                      </p:cBhvr>
                                      <p:tavLst>
                                        <p:tav tm="0">
                                          <p:val>
                                            <p:strVal val="#ppt_x"/>
                                          </p:val>
                                        </p:tav>
                                        <p:tav tm="100000">
                                          <p:val>
                                            <p:strVal val="#ppt_x"/>
                                          </p:val>
                                        </p:tav>
                                      </p:tavLst>
                                    </p:anim>
                                    <p:anim calcmode="lin" valueType="num">
                                      <p:cBhvr>
                                        <p:cTn id="92"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6" grpId="0"/>
      <p:bldP spid="28" grpId="0"/>
      <p:bldP spid="30" grpId="0"/>
      <p:bldP spid="31" grpId="0"/>
      <p:bldP spid="34" grpId="0"/>
      <p:bldP spid="35" grpId="0"/>
      <p:bldP spid="37" grpId="0"/>
      <p:bldP spid="3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0200" y="179901"/>
            <a:ext cx="704773" cy="479812"/>
          </a:xfrm>
          <a:prstGeom prst="rect">
            <a:avLst/>
          </a:prstGeom>
        </p:spPr>
      </p:pic>
      <p:cxnSp>
        <p:nvCxnSpPr>
          <p:cNvPr id="14" name="直接连接符 13"/>
          <p:cNvCxnSpPr/>
          <p:nvPr/>
        </p:nvCxnSpPr>
        <p:spPr>
          <a:xfrm>
            <a:off x="2780907" y="509047"/>
            <a:ext cx="9345105" cy="0"/>
          </a:xfrm>
          <a:prstGeom prst="line">
            <a:avLst/>
          </a:prstGeom>
          <a:ln>
            <a:solidFill>
              <a:srgbClr val="427345"/>
            </a:solidFill>
          </a:ln>
        </p:spPr>
        <p:style>
          <a:lnRef idx="1">
            <a:schemeClr val="accent1"/>
          </a:lnRef>
          <a:fillRef idx="0">
            <a:schemeClr val="accent1"/>
          </a:fillRef>
          <a:effectRef idx="0">
            <a:schemeClr val="accent1"/>
          </a:effectRef>
          <a:fontRef idx="minor">
            <a:schemeClr val="tx1"/>
          </a:fontRef>
        </p:style>
      </p:cxnSp>
      <p:sp>
        <p:nvSpPr>
          <p:cNvPr id="21" name="矩形 20"/>
          <p:cNvSpPr/>
          <p:nvPr/>
        </p:nvSpPr>
        <p:spPr>
          <a:xfrm>
            <a:off x="10788597" y="156195"/>
            <a:ext cx="1337415" cy="284675"/>
          </a:xfrm>
          <a:prstGeom prst="rect">
            <a:avLst/>
          </a:prstGeom>
          <a:noFill/>
        </p:spPr>
        <p:txBody>
          <a:bodyPr vert="horz" wrap="square" lIns="68562" tIns="34281" rIns="68562" bIns="34281" rtlCol="0">
            <a:spAutoFit/>
          </a:bodyPr>
          <a:lstStyle/>
          <a:p>
            <a:pPr defTabSz="914400"/>
            <a:r>
              <a:rPr lang="zh-CN" altLang="en-US" sz="1400" b="1" dirty="0" smtClean="0">
                <a:solidFill>
                  <a:srgbClr val="427345"/>
                </a:solidFill>
                <a:latin typeface="+mj-ea"/>
                <a:ea typeface="+mj-ea"/>
              </a:rPr>
              <a:t>注意事项</a:t>
            </a:r>
            <a:endParaRPr lang="en-US" altLang="zh-CN" sz="1400" b="1" dirty="0">
              <a:solidFill>
                <a:srgbClr val="427345"/>
              </a:solidFill>
              <a:latin typeface="+mj-ea"/>
              <a:ea typeface="+mj-ea"/>
            </a:endParaRPr>
          </a:p>
        </p:txBody>
      </p:sp>
      <p:pic>
        <p:nvPicPr>
          <p:cNvPr id="15" name="图片 14"/>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626775" y="14552"/>
            <a:ext cx="1830478" cy="852636"/>
          </a:xfrm>
          <a:prstGeom prst="rect">
            <a:avLst/>
          </a:prstGeom>
        </p:spPr>
      </p:pic>
      <p:pic>
        <p:nvPicPr>
          <p:cNvPr id="22" name="图片 2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5400000">
            <a:off x="9754318" y="4420235"/>
            <a:ext cx="1527051" cy="3810008"/>
          </a:xfrm>
          <a:prstGeom prst="rect">
            <a:avLst/>
          </a:prstGeom>
        </p:spPr>
      </p:pic>
      <p:pic>
        <p:nvPicPr>
          <p:cNvPr id="23" name="图片 2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6200000">
            <a:off x="6900878" y="5052670"/>
            <a:ext cx="993650" cy="2901702"/>
          </a:xfrm>
          <a:prstGeom prst="rect">
            <a:avLst/>
          </a:prstGeom>
        </p:spPr>
      </p:pic>
      <p:pic>
        <p:nvPicPr>
          <p:cNvPr id="24" name="图片 2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5400000">
            <a:off x="3598732" y="4434985"/>
            <a:ext cx="1527051" cy="3810008"/>
          </a:xfrm>
          <a:prstGeom prst="rect">
            <a:avLst/>
          </a:prstGeom>
        </p:spPr>
      </p:pic>
      <p:pic>
        <p:nvPicPr>
          <p:cNvPr id="25" name="图片 2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6200000">
            <a:off x="787640" y="5052670"/>
            <a:ext cx="993650" cy="2901702"/>
          </a:xfrm>
          <a:prstGeom prst="rect">
            <a:avLst/>
          </a:prstGeom>
        </p:spPr>
      </p:pic>
      <p:pic>
        <p:nvPicPr>
          <p:cNvPr id="27" name="图片 2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84544" y="4216398"/>
            <a:ext cx="2357868" cy="1888797"/>
          </a:xfrm>
          <a:prstGeom prst="rect">
            <a:avLst/>
          </a:prstGeom>
        </p:spPr>
      </p:pic>
      <p:pic>
        <p:nvPicPr>
          <p:cNvPr id="33" name="图片 3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flipH="1">
            <a:off x="35076" y="768690"/>
            <a:ext cx="2991591" cy="4314893"/>
          </a:xfrm>
          <a:prstGeom prst="rect">
            <a:avLst/>
          </a:prstGeom>
        </p:spPr>
      </p:pic>
      <p:grpSp>
        <p:nvGrpSpPr>
          <p:cNvPr id="40" name="组合 39"/>
          <p:cNvGrpSpPr/>
          <p:nvPr/>
        </p:nvGrpSpPr>
        <p:grpSpPr>
          <a:xfrm>
            <a:off x="2719755" y="1560016"/>
            <a:ext cx="4800569" cy="3417033"/>
            <a:chOff x="2076485" y="4309464"/>
            <a:chExt cx="11160861" cy="7781034"/>
          </a:xfrm>
        </p:grpSpPr>
        <p:cxnSp>
          <p:nvCxnSpPr>
            <p:cNvPr id="41" name="直接连接符 40"/>
            <p:cNvCxnSpPr/>
            <p:nvPr/>
          </p:nvCxnSpPr>
          <p:spPr>
            <a:xfrm>
              <a:off x="2076485" y="9010146"/>
              <a:ext cx="10705420" cy="0"/>
            </a:xfrm>
            <a:prstGeom prst="line">
              <a:avLst/>
            </a:prstGeom>
            <a:noFill/>
            <a:ln w="9525" cap="flat" cmpd="sng" algn="ctr">
              <a:solidFill>
                <a:sysClr val="windowText" lastClr="000000">
                  <a:lumMod val="85000"/>
                  <a:lumOff val="15000"/>
                  <a:alpha val="51000"/>
                </a:sysClr>
              </a:solidFill>
              <a:prstDash val="solid"/>
            </a:ln>
            <a:effectLst/>
          </p:spPr>
        </p:cxnSp>
        <p:grpSp>
          <p:nvGrpSpPr>
            <p:cNvPr id="42" name="组合 41"/>
            <p:cNvGrpSpPr/>
            <p:nvPr/>
          </p:nvGrpSpPr>
          <p:grpSpPr>
            <a:xfrm>
              <a:off x="2076485" y="4309464"/>
              <a:ext cx="11160861" cy="7781034"/>
              <a:chOff x="2076485" y="4309464"/>
              <a:chExt cx="11160861" cy="7781034"/>
            </a:xfrm>
          </p:grpSpPr>
          <p:cxnSp>
            <p:nvCxnSpPr>
              <p:cNvPr id="43" name="直接连接符 42"/>
              <p:cNvCxnSpPr/>
              <p:nvPr/>
            </p:nvCxnSpPr>
            <p:spPr>
              <a:xfrm>
                <a:off x="2076485" y="4309464"/>
                <a:ext cx="0" cy="7781034"/>
              </a:xfrm>
              <a:prstGeom prst="line">
                <a:avLst/>
              </a:prstGeom>
              <a:noFill/>
              <a:ln w="44450" cap="flat" cmpd="sng" algn="ctr">
                <a:solidFill>
                  <a:srgbClr val="427345">
                    <a:alpha val="51000"/>
                  </a:srgbClr>
                </a:solidFill>
                <a:prstDash val="solid"/>
                <a:headEnd type="triangle" w="lg" len="lg"/>
              </a:ln>
              <a:effectLst/>
            </p:spPr>
          </p:cxnSp>
          <p:cxnSp>
            <p:nvCxnSpPr>
              <p:cNvPr id="44" name="直接连接符 43"/>
              <p:cNvCxnSpPr/>
              <p:nvPr/>
            </p:nvCxnSpPr>
            <p:spPr>
              <a:xfrm>
                <a:off x="2076485" y="5534091"/>
                <a:ext cx="10705420" cy="0"/>
              </a:xfrm>
              <a:prstGeom prst="line">
                <a:avLst/>
              </a:prstGeom>
              <a:noFill/>
              <a:ln w="9525" cap="flat" cmpd="sng" algn="ctr">
                <a:solidFill>
                  <a:sysClr val="windowText" lastClr="000000">
                    <a:lumMod val="85000"/>
                    <a:lumOff val="15000"/>
                    <a:alpha val="51000"/>
                  </a:sysClr>
                </a:solidFill>
                <a:prstDash val="solid"/>
              </a:ln>
              <a:effectLst/>
            </p:spPr>
          </p:cxnSp>
          <p:cxnSp>
            <p:nvCxnSpPr>
              <p:cNvPr id="45" name="直接连接符 44"/>
              <p:cNvCxnSpPr/>
              <p:nvPr/>
            </p:nvCxnSpPr>
            <p:spPr>
              <a:xfrm>
                <a:off x="2076485" y="6442533"/>
                <a:ext cx="10705420" cy="0"/>
              </a:xfrm>
              <a:prstGeom prst="line">
                <a:avLst/>
              </a:prstGeom>
              <a:noFill/>
              <a:ln w="9525" cap="flat" cmpd="sng" algn="ctr">
                <a:solidFill>
                  <a:sysClr val="windowText" lastClr="000000">
                    <a:lumMod val="85000"/>
                    <a:lumOff val="15000"/>
                    <a:alpha val="51000"/>
                  </a:sysClr>
                </a:solidFill>
                <a:prstDash val="solid"/>
              </a:ln>
              <a:effectLst/>
            </p:spPr>
          </p:cxnSp>
          <p:cxnSp>
            <p:nvCxnSpPr>
              <p:cNvPr id="46" name="直接连接符 45"/>
              <p:cNvCxnSpPr/>
              <p:nvPr/>
            </p:nvCxnSpPr>
            <p:spPr>
              <a:xfrm>
                <a:off x="2076485" y="7352468"/>
                <a:ext cx="10705420" cy="0"/>
              </a:xfrm>
              <a:prstGeom prst="line">
                <a:avLst/>
              </a:prstGeom>
              <a:noFill/>
              <a:ln w="9525" cap="flat" cmpd="sng" algn="ctr">
                <a:solidFill>
                  <a:sysClr val="windowText" lastClr="000000">
                    <a:lumMod val="85000"/>
                    <a:lumOff val="15000"/>
                    <a:alpha val="51000"/>
                  </a:sysClr>
                </a:solidFill>
                <a:prstDash val="solid"/>
              </a:ln>
              <a:effectLst/>
            </p:spPr>
          </p:cxnSp>
          <p:cxnSp>
            <p:nvCxnSpPr>
              <p:cNvPr id="47" name="直接连接符 46"/>
              <p:cNvCxnSpPr/>
              <p:nvPr/>
            </p:nvCxnSpPr>
            <p:spPr>
              <a:xfrm>
                <a:off x="2076485" y="8199981"/>
                <a:ext cx="10705420" cy="0"/>
              </a:xfrm>
              <a:prstGeom prst="line">
                <a:avLst/>
              </a:prstGeom>
              <a:noFill/>
              <a:ln w="9525" cap="flat" cmpd="sng" algn="ctr">
                <a:solidFill>
                  <a:sysClr val="windowText" lastClr="000000">
                    <a:lumMod val="85000"/>
                    <a:lumOff val="15000"/>
                    <a:alpha val="51000"/>
                  </a:sysClr>
                </a:solidFill>
                <a:prstDash val="solid"/>
              </a:ln>
              <a:effectLst/>
            </p:spPr>
          </p:cxnSp>
          <p:cxnSp>
            <p:nvCxnSpPr>
              <p:cNvPr id="48" name="直接连接符 47"/>
              <p:cNvCxnSpPr/>
              <p:nvPr/>
            </p:nvCxnSpPr>
            <p:spPr>
              <a:xfrm>
                <a:off x="2076485" y="9763045"/>
                <a:ext cx="10705420" cy="0"/>
              </a:xfrm>
              <a:prstGeom prst="line">
                <a:avLst/>
              </a:prstGeom>
              <a:noFill/>
              <a:ln w="9525" cap="flat" cmpd="sng" algn="ctr">
                <a:solidFill>
                  <a:sysClr val="windowText" lastClr="000000">
                    <a:lumMod val="85000"/>
                    <a:lumOff val="15000"/>
                    <a:alpha val="51000"/>
                  </a:sysClr>
                </a:solidFill>
                <a:prstDash val="solid"/>
              </a:ln>
              <a:effectLst/>
            </p:spPr>
          </p:cxnSp>
          <p:cxnSp>
            <p:nvCxnSpPr>
              <p:cNvPr id="49" name="直接连接符 48"/>
              <p:cNvCxnSpPr/>
              <p:nvPr/>
            </p:nvCxnSpPr>
            <p:spPr>
              <a:xfrm>
                <a:off x="2076485" y="10513363"/>
                <a:ext cx="10705420" cy="0"/>
              </a:xfrm>
              <a:prstGeom prst="line">
                <a:avLst/>
              </a:prstGeom>
              <a:noFill/>
              <a:ln w="9525" cap="flat" cmpd="sng" algn="ctr">
                <a:solidFill>
                  <a:sysClr val="windowText" lastClr="000000">
                    <a:lumMod val="85000"/>
                    <a:lumOff val="15000"/>
                    <a:alpha val="51000"/>
                  </a:sysClr>
                </a:solidFill>
                <a:prstDash val="solid"/>
              </a:ln>
              <a:effectLst/>
            </p:spPr>
          </p:cxnSp>
          <p:cxnSp>
            <p:nvCxnSpPr>
              <p:cNvPr id="50" name="直接连接符 49"/>
              <p:cNvCxnSpPr/>
              <p:nvPr/>
            </p:nvCxnSpPr>
            <p:spPr>
              <a:xfrm>
                <a:off x="2076485" y="11292283"/>
                <a:ext cx="10705420" cy="0"/>
              </a:xfrm>
              <a:prstGeom prst="line">
                <a:avLst/>
              </a:prstGeom>
              <a:noFill/>
              <a:ln w="9525" cap="flat" cmpd="sng" algn="ctr">
                <a:solidFill>
                  <a:sysClr val="windowText" lastClr="000000">
                    <a:lumMod val="85000"/>
                    <a:lumOff val="15000"/>
                    <a:alpha val="51000"/>
                  </a:sysClr>
                </a:solidFill>
                <a:prstDash val="solid"/>
              </a:ln>
              <a:effectLst/>
            </p:spPr>
          </p:cxnSp>
          <p:cxnSp>
            <p:nvCxnSpPr>
              <p:cNvPr id="51" name="直接连接符 50"/>
              <p:cNvCxnSpPr/>
              <p:nvPr/>
            </p:nvCxnSpPr>
            <p:spPr>
              <a:xfrm>
                <a:off x="2076485" y="12090498"/>
                <a:ext cx="11160861" cy="0"/>
              </a:xfrm>
              <a:prstGeom prst="line">
                <a:avLst/>
              </a:prstGeom>
              <a:noFill/>
              <a:ln w="44450" cap="flat" cmpd="sng" algn="ctr">
                <a:solidFill>
                  <a:srgbClr val="427345">
                    <a:alpha val="51000"/>
                  </a:srgbClr>
                </a:solidFill>
                <a:prstDash val="solid"/>
                <a:tailEnd type="triangle" w="lg" len="lg"/>
              </a:ln>
              <a:effectLst/>
            </p:spPr>
          </p:cxnSp>
        </p:grpSp>
      </p:grpSp>
      <p:sp>
        <p:nvSpPr>
          <p:cNvPr id="52" name="矩形 51"/>
          <p:cNvSpPr/>
          <p:nvPr/>
        </p:nvSpPr>
        <p:spPr>
          <a:xfrm>
            <a:off x="4210178" y="2908392"/>
            <a:ext cx="493364" cy="2081358"/>
          </a:xfrm>
          <a:prstGeom prst="rect">
            <a:avLst/>
          </a:prstGeom>
          <a:solidFill>
            <a:schemeClr val="bg1">
              <a:lumMod val="75000"/>
            </a:schemeClr>
          </a:solidFill>
          <a:ln w="25400" cap="flat" cmpd="sng" algn="ctr">
            <a:noFill/>
            <a:prstDash val="solid"/>
          </a:ln>
          <a:effectLst/>
        </p:spPr>
        <p:txBody>
          <a:bodyPr lIns="42969" tIns="21485" rIns="42969" bIns="21485" spcCol="0" rtlCol="0" anchor="ctr"/>
          <a:lstStyle/>
          <a:p>
            <a:pPr algn="ctr" defTabSz="1219170">
              <a:defRPr/>
            </a:pPr>
            <a:endParaRPr lang="zh-CN" altLang="en-US" sz="1488" kern="0">
              <a:solidFill>
                <a:prstClr val="white"/>
              </a:solidFill>
            </a:endParaRPr>
          </a:p>
        </p:txBody>
      </p:sp>
      <p:sp>
        <p:nvSpPr>
          <p:cNvPr id="53" name="矩形 52"/>
          <p:cNvSpPr/>
          <p:nvPr/>
        </p:nvSpPr>
        <p:spPr>
          <a:xfrm>
            <a:off x="5407349" y="2509452"/>
            <a:ext cx="493364" cy="2480299"/>
          </a:xfrm>
          <a:prstGeom prst="rect">
            <a:avLst/>
          </a:prstGeom>
          <a:solidFill>
            <a:schemeClr val="bg1">
              <a:lumMod val="75000"/>
            </a:schemeClr>
          </a:solidFill>
          <a:ln w="25400" cap="flat" cmpd="sng" algn="ctr">
            <a:noFill/>
            <a:prstDash val="solid"/>
          </a:ln>
          <a:effectLst/>
        </p:spPr>
        <p:txBody>
          <a:bodyPr lIns="42969" tIns="21485" rIns="42969" bIns="21485" spcCol="0" rtlCol="0" anchor="ctr"/>
          <a:lstStyle/>
          <a:p>
            <a:pPr algn="ctr" defTabSz="1219170">
              <a:defRPr/>
            </a:pPr>
            <a:endParaRPr lang="zh-CN" altLang="en-US" sz="1488" kern="0">
              <a:solidFill>
                <a:prstClr val="white"/>
              </a:solidFill>
            </a:endParaRPr>
          </a:p>
        </p:txBody>
      </p:sp>
      <p:sp>
        <p:nvSpPr>
          <p:cNvPr id="54" name="矩形 53"/>
          <p:cNvSpPr/>
          <p:nvPr/>
        </p:nvSpPr>
        <p:spPr>
          <a:xfrm>
            <a:off x="6672926" y="2110510"/>
            <a:ext cx="493364" cy="2879241"/>
          </a:xfrm>
          <a:prstGeom prst="rect">
            <a:avLst/>
          </a:prstGeom>
          <a:solidFill>
            <a:schemeClr val="bg1">
              <a:lumMod val="75000"/>
            </a:schemeClr>
          </a:solidFill>
          <a:ln w="25400" cap="flat" cmpd="sng" algn="ctr">
            <a:noFill/>
            <a:prstDash val="solid"/>
          </a:ln>
          <a:effectLst/>
        </p:spPr>
        <p:txBody>
          <a:bodyPr lIns="42969" tIns="21485" rIns="42969" bIns="21485" spcCol="0" rtlCol="0" anchor="ctr"/>
          <a:lstStyle/>
          <a:p>
            <a:pPr algn="ctr" defTabSz="1219170">
              <a:defRPr/>
            </a:pPr>
            <a:endParaRPr lang="zh-CN" altLang="en-US" sz="1488" kern="0">
              <a:solidFill>
                <a:prstClr val="white"/>
              </a:solidFill>
            </a:endParaRPr>
          </a:p>
        </p:txBody>
      </p:sp>
      <p:sp>
        <p:nvSpPr>
          <p:cNvPr id="55" name="矩形 54"/>
          <p:cNvSpPr/>
          <p:nvPr/>
        </p:nvSpPr>
        <p:spPr>
          <a:xfrm>
            <a:off x="4199058" y="3449815"/>
            <a:ext cx="493364" cy="1539937"/>
          </a:xfrm>
          <a:prstGeom prst="rect">
            <a:avLst/>
          </a:prstGeom>
          <a:solidFill>
            <a:srgbClr val="427345"/>
          </a:solidFill>
          <a:ln w="25400" cap="flat" cmpd="sng" algn="ctr">
            <a:noFill/>
            <a:prstDash val="solid"/>
          </a:ln>
          <a:effectLst/>
        </p:spPr>
        <p:txBody>
          <a:bodyPr lIns="42969" tIns="21485" rIns="42969" bIns="21485" spcCol="0" rtlCol="0" anchor="ctr"/>
          <a:lstStyle/>
          <a:p>
            <a:pPr algn="ctr" defTabSz="1219170">
              <a:defRPr/>
            </a:pPr>
            <a:endParaRPr lang="zh-CN" altLang="en-US" sz="1488" kern="0">
              <a:solidFill>
                <a:schemeClr val="bg1"/>
              </a:solidFill>
              <a:latin typeface="方正汉真广标简体" panose="02000000000000000000" pitchFamily="2" charset="-122"/>
              <a:ea typeface="方正汉真广标简体" panose="02000000000000000000" pitchFamily="2" charset="-122"/>
            </a:endParaRPr>
          </a:p>
        </p:txBody>
      </p:sp>
      <p:sp>
        <p:nvSpPr>
          <p:cNvPr id="56" name="矩形 55"/>
          <p:cNvSpPr/>
          <p:nvPr/>
        </p:nvSpPr>
        <p:spPr>
          <a:xfrm>
            <a:off x="5396229" y="3136360"/>
            <a:ext cx="493364" cy="1853391"/>
          </a:xfrm>
          <a:prstGeom prst="rect">
            <a:avLst/>
          </a:prstGeom>
          <a:solidFill>
            <a:srgbClr val="427345"/>
          </a:solidFill>
          <a:ln w="25400" cap="flat" cmpd="sng" algn="ctr">
            <a:noFill/>
            <a:prstDash val="solid"/>
          </a:ln>
          <a:effectLst/>
        </p:spPr>
        <p:txBody>
          <a:bodyPr lIns="42969" tIns="21485" rIns="42969" bIns="21485" spcCol="0" rtlCol="0" anchor="ctr"/>
          <a:lstStyle/>
          <a:p>
            <a:pPr algn="ctr" defTabSz="1219170">
              <a:defRPr/>
            </a:pPr>
            <a:endParaRPr lang="zh-CN" altLang="en-US" sz="1488" kern="0">
              <a:solidFill>
                <a:schemeClr val="bg1"/>
              </a:solidFill>
            </a:endParaRPr>
          </a:p>
        </p:txBody>
      </p:sp>
      <p:sp>
        <p:nvSpPr>
          <p:cNvPr id="57" name="矩形 56"/>
          <p:cNvSpPr/>
          <p:nvPr/>
        </p:nvSpPr>
        <p:spPr>
          <a:xfrm>
            <a:off x="6661806" y="2651932"/>
            <a:ext cx="493364" cy="2337820"/>
          </a:xfrm>
          <a:prstGeom prst="rect">
            <a:avLst/>
          </a:prstGeom>
          <a:solidFill>
            <a:srgbClr val="427345"/>
          </a:solidFill>
          <a:ln w="25400" cap="flat" cmpd="sng" algn="ctr">
            <a:noFill/>
            <a:prstDash val="solid"/>
          </a:ln>
          <a:effectLst/>
        </p:spPr>
        <p:txBody>
          <a:bodyPr lIns="42969" tIns="21485" rIns="42969" bIns="21485" spcCol="0" rtlCol="0" anchor="ctr"/>
          <a:lstStyle/>
          <a:p>
            <a:pPr algn="ctr" defTabSz="1219170">
              <a:defRPr/>
            </a:pPr>
            <a:endParaRPr lang="zh-CN" altLang="en-US" sz="1488" kern="0">
              <a:solidFill>
                <a:prstClr val="white"/>
              </a:solidFill>
            </a:endParaRPr>
          </a:p>
        </p:txBody>
      </p:sp>
      <p:sp>
        <p:nvSpPr>
          <p:cNvPr id="58" name="矩形 57"/>
          <p:cNvSpPr/>
          <p:nvPr/>
        </p:nvSpPr>
        <p:spPr>
          <a:xfrm>
            <a:off x="3129204" y="3449815"/>
            <a:ext cx="493364" cy="1539937"/>
          </a:xfrm>
          <a:prstGeom prst="rect">
            <a:avLst/>
          </a:prstGeom>
          <a:solidFill>
            <a:schemeClr val="bg1">
              <a:lumMod val="75000"/>
            </a:schemeClr>
          </a:solidFill>
          <a:ln w="25400" cap="flat" cmpd="sng" algn="ctr">
            <a:noFill/>
            <a:prstDash val="solid"/>
          </a:ln>
          <a:effectLst/>
        </p:spPr>
        <p:txBody>
          <a:bodyPr lIns="42969" tIns="21485" rIns="42969" bIns="21485" spcCol="0" rtlCol="0" anchor="ctr"/>
          <a:lstStyle/>
          <a:p>
            <a:pPr algn="ctr" defTabSz="1219170">
              <a:defRPr/>
            </a:pPr>
            <a:endParaRPr lang="zh-CN" altLang="en-US" sz="1488" kern="0">
              <a:solidFill>
                <a:schemeClr val="bg1"/>
              </a:solidFill>
            </a:endParaRPr>
          </a:p>
        </p:txBody>
      </p:sp>
      <p:sp>
        <p:nvSpPr>
          <p:cNvPr id="59" name="矩形 58"/>
          <p:cNvSpPr/>
          <p:nvPr/>
        </p:nvSpPr>
        <p:spPr>
          <a:xfrm>
            <a:off x="3118084" y="3949073"/>
            <a:ext cx="493364" cy="1040678"/>
          </a:xfrm>
          <a:prstGeom prst="rect">
            <a:avLst/>
          </a:prstGeom>
          <a:solidFill>
            <a:srgbClr val="427345"/>
          </a:solidFill>
          <a:ln w="25400" cap="flat" cmpd="sng" algn="ctr">
            <a:noFill/>
            <a:prstDash val="solid"/>
          </a:ln>
          <a:effectLst/>
        </p:spPr>
        <p:txBody>
          <a:bodyPr lIns="42969" tIns="21485" rIns="42969" bIns="21485" spcCol="0" rtlCol="0" anchor="ctr"/>
          <a:lstStyle/>
          <a:p>
            <a:pPr algn="ctr" defTabSz="1219170">
              <a:defRPr/>
            </a:pPr>
            <a:endParaRPr lang="zh-CN" altLang="en-US" sz="1488" kern="0">
              <a:solidFill>
                <a:schemeClr val="bg1"/>
              </a:solidFill>
            </a:endParaRPr>
          </a:p>
        </p:txBody>
      </p:sp>
      <p:sp>
        <p:nvSpPr>
          <p:cNvPr id="60" name="TextBox 73"/>
          <p:cNvSpPr txBox="1"/>
          <p:nvPr/>
        </p:nvSpPr>
        <p:spPr>
          <a:xfrm>
            <a:off x="3129414" y="4262770"/>
            <a:ext cx="705054" cy="258833"/>
          </a:xfrm>
          <a:prstGeom prst="rect">
            <a:avLst/>
          </a:prstGeom>
          <a:noFill/>
        </p:spPr>
        <p:txBody>
          <a:bodyPr wrap="square" lIns="42969" tIns="21485" rIns="42969" bIns="21485" rtlCol="0">
            <a:spAutoFit/>
          </a:bodyPr>
          <a:lstStyle/>
          <a:p>
            <a:pPr defTabSz="1219170"/>
            <a:r>
              <a:rPr lang="en-US" altLang="zh-CN" sz="1400" dirty="0">
                <a:solidFill>
                  <a:schemeClr val="bg1"/>
                </a:solidFill>
                <a:latin typeface="方正汉真广标简体" panose="02000000000000000000" pitchFamily="2" charset="-122"/>
                <a:ea typeface="方正汉真广标简体" panose="02000000000000000000" pitchFamily="2" charset="-122"/>
              </a:rPr>
              <a:t>30%</a:t>
            </a:r>
            <a:endParaRPr lang="zh-CN" altLang="en-US" sz="1400" dirty="0">
              <a:solidFill>
                <a:schemeClr val="bg1"/>
              </a:solidFill>
              <a:latin typeface="方正汉真广标简体" panose="02000000000000000000" pitchFamily="2" charset="-122"/>
              <a:ea typeface="方正汉真广标简体" panose="02000000000000000000" pitchFamily="2" charset="-122"/>
            </a:endParaRPr>
          </a:p>
        </p:txBody>
      </p:sp>
      <p:sp>
        <p:nvSpPr>
          <p:cNvPr id="61" name="TextBox 74"/>
          <p:cNvSpPr txBox="1"/>
          <p:nvPr/>
        </p:nvSpPr>
        <p:spPr>
          <a:xfrm>
            <a:off x="4184379" y="3778926"/>
            <a:ext cx="705054" cy="258833"/>
          </a:xfrm>
          <a:prstGeom prst="rect">
            <a:avLst/>
          </a:prstGeom>
          <a:noFill/>
        </p:spPr>
        <p:txBody>
          <a:bodyPr wrap="square" lIns="42969" tIns="21485" rIns="42969" bIns="21485" rtlCol="0">
            <a:spAutoFit/>
          </a:bodyPr>
          <a:lstStyle/>
          <a:p>
            <a:pPr defTabSz="1219170"/>
            <a:r>
              <a:rPr lang="en-US" altLang="zh-CN" sz="1400" dirty="0">
                <a:solidFill>
                  <a:schemeClr val="bg1"/>
                </a:solidFill>
                <a:latin typeface="方正汉真广标简体" panose="02000000000000000000" pitchFamily="2" charset="-122"/>
                <a:ea typeface="方正汉真广标简体" panose="02000000000000000000" pitchFamily="2" charset="-122"/>
              </a:rPr>
              <a:t>60%</a:t>
            </a:r>
            <a:endParaRPr lang="zh-CN" altLang="en-US" sz="1400" dirty="0">
              <a:solidFill>
                <a:schemeClr val="bg1"/>
              </a:solidFill>
              <a:latin typeface="方正汉真广标简体" panose="02000000000000000000" pitchFamily="2" charset="-122"/>
              <a:ea typeface="方正汉真广标简体" panose="02000000000000000000" pitchFamily="2" charset="-122"/>
            </a:endParaRPr>
          </a:p>
        </p:txBody>
      </p:sp>
      <p:sp>
        <p:nvSpPr>
          <p:cNvPr id="62" name="TextBox 75"/>
          <p:cNvSpPr txBox="1"/>
          <p:nvPr/>
        </p:nvSpPr>
        <p:spPr>
          <a:xfrm>
            <a:off x="5372103" y="3255912"/>
            <a:ext cx="705054" cy="258833"/>
          </a:xfrm>
          <a:prstGeom prst="rect">
            <a:avLst/>
          </a:prstGeom>
          <a:noFill/>
        </p:spPr>
        <p:txBody>
          <a:bodyPr wrap="square" lIns="42969" tIns="21485" rIns="42969" bIns="21485" rtlCol="0">
            <a:spAutoFit/>
          </a:bodyPr>
          <a:lstStyle/>
          <a:p>
            <a:pPr defTabSz="1219170"/>
            <a:r>
              <a:rPr lang="en-US" altLang="zh-CN" sz="1400" dirty="0">
                <a:solidFill>
                  <a:schemeClr val="bg1"/>
                </a:solidFill>
                <a:latin typeface="方正汉真广标简体" panose="02000000000000000000" pitchFamily="2" charset="-122"/>
                <a:ea typeface="方正汉真广标简体" panose="02000000000000000000" pitchFamily="2" charset="-122"/>
              </a:rPr>
              <a:t>70%</a:t>
            </a:r>
            <a:endParaRPr lang="zh-CN" altLang="en-US" sz="1400" dirty="0">
              <a:solidFill>
                <a:schemeClr val="bg1"/>
              </a:solidFill>
              <a:latin typeface="方正汉真广标简体" panose="02000000000000000000" pitchFamily="2" charset="-122"/>
              <a:ea typeface="方正汉真广标简体" panose="02000000000000000000" pitchFamily="2" charset="-122"/>
            </a:endParaRPr>
          </a:p>
        </p:txBody>
      </p:sp>
      <p:sp>
        <p:nvSpPr>
          <p:cNvPr id="63" name="TextBox 76"/>
          <p:cNvSpPr txBox="1"/>
          <p:nvPr/>
        </p:nvSpPr>
        <p:spPr>
          <a:xfrm>
            <a:off x="6658628" y="2701109"/>
            <a:ext cx="705054" cy="258833"/>
          </a:xfrm>
          <a:prstGeom prst="rect">
            <a:avLst/>
          </a:prstGeom>
          <a:noFill/>
        </p:spPr>
        <p:txBody>
          <a:bodyPr wrap="square" lIns="42969" tIns="21485" rIns="42969" bIns="21485" rtlCol="0">
            <a:spAutoFit/>
          </a:bodyPr>
          <a:lstStyle/>
          <a:p>
            <a:pPr defTabSz="1219170"/>
            <a:r>
              <a:rPr lang="en-US" altLang="zh-CN" sz="1400" dirty="0">
                <a:solidFill>
                  <a:schemeClr val="bg1"/>
                </a:solidFill>
                <a:latin typeface="方正汉真广标简体" panose="02000000000000000000" pitchFamily="2" charset="-122"/>
                <a:ea typeface="方正汉真广标简体" panose="02000000000000000000" pitchFamily="2" charset="-122"/>
              </a:rPr>
              <a:t>85%</a:t>
            </a:r>
            <a:endParaRPr lang="zh-CN" altLang="en-US" sz="1400" dirty="0">
              <a:solidFill>
                <a:schemeClr val="bg1"/>
              </a:solidFill>
              <a:latin typeface="方正汉真广标简体" panose="02000000000000000000" pitchFamily="2" charset="-122"/>
              <a:ea typeface="方正汉真广标简体" panose="02000000000000000000" pitchFamily="2" charset="-122"/>
            </a:endParaRPr>
          </a:p>
        </p:txBody>
      </p:sp>
      <p:sp>
        <p:nvSpPr>
          <p:cNvPr id="64" name="TextBox 77"/>
          <p:cNvSpPr txBox="1"/>
          <p:nvPr/>
        </p:nvSpPr>
        <p:spPr>
          <a:xfrm>
            <a:off x="3197638" y="2779003"/>
            <a:ext cx="982185" cy="258833"/>
          </a:xfrm>
          <a:prstGeom prst="rect">
            <a:avLst/>
          </a:prstGeom>
          <a:noFill/>
        </p:spPr>
        <p:txBody>
          <a:bodyPr wrap="square" lIns="42969" tIns="21485" rIns="42969" bIns="21485" rtlCol="0">
            <a:spAutoFit/>
          </a:bodyPr>
          <a:lstStyle/>
          <a:p>
            <a:pPr defTabSz="1219170"/>
            <a:r>
              <a:rPr lang="en-US" altLang="zh-CN" sz="1400" dirty="0">
                <a:solidFill>
                  <a:schemeClr val="tx1">
                    <a:lumMod val="65000"/>
                    <a:lumOff val="35000"/>
                  </a:schemeClr>
                </a:solidFill>
                <a:latin typeface="方正汉真广标简体" panose="02000000000000000000" pitchFamily="2" charset="-122"/>
                <a:ea typeface="方正汉真广标简体" panose="02000000000000000000" pitchFamily="2" charset="-122"/>
              </a:rPr>
              <a:t>300</a:t>
            </a:r>
            <a:r>
              <a:rPr lang="zh-CN" altLang="en-US" sz="1400" dirty="0">
                <a:solidFill>
                  <a:schemeClr val="tx1">
                    <a:lumMod val="65000"/>
                    <a:lumOff val="35000"/>
                  </a:schemeClr>
                </a:solidFill>
                <a:latin typeface="方正汉真广标简体" panose="02000000000000000000" pitchFamily="2" charset="-122"/>
                <a:ea typeface="方正汉真广标简体" panose="02000000000000000000" pitchFamily="2" charset="-122"/>
              </a:rPr>
              <a:t>万</a:t>
            </a:r>
          </a:p>
        </p:txBody>
      </p:sp>
      <p:sp>
        <p:nvSpPr>
          <p:cNvPr id="65" name="TextBox 78"/>
          <p:cNvSpPr txBox="1"/>
          <p:nvPr/>
        </p:nvSpPr>
        <p:spPr>
          <a:xfrm>
            <a:off x="4304367" y="2197709"/>
            <a:ext cx="982185" cy="258833"/>
          </a:xfrm>
          <a:prstGeom prst="rect">
            <a:avLst/>
          </a:prstGeom>
          <a:noFill/>
        </p:spPr>
        <p:txBody>
          <a:bodyPr wrap="square" lIns="42969" tIns="21485" rIns="42969" bIns="21485" rtlCol="0">
            <a:spAutoFit/>
          </a:bodyPr>
          <a:lstStyle/>
          <a:p>
            <a:pPr defTabSz="1219170"/>
            <a:r>
              <a:rPr lang="en-US" altLang="zh-CN" sz="1400" dirty="0">
                <a:solidFill>
                  <a:schemeClr val="tx1">
                    <a:lumMod val="65000"/>
                    <a:lumOff val="35000"/>
                  </a:schemeClr>
                </a:solidFill>
                <a:latin typeface="方正汉真广标简体" panose="02000000000000000000" pitchFamily="2" charset="-122"/>
                <a:ea typeface="方正汉真广标简体" panose="02000000000000000000" pitchFamily="2" charset="-122"/>
              </a:rPr>
              <a:t>500</a:t>
            </a:r>
            <a:r>
              <a:rPr lang="zh-CN" altLang="en-US" sz="1400" dirty="0">
                <a:solidFill>
                  <a:schemeClr val="tx1">
                    <a:lumMod val="65000"/>
                    <a:lumOff val="35000"/>
                  </a:schemeClr>
                </a:solidFill>
                <a:latin typeface="方正汉真广标简体" panose="02000000000000000000" pitchFamily="2" charset="-122"/>
                <a:ea typeface="方正汉真广标简体" panose="02000000000000000000" pitchFamily="2" charset="-122"/>
              </a:rPr>
              <a:t>万</a:t>
            </a:r>
          </a:p>
        </p:txBody>
      </p:sp>
      <p:sp>
        <p:nvSpPr>
          <p:cNvPr id="66" name="TextBox 79"/>
          <p:cNvSpPr txBox="1"/>
          <p:nvPr/>
        </p:nvSpPr>
        <p:spPr>
          <a:xfrm>
            <a:off x="5565290" y="1770659"/>
            <a:ext cx="982185" cy="258833"/>
          </a:xfrm>
          <a:prstGeom prst="rect">
            <a:avLst/>
          </a:prstGeom>
          <a:noFill/>
        </p:spPr>
        <p:txBody>
          <a:bodyPr wrap="square" lIns="42969" tIns="21485" rIns="42969" bIns="21485" rtlCol="0">
            <a:spAutoFit/>
          </a:bodyPr>
          <a:lstStyle/>
          <a:p>
            <a:pPr defTabSz="1219170"/>
            <a:r>
              <a:rPr lang="en-US" altLang="zh-CN" sz="1400" dirty="0">
                <a:solidFill>
                  <a:schemeClr val="tx1">
                    <a:lumMod val="65000"/>
                    <a:lumOff val="35000"/>
                  </a:schemeClr>
                </a:solidFill>
                <a:latin typeface="方正汉真广标简体" panose="02000000000000000000" pitchFamily="2" charset="-122"/>
                <a:ea typeface="方正汉真广标简体" panose="02000000000000000000" pitchFamily="2" charset="-122"/>
              </a:rPr>
              <a:t>800</a:t>
            </a:r>
            <a:r>
              <a:rPr lang="zh-CN" altLang="en-US" sz="1400" dirty="0">
                <a:solidFill>
                  <a:schemeClr val="tx1">
                    <a:lumMod val="65000"/>
                    <a:lumOff val="35000"/>
                  </a:schemeClr>
                </a:solidFill>
                <a:latin typeface="方正汉真广标简体" panose="02000000000000000000" pitchFamily="2" charset="-122"/>
                <a:ea typeface="方正汉真广标简体" panose="02000000000000000000" pitchFamily="2" charset="-122"/>
              </a:rPr>
              <a:t>万</a:t>
            </a:r>
          </a:p>
        </p:txBody>
      </p:sp>
      <p:sp>
        <p:nvSpPr>
          <p:cNvPr id="67" name="TextBox 80"/>
          <p:cNvSpPr txBox="1"/>
          <p:nvPr/>
        </p:nvSpPr>
        <p:spPr>
          <a:xfrm>
            <a:off x="6707597" y="1655889"/>
            <a:ext cx="999962" cy="258833"/>
          </a:xfrm>
          <a:prstGeom prst="rect">
            <a:avLst/>
          </a:prstGeom>
          <a:noFill/>
        </p:spPr>
        <p:txBody>
          <a:bodyPr wrap="square" lIns="42969" tIns="21485" rIns="42969" bIns="21485" rtlCol="0">
            <a:spAutoFit/>
          </a:bodyPr>
          <a:lstStyle/>
          <a:p>
            <a:pPr defTabSz="1219170"/>
            <a:r>
              <a:rPr lang="en-US" altLang="zh-CN" sz="1400" dirty="0">
                <a:solidFill>
                  <a:schemeClr val="tx1">
                    <a:lumMod val="65000"/>
                    <a:lumOff val="35000"/>
                  </a:schemeClr>
                </a:solidFill>
                <a:latin typeface="方正汉真广标简体" panose="02000000000000000000" pitchFamily="2" charset="-122"/>
                <a:ea typeface="方正汉真广标简体" panose="02000000000000000000" pitchFamily="2" charset="-122"/>
              </a:rPr>
              <a:t>1000</a:t>
            </a:r>
            <a:r>
              <a:rPr lang="zh-CN" altLang="en-US" sz="1400" dirty="0">
                <a:solidFill>
                  <a:schemeClr val="tx1">
                    <a:lumMod val="65000"/>
                    <a:lumOff val="35000"/>
                  </a:schemeClr>
                </a:solidFill>
                <a:latin typeface="方正汉真广标简体" panose="02000000000000000000" pitchFamily="2" charset="-122"/>
                <a:ea typeface="方正汉真广标简体" panose="02000000000000000000" pitchFamily="2" charset="-122"/>
              </a:rPr>
              <a:t>万</a:t>
            </a:r>
          </a:p>
        </p:txBody>
      </p:sp>
      <p:sp>
        <p:nvSpPr>
          <p:cNvPr id="68" name="TextBox 86"/>
          <p:cNvSpPr txBox="1"/>
          <p:nvPr/>
        </p:nvSpPr>
        <p:spPr>
          <a:xfrm>
            <a:off x="7893348" y="2671138"/>
            <a:ext cx="4380465" cy="720498"/>
          </a:xfrm>
          <a:prstGeom prst="rect">
            <a:avLst/>
          </a:prstGeom>
          <a:noFill/>
        </p:spPr>
        <p:txBody>
          <a:bodyPr wrap="square" lIns="42969" tIns="21485" rIns="42969" bIns="21485" rtlCol="0">
            <a:spAutoFit/>
          </a:bodyPr>
          <a:lstStyle/>
          <a:p>
            <a:pPr defTabSz="1219170"/>
            <a:r>
              <a:rPr lang="en-US" altLang="zh-CN" sz="4400" b="1" dirty="0">
                <a:solidFill>
                  <a:schemeClr val="accent6">
                    <a:lumMod val="50000"/>
                  </a:schemeClr>
                </a:solidFill>
                <a:latin typeface="+mj-ea"/>
                <a:ea typeface="+mj-ea"/>
              </a:rPr>
              <a:t>123,456,78</a:t>
            </a:r>
            <a:endParaRPr lang="zh-CN" altLang="en-US" sz="4400" b="1" dirty="0">
              <a:solidFill>
                <a:schemeClr val="accent6">
                  <a:lumMod val="50000"/>
                </a:schemeClr>
              </a:solidFill>
              <a:latin typeface="+mj-ea"/>
              <a:ea typeface="+mj-ea"/>
            </a:endParaRPr>
          </a:p>
        </p:txBody>
      </p:sp>
      <p:grpSp>
        <p:nvGrpSpPr>
          <p:cNvPr id="69" name="组合 68"/>
          <p:cNvGrpSpPr/>
          <p:nvPr/>
        </p:nvGrpSpPr>
        <p:grpSpPr>
          <a:xfrm>
            <a:off x="8437325" y="3801873"/>
            <a:ext cx="2971263" cy="830282"/>
            <a:chOff x="934530" y="1666870"/>
            <a:chExt cx="3149907" cy="2301688"/>
          </a:xfrm>
        </p:grpSpPr>
        <p:sp>
          <p:nvSpPr>
            <p:cNvPr id="70" name="Rectangle 4"/>
            <p:cNvSpPr/>
            <p:nvPr/>
          </p:nvSpPr>
          <p:spPr bwMode="auto">
            <a:xfrm>
              <a:off x="974037" y="2443620"/>
              <a:ext cx="3110400" cy="1524938"/>
            </a:xfrm>
            <a:prstGeom prst="rect">
              <a:avLst/>
            </a:prstGeom>
          </p:spPr>
          <p:txBody>
            <a:bodyPr wrap="square">
              <a:spAutoFit/>
            </a:bodyPr>
            <a:lstStyle/>
            <a:p>
              <a:pPr defTabSz="1219170">
                <a:lnSpc>
                  <a:spcPct val="150000"/>
                </a:lnSpc>
                <a:defRPr/>
              </a:pPr>
              <a:r>
                <a:rPr lang="zh-CN" altLang="en-US" sz="1050" kern="0" dirty="0">
                  <a:solidFill>
                    <a:schemeClr val="accent6">
                      <a:lumMod val="50000"/>
                    </a:schemeClr>
                  </a:solidFill>
                  <a:latin typeface="+mj-ea"/>
                  <a:ea typeface="+mj-ea"/>
                  <a:sym typeface="Gill Sans" charset="0"/>
                </a:rPr>
                <a:t>此处添加详细文本描述，建议与标题相关并符合整体语言风格。</a:t>
              </a:r>
              <a:endParaRPr lang="id-ID" altLang="zh-CN" sz="1050" kern="0" dirty="0">
                <a:solidFill>
                  <a:schemeClr val="accent6">
                    <a:lumMod val="50000"/>
                  </a:schemeClr>
                </a:solidFill>
                <a:latin typeface="+mj-ea"/>
                <a:ea typeface="+mj-ea"/>
              </a:endParaRPr>
            </a:p>
          </p:txBody>
        </p:sp>
        <p:sp>
          <p:nvSpPr>
            <p:cNvPr id="71" name="Rectangle 5"/>
            <p:cNvSpPr/>
            <p:nvPr/>
          </p:nvSpPr>
          <p:spPr bwMode="auto">
            <a:xfrm>
              <a:off x="934530" y="1666870"/>
              <a:ext cx="2681755" cy="938531"/>
            </a:xfrm>
            <a:prstGeom prst="rect">
              <a:avLst/>
            </a:prstGeom>
          </p:spPr>
          <p:txBody>
            <a:bodyPr wrap="square">
              <a:spAutoFit/>
            </a:bodyPr>
            <a:lstStyle/>
            <a:p>
              <a:pPr defTabSz="1219170">
                <a:defRPr/>
              </a:pPr>
              <a:r>
                <a:rPr lang="zh-CN" altLang="en-US" sz="1600" b="1" dirty="0">
                  <a:solidFill>
                    <a:schemeClr val="accent6">
                      <a:lumMod val="50000"/>
                    </a:schemeClr>
                  </a:solidFill>
                  <a:latin typeface="+mj-ea"/>
                  <a:ea typeface="+mj-ea"/>
                  <a:cs typeface="Open Sans" pitchFamily="34" charset="0"/>
                </a:rPr>
                <a:t>总销售额收益</a:t>
              </a:r>
              <a:endParaRPr lang="en-US" sz="1600" b="1" dirty="0">
                <a:solidFill>
                  <a:schemeClr val="accent6">
                    <a:lumMod val="50000"/>
                  </a:schemeClr>
                </a:solidFill>
                <a:latin typeface="+mj-ea"/>
                <a:ea typeface="+mj-ea"/>
                <a:cs typeface="Open Sans" pitchFamily="34" charset="0"/>
              </a:endParaRPr>
            </a:p>
          </p:txBody>
        </p:sp>
      </p:grpSp>
      <p:grpSp>
        <p:nvGrpSpPr>
          <p:cNvPr id="72" name="组合 71"/>
          <p:cNvGrpSpPr/>
          <p:nvPr/>
        </p:nvGrpSpPr>
        <p:grpSpPr>
          <a:xfrm>
            <a:off x="8437325" y="4742424"/>
            <a:ext cx="2971263" cy="797414"/>
            <a:chOff x="934530" y="1757985"/>
            <a:chExt cx="3149907" cy="2210572"/>
          </a:xfrm>
        </p:grpSpPr>
        <p:sp>
          <p:nvSpPr>
            <p:cNvPr id="73" name="Rectangle 4"/>
            <p:cNvSpPr/>
            <p:nvPr/>
          </p:nvSpPr>
          <p:spPr bwMode="auto">
            <a:xfrm>
              <a:off x="974037" y="2443619"/>
              <a:ext cx="3110400" cy="1524938"/>
            </a:xfrm>
            <a:prstGeom prst="rect">
              <a:avLst/>
            </a:prstGeom>
          </p:spPr>
          <p:txBody>
            <a:bodyPr wrap="square">
              <a:spAutoFit/>
            </a:bodyPr>
            <a:lstStyle/>
            <a:p>
              <a:pPr defTabSz="1219170">
                <a:lnSpc>
                  <a:spcPct val="150000"/>
                </a:lnSpc>
                <a:defRPr/>
              </a:pPr>
              <a:r>
                <a:rPr lang="zh-CN" altLang="en-US" sz="1050" kern="0" dirty="0">
                  <a:solidFill>
                    <a:schemeClr val="accent6">
                      <a:lumMod val="50000"/>
                    </a:schemeClr>
                  </a:solidFill>
                  <a:latin typeface="+mj-ea"/>
                  <a:ea typeface="+mj-ea"/>
                  <a:sym typeface="Gill Sans" charset="0"/>
                </a:rPr>
                <a:t>此处添加详细文本描述，建议与标题相关并符合整体语言风格。</a:t>
              </a:r>
              <a:endParaRPr lang="id-ID" altLang="zh-CN" sz="1050" kern="0" dirty="0">
                <a:solidFill>
                  <a:schemeClr val="accent6">
                    <a:lumMod val="50000"/>
                  </a:schemeClr>
                </a:solidFill>
                <a:latin typeface="+mj-ea"/>
                <a:ea typeface="+mj-ea"/>
              </a:endParaRPr>
            </a:p>
          </p:txBody>
        </p:sp>
        <p:sp>
          <p:nvSpPr>
            <p:cNvPr id="74" name="Rectangle 5"/>
            <p:cNvSpPr/>
            <p:nvPr/>
          </p:nvSpPr>
          <p:spPr bwMode="auto">
            <a:xfrm>
              <a:off x="934530" y="1757985"/>
              <a:ext cx="1944149" cy="938531"/>
            </a:xfrm>
            <a:prstGeom prst="rect">
              <a:avLst/>
            </a:prstGeom>
          </p:spPr>
          <p:txBody>
            <a:bodyPr wrap="square">
              <a:spAutoFit/>
            </a:bodyPr>
            <a:lstStyle/>
            <a:p>
              <a:pPr defTabSz="1219170">
                <a:defRPr/>
              </a:pPr>
              <a:r>
                <a:rPr lang="zh-CN" altLang="en-US" sz="1600" b="1" dirty="0">
                  <a:solidFill>
                    <a:schemeClr val="accent6">
                      <a:lumMod val="50000"/>
                    </a:schemeClr>
                  </a:solidFill>
                  <a:latin typeface="+mj-ea"/>
                  <a:ea typeface="+mj-ea"/>
                  <a:cs typeface="Open Sans" pitchFamily="34" charset="0"/>
                </a:rPr>
                <a:t>纯利润收益</a:t>
              </a:r>
              <a:endParaRPr lang="en-US" sz="1600" b="1" dirty="0">
                <a:solidFill>
                  <a:schemeClr val="accent6">
                    <a:lumMod val="50000"/>
                  </a:schemeClr>
                </a:solidFill>
                <a:latin typeface="+mj-ea"/>
                <a:ea typeface="+mj-ea"/>
                <a:cs typeface="Open Sans" pitchFamily="34" charset="0"/>
              </a:endParaRPr>
            </a:p>
          </p:txBody>
        </p:sp>
      </p:grpSp>
      <p:sp>
        <p:nvSpPr>
          <p:cNvPr id="75" name="圆角矩形 74"/>
          <p:cNvSpPr/>
          <p:nvPr/>
        </p:nvSpPr>
        <p:spPr>
          <a:xfrm>
            <a:off x="8021419" y="4898039"/>
            <a:ext cx="351251" cy="295791"/>
          </a:xfrm>
          <a:prstGeom prst="roundRect">
            <a:avLst>
              <a:gd name="adj" fmla="val 2268"/>
            </a:avLst>
          </a:prstGeom>
          <a:solidFill>
            <a:srgbClr val="427345"/>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351"/>
          </a:p>
        </p:txBody>
      </p:sp>
      <p:sp>
        <p:nvSpPr>
          <p:cNvPr id="76" name="文本框 75"/>
          <p:cNvSpPr txBox="1"/>
          <p:nvPr/>
        </p:nvSpPr>
        <p:spPr>
          <a:xfrm>
            <a:off x="7929094" y="1360068"/>
            <a:ext cx="1107996" cy="369332"/>
          </a:xfrm>
          <a:prstGeom prst="rect">
            <a:avLst/>
          </a:prstGeom>
          <a:noFill/>
        </p:spPr>
        <p:txBody>
          <a:bodyPr wrap="none" rtlCol="0">
            <a:spAutoFit/>
          </a:bodyPr>
          <a:lstStyle/>
          <a:p>
            <a:r>
              <a:rPr lang="zh-CN" altLang="en-US" b="1" dirty="0">
                <a:solidFill>
                  <a:schemeClr val="accent6">
                    <a:lumMod val="50000"/>
                  </a:schemeClr>
                </a:solidFill>
                <a:latin typeface="+mj-ea"/>
                <a:ea typeface="+mj-ea"/>
              </a:rPr>
              <a:t>分析概述</a:t>
            </a:r>
          </a:p>
        </p:txBody>
      </p:sp>
      <p:sp>
        <p:nvSpPr>
          <p:cNvPr id="77" name="TextBox 84"/>
          <p:cNvSpPr txBox="1"/>
          <p:nvPr/>
        </p:nvSpPr>
        <p:spPr>
          <a:xfrm>
            <a:off x="7965193" y="1720805"/>
            <a:ext cx="3864197" cy="805137"/>
          </a:xfrm>
          <a:prstGeom prst="rect">
            <a:avLst/>
          </a:prstGeom>
          <a:noFill/>
        </p:spPr>
        <p:txBody>
          <a:bodyPr wrap="square" lIns="42969" tIns="21485" rIns="42969" bIns="21485" rtlCol="0">
            <a:spAutoFit/>
          </a:bodyPr>
          <a:lstStyle/>
          <a:p>
            <a:pPr defTabSz="1219170">
              <a:lnSpc>
                <a:spcPct val="150000"/>
              </a:lnSpc>
            </a:pPr>
            <a:r>
              <a:rPr lang="zh-CN" altLang="en-US" sz="1100" dirty="0">
                <a:solidFill>
                  <a:schemeClr val="accent6">
                    <a:lumMod val="50000"/>
                  </a:schemeClr>
                </a:solidFill>
                <a:latin typeface="+mj-ea"/>
                <a:ea typeface="+mj-ea"/>
              </a:rPr>
              <a:t>您的内容打在这里，或者通过复制您的文本后，在此框中选择粘贴，并选择只保留文字。您的内容打在这里，或者您的内容打在这里。</a:t>
            </a:r>
            <a:endParaRPr lang="en-US" altLang="zh-CN" sz="1100" dirty="0">
              <a:solidFill>
                <a:schemeClr val="accent6">
                  <a:lumMod val="50000"/>
                </a:schemeClr>
              </a:solidFill>
              <a:latin typeface="+mj-ea"/>
              <a:ea typeface="+mj-ea"/>
            </a:endParaRPr>
          </a:p>
        </p:txBody>
      </p:sp>
      <p:sp>
        <p:nvSpPr>
          <p:cNvPr id="78" name="圆角矩形 77"/>
          <p:cNvSpPr/>
          <p:nvPr/>
        </p:nvSpPr>
        <p:spPr>
          <a:xfrm>
            <a:off x="8021419" y="3933371"/>
            <a:ext cx="351251" cy="295791"/>
          </a:xfrm>
          <a:prstGeom prst="roundRect">
            <a:avLst>
              <a:gd name="adj" fmla="val 2268"/>
            </a:avLst>
          </a:prstGeom>
          <a:solidFill>
            <a:schemeClr val="tx1">
              <a:lumMod val="50000"/>
              <a:lumOff val="50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351"/>
          </a:p>
        </p:txBody>
      </p:sp>
    </p:spTree>
    <p:extLst>
      <p:ext uri="{BB962C8B-B14F-4D97-AF65-F5344CB8AC3E}">
        <p14:creationId xmlns:p14="http://schemas.microsoft.com/office/powerpoint/2010/main" val="15218896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fallOve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left)">
                                      <p:cBhvr>
                                        <p:cTn id="12" dur="500"/>
                                        <p:tgtEl>
                                          <p:spTgt spid="15"/>
                                        </p:tgtEl>
                                      </p:cBhvr>
                                    </p:animEffect>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left)">
                                      <p:cBhvr>
                                        <p:cTn id="16" dur="500"/>
                                        <p:tgtEl>
                                          <p:spTgt spid="14"/>
                                        </p:tgtEl>
                                      </p:cBhvr>
                                    </p:animEffect>
                                  </p:childTnLst>
                                </p:cTn>
                              </p:par>
                            </p:childTnLst>
                          </p:cTn>
                        </p:par>
                        <p:par>
                          <p:cTn id="17" fill="hold">
                            <p:stCondLst>
                              <p:cond delay="1500"/>
                            </p:stCondLst>
                            <p:childTnLst>
                              <p:par>
                                <p:cTn id="18" presetID="14" presetClass="entr" presetSubtype="10" fill="hold" grpId="0" nodeType="after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randombar(horizontal)">
                                      <p:cBhvr>
                                        <p:cTn id="20" dur="500"/>
                                        <p:tgtEl>
                                          <p:spTgt spid="21"/>
                                        </p:tgtEl>
                                      </p:cBhvr>
                                    </p:animEffect>
                                  </p:childTnLst>
                                </p:cTn>
                              </p:par>
                            </p:childTnLst>
                          </p:cTn>
                        </p:par>
                        <p:par>
                          <p:cTn id="21" fill="hold">
                            <p:stCondLst>
                              <p:cond delay="2000"/>
                            </p:stCondLst>
                            <p:childTnLst>
                              <p:par>
                                <p:cTn id="22" presetID="2" presetClass="entr" presetSubtype="8" fill="hold" nodeType="afterEffect">
                                  <p:stCondLst>
                                    <p:cond delay="0"/>
                                  </p:stCondLst>
                                  <p:childTnLst>
                                    <p:set>
                                      <p:cBhvr>
                                        <p:cTn id="23" dur="1" fill="hold">
                                          <p:stCondLst>
                                            <p:cond delay="0"/>
                                          </p:stCondLst>
                                        </p:cTn>
                                        <p:tgtEl>
                                          <p:spTgt spid="27"/>
                                        </p:tgtEl>
                                        <p:attrNameLst>
                                          <p:attrName>style.visibility</p:attrName>
                                        </p:attrNameLst>
                                      </p:cBhvr>
                                      <p:to>
                                        <p:strVal val="visible"/>
                                      </p:to>
                                    </p:set>
                                    <p:anim calcmode="lin" valueType="num">
                                      <p:cBhvr additive="base">
                                        <p:cTn id="24" dur="500" fill="hold"/>
                                        <p:tgtEl>
                                          <p:spTgt spid="27"/>
                                        </p:tgtEl>
                                        <p:attrNameLst>
                                          <p:attrName>ppt_x</p:attrName>
                                        </p:attrNameLst>
                                      </p:cBhvr>
                                      <p:tavLst>
                                        <p:tav tm="0">
                                          <p:val>
                                            <p:strVal val="0-#ppt_w/2"/>
                                          </p:val>
                                        </p:tav>
                                        <p:tav tm="100000">
                                          <p:val>
                                            <p:strVal val="#ppt_x"/>
                                          </p:val>
                                        </p:tav>
                                      </p:tavLst>
                                    </p:anim>
                                    <p:anim calcmode="lin" valueType="num">
                                      <p:cBhvr additive="base">
                                        <p:cTn id="25" dur="500" fill="hold"/>
                                        <p:tgtEl>
                                          <p:spTgt spid="27"/>
                                        </p:tgtEl>
                                        <p:attrNameLst>
                                          <p:attrName>ppt_y</p:attrName>
                                        </p:attrNameLst>
                                      </p:cBhvr>
                                      <p:tavLst>
                                        <p:tav tm="0">
                                          <p:val>
                                            <p:strVal val="#ppt_y"/>
                                          </p:val>
                                        </p:tav>
                                        <p:tav tm="100000">
                                          <p:val>
                                            <p:strVal val="#ppt_y"/>
                                          </p:val>
                                        </p:tav>
                                      </p:tavLst>
                                    </p:anim>
                                  </p:childTnLst>
                                </p:cTn>
                              </p:par>
                              <p:par>
                                <p:cTn id="26" presetID="2" presetClass="entr" presetSubtype="8" fill="hold" nodeType="withEffect">
                                  <p:stCondLst>
                                    <p:cond delay="0"/>
                                  </p:stCondLst>
                                  <p:childTnLst>
                                    <p:set>
                                      <p:cBhvr>
                                        <p:cTn id="27" dur="1" fill="hold">
                                          <p:stCondLst>
                                            <p:cond delay="0"/>
                                          </p:stCondLst>
                                        </p:cTn>
                                        <p:tgtEl>
                                          <p:spTgt spid="33"/>
                                        </p:tgtEl>
                                        <p:attrNameLst>
                                          <p:attrName>style.visibility</p:attrName>
                                        </p:attrNameLst>
                                      </p:cBhvr>
                                      <p:to>
                                        <p:strVal val="visible"/>
                                      </p:to>
                                    </p:set>
                                    <p:anim calcmode="lin" valueType="num">
                                      <p:cBhvr additive="base">
                                        <p:cTn id="28" dur="500" fill="hold"/>
                                        <p:tgtEl>
                                          <p:spTgt spid="33"/>
                                        </p:tgtEl>
                                        <p:attrNameLst>
                                          <p:attrName>ppt_x</p:attrName>
                                        </p:attrNameLst>
                                      </p:cBhvr>
                                      <p:tavLst>
                                        <p:tav tm="0">
                                          <p:val>
                                            <p:strVal val="0-#ppt_w/2"/>
                                          </p:val>
                                        </p:tav>
                                        <p:tav tm="100000">
                                          <p:val>
                                            <p:strVal val="#ppt_x"/>
                                          </p:val>
                                        </p:tav>
                                      </p:tavLst>
                                    </p:anim>
                                    <p:anim calcmode="lin" valueType="num">
                                      <p:cBhvr additive="base">
                                        <p:cTn id="29" dur="500" fill="hold"/>
                                        <p:tgtEl>
                                          <p:spTgt spid="33"/>
                                        </p:tgtEl>
                                        <p:attrNameLst>
                                          <p:attrName>ppt_y</p:attrName>
                                        </p:attrNameLst>
                                      </p:cBhvr>
                                      <p:tavLst>
                                        <p:tav tm="0">
                                          <p:val>
                                            <p:strVal val="#ppt_y"/>
                                          </p:val>
                                        </p:tav>
                                        <p:tav tm="100000">
                                          <p:val>
                                            <p:strVal val="#ppt_y"/>
                                          </p:val>
                                        </p:tav>
                                      </p:tavLst>
                                    </p:anim>
                                  </p:childTnLst>
                                </p:cTn>
                              </p:par>
                            </p:childTnLst>
                          </p:cTn>
                        </p:par>
                        <p:par>
                          <p:cTn id="30" fill="hold">
                            <p:stCondLst>
                              <p:cond delay="2500"/>
                            </p:stCondLst>
                            <p:childTnLst>
                              <p:par>
                                <p:cTn id="31" presetID="22" presetClass="entr" presetSubtype="8" fill="hold" nodeType="afterEffect">
                                  <p:stCondLst>
                                    <p:cond delay="0"/>
                                  </p:stCondLst>
                                  <p:childTnLst>
                                    <p:set>
                                      <p:cBhvr>
                                        <p:cTn id="32" dur="1" fill="hold">
                                          <p:stCondLst>
                                            <p:cond delay="0"/>
                                          </p:stCondLst>
                                        </p:cTn>
                                        <p:tgtEl>
                                          <p:spTgt spid="40"/>
                                        </p:tgtEl>
                                        <p:attrNameLst>
                                          <p:attrName>style.visibility</p:attrName>
                                        </p:attrNameLst>
                                      </p:cBhvr>
                                      <p:to>
                                        <p:strVal val="visible"/>
                                      </p:to>
                                    </p:set>
                                    <p:animEffect transition="in" filter="wipe(left)">
                                      <p:cBhvr>
                                        <p:cTn id="33" dur="500"/>
                                        <p:tgtEl>
                                          <p:spTgt spid="40"/>
                                        </p:tgtEl>
                                      </p:cBhvr>
                                    </p:animEffect>
                                  </p:childTnLst>
                                </p:cTn>
                              </p:par>
                            </p:childTnLst>
                          </p:cTn>
                        </p:par>
                        <p:par>
                          <p:cTn id="34" fill="hold">
                            <p:stCondLst>
                              <p:cond delay="3000"/>
                            </p:stCondLst>
                            <p:childTnLst>
                              <p:par>
                                <p:cTn id="35" presetID="22" presetClass="entr" presetSubtype="4" fill="hold" grpId="0" nodeType="afterEffect">
                                  <p:stCondLst>
                                    <p:cond delay="0"/>
                                  </p:stCondLst>
                                  <p:childTnLst>
                                    <p:set>
                                      <p:cBhvr>
                                        <p:cTn id="36" dur="1" fill="hold">
                                          <p:stCondLst>
                                            <p:cond delay="0"/>
                                          </p:stCondLst>
                                        </p:cTn>
                                        <p:tgtEl>
                                          <p:spTgt spid="58"/>
                                        </p:tgtEl>
                                        <p:attrNameLst>
                                          <p:attrName>style.visibility</p:attrName>
                                        </p:attrNameLst>
                                      </p:cBhvr>
                                      <p:to>
                                        <p:strVal val="visible"/>
                                      </p:to>
                                    </p:set>
                                    <p:animEffect transition="in" filter="wipe(down)">
                                      <p:cBhvr>
                                        <p:cTn id="37" dur="500"/>
                                        <p:tgtEl>
                                          <p:spTgt spid="58"/>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52"/>
                                        </p:tgtEl>
                                        <p:attrNameLst>
                                          <p:attrName>style.visibility</p:attrName>
                                        </p:attrNameLst>
                                      </p:cBhvr>
                                      <p:to>
                                        <p:strVal val="visible"/>
                                      </p:to>
                                    </p:set>
                                    <p:animEffect transition="in" filter="wipe(down)">
                                      <p:cBhvr>
                                        <p:cTn id="40" dur="500"/>
                                        <p:tgtEl>
                                          <p:spTgt spid="52"/>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53"/>
                                        </p:tgtEl>
                                        <p:attrNameLst>
                                          <p:attrName>style.visibility</p:attrName>
                                        </p:attrNameLst>
                                      </p:cBhvr>
                                      <p:to>
                                        <p:strVal val="visible"/>
                                      </p:to>
                                    </p:set>
                                    <p:animEffect transition="in" filter="wipe(down)">
                                      <p:cBhvr>
                                        <p:cTn id="43" dur="500"/>
                                        <p:tgtEl>
                                          <p:spTgt spid="53"/>
                                        </p:tgtEl>
                                      </p:cBhvr>
                                    </p:animEffect>
                                  </p:childTnLst>
                                </p:cTn>
                              </p:par>
                              <p:par>
                                <p:cTn id="44" presetID="22" presetClass="entr" presetSubtype="4" fill="hold" grpId="0" nodeType="withEffect">
                                  <p:stCondLst>
                                    <p:cond delay="0"/>
                                  </p:stCondLst>
                                  <p:childTnLst>
                                    <p:set>
                                      <p:cBhvr>
                                        <p:cTn id="45" dur="1" fill="hold">
                                          <p:stCondLst>
                                            <p:cond delay="0"/>
                                          </p:stCondLst>
                                        </p:cTn>
                                        <p:tgtEl>
                                          <p:spTgt spid="54"/>
                                        </p:tgtEl>
                                        <p:attrNameLst>
                                          <p:attrName>style.visibility</p:attrName>
                                        </p:attrNameLst>
                                      </p:cBhvr>
                                      <p:to>
                                        <p:strVal val="visible"/>
                                      </p:to>
                                    </p:set>
                                    <p:animEffect transition="in" filter="wipe(down)">
                                      <p:cBhvr>
                                        <p:cTn id="46" dur="500"/>
                                        <p:tgtEl>
                                          <p:spTgt spid="54"/>
                                        </p:tgtEl>
                                      </p:cBhvr>
                                    </p:animEffect>
                                  </p:childTnLst>
                                </p:cTn>
                              </p:par>
                            </p:childTnLst>
                          </p:cTn>
                        </p:par>
                        <p:par>
                          <p:cTn id="47" fill="hold">
                            <p:stCondLst>
                              <p:cond delay="3500"/>
                            </p:stCondLst>
                            <p:childTnLst>
                              <p:par>
                                <p:cTn id="48" presetID="12" presetClass="entr" presetSubtype="4" fill="hold" grpId="0" nodeType="afterEffect">
                                  <p:stCondLst>
                                    <p:cond delay="0"/>
                                  </p:stCondLst>
                                  <p:childTnLst>
                                    <p:set>
                                      <p:cBhvr>
                                        <p:cTn id="49" dur="1" fill="hold">
                                          <p:stCondLst>
                                            <p:cond delay="0"/>
                                          </p:stCondLst>
                                        </p:cTn>
                                        <p:tgtEl>
                                          <p:spTgt spid="59"/>
                                        </p:tgtEl>
                                        <p:attrNameLst>
                                          <p:attrName>style.visibility</p:attrName>
                                        </p:attrNameLst>
                                      </p:cBhvr>
                                      <p:to>
                                        <p:strVal val="visible"/>
                                      </p:to>
                                    </p:set>
                                    <p:anim calcmode="lin" valueType="num">
                                      <p:cBhvr additive="base">
                                        <p:cTn id="50" dur="500"/>
                                        <p:tgtEl>
                                          <p:spTgt spid="59"/>
                                        </p:tgtEl>
                                        <p:attrNameLst>
                                          <p:attrName>ppt_y</p:attrName>
                                        </p:attrNameLst>
                                      </p:cBhvr>
                                      <p:tavLst>
                                        <p:tav tm="0">
                                          <p:val>
                                            <p:strVal val="#ppt_y+#ppt_h*1.125000"/>
                                          </p:val>
                                        </p:tav>
                                        <p:tav tm="100000">
                                          <p:val>
                                            <p:strVal val="#ppt_y"/>
                                          </p:val>
                                        </p:tav>
                                      </p:tavLst>
                                    </p:anim>
                                    <p:animEffect transition="in" filter="wipe(up)">
                                      <p:cBhvr>
                                        <p:cTn id="51" dur="500"/>
                                        <p:tgtEl>
                                          <p:spTgt spid="59"/>
                                        </p:tgtEl>
                                      </p:cBhvr>
                                    </p:animEffect>
                                  </p:childTnLst>
                                </p:cTn>
                              </p:par>
                            </p:childTnLst>
                          </p:cTn>
                        </p:par>
                        <p:par>
                          <p:cTn id="52" fill="hold">
                            <p:stCondLst>
                              <p:cond delay="4000"/>
                            </p:stCondLst>
                            <p:childTnLst>
                              <p:par>
                                <p:cTn id="53" presetID="12" presetClass="entr" presetSubtype="4" fill="hold" grpId="0" nodeType="afterEffect">
                                  <p:stCondLst>
                                    <p:cond delay="0"/>
                                  </p:stCondLst>
                                  <p:childTnLst>
                                    <p:set>
                                      <p:cBhvr>
                                        <p:cTn id="54" dur="1" fill="hold">
                                          <p:stCondLst>
                                            <p:cond delay="0"/>
                                          </p:stCondLst>
                                        </p:cTn>
                                        <p:tgtEl>
                                          <p:spTgt spid="55"/>
                                        </p:tgtEl>
                                        <p:attrNameLst>
                                          <p:attrName>style.visibility</p:attrName>
                                        </p:attrNameLst>
                                      </p:cBhvr>
                                      <p:to>
                                        <p:strVal val="visible"/>
                                      </p:to>
                                    </p:set>
                                    <p:anim calcmode="lin" valueType="num">
                                      <p:cBhvr additive="base">
                                        <p:cTn id="55" dur="500"/>
                                        <p:tgtEl>
                                          <p:spTgt spid="55"/>
                                        </p:tgtEl>
                                        <p:attrNameLst>
                                          <p:attrName>ppt_y</p:attrName>
                                        </p:attrNameLst>
                                      </p:cBhvr>
                                      <p:tavLst>
                                        <p:tav tm="0">
                                          <p:val>
                                            <p:strVal val="#ppt_y+#ppt_h*1.125000"/>
                                          </p:val>
                                        </p:tav>
                                        <p:tav tm="100000">
                                          <p:val>
                                            <p:strVal val="#ppt_y"/>
                                          </p:val>
                                        </p:tav>
                                      </p:tavLst>
                                    </p:anim>
                                    <p:animEffect transition="in" filter="wipe(up)">
                                      <p:cBhvr>
                                        <p:cTn id="56" dur="500"/>
                                        <p:tgtEl>
                                          <p:spTgt spid="55"/>
                                        </p:tgtEl>
                                      </p:cBhvr>
                                    </p:animEffect>
                                  </p:childTnLst>
                                </p:cTn>
                              </p:par>
                            </p:childTnLst>
                          </p:cTn>
                        </p:par>
                        <p:par>
                          <p:cTn id="57" fill="hold">
                            <p:stCondLst>
                              <p:cond delay="4500"/>
                            </p:stCondLst>
                            <p:childTnLst>
                              <p:par>
                                <p:cTn id="58" presetID="12" presetClass="entr" presetSubtype="4" fill="hold" grpId="0" nodeType="afterEffect">
                                  <p:stCondLst>
                                    <p:cond delay="0"/>
                                  </p:stCondLst>
                                  <p:childTnLst>
                                    <p:set>
                                      <p:cBhvr>
                                        <p:cTn id="59" dur="1" fill="hold">
                                          <p:stCondLst>
                                            <p:cond delay="0"/>
                                          </p:stCondLst>
                                        </p:cTn>
                                        <p:tgtEl>
                                          <p:spTgt spid="56"/>
                                        </p:tgtEl>
                                        <p:attrNameLst>
                                          <p:attrName>style.visibility</p:attrName>
                                        </p:attrNameLst>
                                      </p:cBhvr>
                                      <p:to>
                                        <p:strVal val="visible"/>
                                      </p:to>
                                    </p:set>
                                    <p:anim calcmode="lin" valueType="num">
                                      <p:cBhvr additive="base">
                                        <p:cTn id="60" dur="500"/>
                                        <p:tgtEl>
                                          <p:spTgt spid="56"/>
                                        </p:tgtEl>
                                        <p:attrNameLst>
                                          <p:attrName>ppt_y</p:attrName>
                                        </p:attrNameLst>
                                      </p:cBhvr>
                                      <p:tavLst>
                                        <p:tav tm="0">
                                          <p:val>
                                            <p:strVal val="#ppt_y+#ppt_h*1.125000"/>
                                          </p:val>
                                        </p:tav>
                                        <p:tav tm="100000">
                                          <p:val>
                                            <p:strVal val="#ppt_y"/>
                                          </p:val>
                                        </p:tav>
                                      </p:tavLst>
                                    </p:anim>
                                    <p:animEffect transition="in" filter="wipe(up)">
                                      <p:cBhvr>
                                        <p:cTn id="61" dur="500"/>
                                        <p:tgtEl>
                                          <p:spTgt spid="56"/>
                                        </p:tgtEl>
                                      </p:cBhvr>
                                    </p:animEffect>
                                  </p:childTnLst>
                                </p:cTn>
                              </p:par>
                            </p:childTnLst>
                          </p:cTn>
                        </p:par>
                        <p:par>
                          <p:cTn id="62" fill="hold">
                            <p:stCondLst>
                              <p:cond delay="5000"/>
                            </p:stCondLst>
                            <p:childTnLst>
                              <p:par>
                                <p:cTn id="63" presetID="12" presetClass="entr" presetSubtype="4" fill="hold" grpId="0" nodeType="afterEffect">
                                  <p:stCondLst>
                                    <p:cond delay="0"/>
                                  </p:stCondLst>
                                  <p:childTnLst>
                                    <p:set>
                                      <p:cBhvr>
                                        <p:cTn id="64" dur="1" fill="hold">
                                          <p:stCondLst>
                                            <p:cond delay="0"/>
                                          </p:stCondLst>
                                        </p:cTn>
                                        <p:tgtEl>
                                          <p:spTgt spid="57"/>
                                        </p:tgtEl>
                                        <p:attrNameLst>
                                          <p:attrName>style.visibility</p:attrName>
                                        </p:attrNameLst>
                                      </p:cBhvr>
                                      <p:to>
                                        <p:strVal val="visible"/>
                                      </p:to>
                                    </p:set>
                                    <p:anim calcmode="lin" valueType="num">
                                      <p:cBhvr additive="base">
                                        <p:cTn id="65" dur="500"/>
                                        <p:tgtEl>
                                          <p:spTgt spid="57"/>
                                        </p:tgtEl>
                                        <p:attrNameLst>
                                          <p:attrName>ppt_y</p:attrName>
                                        </p:attrNameLst>
                                      </p:cBhvr>
                                      <p:tavLst>
                                        <p:tav tm="0">
                                          <p:val>
                                            <p:strVal val="#ppt_y+#ppt_h*1.125000"/>
                                          </p:val>
                                        </p:tav>
                                        <p:tav tm="100000">
                                          <p:val>
                                            <p:strVal val="#ppt_y"/>
                                          </p:val>
                                        </p:tav>
                                      </p:tavLst>
                                    </p:anim>
                                    <p:animEffect transition="in" filter="wipe(up)">
                                      <p:cBhvr>
                                        <p:cTn id="66" dur="500"/>
                                        <p:tgtEl>
                                          <p:spTgt spid="57"/>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60"/>
                                        </p:tgtEl>
                                        <p:attrNameLst>
                                          <p:attrName>style.visibility</p:attrName>
                                        </p:attrNameLst>
                                      </p:cBhvr>
                                      <p:to>
                                        <p:strVal val="visible"/>
                                      </p:to>
                                    </p:set>
                                    <p:animEffect transition="in" filter="fade">
                                      <p:cBhvr>
                                        <p:cTn id="69" dur="500"/>
                                        <p:tgtEl>
                                          <p:spTgt spid="60"/>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61"/>
                                        </p:tgtEl>
                                        <p:attrNameLst>
                                          <p:attrName>style.visibility</p:attrName>
                                        </p:attrNameLst>
                                      </p:cBhvr>
                                      <p:to>
                                        <p:strVal val="visible"/>
                                      </p:to>
                                    </p:set>
                                    <p:animEffect transition="in" filter="fade">
                                      <p:cBhvr>
                                        <p:cTn id="72" dur="500"/>
                                        <p:tgtEl>
                                          <p:spTgt spid="61"/>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62"/>
                                        </p:tgtEl>
                                        <p:attrNameLst>
                                          <p:attrName>style.visibility</p:attrName>
                                        </p:attrNameLst>
                                      </p:cBhvr>
                                      <p:to>
                                        <p:strVal val="visible"/>
                                      </p:to>
                                    </p:set>
                                    <p:animEffect transition="in" filter="fade">
                                      <p:cBhvr>
                                        <p:cTn id="75" dur="500"/>
                                        <p:tgtEl>
                                          <p:spTgt spid="62"/>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63"/>
                                        </p:tgtEl>
                                        <p:attrNameLst>
                                          <p:attrName>style.visibility</p:attrName>
                                        </p:attrNameLst>
                                      </p:cBhvr>
                                      <p:to>
                                        <p:strVal val="visible"/>
                                      </p:to>
                                    </p:set>
                                    <p:animEffect transition="in" filter="fade">
                                      <p:cBhvr>
                                        <p:cTn id="78" dur="500"/>
                                        <p:tgtEl>
                                          <p:spTgt spid="63"/>
                                        </p:tgtEl>
                                      </p:cBhvr>
                                    </p:animEffect>
                                  </p:childTnLst>
                                </p:cTn>
                              </p:par>
                            </p:childTnLst>
                          </p:cTn>
                        </p:par>
                        <p:par>
                          <p:cTn id="79" fill="hold">
                            <p:stCondLst>
                              <p:cond delay="5500"/>
                            </p:stCondLst>
                            <p:childTnLst>
                              <p:par>
                                <p:cTn id="80" presetID="47" presetClass="entr" presetSubtype="0" fill="hold" grpId="0" nodeType="afterEffect">
                                  <p:stCondLst>
                                    <p:cond delay="0"/>
                                  </p:stCondLst>
                                  <p:childTnLst>
                                    <p:set>
                                      <p:cBhvr>
                                        <p:cTn id="81" dur="1" fill="hold">
                                          <p:stCondLst>
                                            <p:cond delay="0"/>
                                          </p:stCondLst>
                                        </p:cTn>
                                        <p:tgtEl>
                                          <p:spTgt spid="64"/>
                                        </p:tgtEl>
                                        <p:attrNameLst>
                                          <p:attrName>style.visibility</p:attrName>
                                        </p:attrNameLst>
                                      </p:cBhvr>
                                      <p:to>
                                        <p:strVal val="visible"/>
                                      </p:to>
                                    </p:set>
                                    <p:animEffect transition="in" filter="fade">
                                      <p:cBhvr>
                                        <p:cTn id="82" dur="500"/>
                                        <p:tgtEl>
                                          <p:spTgt spid="64"/>
                                        </p:tgtEl>
                                      </p:cBhvr>
                                    </p:animEffect>
                                    <p:anim calcmode="lin" valueType="num">
                                      <p:cBhvr>
                                        <p:cTn id="83" dur="500" fill="hold"/>
                                        <p:tgtEl>
                                          <p:spTgt spid="64"/>
                                        </p:tgtEl>
                                        <p:attrNameLst>
                                          <p:attrName>ppt_x</p:attrName>
                                        </p:attrNameLst>
                                      </p:cBhvr>
                                      <p:tavLst>
                                        <p:tav tm="0">
                                          <p:val>
                                            <p:strVal val="#ppt_x"/>
                                          </p:val>
                                        </p:tav>
                                        <p:tav tm="100000">
                                          <p:val>
                                            <p:strVal val="#ppt_x"/>
                                          </p:val>
                                        </p:tav>
                                      </p:tavLst>
                                    </p:anim>
                                    <p:anim calcmode="lin" valueType="num">
                                      <p:cBhvr>
                                        <p:cTn id="84" dur="500" fill="hold"/>
                                        <p:tgtEl>
                                          <p:spTgt spid="64"/>
                                        </p:tgtEl>
                                        <p:attrNameLst>
                                          <p:attrName>ppt_y</p:attrName>
                                        </p:attrNameLst>
                                      </p:cBhvr>
                                      <p:tavLst>
                                        <p:tav tm="0">
                                          <p:val>
                                            <p:strVal val="#ppt_y-.1"/>
                                          </p:val>
                                        </p:tav>
                                        <p:tav tm="100000">
                                          <p:val>
                                            <p:strVal val="#ppt_y"/>
                                          </p:val>
                                        </p:tav>
                                      </p:tavLst>
                                    </p:anim>
                                  </p:childTnLst>
                                </p:cTn>
                              </p:par>
                              <p:par>
                                <p:cTn id="85" presetID="47" presetClass="entr" presetSubtype="0" fill="hold" grpId="0" nodeType="withEffect">
                                  <p:stCondLst>
                                    <p:cond delay="0"/>
                                  </p:stCondLst>
                                  <p:childTnLst>
                                    <p:set>
                                      <p:cBhvr>
                                        <p:cTn id="86" dur="1" fill="hold">
                                          <p:stCondLst>
                                            <p:cond delay="0"/>
                                          </p:stCondLst>
                                        </p:cTn>
                                        <p:tgtEl>
                                          <p:spTgt spid="65"/>
                                        </p:tgtEl>
                                        <p:attrNameLst>
                                          <p:attrName>style.visibility</p:attrName>
                                        </p:attrNameLst>
                                      </p:cBhvr>
                                      <p:to>
                                        <p:strVal val="visible"/>
                                      </p:to>
                                    </p:set>
                                    <p:animEffect transition="in" filter="fade">
                                      <p:cBhvr>
                                        <p:cTn id="87" dur="500"/>
                                        <p:tgtEl>
                                          <p:spTgt spid="65"/>
                                        </p:tgtEl>
                                      </p:cBhvr>
                                    </p:animEffect>
                                    <p:anim calcmode="lin" valueType="num">
                                      <p:cBhvr>
                                        <p:cTn id="88" dur="500" fill="hold"/>
                                        <p:tgtEl>
                                          <p:spTgt spid="65"/>
                                        </p:tgtEl>
                                        <p:attrNameLst>
                                          <p:attrName>ppt_x</p:attrName>
                                        </p:attrNameLst>
                                      </p:cBhvr>
                                      <p:tavLst>
                                        <p:tav tm="0">
                                          <p:val>
                                            <p:strVal val="#ppt_x"/>
                                          </p:val>
                                        </p:tav>
                                        <p:tav tm="100000">
                                          <p:val>
                                            <p:strVal val="#ppt_x"/>
                                          </p:val>
                                        </p:tav>
                                      </p:tavLst>
                                    </p:anim>
                                    <p:anim calcmode="lin" valueType="num">
                                      <p:cBhvr>
                                        <p:cTn id="89" dur="500" fill="hold"/>
                                        <p:tgtEl>
                                          <p:spTgt spid="65"/>
                                        </p:tgtEl>
                                        <p:attrNameLst>
                                          <p:attrName>ppt_y</p:attrName>
                                        </p:attrNameLst>
                                      </p:cBhvr>
                                      <p:tavLst>
                                        <p:tav tm="0">
                                          <p:val>
                                            <p:strVal val="#ppt_y-.1"/>
                                          </p:val>
                                        </p:tav>
                                        <p:tav tm="100000">
                                          <p:val>
                                            <p:strVal val="#ppt_y"/>
                                          </p:val>
                                        </p:tav>
                                      </p:tavLst>
                                    </p:anim>
                                  </p:childTnLst>
                                </p:cTn>
                              </p:par>
                              <p:par>
                                <p:cTn id="90" presetID="47" presetClass="entr" presetSubtype="0" fill="hold" grpId="0" nodeType="withEffect">
                                  <p:stCondLst>
                                    <p:cond delay="0"/>
                                  </p:stCondLst>
                                  <p:childTnLst>
                                    <p:set>
                                      <p:cBhvr>
                                        <p:cTn id="91" dur="1" fill="hold">
                                          <p:stCondLst>
                                            <p:cond delay="0"/>
                                          </p:stCondLst>
                                        </p:cTn>
                                        <p:tgtEl>
                                          <p:spTgt spid="66"/>
                                        </p:tgtEl>
                                        <p:attrNameLst>
                                          <p:attrName>style.visibility</p:attrName>
                                        </p:attrNameLst>
                                      </p:cBhvr>
                                      <p:to>
                                        <p:strVal val="visible"/>
                                      </p:to>
                                    </p:set>
                                    <p:animEffect transition="in" filter="fade">
                                      <p:cBhvr>
                                        <p:cTn id="92" dur="500"/>
                                        <p:tgtEl>
                                          <p:spTgt spid="66"/>
                                        </p:tgtEl>
                                      </p:cBhvr>
                                    </p:animEffect>
                                    <p:anim calcmode="lin" valueType="num">
                                      <p:cBhvr>
                                        <p:cTn id="93" dur="500" fill="hold"/>
                                        <p:tgtEl>
                                          <p:spTgt spid="66"/>
                                        </p:tgtEl>
                                        <p:attrNameLst>
                                          <p:attrName>ppt_x</p:attrName>
                                        </p:attrNameLst>
                                      </p:cBhvr>
                                      <p:tavLst>
                                        <p:tav tm="0">
                                          <p:val>
                                            <p:strVal val="#ppt_x"/>
                                          </p:val>
                                        </p:tav>
                                        <p:tav tm="100000">
                                          <p:val>
                                            <p:strVal val="#ppt_x"/>
                                          </p:val>
                                        </p:tav>
                                      </p:tavLst>
                                    </p:anim>
                                    <p:anim calcmode="lin" valueType="num">
                                      <p:cBhvr>
                                        <p:cTn id="94" dur="500" fill="hold"/>
                                        <p:tgtEl>
                                          <p:spTgt spid="66"/>
                                        </p:tgtEl>
                                        <p:attrNameLst>
                                          <p:attrName>ppt_y</p:attrName>
                                        </p:attrNameLst>
                                      </p:cBhvr>
                                      <p:tavLst>
                                        <p:tav tm="0">
                                          <p:val>
                                            <p:strVal val="#ppt_y-.1"/>
                                          </p:val>
                                        </p:tav>
                                        <p:tav tm="100000">
                                          <p:val>
                                            <p:strVal val="#ppt_y"/>
                                          </p:val>
                                        </p:tav>
                                      </p:tavLst>
                                    </p:anim>
                                  </p:childTnLst>
                                </p:cTn>
                              </p:par>
                              <p:par>
                                <p:cTn id="95" presetID="47" presetClass="entr" presetSubtype="0" fill="hold" grpId="0" nodeType="withEffect">
                                  <p:stCondLst>
                                    <p:cond delay="0"/>
                                  </p:stCondLst>
                                  <p:childTnLst>
                                    <p:set>
                                      <p:cBhvr>
                                        <p:cTn id="96" dur="1" fill="hold">
                                          <p:stCondLst>
                                            <p:cond delay="0"/>
                                          </p:stCondLst>
                                        </p:cTn>
                                        <p:tgtEl>
                                          <p:spTgt spid="67"/>
                                        </p:tgtEl>
                                        <p:attrNameLst>
                                          <p:attrName>style.visibility</p:attrName>
                                        </p:attrNameLst>
                                      </p:cBhvr>
                                      <p:to>
                                        <p:strVal val="visible"/>
                                      </p:to>
                                    </p:set>
                                    <p:animEffect transition="in" filter="fade">
                                      <p:cBhvr>
                                        <p:cTn id="97" dur="500"/>
                                        <p:tgtEl>
                                          <p:spTgt spid="67"/>
                                        </p:tgtEl>
                                      </p:cBhvr>
                                    </p:animEffect>
                                    <p:anim calcmode="lin" valueType="num">
                                      <p:cBhvr>
                                        <p:cTn id="98" dur="500" fill="hold"/>
                                        <p:tgtEl>
                                          <p:spTgt spid="67"/>
                                        </p:tgtEl>
                                        <p:attrNameLst>
                                          <p:attrName>ppt_x</p:attrName>
                                        </p:attrNameLst>
                                      </p:cBhvr>
                                      <p:tavLst>
                                        <p:tav tm="0">
                                          <p:val>
                                            <p:strVal val="#ppt_x"/>
                                          </p:val>
                                        </p:tav>
                                        <p:tav tm="100000">
                                          <p:val>
                                            <p:strVal val="#ppt_x"/>
                                          </p:val>
                                        </p:tav>
                                      </p:tavLst>
                                    </p:anim>
                                    <p:anim calcmode="lin" valueType="num">
                                      <p:cBhvr>
                                        <p:cTn id="99" dur="500" fill="hold"/>
                                        <p:tgtEl>
                                          <p:spTgt spid="67"/>
                                        </p:tgtEl>
                                        <p:attrNameLst>
                                          <p:attrName>ppt_y</p:attrName>
                                        </p:attrNameLst>
                                      </p:cBhvr>
                                      <p:tavLst>
                                        <p:tav tm="0">
                                          <p:val>
                                            <p:strVal val="#ppt_y-.1"/>
                                          </p:val>
                                        </p:tav>
                                        <p:tav tm="100000">
                                          <p:val>
                                            <p:strVal val="#ppt_y"/>
                                          </p:val>
                                        </p:tav>
                                      </p:tavLst>
                                    </p:anim>
                                  </p:childTnLst>
                                </p:cTn>
                              </p:par>
                              <p:par>
                                <p:cTn id="100" presetID="16" presetClass="entr" presetSubtype="21" fill="hold" grpId="0" nodeType="withEffect">
                                  <p:stCondLst>
                                    <p:cond delay="750"/>
                                  </p:stCondLst>
                                  <p:childTnLst>
                                    <p:set>
                                      <p:cBhvr>
                                        <p:cTn id="101" dur="1" fill="hold">
                                          <p:stCondLst>
                                            <p:cond delay="0"/>
                                          </p:stCondLst>
                                        </p:cTn>
                                        <p:tgtEl>
                                          <p:spTgt spid="76"/>
                                        </p:tgtEl>
                                        <p:attrNameLst>
                                          <p:attrName>style.visibility</p:attrName>
                                        </p:attrNameLst>
                                      </p:cBhvr>
                                      <p:to>
                                        <p:strVal val="visible"/>
                                      </p:to>
                                    </p:set>
                                    <p:animEffect transition="in" filter="barn(inVertical)">
                                      <p:cBhvr>
                                        <p:cTn id="102" dur="500"/>
                                        <p:tgtEl>
                                          <p:spTgt spid="76"/>
                                        </p:tgtEl>
                                      </p:cBhvr>
                                    </p:animEffect>
                                  </p:childTnLst>
                                </p:cTn>
                              </p:par>
                            </p:childTnLst>
                          </p:cTn>
                        </p:par>
                        <p:par>
                          <p:cTn id="103" fill="hold">
                            <p:stCondLst>
                              <p:cond delay="6750"/>
                            </p:stCondLst>
                            <p:childTnLst>
                              <p:par>
                                <p:cTn id="104" presetID="14" presetClass="entr" presetSubtype="10" fill="hold" grpId="0" nodeType="afterEffect">
                                  <p:stCondLst>
                                    <p:cond delay="0"/>
                                  </p:stCondLst>
                                  <p:childTnLst>
                                    <p:set>
                                      <p:cBhvr>
                                        <p:cTn id="105" dur="1" fill="hold">
                                          <p:stCondLst>
                                            <p:cond delay="0"/>
                                          </p:stCondLst>
                                        </p:cTn>
                                        <p:tgtEl>
                                          <p:spTgt spid="77"/>
                                        </p:tgtEl>
                                        <p:attrNameLst>
                                          <p:attrName>style.visibility</p:attrName>
                                        </p:attrNameLst>
                                      </p:cBhvr>
                                      <p:to>
                                        <p:strVal val="visible"/>
                                      </p:to>
                                    </p:set>
                                    <p:animEffect transition="in" filter="randombar(horizontal)">
                                      <p:cBhvr>
                                        <p:cTn id="106" dur="500"/>
                                        <p:tgtEl>
                                          <p:spTgt spid="77"/>
                                        </p:tgtEl>
                                      </p:cBhvr>
                                    </p:animEffect>
                                  </p:childTnLst>
                                </p:cTn>
                              </p:par>
                            </p:childTnLst>
                          </p:cTn>
                        </p:par>
                        <p:par>
                          <p:cTn id="107" fill="hold">
                            <p:stCondLst>
                              <p:cond delay="7250"/>
                            </p:stCondLst>
                            <p:childTnLst>
                              <p:par>
                                <p:cTn id="108" presetID="12" presetClass="entr" presetSubtype="4" fill="hold" grpId="0" nodeType="afterEffect">
                                  <p:stCondLst>
                                    <p:cond delay="0"/>
                                  </p:stCondLst>
                                  <p:iterate type="lt">
                                    <p:tmPct val="50000"/>
                                  </p:iterate>
                                  <p:childTnLst>
                                    <p:set>
                                      <p:cBhvr>
                                        <p:cTn id="109" dur="1" fill="hold">
                                          <p:stCondLst>
                                            <p:cond delay="0"/>
                                          </p:stCondLst>
                                        </p:cTn>
                                        <p:tgtEl>
                                          <p:spTgt spid="68"/>
                                        </p:tgtEl>
                                        <p:attrNameLst>
                                          <p:attrName>style.visibility</p:attrName>
                                        </p:attrNameLst>
                                      </p:cBhvr>
                                      <p:to>
                                        <p:strVal val="visible"/>
                                      </p:to>
                                    </p:set>
                                    <p:anim calcmode="lin" valueType="num">
                                      <p:cBhvr additive="base">
                                        <p:cTn id="110" dur="200"/>
                                        <p:tgtEl>
                                          <p:spTgt spid="68"/>
                                        </p:tgtEl>
                                        <p:attrNameLst>
                                          <p:attrName>ppt_y</p:attrName>
                                        </p:attrNameLst>
                                      </p:cBhvr>
                                      <p:tavLst>
                                        <p:tav tm="0">
                                          <p:val>
                                            <p:strVal val="#ppt_y+#ppt_h*1.125000"/>
                                          </p:val>
                                        </p:tav>
                                        <p:tav tm="100000">
                                          <p:val>
                                            <p:strVal val="#ppt_y"/>
                                          </p:val>
                                        </p:tav>
                                      </p:tavLst>
                                    </p:anim>
                                    <p:animEffect transition="in" filter="wipe(up)">
                                      <p:cBhvr>
                                        <p:cTn id="111" dur="200"/>
                                        <p:tgtEl>
                                          <p:spTgt spid="68"/>
                                        </p:tgtEl>
                                      </p:cBhvr>
                                    </p:animEffect>
                                  </p:childTnLst>
                                </p:cTn>
                              </p:par>
                            </p:childTnLst>
                          </p:cTn>
                        </p:par>
                        <p:par>
                          <p:cTn id="112" fill="hold">
                            <p:stCondLst>
                              <p:cond delay="8350"/>
                            </p:stCondLst>
                            <p:childTnLst>
                              <p:par>
                                <p:cTn id="113" presetID="10" presetClass="entr" presetSubtype="0" fill="hold" grpId="0" nodeType="afterEffect">
                                  <p:stCondLst>
                                    <p:cond delay="0"/>
                                  </p:stCondLst>
                                  <p:childTnLst>
                                    <p:set>
                                      <p:cBhvr>
                                        <p:cTn id="114" dur="1" fill="hold">
                                          <p:stCondLst>
                                            <p:cond delay="0"/>
                                          </p:stCondLst>
                                        </p:cTn>
                                        <p:tgtEl>
                                          <p:spTgt spid="75"/>
                                        </p:tgtEl>
                                        <p:attrNameLst>
                                          <p:attrName>style.visibility</p:attrName>
                                        </p:attrNameLst>
                                      </p:cBhvr>
                                      <p:to>
                                        <p:strVal val="visible"/>
                                      </p:to>
                                    </p:set>
                                    <p:animEffect transition="in" filter="fade">
                                      <p:cBhvr>
                                        <p:cTn id="115" dur="500"/>
                                        <p:tgtEl>
                                          <p:spTgt spid="75"/>
                                        </p:tgtEl>
                                      </p:cBhvr>
                                    </p:animEffect>
                                  </p:childTnLst>
                                </p:cTn>
                              </p:par>
                              <p:par>
                                <p:cTn id="116" presetID="42" presetClass="path" presetSubtype="0" decel="30000" fill="hold" grpId="1" nodeType="withEffect">
                                  <p:stCondLst>
                                    <p:cond delay="0"/>
                                  </p:stCondLst>
                                  <p:childTnLst>
                                    <p:animMotion origin="layout" path="M 4.375E-6 -0.03982 L 4.375E-6 0.14815 " pathEditMode="relative" rAng="0" ptsTypes="AA">
                                      <p:cBhvr>
                                        <p:cTn id="117" dur="750" spd="-100000" fill="hold"/>
                                        <p:tgtEl>
                                          <p:spTgt spid="75"/>
                                        </p:tgtEl>
                                        <p:attrNameLst>
                                          <p:attrName>ppt_x</p:attrName>
                                          <p:attrName>ppt_y</p:attrName>
                                        </p:attrNameLst>
                                      </p:cBhvr>
                                      <p:rCtr x="0" y="9398"/>
                                    </p:animMotion>
                                  </p:childTnLst>
                                </p:cTn>
                              </p:par>
                              <p:par>
                                <p:cTn id="118" presetID="42" presetClass="path" presetSubtype="0" accel="30000" decel="30000" fill="hold" grpId="2" nodeType="withEffect">
                                  <p:stCondLst>
                                    <p:cond delay="750"/>
                                  </p:stCondLst>
                                  <p:childTnLst>
                                    <p:animMotion origin="layout" path="M 4.375E-6 -0.03982 L 4.375E-6 1.85185E-6 " pathEditMode="relative" rAng="0" ptsTypes="AA">
                                      <p:cBhvr>
                                        <p:cTn id="119" dur="750" fill="hold"/>
                                        <p:tgtEl>
                                          <p:spTgt spid="75"/>
                                        </p:tgtEl>
                                        <p:attrNameLst>
                                          <p:attrName>ppt_x</p:attrName>
                                          <p:attrName>ppt_y</p:attrName>
                                        </p:attrNameLst>
                                      </p:cBhvr>
                                      <p:rCtr x="0" y="1991"/>
                                    </p:animMotion>
                                  </p:childTnLst>
                                </p:cTn>
                              </p:par>
                              <p:par>
                                <p:cTn id="120" presetID="10" presetClass="entr" presetSubtype="0" fill="hold" grpId="0" nodeType="withEffect">
                                  <p:stCondLst>
                                    <p:cond delay="0"/>
                                  </p:stCondLst>
                                  <p:childTnLst>
                                    <p:set>
                                      <p:cBhvr>
                                        <p:cTn id="121" dur="1" fill="hold">
                                          <p:stCondLst>
                                            <p:cond delay="0"/>
                                          </p:stCondLst>
                                        </p:cTn>
                                        <p:tgtEl>
                                          <p:spTgt spid="78"/>
                                        </p:tgtEl>
                                        <p:attrNameLst>
                                          <p:attrName>style.visibility</p:attrName>
                                        </p:attrNameLst>
                                      </p:cBhvr>
                                      <p:to>
                                        <p:strVal val="visible"/>
                                      </p:to>
                                    </p:set>
                                    <p:animEffect transition="in" filter="fade">
                                      <p:cBhvr>
                                        <p:cTn id="122" dur="500"/>
                                        <p:tgtEl>
                                          <p:spTgt spid="78"/>
                                        </p:tgtEl>
                                      </p:cBhvr>
                                    </p:animEffect>
                                  </p:childTnLst>
                                </p:cTn>
                              </p:par>
                              <p:par>
                                <p:cTn id="123" presetID="42" presetClass="path" presetSubtype="0" decel="30000" fill="hold" grpId="1" nodeType="withEffect">
                                  <p:stCondLst>
                                    <p:cond delay="0"/>
                                  </p:stCondLst>
                                  <p:childTnLst>
                                    <p:animMotion origin="layout" path="M 4.375E-6 -0.03982 L 4.375E-6 0.14815 " pathEditMode="relative" rAng="0" ptsTypes="AA">
                                      <p:cBhvr>
                                        <p:cTn id="124" dur="750" spd="-100000" fill="hold"/>
                                        <p:tgtEl>
                                          <p:spTgt spid="78"/>
                                        </p:tgtEl>
                                        <p:attrNameLst>
                                          <p:attrName>ppt_x</p:attrName>
                                          <p:attrName>ppt_y</p:attrName>
                                        </p:attrNameLst>
                                      </p:cBhvr>
                                      <p:rCtr x="0" y="9398"/>
                                    </p:animMotion>
                                  </p:childTnLst>
                                </p:cTn>
                              </p:par>
                              <p:par>
                                <p:cTn id="125" presetID="42" presetClass="path" presetSubtype="0" accel="30000" decel="30000" fill="hold" grpId="2" nodeType="withEffect">
                                  <p:stCondLst>
                                    <p:cond delay="750"/>
                                  </p:stCondLst>
                                  <p:childTnLst>
                                    <p:animMotion origin="layout" path="M 4.375E-6 -0.03982 L 4.375E-6 1.11111E-6 " pathEditMode="relative" rAng="0" ptsTypes="AA">
                                      <p:cBhvr>
                                        <p:cTn id="126" dur="750" fill="hold"/>
                                        <p:tgtEl>
                                          <p:spTgt spid="78"/>
                                        </p:tgtEl>
                                        <p:attrNameLst>
                                          <p:attrName>ppt_x</p:attrName>
                                          <p:attrName>ppt_y</p:attrName>
                                        </p:attrNameLst>
                                      </p:cBhvr>
                                      <p:rCtr x="0" y="1991"/>
                                    </p:animMotion>
                                  </p:childTnLst>
                                </p:cTn>
                              </p:par>
                            </p:childTnLst>
                          </p:cTn>
                        </p:par>
                        <p:par>
                          <p:cTn id="127" fill="hold">
                            <p:stCondLst>
                              <p:cond delay="9850"/>
                            </p:stCondLst>
                            <p:childTnLst>
                              <p:par>
                                <p:cTn id="128" presetID="22" presetClass="entr" presetSubtype="1" fill="hold" nodeType="afterEffect">
                                  <p:stCondLst>
                                    <p:cond delay="0"/>
                                  </p:stCondLst>
                                  <p:childTnLst>
                                    <p:set>
                                      <p:cBhvr>
                                        <p:cTn id="129" dur="1" fill="hold">
                                          <p:stCondLst>
                                            <p:cond delay="0"/>
                                          </p:stCondLst>
                                        </p:cTn>
                                        <p:tgtEl>
                                          <p:spTgt spid="69"/>
                                        </p:tgtEl>
                                        <p:attrNameLst>
                                          <p:attrName>style.visibility</p:attrName>
                                        </p:attrNameLst>
                                      </p:cBhvr>
                                      <p:to>
                                        <p:strVal val="visible"/>
                                      </p:to>
                                    </p:set>
                                    <p:animEffect transition="in" filter="wipe(up)">
                                      <p:cBhvr>
                                        <p:cTn id="130" dur="1350"/>
                                        <p:tgtEl>
                                          <p:spTgt spid="69"/>
                                        </p:tgtEl>
                                      </p:cBhvr>
                                    </p:animEffect>
                                  </p:childTnLst>
                                </p:cTn>
                              </p:par>
                              <p:par>
                                <p:cTn id="131" presetID="22" presetClass="entr" presetSubtype="1" fill="hold" nodeType="withEffect">
                                  <p:stCondLst>
                                    <p:cond delay="0"/>
                                  </p:stCondLst>
                                  <p:childTnLst>
                                    <p:set>
                                      <p:cBhvr>
                                        <p:cTn id="132" dur="1" fill="hold">
                                          <p:stCondLst>
                                            <p:cond delay="0"/>
                                          </p:stCondLst>
                                        </p:cTn>
                                        <p:tgtEl>
                                          <p:spTgt spid="72"/>
                                        </p:tgtEl>
                                        <p:attrNameLst>
                                          <p:attrName>style.visibility</p:attrName>
                                        </p:attrNameLst>
                                      </p:cBhvr>
                                      <p:to>
                                        <p:strVal val="visible"/>
                                      </p:to>
                                    </p:set>
                                    <p:animEffect transition="in" filter="wipe(up)">
                                      <p:cBhvr>
                                        <p:cTn id="133" dur="135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52" grpId="0" animBg="1"/>
      <p:bldP spid="53" grpId="0" animBg="1"/>
      <p:bldP spid="54" grpId="0" animBg="1"/>
      <p:bldP spid="55" grpId="0" animBg="1"/>
      <p:bldP spid="56" grpId="0" animBg="1"/>
      <p:bldP spid="57" grpId="0" animBg="1"/>
      <p:bldP spid="58" grpId="0" animBg="1"/>
      <p:bldP spid="59" grpId="0" animBg="1"/>
      <p:bldP spid="60" grpId="0"/>
      <p:bldP spid="61" grpId="0"/>
      <p:bldP spid="62" grpId="0"/>
      <p:bldP spid="63" grpId="0"/>
      <p:bldP spid="64" grpId="0"/>
      <p:bldP spid="65" grpId="0"/>
      <p:bldP spid="66" grpId="0"/>
      <p:bldP spid="67" grpId="0"/>
      <p:bldP spid="68" grpId="0"/>
      <p:bldP spid="75" grpId="0" animBg="1"/>
      <p:bldP spid="75" grpId="1" animBg="1"/>
      <p:bldP spid="75" grpId="2" animBg="1"/>
      <p:bldP spid="76" grpId="0"/>
      <p:bldP spid="77" grpId="0"/>
      <p:bldP spid="78" grpId="0" animBg="1"/>
      <p:bldP spid="78" grpId="1" animBg="1"/>
      <p:bldP spid="78" grpId="2"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0200" y="179901"/>
            <a:ext cx="704773" cy="479812"/>
          </a:xfrm>
          <a:prstGeom prst="rect">
            <a:avLst/>
          </a:prstGeom>
        </p:spPr>
      </p:pic>
      <p:cxnSp>
        <p:nvCxnSpPr>
          <p:cNvPr id="14" name="直接连接符 13"/>
          <p:cNvCxnSpPr/>
          <p:nvPr/>
        </p:nvCxnSpPr>
        <p:spPr>
          <a:xfrm>
            <a:off x="2780907" y="509047"/>
            <a:ext cx="9345105" cy="0"/>
          </a:xfrm>
          <a:prstGeom prst="line">
            <a:avLst/>
          </a:prstGeom>
          <a:ln>
            <a:solidFill>
              <a:srgbClr val="427345"/>
            </a:solidFill>
          </a:ln>
        </p:spPr>
        <p:style>
          <a:lnRef idx="1">
            <a:schemeClr val="accent1"/>
          </a:lnRef>
          <a:fillRef idx="0">
            <a:schemeClr val="accent1"/>
          </a:fillRef>
          <a:effectRef idx="0">
            <a:schemeClr val="accent1"/>
          </a:effectRef>
          <a:fontRef idx="minor">
            <a:schemeClr val="tx1"/>
          </a:fontRef>
        </p:style>
      </p:cxnSp>
      <p:sp>
        <p:nvSpPr>
          <p:cNvPr id="21" name="矩形 20"/>
          <p:cNvSpPr/>
          <p:nvPr/>
        </p:nvSpPr>
        <p:spPr>
          <a:xfrm>
            <a:off x="10788597" y="224372"/>
            <a:ext cx="1337415" cy="284675"/>
          </a:xfrm>
          <a:prstGeom prst="rect">
            <a:avLst/>
          </a:prstGeom>
          <a:noFill/>
        </p:spPr>
        <p:txBody>
          <a:bodyPr vert="horz" wrap="square" lIns="68562" tIns="34281" rIns="68562" bIns="34281" rtlCol="0">
            <a:spAutoFit/>
          </a:bodyPr>
          <a:lstStyle/>
          <a:p>
            <a:pPr defTabSz="914400"/>
            <a:r>
              <a:rPr lang="zh-CN" altLang="en-US" sz="1400" b="1" dirty="0" smtClean="0">
                <a:solidFill>
                  <a:srgbClr val="427345"/>
                </a:solidFill>
                <a:latin typeface="+mj-ea"/>
                <a:ea typeface="+mj-ea"/>
              </a:rPr>
              <a:t>预期效果</a:t>
            </a:r>
            <a:endParaRPr lang="en-US" altLang="zh-CN" sz="1400" b="1" dirty="0">
              <a:solidFill>
                <a:srgbClr val="427345"/>
              </a:solidFill>
              <a:latin typeface="+mj-ea"/>
              <a:ea typeface="+mj-ea"/>
            </a:endParaRPr>
          </a:p>
        </p:txBody>
      </p:sp>
      <p:pic>
        <p:nvPicPr>
          <p:cNvPr id="15" name="图片 14"/>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626775" y="14552"/>
            <a:ext cx="1830478" cy="852636"/>
          </a:xfrm>
          <a:prstGeom prst="rect">
            <a:avLst/>
          </a:prstGeom>
        </p:spPr>
      </p:pic>
      <p:pic>
        <p:nvPicPr>
          <p:cNvPr id="22" name="图片 2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5400000">
            <a:off x="9754318" y="4420235"/>
            <a:ext cx="1527051" cy="3810008"/>
          </a:xfrm>
          <a:prstGeom prst="rect">
            <a:avLst/>
          </a:prstGeom>
        </p:spPr>
      </p:pic>
      <p:pic>
        <p:nvPicPr>
          <p:cNvPr id="23" name="图片 2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6200000">
            <a:off x="6900878" y="5052670"/>
            <a:ext cx="993650" cy="2901702"/>
          </a:xfrm>
          <a:prstGeom prst="rect">
            <a:avLst/>
          </a:prstGeom>
        </p:spPr>
      </p:pic>
      <p:pic>
        <p:nvPicPr>
          <p:cNvPr id="24" name="图片 2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5400000">
            <a:off x="3598732" y="4434985"/>
            <a:ext cx="1527051" cy="3810008"/>
          </a:xfrm>
          <a:prstGeom prst="rect">
            <a:avLst/>
          </a:prstGeom>
        </p:spPr>
      </p:pic>
      <p:pic>
        <p:nvPicPr>
          <p:cNvPr id="25" name="图片 2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6200000">
            <a:off x="787640" y="5052670"/>
            <a:ext cx="993650" cy="2901702"/>
          </a:xfrm>
          <a:prstGeom prst="rect">
            <a:avLst/>
          </a:prstGeom>
        </p:spPr>
      </p:pic>
      <p:pic>
        <p:nvPicPr>
          <p:cNvPr id="27" name="图片 2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05055" y="2830412"/>
            <a:ext cx="1257723" cy="1007513"/>
          </a:xfrm>
          <a:prstGeom prst="rect">
            <a:avLst/>
          </a:prstGeom>
        </p:spPr>
      </p:pic>
      <p:pic>
        <p:nvPicPr>
          <p:cNvPr id="33" name="图片 3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flipH="1">
            <a:off x="544171" y="1032537"/>
            <a:ext cx="1595761" cy="2301631"/>
          </a:xfrm>
          <a:prstGeom prst="rect">
            <a:avLst/>
          </a:prstGeom>
        </p:spPr>
      </p:pic>
      <p:sp>
        <p:nvSpPr>
          <p:cNvPr id="40" name="TextBox 15"/>
          <p:cNvSpPr txBox="1"/>
          <p:nvPr/>
        </p:nvSpPr>
        <p:spPr>
          <a:xfrm>
            <a:off x="478204" y="4259626"/>
            <a:ext cx="2161382" cy="553998"/>
          </a:xfrm>
          <a:prstGeom prst="rect">
            <a:avLst/>
          </a:prstGeom>
          <a:noFill/>
        </p:spPr>
        <p:txBody>
          <a:bodyPr wrap="square" lIns="0" tIns="0" rIns="0" bIns="0" rtlCol="0">
            <a:spAutoFit/>
          </a:bodyPr>
          <a:lstStyle>
            <a:defPPr>
              <a:defRPr lang="zh-CN"/>
            </a:defPPr>
            <a:lvl1pPr>
              <a:lnSpc>
                <a:spcPct val="120000"/>
              </a:lnSpc>
              <a:spcBef>
                <a:spcPct val="0"/>
              </a:spcBef>
              <a:defRPr sz="1400">
                <a:solidFill>
                  <a:schemeClr val="tx1">
                    <a:lumMod val="65000"/>
                    <a:lumOff val="35000"/>
                  </a:schemeClr>
                </a:solidFill>
                <a:latin typeface="微软雅黑" pitchFamily="34" charset="-122"/>
                <a:ea typeface="微软雅黑" pitchFamily="34" charset="-122"/>
              </a:defRPr>
            </a:lvl1pPr>
          </a:lstStyle>
          <a:p>
            <a:pPr algn="just">
              <a:lnSpc>
                <a:spcPct val="150000"/>
              </a:lnSpc>
            </a:pPr>
            <a:r>
              <a:rPr lang="zh-CN" altLang="en-US" sz="1200" dirty="0">
                <a:latin typeface="+mn-ea"/>
                <a:ea typeface="+mn-ea"/>
              </a:rPr>
              <a:t>点击输入本栏的具体文字，简明扼要的说明分项内容，请根据您</a:t>
            </a:r>
            <a:endParaRPr lang="en-US" altLang="zh-CN" sz="1200" dirty="0">
              <a:latin typeface="+mn-ea"/>
              <a:ea typeface="+mn-ea"/>
            </a:endParaRPr>
          </a:p>
        </p:txBody>
      </p:sp>
      <p:sp>
        <p:nvSpPr>
          <p:cNvPr id="41" name="矩形 40"/>
          <p:cNvSpPr/>
          <p:nvPr/>
        </p:nvSpPr>
        <p:spPr>
          <a:xfrm>
            <a:off x="852497" y="3825051"/>
            <a:ext cx="1287435" cy="345479"/>
          </a:xfrm>
          <a:prstGeom prst="rect">
            <a:avLst/>
          </a:prstGeom>
        </p:spPr>
        <p:txBody>
          <a:bodyPr wrap="square">
            <a:spAutoFit/>
          </a:bodyPr>
          <a:lstStyle/>
          <a:p>
            <a:pPr algn="ctr">
              <a:lnSpc>
                <a:spcPts val="2100"/>
              </a:lnSpc>
            </a:pPr>
            <a:r>
              <a:rPr lang="zh-CN" altLang="en-US" sz="1600" b="1" dirty="0" smtClean="0">
                <a:solidFill>
                  <a:schemeClr val="accent6">
                    <a:lumMod val="50000"/>
                  </a:schemeClr>
                </a:solidFill>
                <a:latin typeface="+mn-ea"/>
              </a:rPr>
              <a:t>用户满意度</a:t>
            </a:r>
            <a:endParaRPr lang="en-US" altLang="zh-CN" sz="1600" b="1" dirty="0">
              <a:solidFill>
                <a:schemeClr val="accent6">
                  <a:lumMod val="50000"/>
                </a:schemeClr>
              </a:solidFill>
              <a:latin typeface="+mn-ea"/>
            </a:endParaRPr>
          </a:p>
        </p:txBody>
      </p:sp>
      <p:pic>
        <p:nvPicPr>
          <p:cNvPr id="42" name="图片 4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736029" y="2830412"/>
            <a:ext cx="1257723" cy="1007513"/>
          </a:xfrm>
          <a:prstGeom prst="rect">
            <a:avLst/>
          </a:prstGeom>
        </p:spPr>
      </p:pic>
      <p:pic>
        <p:nvPicPr>
          <p:cNvPr id="43" name="图片 42"/>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706350" y="1019192"/>
            <a:ext cx="1317079" cy="2328319"/>
          </a:xfrm>
          <a:prstGeom prst="rect">
            <a:avLst/>
          </a:prstGeom>
        </p:spPr>
      </p:pic>
      <p:sp>
        <p:nvSpPr>
          <p:cNvPr id="44" name="TextBox 15"/>
          <p:cNvSpPr txBox="1"/>
          <p:nvPr/>
        </p:nvSpPr>
        <p:spPr>
          <a:xfrm>
            <a:off x="3472079" y="4302003"/>
            <a:ext cx="2161382" cy="553998"/>
          </a:xfrm>
          <a:prstGeom prst="rect">
            <a:avLst/>
          </a:prstGeom>
          <a:noFill/>
        </p:spPr>
        <p:txBody>
          <a:bodyPr wrap="square" lIns="0" tIns="0" rIns="0" bIns="0" rtlCol="0">
            <a:spAutoFit/>
          </a:bodyPr>
          <a:lstStyle>
            <a:defPPr>
              <a:defRPr lang="zh-CN"/>
            </a:defPPr>
            <a:lvl1pPr algn="just">
              <a:lnSpc>
                <a:spcPct val="150000"/>
              </a:lnSpc>
              <a:spcBef>
                <a:spcPct val="0"/>
              </a:spcBef>
              <a:defRPr sz="800">
                <a:solidFill>
                  <a:schemeClr val="bg1">
                    <a:lumMod val="95000"/>
                  </a:schemeClr>
                </a:solidFill>
                <a:latin typeface="微软雅黑" pitchFamily="34" charset="-122"/>
                <a:ea typeface="微软雅黑" pitchFamily="34" charset="-122"/>
              </a:defRPr>
            </a:lvl1pPr>
          </a:lstStyle>
          <a:p>
            <a:r>
              <a:rPr lang="zh-CN" altLang="en-US" sz="1200" dirty="0">
                <a:solidFill>
                  <a:schemeClr val="tx1">
                    <a:lumMod val="65000"/>
                    <a:lumOff val="35000"/>
                  </a:schemeClr>
                </a:solidFill>
                <a:latin typeface="+mn-ea"/>
                <a:ea typeface="+mn-ea"/>
              </a:rPr>
              <a:t>点击输入本栏的具体文字，简明扼要的说明分项内容，请根据您</a:t>
            </a:r>
            <a:endParaRPr lang="en-US" altLang="zh-CN" sz="1200" dirty="0">
              <a:solidFill>
                <a:schemeClr val="tx1">
                  <a:lumMod val="65000"/>
                  <a:lumOff val="35000"/>
                </a:schemeClr>
              </a:solidFill>
              <a:latin typeface="+mn-ea"/>
              <a:ea typeface="+mn-ea"/>
            </a:endParaRPr>
          </a:p>
        </p:txBody>
      </p:sp>
      <p:sp>
        <p:nvSpPr>
          <p:cNvPr id="45" name="矩形 44"/>
          <p:cNvSpPr/>
          <p:nvPr/>
        </p:nvSpPr>
        <p:spPr>
          <a:xfrm>
            <a:off x="3609026" y="3867428"/>
            <a:ext cx="1287435" cy="345479"/>
          </a:xfrm>
          <a:prstGeom prst="rect">
            <a:avLst/>
          </a:prstGeom>
        </p:spPr>
        <p:txBody>
          <a:bodyPr wrap="square">
            <a:spAutoFit/>
          </a:bodyPr>
          <a:lstStyle/>
          <a:p>
            <a:pPr algn="ctr">
              <a:lnSpc>
                <a:spcPts val="2100"/>
              </a:lnSpc>
            </a:pPr>
            <a:r>
              <a:rPr lang="zh-CN" altLang="en-US" sz="1600" b="1" dirty="0" smtClean="0">
                <a:solidFill>
                  <a:schemeClr val="accent6">
                    <a:lumMod val="50000"/>
                  </a:schemeClr>
                </a:solidFill>
                <a:latin typeface="+mn-ea"/>
              </a:rPr>
              <a:t>参与人群</a:t>
            </a:r>
            <a:endParaRPr lang="en-US" altLang="zh-CN" sz="1600" b="1" dirty="0">
              <a:solidFill>
                <a:schemeClr val="accent6">
                  <a:lumMod val="50000"/>
                </a:schemeClr>
              </a:solidFill>
              <a:latin typeface="+mn-ea"/>
            </a:endParaRPr>
          </a:p>
        </p:txBody>
      </p:sp>
      <p:pic>
        <p:nvPicPr>
          <p:cNvPr id="46" name="图片 4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369231" y="2830412"/>
            <a:ext cx="1257723" cy="1007513"/>
          </a:xfrm>
          <a:prstGeom prst="rect">
            <a:avLst/>
          </a:prstGeom>
        </p:spPr>
      </p:pic>
      <p:pic>
        <p:nvPicPr>
          <p:cNvPr id="47" name="图片 4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flipH="1">
            <a:off x="6108347" y="1032537"/>
            <a:ext cx="1595761" cy="2301631"/>
          </a:xfrm>
          <a:prstGeom prst="rect">
            <a:avLst/>
          </a:prstGeom>
        </p:spPr>
      </p:pic>
      <p:sp>
        <p:nvSpPr>
          <p:cNvPr id="48" name="TextBox 15"/>
          <p:cNvSpPr txBox="1"/>
          <p:nvPr/>
        </p:nvSpPr>
        <p:spPr>
          <a:xfrm>
            <a:off x="6042380" y="4259626"/>
            <a:ext cx="2161382" cy="553998"/>
          </a:xfrm>
          <a:prstGeom prst="rect">
            <a:avLst/>
          </a:prstGeom>
          <a:noFill/>
        </p:spPr>
        <p:txBody>
          <a:bodyPr wrap="square" lIns="0" tIns="0" rIns="0" bIns="0" rtlCol="0">
            <a:spAutoFit/>
          </a:bodyPr>
          <a:lstStyle>
            <a:defPPr>
              <a:defRPr lang="zh-CN"/>
            </a:defPPr>
            <a:lvl1pPr>
              <a:lnSpc>
                <a:spcPct val="120000"/>
              </a:lnSpc>
              <a:spcBef>
                <a:spcPct val="0"/>
              </a:spcBef>
              <a:defRPr sz="1400">
                <a:solidFill>
                  <a:schemeClr val="tx1">
                    <a:lumMod val="65000"/>
                    <a:lumOff val="35000"/>
                  </a:schemeClr>
                </a:solidFill>
                <a:latin typeface="微软雅黑" pitchFamily="34" charset="-122"/>
                <a:ea typeface="微软雅黑" pitchFamily="34" charset="-122"/>
              </a:defRPr>
            </a:lvl1pPr>
          </a:lstStyle>
          <a:p>
            <a:pPr algn="just">
              <a:lnSpc>
                <a:spcPct val="150000"/>
              </a:lnSpc>
            </a:pPr>
            <a:r>
              <a:rPr lang="zh-CN" altLang="en-US" sz="1200" dirty="0">
                <a:latin typeface="+mn-ea"/>
                <a:ea typeface="+mn-ea"/>
              </a:rPr>
              <a:t>点击输入本栏的具体文字，简明扼要的说明分项内容，请根据您</a:t>
            </a:r>
            <a:endParaRPr lang="en-US" altLang="zh-CN" sz="1200" dirty="0">
              <a:latin typeface="+mn-ea"/>
              <a:ea typeface="+mn-ea"/>
            </a:endParaRPr>
          </a:p>
        </p:txBody>
      </p:sp>
      <p:sp>
        <p:nvSpPr>
          <p:cNvPr id="49" name="矩形 48"/>
          <p:cNvSpPr/>
          <p:nvPr/>
        </p:nvSpPr>
        <p:spPr>
          <a:xfrm>
            <a:off x="6416673" y="3825051"/>
            <a:ext cx="1287435" cy="345479"/>
          </a:xfrm>
          <a:prstGeom prst="rect">
            <a:avLst/>
          </a:prstGeom>
        </p:spPr>
        <p:txBody>
          <a:bodyPr wrap="square">
            <a:spAutoFit/>
          </a:bodyPr>
          <a:lstStyle/>
          <a:p>
            <a:pPr algn="ctr">
              <a:lnSpc>
                <a:spcPts val="2100"/>
              </a:lnSpc>
            </a:pPr>
            <a:r>
              <a:rPr lang="zh-CN" altLang="en-US" sz="1600" b="1" dirty="0" smtClean="0">
                <a:solidFill>
                  <a:schemeClr val="accent6">
                    <a:lumMod val="50000"/>
                  </a:schemeClr>
                </a:solidFill>
                <a:latin typeface="+mn-ea"/>
              </a:rPr>
              <a:t>客流增长</a:t>
            </a:r>
            <a:endParaRPr lang="en-US" altLang="zh-CN" sz="1600" b="1" dirty="0">
              <a:solidFill>
                <a:schemeClr val="accent6">
                  <a:lumMod val="50000"/>
                </a:schemeClr>
              </a:solidFill>
              <a:latin typeface="+mn-ea"/>
            </a:endParaRPr>
          </a:p>
        </p:txBody>
      </p:sp>
      <p:pic>
        <p:nvPicPr>
          <p:cNvPr id="50" name="图片 4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878233" y="2830412"/>
            <a:ext cx="1257723" cy="1007513"/>
          </a:xfrm>
          <a:prstGeom prst="rect">
            <a:avLst/>
          </a:prstGeom>
        </p:spPr>
      </p:pic>
      <p:pic>
        <p:nvPicPr>
          <p:cNvPr id="51" name="图片 50"/>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848554" y="1019192"/>
            <a:ext cx="1317079" cy="2328319"/>
          </a:xfrm>
          <a:prstGeom prst="rect">
            <a:avLst/>
          </a:prstGeom>
        </p:spPr>
      </p:pic>
      <p:sp>
        <p:nvSpPr>
          <p:cNvPr id="52" name="TextBox 15"/>
          <p:cNvSpPr txBox="1"/>
          <p:nvPr/>
        </p:nvSpPr>
        <p:spPr>
          <a:xfrm>
            <a:off x="8614283" y="4302003"/>
            <a:ext cx="2161382" cy="553998"/>
          </a:xfrm>
          <a:prstGeom prst="rect">
            <a:avLst/>
          </a:prstGeom>
          <a:noFill/>
        </p:spPr>
        <p:txBody>
          <a:bodyPr wrap="square" lIns="0" tIns="0" rIns="0" bIns="0" rtlCol="0">
            <a:spAutoFit/>
          </a:bodyPr>
          <a:lstStyle>
            <a:defPPr>
              <a:defRPr lang="zh-CN"/>
            </a:defPPr>
            <a:lvl1pPr algn="just">
              <a:lnSpc>
                <a:spcPct val="150000"/>
              </a:lnSpc>
              <a:spcBef>
                <a:spcPct val="0"/>
              </a:spcBef>
              <a:defRPr sz="800">
                <a:solidFill>
                  <a:schemeClr val="bg1">
                    <a:lumMod val="95000"/>
                  </a:schemeClr>
                </a:solidFill>
                <a:latin typeface="微软雅黑" pitchFamily="34" charset="-122"/>
                <a:ea typeface="微软雅黑" pitchFamily="34" charset="-122"/>
              </a:defRPr>
            </a:lvl1pPr>
          </a:lstStyle>
          <a:p>
            <a:r>
              <a:rPr lang="zh-CN" altLang="en-US" sz="1200" dirty="0">
                <a:solidFill>
                  <a:schemeClr val="tx1">
                    <a:lumMod val="65000"/>
                    <a:lumOff val="35000"/>
                  </a:schemeClr>
                </a:solidFill>
                <a:latin typeface="+mn-ea"/>
                <a:ea typeface="+mn-ea"/>
              </a:rPr>
              <a:t>点击输入本栏的具体文字，简明扼要的说明分项内容，请根据您</a:t>
            </a:r>
            <a:endParaRPr lang="en-US" altLang="zh-CN" sz="1200" dirty="0">
              <a:solidFill>
                <a:schemeClr val="tx1">
                  <a:lumMod val="65000"/>
                  <a:lumOff val="35000"/>
                </a:schemeClr>
              </a:solidFill>
              <a:latin typeface="+mn-ea"/>
              <a:ea typeface="+mn-ea"/>
            </a:endParaRPr>
          </a:p>
        </p:txBody>
      </p:sp>
      <p:sp>
        <p:nvSpPr>
          <p:cNvPr id="53" name="矩形 52"/>
          <p:cNvSpPr/>
          <p:nvPr/>
        </p:nvSpPr>
        <p:spPr>
          <a:xfrm>
            <a:off x="8751230" y="3867428"/>
            <a:ext cx="1287435" cy="345479"/>
          </a:xfrm>
          <a:prstGeom prst="rect">
            <a:avLst/>
          </a:prstGeom>
        </p:spPr>
        <p:txBody>
          <a:bodyPr wrap="square">
            <a:spAutoFit/>
          </a:bodyPr>
          <a:lstStyle/>
          <a:p>
            <a:pPr algn="ctr">
              <a:lnSpc>
                <a:spcPts val="2100"/>
              </a:lnSpc>
            </a:pPr>
            <a:r>
              <a:rPr lang="zh-CN" altLang="en-US" sz="1600" b="1" dirty="0" smtClean="0">
                <a:solidFill>
                  <a:schemeClr val="accent6">
                    <a:lumMod val="50000"/>
                  </a:schemeClr>
                </a:solidFill>
                <a:latin typeface="+mn-ea"/>
              </a:rPr>
              <a:t>收益情况</a:t>
            </a:r>
            <a:endParaRPr lang="en-US" altLang="zh-CN" sz="1600" b="1" dirty="0">
              <a:solidFill>
                <a:schemeClr val="accent6">
                  <a:lumMod val="50000"/>
                </a:schemeClr>
              </a:solidFill>
              <a:latin typeface="+mn-ea"/>
            </a:endParaRPr>
          </a:p>
        </p:txBody>
      </p:sp>
    </p:spTree>
    <p:extLst>
      <p:ext uri="{BB962C8B-B14F-4D97-AF65-F5344CB8AC3E}">
        <p14:creationId xmlns:p14="http://schemas.microsoft.com/office/powerpoint/2010/main" val="272418230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fallOve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left)">
                                      <p:cBhvr>
                                        <p:cTn id="12" dur="500"/>
                                        <p:tgtEl>
                                          <p:spTgt spid="15"/>
                                        </p:tgtEl>
                                      </p:cBhvr>
                                    </p:animEffect>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left)">
                                      <p:cBhvr>
                                        <p:cTn id="16" dur="500"/>
                                        <p:tgtEl>
                                          <p:spTgt spid="14"/>
                                        </p:tgtEl>
                                      </p:cBhvr>
                                    </p:animEffect>
                                  </p:childTnLst>
                                </p:cTn>
                              </p:par>
                            </p:childTnLst>
                          </p:cTn>
                        </p:par>
                        <p:par>
                          <p:cTn id="17" fill="hold">
                            <p:stCondLst>
                              <p:cond delay="1500"/>
                            </p:stCondLst>
                            <p:childTnLst>
                              <p:par>
                                <p:cTn id="18" presetID="14" presetClass="entr" presetSubtype="10" fill="hold" grpId="0" nodeType="after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randombar(horizontal)">
                                      <p:cBhvr>
                                        <p:cTn id="20" dur="500"/>
                                        <p:tgtEl>
                                          <p:spTgt spid="21"/>
                                        </p:tgtEl>
                                      </p:cBhvr>
                                    </p:animEffect>
                                  </p:childTnLst>
                                </p:cTn>
                              </p:par>
                            </p:childTnLst>
                          </p:cTn>
                        </p:par>
                        <p:par>
                          <p:cTn id="21" fill="hold">
                            <p:stCondLst>
                              <p:cond delay="2000"/>
                            </p:stCondLst>
                            <p:childTnLst>
                              <p:par>
                                <p:cTn id="22" presetID="2" presetClass="entr" presetSubtype="8" fill="hold" nodeType="afterEffect">
                                  <p:stCondLst>
                                    <p:cond delay="0"/>
                                  </p:stCondLst>
                                  <p:childTnLst>
                                    <p:set>
                                      <p:cBhvr>
                                        <p:cTn id="23" dur="1" fill="hold">
                                          <p:stCondLst>
                                            <p:cond delay="0"/>
                                          </p:stCondLst>
                                        </p:cTn>
                                        <p:tgtEl>
                                          <p:spTgt spid="27"/>
                                        </p:tgtEl>
                                        <p:attrNameLst>
                                          <p:attrName>style.visibility</p:attrName>
                                        </p:attrNameLst>
                                      </p:cBhvr>
                                      <p:to>
                                        <p:strVal val="visible"/>
                                      </p:to>
                                    </p:set>
                                    <p:anim calcmode="lin" valueType="num">
                                      <p:cBhvr additive="base">
                                        <p:cTn id="24" dur="500" fill="hold"/>
                                        <p:tgtEl>
                                          <p:spTgt spid="27"/>
                                        </p:tgtEl>
                                        <p:attrNameLst>
                                          <p:attrName>ppt_x</p:attrName>
                                        </p:attrNameLst>
                                      </p:cBhvr>
                                      <p:tavLst>
                                        <p:tav tm="0">
                                          <p:val>
                                            <p:strVal val="0-#ppt_w/2"/>
                                          </p:val>
                                        </p:tav>
                                        <p:tav tm="100000">
                                          <p:val>
                                            <p:strVal val="#ppt_x"/>
                                          </p:val>
                                        </p:tav>
                                      </p:tavLst>
                                    </p:anim>
                                    <p:anim calcmode="lin" valueType="num">
                                      <p:cBhvr additive="base">
                                        <p:cTn id="25" dur="500" fill="hold"/>
                                        <p:tgtEl>
                                          <p:spTgt spid="27"/>
                                        </p:tgtEl>
                                        <p:attrNameLst>
                                          <p:attrName>ppt_y</p:attrName>
                                        </p:attrNameLst>
                                      </p:cBhvr>
                                      <p:tavLst>
                                        <p:tav tm="0">
                                          <p:val>
                                            <p:strVal val="#ppt_y"/>
                                          </p:val>
                                        </p:tav>
                                        <p:tav tm="100000">
                                          <p:val>
                                            <p:strVal val="#ppt_y"/>
                                          </p:val>
                                        </p:tav>
                                      </p:tavLst>
                                    </p:anim>
                                  </p:childTnLst>
                                </p:cTn>
                              </p:par>
                              <p:par>
                                <p:cTn id="26" presetID="2" presetClass="entr" presetSubtype="8" fill="hold" nodeType="withEffect">
                                  <p:stCondLst>
                                    <p:cond delay="0"/>
                                  </p:stCondLst>
                                  <p:childTnLst>
                                    <p:set>
                                      <p:cBhvr>
                                        <p:cTn id="27" dur="1" fill="hold">
                                          <p:stCondLst>
                                            <p:cond delay="0"/>
                                          </p:stCondLst>
                                        </p:cTn>
                                        <p:tgtEl>
                                          <p:spTgt spid="33"/>
                                        </p:tgtEl>
                                        <p:attrNameLst>
                                          <p:attrName>style.visibility</p:attrName>
                                        </p:attrNameLst>
                                      </p:cBhvr>
                                      <p:to>
                                        <p:strVal val="visible"/>
                                      </p:to>
                                    </p:set>
                                    <p:anim calcmode="lin" valueType="num">
                                      <p:cBhvr additive="base">
                                        <p:cTn id="28" dur="500" fill="hold"/>
                                        <p:tgtEl>
                                          <p:spTgt spid="33"/>
                                        </p:tgtEl>
                                        <p:attrNameLst>
                                          <p:attrName>ppt_x</p:attrName>
                                        </p:attrNameLst>
                                      </p:cBhvr>
                                      <p:tavLst>
                                        <p:tav tm="0">
                                          <p:val>
                                            <p:strVal val="0-#ppt_w/2"/>
                                          </p:val>
                                        </p:tav>
                                        <p:tav tm="100000">
                                          <p:val>
                                            <p:strVal val="#ppt_x"/>
                                          </p:val>
                                        </p:tav>
                                      </p:tavLst>
                                    </p:anim>
                                    <p:anim calcmode="lin" valueType="num">
                                      <p:cBhvr additive="base">
                                        <p:cTn id="29" dur="500" fill="hold"/>
                                        <p:tgtEl>
                                          <p:spTgt spid="33"/>
                                        </p:tgtEl>
                                        <p:attrNameLst>
                                          <p:attrName>ppt_y</p:attrName>
                                        </p:attrNameLst>
                                      </p:cBhvr>
                                      <p:tavLst>
                                        <p:tav tm="0">
                                          <p:val>
                                            <p:strVal val="#ppt_y"/>
                                          </p:val>
                                        </p:tav>
                                        <p:tav tm="100000">
                                          <p:val>
                                            <p:strVal val="#ppt_y"/>
                                          </p:val>
                                        </p:tav>
                                      </p:tavLst>
                                    </p:anim>
                                  </p:childTnLst>
                                </p:cTn>
                              </p:par>
                              <p:par>
                                <p:cTn id="30" presetID="53" presetClass="entr" presetSubtype="16" fill="hold" grpId="0" nodeType="withEffect">
                                  <p:stCondLst>
                                    <p:cond delay="0"/>
                                  </p:stCondLst>
                                  <p:childTnLst>
                                    <p:set>
                                      <p:cBhvr>
                                        <p:cTn id="31" dur="1" fill="hold">
                                          <p:stCondLst>
                                            <p:cond delay="0"/>
                                          </p:stCondLst>
                                        </p:cTn>
                                        <p:tgtEl>
                                          <p:spTgt spid="41"/>
                                        </p:tgtEl>
                                        <p:attrNameLst>
                                          <p:attrName>style.visibility</p:attrName>
                                        </p:attrNameLst>
                                      </p:cBhvr>
                                      <p:to>
                                        <p:strVal val="visible"/>
                                      </p:to>
                                    </p:set>
                                    <p:anim calcmode="lin" valueType="num">
                                      <p:cBhvr>
                                        <p:cTn id="32" dur="500" fill="hold"/>
                                        <p:tgtEl>
                                          <p:spTgt spid="41"/>
                                        </p:tgtEl>
                                        <p:attrNameLst>
                                          <p:attrName>ppt_w</p:attrName>
                                        </p:attrNameLst>
                                      </p:cBhvr>
                                      <p:tavLst>
                                        <p:tav tm="0">
                                          <p:val>
                                            <p:fltVal val="0"/>
                                          </p:val>
                                        </p:tav>
                                        <p:tav tm="100000">
                                          <p:val>
                                            <p:strVal val="#ppt_w"/>
                                          </p:val>
                                        </p:tav>
                                      </p:tavLst>
                                    </p:anim>
                                    <p:anim calcmode="lin" valueType="num">
                                      <p:cBhvr>
                                        <p:cTn id="33" dur="500" fill="hold"/>
                                        <p:tgtEl>
                                          <p:spTgt spid="41"/>
                                        </p:tgtEl>
                                        <p:attrNameLst>
                                          <p:attrName>ppt_h</p:attrName>
                                        </p:attrNameLst>
                                      </p:cBhvr>
                                      <p:tavLst>
                                        <p:tav tm="0">
                                          <p:val>
                                            <p:fltVal val="0"/>
                                          </p:val>
                                        </p:tav>
                                        <p:tav tm="100000">
                                          <p:val>
                                            <p:strVal val="#ppt_h"/>
                                          </p:val>
                                        </p:tav>
                                      </p:tavLst>
                                    </p:anim>
                                    <p:animEffect transition="in" filter="fade">
                                      <p:cBhvr>
                                        <p:cTn id="34" dur="500"/>
                                        <p:tgtEl>
                                          <p:spTgt spid="41"/>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40"/>
                                        </p:tgtEl>
                                        <p:attrNameLst>
                                          <p:attrName>style.visibility</p:attrName>
                                        </p:attrNameLst>
                                      </p:cBhvr>
                                      <p:to>
                                        <p:strVal val="visible"/>
                                      </p:to>
                                    </p:set>
                                    <p:animEffect transition="in" filter="fade">
                                      <p:cBhvr>
                                        <p:cTn id="37" dur="500"/>
                                        <p:tgtEl>
                                          <p:spTgt spid="40"/>
                                        </p:tgtEl>
                                      </p:cBhvr>
                                    </p:animEffect>
                                  </p:childTnLst>
                                </p:cTn>
                              </p:par>
                            </p:childTnLst>
                          </p:cTn>
                        </p:par>
                        <p:par>
                          <p:cTn id="38" fill="hold">
                            <p:stCondLst>
                              <p:cond delay="2500"/>
                            </p:stCondLst>
                            <p:childTnLst>
                              <p:par>
                                <p:cTn id="39" presetID="2" presetClass="entr" presetSubtype="8" fill="hold" nodeType="afterEffect">
                                  <p:stCondLst>
                                    <p:cond delay="0"/>
                                  </p:stCondLst>
                                  <p:childTnLst>
                                    <p:set>
                                      <p:cBhvr>
                                        <p:cTn id="40" dur="1" fill="hold">
                                          <p:stCondLst>
                                            <p:cond delay="0"/>
                                          </p:stCondLst>
                                        </p:cTn>
                                        <p:tgtEl>
                                          <p:spTgt spid="42"/>
                                        </p:tgtEl>
                                        <p:attrNameLst>
                                          <p:attrName>style.visibility</p:attrName>
                                        </p:attrNameLst>
                                      </p:cBhvr>
                                      <p:to>
                                        <p:strVal val="visible"/>
                                      </p:to>
                                    </p:set>
                                    <p:anim calcmode="lin" valueType="num">
                                      <p:cBhvr additive="base">
                                        <p:cTn id="41" dur="500" fill="hold"/>
                                        <p:tgtEl>
                                          <p:spTgt spid="42"/>
                                        </p:tgtEl>
                                        <p:attrNameLst>
                                          <p:attrName>ppt_x</p:attrName>
                                        </p:attrNameLst>
                                      </p:cBhvr>
                                      <p:tavLst>
                                        <p:tav tm="0">
                                          <p:val>
                                            <p:strVal val="0-#ppt_w/2"/>
                                          </p:val>
                                        </p:tav>
                                        <p:tav tm="100000">
                                          <p:val>
                                            <p:strVal val="#ppt_x"/>
                                          </p:val>
                                        </p:tav>
                                      </p:tavLst>
                                    </p:anim>
                                    <p:anim calcmode="lin" valueType="num">
                                      <p:cBhvr additive="base">
                                        <p:cTn id="42" dur="500" fill="hold"/>
                                        <p:tgtEl>
                                          <p:spTgt spid="42"/>
                                        </p:tgtEl>
                                        <p:attrNameLst>
                                          <p:attrName>ppt_y</p:attrName>
                                        </p:attrNameLst>
                                      </p:cBhvr>
                                      <p:tavLst>
                                        <p:tav tm="0">
                                          <p:val>
                                            <p:strVal val="#ppt_y"/>
                                          </p:val>
                                        </p:tav>
                                        <p:tav tm="100000">
                                          <p:val>
                                            <p:strVal val="#ppt_y"/>
                                          </p:val>
                                        </p:tav>
                                      </p:tavLst>
                                    </p:anim>
                                  </p:childTnLst>
                                </p:cTn>
                              </p:par>
                              <p:par>
                                <p:cTn id="43" presetID="2" presetClass="entr" presetSubtype="8" fill="hold" nodeType="withEffect">
                                  <p:stCondLst>
                                    <p:cond delay="0"/>
                                  </p:stCondLst>
                                  <p:childTnLst>
                                    <p:set>
                                      <p:cBhvr>
                                        <p:cTn id="44" dur="1" fill="hold">
                                          <p:stCondLst>
                                            <p:cond delay="0"/>
                                          </p:stCondLst>
                                        </p:cTn>
                                        <p:tgtEl>
                                          <p:spTgt spid="43"/>
                                        </p:tgtEl>
                                        <p:attrNameLst>
                                          <p:attrName>style.visibility</p:attrName>
                                        </p:attrNameLst>
                                      </p:cBhvr>
                                      <p:to>
                                        <p:strVal val="visible"/>
                                      </p:to>
                                    </p:set>
                                    <p:anim calcmode="lin" valueType="num">
                                      <p:cBhvr additive="base">
                                        <p:cTn id="45" dur="500" fill="hold"/>
                                        <p:tgtEl>
                                          <p:spTgt spid="43"/>
                                        </p:tgtEl>
                                        <p:attrNameLst>
                                          <p:attrName>ppt_x</p:attrName>
                                        </p:attrNameLst>
                                      </p:cBhvr>
                                      <p:tavLst>
                                        <p:tav tm="0">
                                          <p:val>
                                            <p:strVal val="0-#ppt_w/2"/>
                                          </p:val>
                                        </p:tav>
                                        <p:tav tm="100000">
                                          <p:val>
                                            <p:strVal val="#ppt_x"/>
                                          </p:val>
                                        </p:tav>
                                      </p:tavLst>
                                    </p:anim>
                                    <p:anim calcmode="lin" valueType="num">
                                      <p:cBhvr additive="base">
                                        <p:cTn id="46" dur="500" fill="hold"/>
                                        <p:tgtEl>
                                          <p:spTgt spid="43"/>
                                        </p:tgtEl>
                                        <p:attrNameLst>
                                          <p:attrName>ppt_y</p:attrName>
                                        </p:attrNameLst>
                                      </p:cBhvr>
                                      <p:tavLst>
                                        <p:tav tm="0">
                                          <p:val>
                                            <p:strVal val="#ppt_y"/>
                                          </p:val>
                                        </p:tav>
                                        <p:tav tm="100000">
                                          <p:val>
                                            <p:strVal val="#ppt_y"/>
                                          </p:val>
                                        </p:tav>
                                      </p:tavLst>
                                    </p:anim>
                                  </p:childTnLst>
                                </p:cTn>
                              </p:par>
                              <p:par>
                                <p:cTn id="47" presetID="53" presetClass="entr" presetSubtype="16" fill="hold" grpId="0" nodeType="withEffect">
                                  <p:stCondLst>
                                    <p:cond delay="0"/>
                                  </p:stCondLst>
                                  <p:childTnLst>
                                    <p:set>
                                      <p:cBhvr>
                                        <p:cTn id="48" dur="1" fill="hold">
                                          <p:stCondLst>
                                            <p:cond delay="0"/>
                                          </p:stCondLst>
                                        </p:cTn>
                                        <p:tgtEl>
                                          <p:spTgt spid="45"/>
                                        </p:tgtEl>
                                        <p:attrNameLst>
                                          <p:attrName>style.visibility</p:attrName>
                                        </p:attrNameLst>
                                      </p:cBhvr>
                                      <p:to>
                                        <p:strVal val="visible"/>
                                      </p:to>
                                    </p:set>
                                    <p:anim calcmode="lin" valueType="num">
                                      <p:cBhvr>
                                        <p:cTn id="49" dur="500" fill="hold"/>
                                        <p:tgtEl>
                                          <p:spTgt spid="45"/>
                                        </p:tgtEl>
                                        <p:attrNameLst>
                                          <p:attrName>ppt_w</p:attrName>
                                        </p:attrNameLst>
                                      </p:cBhvr>
                                      <p:tavLst>
                                        <p:tav tm="0">
                                          <p:val>
                                            <p:fltVal val="0"/>
                                          </p:val>
                                        </p:tav>
                                        <p:tav tm="100000">
                                          <p:val>
                                            <p:strVal val="#ppt_w"/>
                                          </p:val>
                                        </p:tav>
                                      </p:tavLst>
                                    </p:anim>
                                    <p:anim calcmode="lin" valueType="num">
                                      <p:cBhvr>
                                        <p:cTn id="50" dur="500" fill="hold"/>
                                        <p:tgtEl>
                                          <p:spTgt spid="45"/>
                                        </p:tgtEl>
                                        <p:attrNameLst>
                                          <p:attrName>ppt_h</p:attrName>
                                        </p:attrNameLst>
                                      </p:cBhvr>
                                      <p:tavLst>
                                        <p:tav tm="0">
                                          <p:val>
                                            <p:fltVal val="0"/>
                                          </p:val>
                                        </p:tav>
                                        <p:tav tm="100000">
                                          <p:val>
                                            <p:strVal val="#ppt_h"/>
                                          </p:val>
                                        </p:tav>
                                      </p:tavLst>
                                    </p:anim>
                                    <p:animEffect transition="in" filter="fade">
                                      <p:cBhvr>
                                        <p:cTn id="51" dur="500"/>
                                        <p:tgtEl>
                                          <p:spTgt spid="45"/>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44"/>
                                        </p:tgtEl>
                                        <p:attrNameLst>
                                          <p:attrName>style.visibility</p:attrName>
                                        </p:attrNameLst>
                                      </p:cBhvr>
                                      <p:to>
                                        <p:strVal val="visible"/>
                                      </p:to>
                                    </p:set>
                                    <p:animEffect transition="in" filter="fade">
                                      <p:cBhvr>
                                        <p:cTn id="54" dur="500"/>
                                        <p:tgtEl>
                                          <p:spTgt spid="44"/>
                                        </p:tgtEl>
                                      </p:cBhvr>
                                    </p:animEffect>
                                  </p:childTnLst>
                                </p:cTn>
                              </p:par>
                            </p:childTnLst>
                          </p:cTn>
                        </p:par>
                        <p:par>
                          <p:cTn id="55" fill="hold">
                            <p:stCondLst>
                              <p:cond delay="3000"/>
                            </p:stCondLst>
                            <p:childTnLst>
                              <p:par>
                                <p:cTn id="56" presetID="2" presetClass="entr" presetSubtype="8" fill="hold" nodeType="afterEffect">
                                  <p:stCondLst>
                                    <p:cond delay="0"/>
                                  </p:stCondLst>
                                  <p:childTnLst>
                                    <p:set>
                                      <p:cBhvr>
                                        <p:cTn id="57" dur="1" fill="hold">
                                          <p:stCondLst>
                                            <p:cond delay="0"/>
                                          </p:stCondLst>
                                        </p:cTn>
                                        <p:tgtEl>
                                          <p:spTgt spid="46"/>
                                        </p:tgtEl>
                                        <p:attrNameLst>
                                          <p:attrName>style.visibility</p:attrName>
                                        </p:attrNameLst>
                                      </p:cBhvr>
                                      <p:to>
                                        <p:strVal val="visible"/>
                                      </p:to>
                                    </p:set>
                                    <p:anim calcmode="lin" valueType="num">
                                      <p:cBhvr additive="base">
                                        <p:cTn id="58" dur="500" fill="hold"/>
                                        <p:tgtEl>
                                          <p:spTgt spid="46"/>
                                        </p:tgtEl>
                                        <p:attrNameLst>
                                          <p:attrName>ppt_x</p:attrName>
                                        </p:attrNameLst>
                                      </p:cBhvr>
                                      <p:tavLst>
                                        <p:tav tm="0">
                                          <p:val>
                                            <p:strVal val="0-#ppt_w/2"/>
                                          </p:val>
                                        </p:tav>
                                        <p:tav tm="100000">
                                          <p:val>
                                            <p:strVal val="#ppt_x"/>
                                          </p:val>
                                        </p:tav>
                                      </p:tavLst>
                                    </p:anim>
                                    <p:anim calcmode="lin" valueType="num">
                                      <p:cBhvr additive="base">
                                        <p:cTn id="59" dur="500" fill="hold"/>
                                        <p:tgtEl>
                                          <p:spTgt spid="46"/>
                                        </p:tgtEl>
                                        <p:attrNameLst>
                                          <p:attrName>ppt_y</p:attrName>
                                        </p:attrNameLst>
                                      </p:cBhvr>
                                      <p:tavLst>
                                        <p:tav tm="0">
                                          <p:val>
                                            <p:strVal val="#ppt_y"/>
                                          </p:val>
                                        </p:tav>
                                        <p:tav tm="100000">
                                          <p:val>
                                            <p:strVal val="#ppt_y"/>
                                          </p:val>
                                        </p:tav>
                                      </p:tavLst>
                                    </p:anim>
                                  </p:childTnLst>
                                </p:cTn>
                              </p:par>
                              <p:par>
                                <p:cTn id="60" presetID="2" presetClass="entr" presetSubtype="8" fill="hold" nodeType="withEffect">
                                  <p:stCondLst>
                                    <p:cond delay="0"/>
                                  </p:stCondLst>
                                  <p:childTnLst>
                                    <p:set>
                                      <p:cBhvr>
                                        <p:cTn id="61" dur="1" fill="hold">
                                          <p:stCondLst>
                                            <p:cond delay="0"/>
                                          </p:stCondLst>
                                        </p:cTn>
                                        <p:tgtEl>
                                          <p:spTgt spid="47"/>
                                        </p:tgtEl>
                                        <p:attrNameLst>
                                          <p:attrName>style.visibility</p:attrName>
                                        </p:attrNameLst>
                                      </p:cBhvr>
                                      <p:to>
                                        <p:strVal val="visible"/>
                                      </p:to>
                                    </p:set>
                                    <p:anim calcmode="lin" valueType="num">
                                      <p:cBhvr additive="base">
                                        <p:cTn id="62" dur="500" fill="hold"/>
                                        <p:tgtEl>
                                          <p:spTgt spid="47"/>
                                        </p:tgtEl>
                                        <p:attrNameLst>
                                          <p:attrName>ppt_x</p:attrName>
                                        </p:attrNameLst>
                                      </p:cBhvr>
                                      <p:tavLst>
                                        <p:tav tm="0">
                                          <p:val>
                                            <p:strVal val="0-#ppt_w/2"/>
                                          </p:val>
                                        </p:tav>
                                        <p:tav tm="100000">
                                          <p:val>
                                            <p:strVal val="#ppt_x"/>
                                          </p:val>
                                        </p:tav>
                                      </p:tavLst>
                                    </p:anim>
                                    <p:anim calcmode="lin" valueType="num">
                                      <p:cBhvr additive="base">
                                        <p:cTn id="63" dur="500" fill="hold"/>
                                        <p:tgtEl>
                                          <p:spTgt spid="47"/>
                                        </p:tgtEl>
                                        <p:attrNameLst>
                                          <p:attrName>ppt_y</p:attrName>
                                        </p:attrNameLst>
                                      </p:cBhvr>
                                      <p:tavLst>
                                        <p:tav tm="0">
                                          <p:val>
                                            <p:strVal val="#ppt_y"/>
                                          </p:val>
                                        </p:tav>
                                        <p:tav tm="100000">
                                          <p:val>
                                            <p:strVal val="#ppt_y"/>
                                          </p:val>
                                        </p:tav>
                                      </p:tavLst>
                                    </p:anim>
                                  </p:childTnLst>
                                </p:cTn>
                              </p:par>
                              <p:par>
                                <p:cTn id="64" presetID="53" presetClass="entr" presetSubtype="16" fill="hold" grpId="0" nodeType="withEffect">
                                  <p:stCondLst>
                                    <p:cond delay="0"/>
                                  </p:stCondLst>
                                  <p:childTnLst>
                                    <p:set>
                                      <p:cBhvr>
                                        <p:cTn id="65" dur="1" fill="hold">
                                          <p:stCondLst>
                                            <p:cond delay="0"/>
                                          </p:stCondLst>
                                        </p:cTn>
                                        <p:tgtEl>
                                          <p:spTgt spid="49"/>
                                        </p:tgtEl>
                                        <p:attrNameLst>
                                          <p:attrName>style.visibility</p:attrName>
                                        </p:attrNameLst>
                                      </p:cBhvr>
                                      <p:to>
                                        <p:strVal val="visible"/>
                                      </p:to>
                                    </p:set>
                                    <p:anim calcmode="lin" valueType="num">
                                      <p:cBhvr>
                                        <p:cTn id="66" dur="500" fill="hold"/>
                                        <p:tgtEl>
                                          <p:spTgt spid="49"/>
                                        </p:tgtEl>
                                        <p:attrNameLst>
                                          <p:attrName>ppt_w</p:attrName>
                                        </p:attrNameLst>
                                      </p:cBhvr>
                                      <p:tavLst>
                                        <p:tav tm="0">
                                          <p:val>
                                            <p:fltVal val="0"/>
                                          </p:val>
                                        </p:tav>
                                        <p:tav tm="100000">
                                          <p:val>
                                            <p:strVal val="#ppt_w"/>
                                          </p:val>
                                        </p:tav>
                                      </p:tavLst>
                                    </p:anim>
                                    <p:anim calcmode="lin" valueType="num">
                                      <p:cBhvr>
                                        <p:cTn id="67" dur="500" fill="hold"/>
                                        <p:tgtEl>
                                          <p:spTgt spid="49"/>
                                        </p:tgtEl>
                                        <p:attrNameLst>
                                          <p:attrName>ppt_h</p:attrName>
                                        </p:attrNameLst>
                                      </p:cBhvr>
                                      <p:tavLst>
                                        <p:tav tm="0">
                                          <p:val>
                                            <p:fltVal val="0"/>
                                          </p:val>
                                        </p:tav>
                                        <p:tav tm="100000">
                                          <p:val>
                                            <p:strVal val="#ppt_h"/>
                                          </p:val>
                                        </p:tav>
                                      </p:tavLst>
                                    </p:anim>
                                    <p:animEffect transition="in" filter="fade">
                                      <p:cBhvr>
                                        <p:cTn id="68" dur="500"/>
                                        <p:tgtEl>
                                          <p:spTgt spid="49"/>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48"/>
                                        </p:tgtEl>
                                        <p:attrNameLst>
                                          <p:attrName>style.visibility</p:attrName>
                                        </p:attrNameLst>
                                      </p:cBhvr>
                                      <p:to>
                                        <p:strVal val="visible"/>
                                      </p:to>
                                    </p:set>
                                    <p:animEffect transition="in" filter="fade">
                                      <p:cBhvr>
                                        <p:cTn id="71" dur="500"/>
                                        <p:tgtEl>
                                          <p:spTgt spid="48"/>
                                        </p:tgtEl>
                                      </p:cBhvr>
                                    </p:animEffect>
                                  </p:childTnLst>
                                </p:cTn>
                              </p:par>
                            </p:childTnLst>
                          </p:cTn>
                        </p:par>
                        <p:par>
                          <p:cTn id="72" fill="hold">
                            <p:stCondLst>
                              <p:cond delay="3500"/>
                            </p:stCondLst>
                            <p:childTnLst>
                              <p:par>
                                <p:cTn id="73" presetID="2" presetClass="entr" presetSubtype="8" fill="hold" nodeType="afterEffect">
                                  <p:stCondLst>
                                    <p:cond delay="0"/>
                                  </p:stCondLst>
                                  <p:childTnLst>
                                    <p:set>
                                      <p:cBhvr>
                                        <p:cTn id="74" dur="1" fill="hold">
                                          <p:stCondLst>
                                            <p:cond delay="0"/>
                                          </p:stCondLst>
                                        </p:cTn>
                                        <p:tgtEl>
                                          <p:spTgt spid="50"/>
                                        </p:tgtEl>
                                        <p:attrNameLst>
                                          <p:attrName>style.visibility</p:attrName>
                                        </p:attrNameLst>
                                      </p:cBhvr>
                                      <p:to>
                                        <p:strVal val="visible"/>
                                      </p:to>
                                    </p:set>
                                    <p:anim calcmode="lin" valueType="num">
                                      <p:cBhvr additive="base">
                                        <p:cTn id="75" dur="500" fill="hold"/>
                                        <p:tgtEl>
                                          <p:spTgt spid="50"/>
                                        </p:tgtEl>
                                        <p:attrNameLst>
                                          <p:attrName>ppt_x</p:attrName>
                                        </p:attrNameLst>
                                      </p:cBhvr>
                                      <p:tavLst>
                                        <p:tav tm="0">
                                          <p:val>
                                            <p:strVal val="0-#ppt_w/2"/>
                                          </p:val>
                                        </p:tav>
                                        <p:tav tm="100000">
                                          <p:val>
                                            <p:strVal val="#ppt_x"/>
                                          </p:val>
                                        </p:tav>
                                      </p:tavLst>
                                    </p:anim>
                                    <p:anim calcmode="lin" valueType="num">
                                      <p:cBhvr additive="base">
                                        <p:cTn id="76" dur="500" fill="hold"/>
                                        <p:tgtEl>
                                          <p:spTgt spid="50"/>
                                        </p:tgtEl>
                                        <p:attrNameLst>
                                          <p:attrName>ppt_y</p:attrName>
                                        </p:attrNameLst>
                                      </p:cBhvr>
                                      <p:tavLst>
                                        <p:tav tm="0">
                                          <p:val>
                                            <p:strVal val="#ppt_y"/>
                                          </p:val>
                                        </p:tav>
                                        <p:tav tm="100000">
                                          <p:val>
                                            <p:strVal val="#ppt_y"/>
                                          </p:val>
                                        </p:tav>
                                      </p:tavLst>
                                    </p:anim>
                                  </p:childTnLst>
                                </p:cTn>
                              </p:par>
                              <p:par>
                                <p:cTn id="77" presetID="2" presetClass="entr" presetSubtype="8" fill="hold" nodeType="withEffect">
                                  <p:stCondLst>
                                    <p:cond delay="0"/>
                                  </p:stCondLst>
                                  <p:childTnLst>
                                    <p:set>
                                      <p:cBhvr>
                                        <p:cTn id="78" dur="1" fill="hold">
                                          <p:stCondLst>
                                            <p:cond delay="0"/>
                                          </p:stCondLst>
                                        </p:cTn>
                                        <p:tgtEl>
                                          <p:spTgt spid="51"/>
                                        </p:tgtEl>
                                        <p:attrNameLst>
                                          <p:attrName>style.visibility</p:attrName>
                                        </p:attrNameLst>
                                      </p:cBhvr>
                                      <p:to>
                                        <p:strVal val="visible"/>
                                      </p:to>
                                    </p:set>
                                    <p:anim calcmode="lin" valueType="num">
                                      <p:cBhvr additive="base">
                                        <p:cTn id="79" dur="500" fill="hold"/>
                                        <p:tgtEl>
                                          <p:spTgt spid="51"/>
                                        </p:tgtEl>
                                        <p:attrNameLst>
                                          <p:attrName>ppt_x</p:attrName>
                                        </p:attrNameLst>
                                      </p:cBhvr>
                                      <p:tavLst>
                                        <p:tav tm="0">
                                          <p:val>
                                            <p:strVal val="0-#ppt_w/2"/>
                                          </p:val>
                                        </p:tav>
                                        <p:tav tm="100000">
                                          <p:val>
                                            <p:strVal val="#ppt_x"/>
                                          </p:val>
                                        </p:tav>
                                      </p:tavLst>
                                    </p:anim>
                                    <p:anim calcmode="lin" valueType="num">
                                      <p:cBhvr additive="base">
                                        <p:cTn id="80" dur="500" fill="hold"/>
                                        <p:tgtEl>
                                          <p:spTgt spid="51"/>
                                        </p:tgtEl>
                                        <p:attrNameLst>
                                          <p:attrName>ppt_y</p:attrName>
                                        </p:attrNameLst>
                                      </p:cBhvr>
                                      <p:tavLst>
                                        <p:tav tm="0">
                                          <p:val>
                                            <p:strVal val="#ppt_y"/>
                                          </p:val>
                                        </p:tav>
                                        <p:tav tm="100000">
                                          <p:val>
                                            <p:strVal val="#ppt_y"/>
                                          </p:val>
                                        </p:tav>
                                      </p:tavLst>
                                    </p:anim>
                                  </p:childTnLst>
                                </p:cTn>
                              </p:par>
                              <p:par>
                                <p:cTn id="81" presetID="53" presetClass="entr" presetSubtype="16" fill="hold" grpId="0" nodeType="withEffect">
                                  <p:stCondLst>
                                    <p:cond delay="0"/>
                                  </p:stCondLst>
                                  <p:childTnLst>
                                    <p:set>
                                      <p:cBhvr>
                                        <p:cTn id="82" dur="1" fill="hold">
                                          <p:stCondLst>
                                            <p:cond delay="0"/>
                                          </p:stCondLst>
                                        </p:cTn>
                                        <p:tgtEl>
                                          <p:spTgt spid="53"/>
                                        </p:tgtEl>
                                        <p:attrNameLst>
                                          <p:attrName>style.visibility</p:attrName>
                                        </p:attrNameLst>
                                      </p:cBhvr>
                                      <p:to>
                                        <p:strVal val="visible"/>
                                      </p:to>
                                    </p:set>
                                    <p:anim calcmode="lin" valueType="num">
                                      <p:cBhvr>
                                        <p:cTn id="83" dur="500" fill="hold"/>
                                        <p:tgtEl>
                                          <p:spTgt spid="53"/>
                                        </p:tgtEl>
                                        <p:attrNameLst>
                                          <p:attrName>ppt_w</p:attrName>
                                        </p:attrNameLst>
                                      </p:cBhvr>
                                      <p:tavLst>
                                        <p:tav tm="0">
                                          <p:val>
                                            <p:fltVal val="0"/>
                                          </p:val>
                                        </p:tav>
                                        <p:tav tm="100000">
                                          <p:val>
                                            <p:strVal val="#ppt_w"/>
                                          </p:val>
                                        </p:tav>
                                      </p:tavLst>
                                    </p:anim>
                                    <p:anim calcmode="lin" valueType="num">
                                      <p:cBhvr>
                                        <p:cTn id="84" dur="500" fill="hold"/>
                                        <p:tgtEl>
                                          <p:spTgt spid="53"/>
                                        </p:tgtEl>
                                        <p:attrNameLst>
                                          <p:attrName>ppt_h</p:attrName>
                                        </p:attrNameLst>
                                      </p:cBhvr>
                                      <p:tavLst>
                                        <p:tav tm="0">
                                          <p:val>
                                            <p:fltVal val="0"/>
                                          </p:val>
                                        </p:tav>
                                        <p:tav tm="100000">
                                          <p:val>
                                            <p:strVal val="#ppt_h"/>
                                          </p:val>
                                        </p:tav>
                                      </p:tavLst>
                                    </p:anim>
                                    <p:animEffect transition="in" filter="fade">
                                      <p:cBhvr>
                                        <p:cTn id="85" dur="500"/>
                                        <p:tgtEl>
                                          <p:spTgt spid="53"/>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52"/>
                                        </p:tgtEl>
                                        <p:attrNameLst>
                                          <p:attrName>style.visibility</p:attrName>
                                        </p:attrNameLst>
                                      </p:cBhvr>
                                      <p:to>
                                        <p:strVal val="visible"/>
                                      </p:to>
                                    </p:set>
                                    <p:animEffect transition="in" filter="fade">
                                      <p:cBhvr>
                                        <p:cTn id="88"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40" grpId="0"/>
      <p:bldP spid="41" grpId="0"/>
      <p:bldP spid="44" grpId="0"/>
      <p:bldP spid="45" grpId="0"/>
      <p:bldP spid="48" grpId="0"/>
      <p:bldP spid="49" grpId="0"/>
      <p:bldP spid="52" grpId="0"/>
      <p:bldP spid="5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0200" y="179901"/>
            <a:ext cx="704773" cy="479812"/>
          </a:xfrm>
          <a:prstGeom prst="rect">
            <a:avLst/>
          </a:prstGeom>
        </p:spPr>
      </p:pic>
      <p:cxnSp>
        <p:nvCxnSpPr>
          <p:cNvPr id="14" name="直接连接符 13"/>
          <p:cNvCxnSpPr/>
          <p:nvPr/>
        </p:nvCxnSpPr>
        <p:spPr>
          <a:xfrm>
            <a:off x="2780907" y="509047"/>
            <a:ext cx="9345105" cy="0"/>
          </a:xfrm>
          <a:prstGeom prst="line">
            <a:avLst/>
          </a:prstGeom>
          <a:ln>
            <a:solidFill>
              <a:srgbClr val="427345"/>
            </a:solidFill>
          </a:ln>
        </p:spPr>
        <p:style>
          <a:lnRef idx="1">
            <a:schemeClr val="accent1"/>
          </a:lnRef>
          <a:fillRef idx="0">
            <a:schemeClr val="accent1"/>
          </a:fillRef>
          <a:effectRef idx="0">
            <a:schemeClr val="accent1"/>
          </a:effectRef>
          <a:fontRef idx="minor">
            <a:schemeClr val="tx1"/>
          </a:fontRef>
        </p:style>
      </p:cxnSp>
      <p:sp>
        <p:nvSpPr>
          <p:cNvPr id="21" name="矩形 20"/>
          <p:cNvSpPr/>
          <p:nvPr/>
        </p:nvSpPr>
        <p:spPr>
          <a:xfrm>
            <a:off x="10788597" y="224372"/>
            <a:ext cx="1337415" cy="284675"/>
          </a:xfrm>
          <a:prstGeom prst="rect">
            <a:avLst/>
          </a:prstGeom>
          <a:noFill/>
        </p:spPr>
        <p:txBody>
          <a:bodyPr vert="horz" wrap="square" lIns="68562" tIns="34281" rIns="68562" bIns="34281" rtlCol="0">
            <a:spAutoFit/>
          </a:bodyPr>
          <a:lstStyle/>
          <a:p>
            <a:pPr defTabSz="914400"/>
            <a:r>
              <a:rPr lang="zh-CN" altLang="en-US" sz="1400" b="1" dirty="0" smtClean="0">
                <a:solidFill>
                  <a:srgbClr val="427345"/>
                </a:solidFill>
                <a:latin typeface="+mj-ea"/>
                <a:ea typeface="+mj-ea"/>
              </a:rPr>
              <a:t>备用图表</a:t>
            </a:r>
            <a:endParaRPr lang="en-US" altLang="zh-CN" sz="1400" b="1" dirty="0">
              <a:solidFill>
                <a:srgbClr val="427345"/>
              </a:solidFill>
              <a:latin typeface="+mj-ea"/>
              <a:ea typeface="+mj-ea"/>
            </a:endParaRPr>
          </a:p>
        </p:txBody>
      </p:sp>
      <p:pic>
        <p:nvPicPr>
          <p:cNvPr id="15" name="图片 14"/>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626775" y="14552"/>
            <a:ext cx="1830478" cy="852636"/>
          </a:xfrm>
          <a:prstGeom prst="rect">
            <a:avLst/>
          </a:prstGeom>
        </p:spPr>
      </p:pic>
      <p:pic>
        <p:nvPicPr>
          <p:cNvPr id="22" name="图片 2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5400000">
            <a:off x="9754318" y="4420235"/>
            <a:ext cx="1527051" cy="3810008"/>
          </a:xfrm>
          <a:prstGeom prst="rect">
            <a:avLst/>
          </a:prstGeom>
        </p:spPr>
      </p:pic>
      <p:pic>
        <p:nvPicPr>
          <p:cNvPr id="23" name="图片 2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6200000">
            <a:off x="6900878" y="5052670"/>
            <a:ext cx="993650" cy="2901702"/>
          </a:xfrm>
          <a:prstGeom prst="rect">
            <a:avLst/>
          </a:prstGeom>
        </p:spPr>
      </p:pic>
      <p:pic>
        <p:nvPicPr>
          <p:cNvPr id="24" name="图片 2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5400000">
            <a:off x="3598732" y="4434985"/>
            <a:ext cx="1527051" cy="3810008"/>
          </a:xfrm>
          <a:prstGeom prst="rect">
            <a:avLst/>
          </a:prstGeom>
        </p:spPr>
      </p:pic>
      <p:pic>
        <p:nvPicPr>
          <p:cNvPr id="25" name="图片 2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6200000">
            <a:off x="787640" y="5052670"/>
            <a:ext cx="993650" cy="2901702"/>
          </a:xfrm>
          <a:prstGeom prst="rect">
            <a:avLst/>
          </a:prstGeom>
        </p:spPr>
      </p:pic>
      <p:pic>
        <p:nvPicPr>
          <p:cNvPr id="26" name="图片 2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a:off x="3935308" y="1738622"/>
            <a:ext cx="2660842" cy="3837841"/>
          </a:xfrm>
          <a:prstGeom prst="rect">
            <a:avLst/>
          </a:prstGeom>
        </p:spPr>
      </p:pic>
      <p:pic>
        <p:nvPicPr>
          <p:cNvPr id="28" name="图片 2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541736" y="3054849"/>
            <a:ext cx="1317079" cy="2328319"/>
          </a:xfrm>
          <a:prstGeom prst="rect">
            <a:avLst/>
          </a:prstGeom>
        </p:spPr>
      </p:pic>
      <p:sp>
        <p:nvSpPr>
          <p:cNvPr id="29" name="TextBox 14"/>
          <p:cNvSpPr>
            <a:spLocks noChangeArrowheads="1"/>
          </p:cNvSpPr>
          <p:nvPr/>
        </p:nvSpPr>
        <p:spPr bwMode="auto">
          <a:xfrm>
            <a:off x="1124160" y="866566"/>
            <a:ext cx="194897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600" b="1" dirty="0" smtClean="0">
                <a:solidFill>
                  <a:schemeClr val="accent6">
                    <a:lumMod val="50000"/>
                  </a:schemeClr>
                </a:solidFill>
                <a:latin typeface="+mj-ea"/>
                <a:ea typeface="+mj-ea"/>
                <a:sym typeface="方正正大黑简体" pitchFamily="2" charset="-122"/>
              </a:rPr>
              <a:t>输入标题文字</a:t>
            </a:r>
            <a:endParaRPr lang="zh-CN" altLang="en-US" sz="1600" b="1" dirty="0">
              <a:solidFill>
                <a:schemeClr val="accent6">
                  <a:lumMod val="50000"/>
                </a:schemeClr>
              </a:solidFill>
              <a:latin typeface="+mj-ea"/>
              <a:ea typeface="+mj-ea"/>
              <a:sym typeface="方正正大黑简体" pitchFamily="2" charset="-122"/>
            </a:endParaRPr>
          </a:p>
        </p:txBody>
      </p:sp>
      <p:sp>
        <p:nvSpPr>
          <p:cNvPr id="30" name="TextBox 15"/>
          <p:cNvSpPr>
            <a:spLocks noChangeArrowheads="1"/>
          </p:cNvSpPr>
          <p:nvPr/>
        </p:nvSpPr>
        <p:spPr bwMode="auto">
          <a:xfrm>
            <a:off x="1014289" y="1185989"/>
            <a:ext cx="10599534" cy="3193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100" dirty="0">
                <a:solidFill>
                  <a:schemeClr val="accent6">
                    <a:lumMod val="50000"/>
                  </a:schemeClr>
                </a:solidFill>
                <a:latin typeface="方正兰亭粗黑_GBK" charset="-122"/>
                <a:sym typeface="宋体" pitchFamily="2" charset="-122"/>
              </a:rPr>
              <a:t>这里输入简单的文字概述这里输入简单字概述这里输入简单简单的文字概述这里输入简</a:t>
            </a:r>
            <a:r>
              <a:rPr lang="zh-CN" altLang="en-US" sz="1100" dirty="0" smtClean="0">
                <a:solidFill>
                  <a:schemeClr val="accent6">
                    <a:lumMod val="50000"/>
                  </a:schemeClr>
                </a:solidFill>
                <a:latin typeface="方正兰亭粗黑_GBK" charset="-122"/>
                <a:sym typeface="宋体" pitchFamily="2" charset="-122"/>
              </a:rPr>
              <a:t>单</a:t>
            </a:r>
            <a:r>
              <a:rPr lang="zh-CN" altLang="en-US" sz="1100" dirty="0">
                <a:solidFill>
                  <a:schemeClr val="accent6">
                    <a:lumMod val="50000"/>
                  </a:schemeClr>
                </a:solidFill>
                <a:latin typeface="方正兰亭粗黑_GBK" charset="-122"/>
                <a:sym typeface="宋体" pitchFamily="2" charset="-122"/>
              </a:rPr>
              <a:t>这里输入简单的文字概述这里输入简单字概述这里输入简单简单的文字概</a:t>
            </a:r>
            <a:r>
              <a:rPr lang="zh-CN" altLang="en-US" sz="1100" dirty="0" smtClean="0">
                <a:solidFill>
                  <a:schemeClr val="accent6">
                    <a:lumMod val="50000"/>
                  </a:schemeClr>
                </a:solidFill>
                <a:latin typeface="方正兰亭粗黑_GBK" charset="-122"/>
                <a:sym typeface="宋体" pitchFamily="2" charset="-122"/>
              </a:rPr>
              <a:t>述</a:t>
            </a:r>
            <a:endParaRPr lang="zh-CN" altLang="en-US" sz="1100" dirty="0">
              <a:solidFill>
                <a:schemeClr val="accent6">
                  <a:lumMod val="50000"/>
                </a:schemeClr>
              </a:solidFill>
              <a:latin typeface="方正兰亭粗黑_GBK" charset="-122"/>
            </a:endParaRPr>
          </a:p>
        </p:txBody>
      </p:sp>
      <p:sp>
        <p:nvSpPr>
          <p:cNvPr id="31" name="TextBox 14"/>
          <p:cNvSpPr>
            <a:spLocks noChangeArrowheads="1"/>
          </p:cNvSpPr>
          <p:nvPr/>
        </p:nvSpPr>
        <p:spPr bwMode="auto">
          <a:xfrm>
            <a:off x="1124160" y="1977880"/>
            <a:ext cx="194897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600" b="1" dirty="0" smtClean="0">
                <a:solidFill>
                  <a:schemeClr val="accent6">
                    <a:lumMod val="50000"/>
                  </a:schemeClr>
                </a:solidFill>
                <a:latin typeface="+mj-ea"/>
                <a:ea typeface="+mj-ea"/>
                <a:sym typeface="方正正大黑简体" pitchFamily="2" charset="-122"/>
              </a:rPr>
              <a:t>输入标题文字</a:t>
            </a:r>
            <a:endParaRPr lang="zh-CN" altLang="en-US" sz="1600" b="1" dirty="0">
              <a:solidFill>
                <a:schemeClr val="accent6">
                  <a:lumMod val="50000"/>
                </a:schemeClr>
              </a:solidFill>
              <a:latin typeface="+mj-ea"/>
              <a:ea typeface="+mj-ea"/>
              <a:sym typeface="方正正大黑简体" pitchFamily="2" charset="-122"/>
            </a:endParaRPr>
          </a:p>
        </p:txBody>
      </p:sp>
      <p:sp>
        <p:nvSpPr>
          <p:cNvPr id="32" name="TextBox 15"/>
          <p:cNvSpPr>
            <a:spLocks noChangeArrowheads="1"/>
          </p:cNvSpPr>
          <p:nvPr/>
        </p:nvSpPr>
        <p:spPr bwMode="auto">
          <a:xfrm>
            <a:off x="1014289" y="2297303"/>
            <a:ext cx="2841274"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100" dirty="0">
                <a:solidFill>
                  <a:schemeClr val="accent6">
                    <a:lumMod val="50000"/>
                  </a:schemeClr>
                </a:solidFill>
                <a:latin typeface="方正兰亭粗黑_GBK" charset="-122"/>
                <a:sym typeface="宋体" pitchFamily="2" charset="-122"/>
              </a:rPr>
              <a:t>这里输入简单的文字概述这里输入简单字概述这里输入简单简单的文字概述这里输入简</a:t>
            </a:r>
            <a:r>
              <a:rPr lang="zh-CN" altLang="en-US" sz="1100" dirty="0" smtClean="0">
                <a:solidFill>
                  <a:schemeClr val="accent6">
                    <a:lumMod val="50000"/>
                  </a:schemeClr>
                </a:solidFill>
                <a:latin typeface="方正兰亭粗黑_GBK" charset="-122"/>
                <a:sym typeface="宋体" pitchFamily="2" charset="-122"/>
              </a:rPr>
              <a:t>单</a:t>
            </a:r>
            <a:r>
              <a:rPr lang="zh-CN" altLang="en-US" sz="1100" dirty="0">
                <a:solidFill>
                  <a:schemeClr val="accent6">
                    <a:lumMod val="50000"/>
                  </a:schemeClr>
                </a:solidFill>
                <a:latin typeface="方正兰亭粗黑_GBK" charset="-122"/>
                <a:sym typeface="宋体" pitchFamily="2" charset="-122"/>
              </a:rPr>
              <a:t>这里输入简单的文字概述这里输入简单字概述这里输入简单简单的文字概</a:t>
            </a:r>
            <a:r>
              <a:rPr lang="zh-CN" altLang="en-US" sz="1100" dirty="0" smtClean="0">
                <a:solidFill>
                  <a:schemeClr val="accent6">
                    <a:lumMod val="50000"/>
                  </a:schemeClr>
                </a:solidFill>
                <a:latin typeface="方正兰亭粗黑_GBK" charset="-122"/>
                <a:sym typeface="宋体" pitchFamily="2" charset="-122"/>
              </a:rPr>
              <a:t>述</a:t>
            </a:r>
            <a:endParaRPr lang="zh-CN" altLang="en-US" sz="1100" dirty="0">
              <a:solidFill>
                <a:schemeClr val="accent6">
                  <a:lumMod val="50000"/>
                </a:schemeClr>
              </a:solidFill>
              <a:latin typeface="方正兰亭粗黑_GBK" charset="-122"/>
            </a:endParaRPr>
          </a:p>
        </p:txBody>
      </p:sp>
      <p:sp>
        <p:nvSpPr>
          <p:cNvPr id="36" name="TextBox 14"/>
          <p:cNvSpPr>
            <a:spLocks noChangeArrowheads="1"/>
          </p:cNvSpPr>
          <p:nvPr/>
        </p:nvSpPr>
        <p:spPr bwMode="auto">
          <a:xfrm>
            <a:off x="8327429" y="1977880"/>
            <a:ext cx="194897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600" b="1" dirty="0" smtClean="0">
                <a:solidFill>
                  <a:schemeClr val="accent6">
                    <a:lumMod val="50000"/>
                  </a:schemeClr>
                </a:solidFill>
                <a:latin typeface="+mj-ea"/>
                <a:ea typeface="+mj-ea"/>
                <a:sym typeface="方正正大黑简体" pitchFamily="2" charset="-122"/>
              </a:rPr>
              <a:t>输入标题文字</a:t>
            </a:r>
            <a:endParaRPr lang="zh-CN" altLang="en-US" sz="1600" b="1" dirty="0">
              <a:solidFill>
                <a:schemeClr val="accent6">
                  <a:lumMod val="50000"/>
                </a:schemeClr>
              </a:solidFill>
              <a:latin typeface="+mj-ea"/>
              <a:ea typeface="+mj-ea"/>
              <a:sym typeface="方正正大黑简体" pitchFamily="2" charset="-122"/>
            </a:endParaRPr>
          </a:p>
        </p:txBody>
      </p:sp>
      <p:sp>
        <p:nvSpPr>
          <p:cNvPr id="37" name="TextBox 15"/>
          <p:cNvSpPr>
            <a:spLocks noChangeArrowheads="1"/>
          </p:cNvSpPr>
          <p:nvPr/>
        </p:nvSpPr>
        <p:spPr bwMode="auto">
          <a:xfrm>
            <a:off x="8217558" y="2297303"/>
            <a:ext cx="2906071"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100" dirty="0">
                <a:solidFill>
                  <a:schemeClr val="accent6">
                    <a:lumMod val="50000"/>
                  </a:schemeClr>
                </a:solidFill>
                <a:latin typeface="方正兰亭粗黑_GBK" charset="-122"/>
                <a:sym typeface="宋体" pitchFamily="2" charset="-122"/>
              </a:rPr>
              <a:t>这里输入简单的文字概述这里输入简单字概述这里输入简单简单的文字概述这里输入简</a:t>
            </a:r>
            <a:r>
              <a:rPr lang="zh-CN" altLang="en-US" sz="1100" dirty="0" smtClean="0">
                <a:solidFill>
                  <a:schemeClr val="accent6">
                    <a:lumMod val="50000"/>
                  </a:schemeClr>
                </a:solidFill>
                <a:latin typeface="方正兰亭粗黑_GBK" charset="-122"/>
                <a:sym typeface="宋体" pitchFamily="2" charset="-122"/>
              </a:rPr>
              <a:t>单</a:t>
            </a:r>
            <a:r>
              <a:rPr lang="zh-CN" altLang="en-US" sz="1100" dirty="0">
                <a:solidFill>
                  <a:schemeClr val="accent6">
                    <a:lumMod val="50000"/>
                  </a:schemeClr>
                </a:solidFill>
                <a:latin typeface="方正兰亭粗黑_GBK" charset="-122"/>
                <a:sym typeface="宋体" pitchFamily="2" charset="-122"/>
              </a:rPr>
              <a:t>这里输入简单的文字概述这里输入简单字概述这里输入简单简单的文字概</a:t>
            </a:r>
            <a:r>
              <a:rPr lang="zh-CN" altLang="en-US" sz="1100" dirty="0" smtClean="0">
                <a:solidFill>
                  <a:schemeClr val="accent6">
                    <a:lumMod val="50000"/>
                  </a:schemeClr>
                </a:solidFill>
                <a:latin typeface="方正兰亭粗黑_GBK" charset="-122"/>
                <a:sym typeface="宋体" pitchFamily="2" charset="-122"/>
              </a:rPr>
              <a:t>述</a:t>
            </a:r>
            <a:endParaRPr lang="zh-CN" altLang="en-US" sz="1100" dirty="0">
              <a:solidFill>
                <a:schemeClr val="accent6">
                  <a:lumMod val="50000"/>
                </a:schemeClr>
              </a:solidFill>
              <a:latin typeface="方正兰亭粗黑_GBK" charset="-122"/>
            </a:endParaRPr>
          </a:p>
        </p:txBody>
      </p:sp>
      <p:sp>
        <p:nvSpPr>
          <p:cNvPr id="38" name="TextBox 14"/>
          <p:cNvSpPr>
            <a:spLocks noChangeArrowheads="1"/>
          </p:cNvSpPr>
          <p:nvPr/>
        </p:nvSpPr>
        <p:spPr bwMode="auto">
          <a:xfrm>
            <a:off x="1124160" y="3880134"/>
            <a:ext cx="194897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600" b="1" dirty="0" smtClean="0">
                <a:solidFill>
                  <a:schemeClr val="accent6">
                    <a:lumMod val="50000"/>
                  </a:schemeClr>
                </a:solidFill>
                <a:latin typeface="+mj-ea"/>
                <a:ea typeface="+mj-ea"/>
                <a:sym typeface="方正正大黑简体" pitchFamily="2" charset="-122"/>
              </a:rPr>
              <a:t>输入标题文字</a:t>
            </a:r>
            <a:endParaRPr lang="zh-CN" altLang="en-US" sz="1600" b="1" dirty="0">
              <a:solidFill>
                <a:schemeClr val="accent6">
                  <a:lumMod val="50000"/>
                </a:schemeClr>
              </a:solidFill>
              <a:latin typeface="+mj-ea"/>
              <a:ea typeface="+mj-ea"/>
              <a:sym typeface="方正正大黑简体" pitchFamily="2" charset="-122"/>
            </a:endParaRPr>
          </a:p>
        </p:txBody>
      </p:sp>
      <p:sp>
        <p:nvSpPr>
          <p:cNvPr id="39" name="TextBox 15"/>
          <p:cNvSpPr>
            <a:spLocks noChangeArrowheads="1"/>
          </p:cNvSpPr>
          <p:nvPr/>
        </p:nvSpPr>
        <p:spPr bwMode="auto">
          <a:xfrm>
            <a:off x="1014289" y="4199557"/>
            <a:ext cx="2841274"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100" dirty="0">
                <a:solidFill>
                  <a:schemeClr val="accent6">
                    <a:lumMod val="50000"/>
                  </a:schemeClr>
                </a:solidFill>
                <a:latin typeface="方正兰亭粗黑_GBK" charset="-122"/>
                <a:sym typeface="宋体" pitchFamily="2" charset="-122"/>
              </a:rPr>
              <a:t>这里输入简单的文字概述这里输入简单字概述这里输入简单简单的文字概述这里输入简</a:t>
            </a:r>
            <a:r>
              <a:rPr lang="zh-CN" altLang="en-US" sz="1100" dirty="0" smtClean="0">
                <a:solidFill>
                  <a:schemeClr val="accent6">
                    <a:lumMod val="50000"/>
                  </a:schemeClr>
                </a:solidFill>
                <a:latin typeface="方正兰亭粗黑_GBK" charset="-122"/>
                <a:sym typeface="宋体" pitchFamily="2" charset="-122"/>
              </a:rPr>
              <a:t>单</a:t>
            </a:r>
            <a:r>
              <a:rPr lang="zh-CN" altLang="en-US" sz="1100" dirty="0">
                <a:solidFill>
                  <a:schemeClr val="accent6">
                    <a:lumMod val="50000"/>
                  </a:schemeClr>
                </a:solidFill>
                <a:latin typeface="方正兰亭粗黑_GBK" charset="-122"/>
                <a:sym typeface="宋体" pitchFamily="2" charset="-122"/>
              </a:rPr>
              <a:t>这里输入简单的文字概述这里输入简单字概述这里输入简单简单的文字概</a:t>
            </a:r>
            <a:r>
              <a:rPr lang="zh-CN" altLang="en-US" sz="1100" dirty="0" smtClean="0">
                <a:solidFill>
                  <a:schemeClr val="accent6">
                    <a:lumMod val="50000"/>
                  </a:schemeClr>
                </a:solidFill>
                <a:latin typeface="方正兰亭粗黑_GBK" charset="-122"/>
                <a:sym typeface="宋体" pitchFamily="2" charset="-122"/>
              </a:rPr>
              <a:t>述</a:t>
            </a:r>
            <a:endParaRPr lang="zh-CN" altLang="en-US" sz="1100" dirty="0">
              <a:solidFill>
                <a:schemeClr val="accent6">
                  <a:lumMod val="50000"/>
                </a:schemeClr>
              </a:solidFill>
              <a:latin typeface="方正兰亭粗黑_GBK" charset="-122"/>
            </a:endParaRPr>
          </a:p>
        </p:txBody>
      </p:sp>
      <p:sp>
        <p:nvSpPr>
          <p:cNvPr id="54" name="TextBox 14"/>
          <p:cNvSpPr>
            <a:spLocks noChangeArrowheads="1"/>
          </p:cNvSpPr>
          <p:nvPr/>
        </p:nvSpPr>
        <p:spPr bwMode="auto">
          <a:xfrm>
            <a:off x="8327429" y="3880134"/>
            <a:ext cx="194897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600" b="1" dirty="0" smtClean="0">
                <a:solidFill>
                  <a:schemeClr val="accent6">
                    <a:lumMod val="50000"/>
                  </a:schemeClr>
                </a:solidFill>
                <a:latin typeface="+mj-ea"/>
                <a:ea typeface="+mj-ea"/>
                <a:sym typeface="方正正大黑简体" pitchFamily="2" charset="-122"/>
              </a:rPr>
              <a:t>输入标题文字</a:t>
            </a:r>
            <a:endParaRPr lang="zh-CN" altLang="en-US" sz="1600" b="1" dirty="0">
              <a:solidFill>
                <a:schemeClr val="accent6">
                  <a:lumMod val="50000"/>
                </a:schemeClr>
              </a:solidFill>
              <a:latin typeface="+mj-ea"/>
              <a:ea typeface="+mj-ea"/>
              <a:sym typeface="方正正大黑简体" pitchFamily="2" charset="-122"/>
            </a:endParaRPr>
          </a:p>
        </p:txBody>
      </p:sp>
      <p:sp>
        <p:nvSpPr>
          <p:cNvPr id="55" name="TextBox 15"/>
          <p:cNvSpPr>
            <a:spLocks noChangeArrowheads="1"/>
          </p:cNvSpPr>
          <p:nvPr/>
        </p:nvSpPr>
        <p:spPr bwMode="auto">
          <a:xfrm>
            <a:off x="8217558" y="4199557"/>
            <a:ext cx="2906071"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100" dirty="0">
                <a:solidFill>
                  <a:schemeClr val="accent6">
                    <a:lumMod val="50000"/>
                  </a:schemeClr>
                </a:solidFill>
                <a:latin typeface="方正兰亭粗黑_GBK" charset="-122"/>
                <a:sym typeface="宋体" pitchFamily="2" charset="-122"/>
              </a:rPr>
              <a:t>这里输入简单的文字概述这里输入简单字概述这里输入简单简单的文字概述这里输入简</a:t>
            </a:r>
            <a:r>
              <a:rPr lang="zh-CN" altLang="en-US" sz="1100" dirty="0" smtClean="0">
                <a:solidFill>
                  <a:schemeClr val="accent6">
                    <a:lumMod val="50000"/>
                  </a:schemeClr>
                </a:solidFill>
                <a:latin typeface="方正兰亭粗黑_GBK" charset="-122"/>
                <a:sym typeface="宋体" pitchFamily="2" charset="-122"/>
              </a:rPr>
              <a:t>单</a:t>
            </a:r>
            <a:r>
              <a:rPr lang="zh-CN" altLang="en-US" sz="1100" dirty="0">
                <a:solidFill>
                  <a:schemeClr val="accent6">
                    <a:lumMod val="50000"/>
                  </a:schemeClr>
                </a:solidFill>
                <a:latin typeface="方正兰亭粗黑_GBK" charset="-122"/>
                <a:sym typeface="宋体" pitchFamily="2" charset="-122"/>
              </a:rPr>
              <a:t>这里输入简单的文字概述这里输入简单字概述这里输入简单简单的文字概</a:t>
            </a:r>
            <a:r>
              <a:rPr lang="zh-CN" altLang="en-US" sz="1100" dirty="0" smtClean="0">
                <a:solidFill>
                  <a:schemeClr val="accent6">
                    <a:lumMod val="50000"/>
                  </a:schemeClr>
                </a:solidFill>
                <a:latin typeface="方正兰亭粗黑_GBK" charset="-122"/>
                <a:sym typeface="宋体" pitchFamily="2" charset="-122"/>
              </a:rPr>
              <a:t>述</a:t>
            </a:r>
            <a:endParaRPr lang="zh-CN" altLang="en-US" sz="1100" dirty="0">
              <a:solidFill>
                <a:schemeClr val="accent6">
                  <a:lumMod val="50000"/>
                </a:schemeClr>
              </a:solidFill>
              <a:latin typeface="方正兰亭粗黑_GBK" charset="-122"/>
            </a:endParaRPr>
          </a:p>
        </p:txBody>
      </p:sp>
    </p:spTree>
    <p:extLst>
      <p:ext uri="{BB962C8B-B14F-4D97-AF65-F5344CB8AC3E}">
        <p14:creationId xmlns:p14="http://schemas.microsoft.com/office/powerpoint/2010/main" val="176430219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fallOve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left)">
                                      <p:cBhvr>
                                        <p:cTn id="12" dur="500"/>
                                        <p:tgtEl>
                                          <p:spTgt spid="15"/>
                                        </p:tgtEl>
                                      </p:cBhvr>
                                    </p:animEffect>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left)">
                                      <p:cBhvr>
                                        <p:cTn id="16" dur="500"/>
                                        <p:tgtEl>
                                          <p:spTgt spid="14"/>
                                        </p:tgtEl>
                                      </p:cBhvr>
                                    </p:animEffect>
                                  </p:childTnLst>
                                </p:cTn>
                              </p:par>
                            </p:childTnLst>
                          </p:cTn>
                        </p:par>
                        <p:par>
                          <p:cTn id="17" fill="hold">
                            <p:stCondLst>
                              <p:cond delay="1500"/>
                            </p:stCondLst>
                            <p:childTnLst>
                              <p:par>
                                <p:cTn id="18" presetID="14" presetClass="entr" presetSubtype="10" fill="hold" grpId="0" nodeType="after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randombar(horizontal)">
                                      <p:cBhvr>
                                        <p:cTn id="20" dur="500"/>
                                        <p:tgtEl>
                                          <p:spTgt spid="21"/>
                                        </p:tgtEl>
                                      </p:cBhvr>
                                    </p:animEffect>
                                  </p:childTnLst>
                                </p:cTn>
                              </p:par>
                              <p:par>
                                <p:cTn id="21" presetID="2" presetClass="entr" presetSubtype="8" fill="hold" nodeType="withEffect">
                                  <p:stCondLst>
                                    <p:cond delay="0"/>
                                  </p:stCondLst>
                                  <p:childTnLst>
                                    <p:set>
                                      <p:cBhvr>
                                        <p:cTn id="22" dur="1" fill="hold">
                                          <p:stCondLst>
                                            <p:cond delay="0"/>
                                          </p:stCondLst>
                                        </p:cTn>
                                        <p:tgtEl>
                                          <p:spTgt spid="26"/>
                                        </p:tgtEl>
                                        <p:attrNameLst>
                                          <p:attrName>style.visibility</p:attrName>
                                        </p:attrNameLst>
                                      </p:cBhvr>
                                      <p:to>
                                        <p:strVal val="visible"/>
                                      </p:to>
                                    </p:set>
                                    <p:anim calcmode="lin" valueType="num">
                                      <p:cBhvr additive="base">
                                        <p:cTn id="23" dur="500" fill="hold"/>
                                        <p:tgtEl>
                                          <p:spTgt spid="26"/>
                                        </p:tgtEl>
                                        <p:attrNameLst>
                                          <p:attrName>ppt_x</p:attrName>
                                        </p:attrNameLst>
                                      </p:cBhvr>
                                      <p:tavLst>
                                        <p:tav tm="0">
                                          <p:val>
                                            <p:strVal val="0-#ppt_w/2"/>
                                          </p:val>
                                        </p:tav>
                                        <p:tav tm="100000">
                                          <p:val>
                                            <p:strVal val="#ppt_x"/>
                                          </p:val>
                                        </p:tav>
                                      </p:tavLst>
                                    </p:anim>
                                    <p:anim calcmode="lin" valueType="num">
                                      <p:cBhvr additive="base">
                                        <p:cTn id="24" dur="500" fill="hold"/>
                                        <p:tgtEl>
                                          <p:spTgt spid="26"/>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28"/>
                                        </p:tgtEl>
                                        <p:attrNameLst>
                                          <p:attrName>style.visibility</p:attrName>
                                        </p:attrNameLst>
                                      </p:cBhvr>
                                      <p:to>
                                        <p:strVal val="visible"/>
                                      </p:to>
                                    </p:set>
                                    <p:anim calcmode="lin" valueType="num">
                                      <p:cBhvr additive="base">
                                        <p:cTn id="27" dur="500" fill="hold"/>
                                        <p:tgtEl>
                                          <p:spTgt spid="28"/>
                                        </p:tgtEl>
                                        <p:attrNameLst>
                                          <p:attrName>ppt_x</p:attrName>
                                        </p:attrNameLst>
                                      </p:cBhvr>
                                      <p:tavLst>
                                        <p:tav tm="0">
                                          <p:val>
                                            <p:strVal val="0-#ppt_w/2"/>
                                          </p:val>
                                        </p:tav>
                                        <p:tav tm="100000">
                                          <p:val>
                                            <p:strVal val="#ppt_x"/>
                                          </p:val>
                                        </p:tav>
                                      </p:tavLst>
                                    </p:anim>
                                    <p:anim calcmode="lin" valueType="num">
                                      <p:cBhvr additive="base">
                                        <p:cTn id="28" dur="500" fill="hold"/>
                                        <p:tgtEl>
                                          <p:spTgt spid="28"/>
                                        </p:tgtEl>
                                        <p:attrNameLst>
                                          <p:attrName>ppt_y</p:attrName>
                                        </p:attrNameLst>
                                      </p:cBhvr>
                                      <p:tavLst>
                                        <p:tav tm="0">
                                          <p:val>
                                            <p:strVal val="#ppt_y"/>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fade">
                                      <p:cBhvr>
                                        <p:cTn id="31" dur="1000"/>
                                        <p:tgtEl>
                                          <p:spTgt spid="29"/>
                                        </p:tgtEl>
                                      </p:cBhvr>
                                    </p:animEffect>
                                    <p:anim calcmode="lin" valueType="num">
                                      <p:cBhvr>
                                        <p:cTn id="32" dur="1000" fill="hold"/>
                                        <p:tgtEl>
                                          <p:spTgt spid="29"/>
                                        </p:tgtEl>
                                        <p:attrNameLst>
                                          <p:attrName>ppt_x</p:attrName>
                                        </p:attrNameLst>
                                      </p:cBhvr>
                                      <p:tavLst>
                                        <p:tav tm="0">
                                          <p:val>
                                            <p:strVal val="#ppt_x"/>
                                          </p:val>
                                        </p:tav>
                                        <p:tav tm="100000">
                                          <p:val>
                                            <p:strVal val="#ppt_x"/>
                                          </p:val>
                                        </p:tav>
                                      </p:tavLst>
                                    </p:anim>
                                    <p:anim calcmode="lin" valueType="num">
                                      <p:cBhvr>
                                        <p:cTn id="33" dur="1000" fill="hold"/>
                                        <p:tgtEl>
                                          <p:spTgt spid="29"/>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fade">
                                      <p:cBhvr>
                                        <p:cTn id="36" dur="1000"/>
                                        <p:tgtEl>
                                          <p:spTgt spid="30"/>
                                        </p:tgtEl>
                                      </p:cBhvr>
                                    </p:animEffect>
                                    <p:anim calcmode="lin" valueType="num">
                                      <p:cBhvr>
                                        <p:cTn id="37" dur="1000" fill="hold"/>
                                        <p:tgtEl>
                                          <p:spTgt spid="30"/>
                                        </p:tgtEl>
                                        <p:attrNameLst>
                                          <p:attrName>ppt_x</p:attrName>
                                        </p:attrNameLst>
                                      </p:cBhvr>
                                      <p:tavLst>
                                        <p:tav tm="0">
                                          <p:val>
                                            <p:strVal val="#ppt_x"/>
                                          </p:val>
                                        </p:tav>
                                        <p:tav tm="100000">
                                          <p:val>
                                            <p:strVal val="#ppt_x"/>
                                          </p:val>
                                        </p:tav>
                                      </p:tavLst>
                                    </p:anim>
                                    <p:anim calcmode="lin" valueType="num">
                                      <p:cBhvr>
                                        <p:cTn id="38" dur="1000" fill="hold"/>
                                        <p:tgtEl>
                                          <p:spTgt spid="30"/>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31"/>
                                        </p:tgtEl>
                                        <p:attrNameLst>
                                          <p:attrName>style.visibility</p:attrName>
                                        </p:attrNameLst>
                                      </p:cBhvr>
                                      <p:to>
                                        <p:strVal val="visible"/>
                                      </p:to>
                                    </p:set>
                                    <p:animEffect transition="in" filter="fade">
                                      <p:cBhvr>
                                        <p:cTn id="41" dur="1000"/>
                                        <p:tgtEl>
                                          <p:spTgt spid="31"/>
                                        </p:tgtEl>
                                      </p:cBhvr>
                                    </p:animEffect>
                                    <p:anim calcmode="lin" valueType="num">
                                      <p:cBhvr>
                                        <p:cTn id="42" dur="1000" fill="hold"/>
                                        <p:tgtEl>
                                          <p:spTgt spid="31"/>
                                        </p:tgtEl>
                                        <p:attrNameLst>
                                          <p:attrName>ppt_x</p:attrName>
                                        </p:attrNameLst>
                                      </p:cBhvr>
                                      <p:tavLst>
                                        <p:tav tm="0">
                                          <p:val>
                                            <p:strVal val="#ppt_x"/>
                                          </p:val>
                                        </p:tav>
                                        <p:tav tm="100000">
                                          <p:val>
                                            <p:strVal val="#ppt_x"/>
                                          </p:val>
                                        </p:tav>
                                      </p:tavLst>
                                    </p:anim>
                                    <p:anim calcmode="lin" valueType="num">
                                      <p:cBhvr>
                                        <p:cTn id="43" dur="1000" fill="hold"/>
                                        <p:tgtEl>
                                          <p:spTgt spid="31"/>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32"/>
                                        </p:tgtEl>
                                        <p:attrNameLst>
                                          <p:attrName>style.visibility</p:attrName>
                                        </p:attrNameLst>
                                      </p:cBhvr>
                                      <p:to>
                                        <p:strVal val="visible"/>
                                      </p:to>
                                    </p:set>
                                    <p:animEffect transition="in" filter="fade">
                                      <p:cBhvr>
                                        <p:cTn id="46" dur="1000"/>
                                        <p:tgtEl>
                                          <p:spTgt spid="32"/>
                                        </p:tgtEl>
                                      </p:cBhvr>
                                    </p:animEffect>
                                    <p:anim calcmode="lin" valueType="num">
                                      <p:cBhvr>
                                        <p:cTn id="47" dur="1000" fill="hold"/>
                                        <p:tgtEl>
                                          <p:spTgt spid="32"/>
                                        </p:tgtEl>
                                        <p:attrNameLst>
                                          <p:attrName>ppt_x</p:attrName>
                                        </p:attrNameLst>
                                      </p:cBhvr>
                                      <p:tavLst>
                                        <p:tav tm="0">
                                          <p:val>
                                            <p:strVal val="#ppt_x"/>
                                          </p:val>
                                        </p:tav>
                                        <p:tav tm="100000">
                                          <p:val>
                                            <p:strVal val="#ppt_x"/>
                                          </p:val>
                                        </p:tav>
                                      </p:tavLst>
                                    </p:anim>
                                    <p:anim calcmode="lin" valueType="num">
                                      <p:cBhvr>
                                        <p:cTn id="48" dur="1000" fill="hold"/>
                                        <p:tgtEl>
                                          <p:spTgt spid="32"/>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36"/>
                                        </p:tgtEl>
                                        <p:attrNameLst>
                                          <p:attrName>style.visibility</p:attrName>
                                        </p:attrNameLst>
                                      </p:cBhvr>
                                      <p:to>
                                        <p:strVal val="visible"/>
                                      </p:to>
                                    </p:set>
                                    <p:animEffect transition="in" filter="fade">
                                      <p:cBhvr>
                                        <p:cTn id="51" dur="1000"/>
                                        <p:tgtEl>
                                          <p:spTgt spid="36"/>
                                        </p:tgtEl>
                                      </p:cBhvr>
                                    </p:animEffect>
                                    <p:anim calcmode="lin" valueType="num">
                                      <p:cBhvr>
                                        <p:cTn id="52" dur="1000" fill="hold"/>
                                        <p:tgtEl>
                                          <p:spTgt spid="36"/>
                                        </p:tgtEl>
                                        <p:attrNameLst>
                                          <p:attrName>ppt_x</p:attrName>
                                        </p:attrNameLst>
                                      </p:cBhvr>
                                      <p:tavLst>
                                        <p:tav tm="0">
                                          <p:val>
                                            <p:strVal val="#ppt_x"/>
                                          </p:val>
                                        </p:tav>
                                        <p:tav tm="100000">
                                          <p:val>
                                            <p:strVal val="#ppt_x"/>
                                          </p:val>
                                        </p:tav>
                                      </p:tavLst>
                                    </p:anim>
                                    <p:anim calcmode="lin" valueType="num">
                                      <p:cBhvr>
                                        <p:cTn id="53" dur="1000" fill="hold"/>
                                        <p:tgtEl>
                                          <p:spTgt spid="36"/>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37"/>
                                        </p:tgtEl>
                                        <p:attrNameLst>
                                          <p:attrName>style.visibility</p:attrName>
                                        </p:attrNameLst>
                                      </p:cBhvr>
                                      <p:to>
                                        <p:strVal val="visible"/>
                                      </p:to>
                                    </p:set>
                                    <p:animEffect transition="in" filter="fade">
                                      <p:cBhvr>
                                        <p:cTn id="56" dur="1000"/>
                                        <p:tgtEl>
                                          <p:spTgt spid="37"/>
                                        </p:tgtEl>
                                      </p:cBhvr>
                                    </p:animEffect>
                                    <p:anim calcmode="lin" valueType="num">
                                      <p:cBhvr>
                                        <p:cTn id="57" dur="1000" fill="hold"/>
                                        <p:tgtEl>
                                          <p:spTgt spid="37"/>
                                        </p:tgtEl>
                                        <p:attrNameLst>
                                          <p:attrName>ppt_x</p:attrName>
                                        </p:attrNameLst>
                                      </p:cBhvr>
                                      <p:tavLst>
                                        <p:tav tm="0">
                                          <p:val>
                                            <p:strVal val="#ppt_x"/>
                                          </p:val>
                                        </p:tav>
                                        <p:tav tm="100000">
                                          <p:val>
                                            <p:strVal val="#ppt_x"/>
                                          </p:val>
                                        </p:tav>
                                      </p:tavLst>
                                    </p:anim>
                                    <p:anim calcmode="lin" valueType="num">
                                      <p:cBhvr>
                                        <p:cTn id="58" dur="1000" fill="hold"/>
                                        <p:tgtEl>
                                          <p:spTgt spid="37"/>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38"/>
                                        </p:tgtEl>
                                        <p:attrNameLst>
                                          <p:attrName>style.visibility</p:attrName>
                                        </p:attrNameLst>
                                      </p:cBhvr>
                                      <p:to>
                                        <p:strVal val="visible"/>
                                      </p:to>
                                    </p:set>
                                    <p:animEffect transition="in" filter="fade">
                                      <p:cBhvr>
                                        <p:cTn id="61" dur="1000"/>
                                        <p:tgtEl>
                                          <p:spTgt spid="38"/>
                                        </p:tgtEl>
                                      </p:cBhvr>
                                    </p:animEffect>
                                    <p:anim calcmode="lin" valueType="num">
                                      <p:cBhvr>
                                        <p:cTn id="62" dur="1000" fill="hold"/>
                                        <p:tgtEl>
                                          <p:spTgt spid="38"/>
                                        </p:tgtEl>
                                        <p:attrNameLst>
                                          <p:attrName>ppt_x</p:attrName>
                                        </p:attrNameLst>
                                      </p:cBhvr>
                                      <p:tavLst>
                                        <p:tav tm="0">
                                          <p:val>
                                            <p:strVal val="#ppt_x"/>
                                          </p:val>
                                        </p:tav>
                                        <p:tav tm="100000">
                                          <p:val>
                                            <p:strVal val="#ppt_x"/>
                                          </p:val>
                                        </p:tav>
                                      </p:tavLst>
                                    </p:anim>
                                    <p:anim calcmode="lin" valueType="num">
                                      <p:cBhvr>
                                        <p:cTn id="63" dur="1000" fill="hold"/>
                                        <p:tgtEl>
                                          <p:spTgt spid="38"/>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39"/>
                                        </p:tgtEl>
                                        <p:attrNameLst>
                                          <p:attrName>style.visibility</p:attrName>
                                        </p:attrNameLst>
                                      </p:cBhvr>
                                      <p:to>
                                        <p:strVal val="visible"/>
                                      </p:to>
                                    </p:set>
                                    <p:animEffect transition="in" filter="fade">
                                      <p:cBhvr>
                                        <p:cTn id="66" dur="1000"/>
                                        <p:tgtEl>
                                          <p:spTgt spid="39"/>
                                        </p:tgtEl>
                                      </p:cBhvr>
                                    </p:animEffect>
                                    <p:anim calcmode="lin" valueType="num">
                                      <p:cBhvr>
                                        <p:cTn id="67" dur="1000" fill="hold"/>
                                        <p:tgtEl>
                                          <p:spTgt spid="39"/>
                                        </p:tgtEl>
                                        <p:attrNameLst>
                                          <p:attrName>ppt_x</p:attrName>
                                        </p:attrNameLst>
                                      </p:cBhvr>
                                      <p:tavLst>
                                        <p:tav tm="0">
                                          <p:val>
                                            <p:strVal val="#ppt_x"/>
                                          </p:val>
                                        </p:tav>
                                        <p:tav tm="100000">
                                          <p:val>
                                            <p:strVal val="#ppt_x"/>
                                          </p:val>
                                        </p:tav>
                                      </p:tavLst>
                                    </p:anim>
                                    <p:anim calcmode="lin" valueType="num">
                                      <p:cBhvr>
                                        <p:cTn id="68" dur="1000" fill="hold"/>
                                        <p:tgtEl>
                                          <p:spTgt spid="39"/>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54"/>
                                        </p:tgtEl>
                                        <p:attrNameLst>
                                          <p:attrName>style.visibility</p:attrName>
                                        </p:attrNameLst>
                                      </p:cBhvr>
                                      <p:to>
                                        <p:strVal val="visible"/>
                                      </p:to>
                                    </p:set>
                                    <p:animEffect transition="in" filter="fade">
                                      <p:cBhvr>
                                        <p:cTn id="71" dur="1000"/>
                                        <p:tgtEl>
                                          <p:spTgt spid="54"/>
                                        </p:tgtEl>
                                      </p:cBhvr>
                                    </p:animEffect>
                                    <p:anim calcmode="lin" valueType="num">
                                      <p:cBhvr>
                                        <p:cTn id="72" dur="1000" fill="hold"/>
                                        <p:tgtEl>
                                          <p:spTgt spid="54"/>
                                        </p:tgtEl>
                                        <p:attrNameLst>
                                          <p:attrName>ppt_x</p:attrName>
                                        </p:attrNameLst>
                                      </p:cBhvr>
                                      <p:tavLst>
                                        <p:tav tm="0">
                                          <p:val>
                                            <p:strVal val="#ppt_x"/>
                                          </p:val>
                                        </p:tav>
                                        <p:tav tm="100000">
                                          <p:val>
                                            <p:strVal val="#ppt_x"/>
                                          </p:val>
                                        </p:tav>
                                      </p:tavLst>
                                    </p:anim>
                                    <p:anim calcmode="lin" valueType="num">
                                      <p:cBhvr>
                                        <p:cTn id="73" dur="1000" fill="hold"/>
                                        <p:tgtEl>
                                          <p:spTgt spid="54"/>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55"/>
                                        </p:tgtEl>
                                        <p:attrNameLst>
                                          <p:attrName>style.visibility</p:attrName>
                                        </p:attrNameLst>
                                      </p:cBhvr>
                                      <p:to>
                                        <p:strVal val="visible"/>
                                      </p:to>
                                    </p:set>
                                    <p:animEffect transition="in" filter="fade">
                                      <p:cBhvr>
                                        <p:cTn id="76" dur="1000"/>
                                        <p:tgtEl>
                                          <p:spTgt spid="55"/>
                                        </p:tgtEl>
                                      </p:cBhvr>
                                    </p:animEffect>
                                    <p:anim calcmode="lin" valueType="num">
                                      <p:cBhvr>
                                        <p:cTn id="77" dur="1000" fill="hold"/>
                                        <p:tgtEl>
                                          <p:spTgt spid="55"/>
                                        </p:tgtEl>
                                        <p:attrNameLst>
                                          <p:attrName>ppt_x</p:attrName>
                                        </p:attrNameLst>
                                      </p:cBhvr>
                                      <p:tavLst>
                                        <p:tav tm="0">
                                          <p:val>
                                            <p:strVal val="#ppt_x"/>
                                          </p:val>
                                        </p:tav>
                                        <p:tav tm="100000">
                                          <p:val>
                                            <p:strVal val="#ppt_x"/>
                                          </p:val>
                                        </p:tav>
                                      </p:tavLst>
                                    </p:anim>
                                    <p:anim calcmode="lin" valueType="num">
                                      <p:cBhvr>
                                        <p:cTn id="78" dur="1000" fill="hold"/>
                                        <p:tgtEl>
                                          <p:spTgt spid="5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9" grpId="0"/>
      <p:bldP spid="30" grpId="0"/>
      <p:bldP spid="31" grpId="0"/>
      <p:bldP spid="32" grpId="0"/>
      <p:bldP spid="36" grpId="0"/>
      <p:bldP spid="37" grpId="0"/>
      <p:bldP spid="38" grpId="0"/>
      <p:bldP spid="39" grpId="0"/>
      <p:bldP spid="54" grpId="0"/>
      <p:bldP spid="5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0200" y="179901"/>
            <a:ext cx="704773" cy="479812"/>
          </a:xfrm>
          <a:prstGeom prst="rect">
            <a:avLst/>
          </a:prstGeom>
        </p:spPr>
      </p:pic>
      <p:cxnSp>
        <p:nvCxnSpPr>
          <p:cNvPr id="14" name="直接连接符 13"/>
          <p:cNvCxnSpPr/>
          <p:nvPr/>
        </p:nvCxnSpPr>
        <p:spPr>
          <a:xfrm>
            <a:off x="2780907" y="509047"/>
            <a:ext cx="9345105" cy="0"/>
          </a:xfrm>
          <a:prstGeom prst="line">
            <a:avLst/>
          </a:prstGeom>
          <a:ln>
            <a:solidFill>
              <a:srgbClr val="427345"/>
            </a:solidFill>
          </a:ln>
        </p:spPr>
        <p:style>
          <a:lnRef idx="1">
            <a:schemeClr val="accent1"/>
          </a:lnRef>
          <a:fillRef idx="0">
            <a:schemeClr val="accent1"/>
          </a:fillRef>
          <a:effectRef idx="0">
            <a:schemeClr val="accent1"/>
          </a:effectRef>
          <a:fontRef idx="minor">
            <a:schemeClr val="tx1"/>
          </a:fontRef>
        </p:style>
      </p:cxnSp>
      <p:sp>
        <p:nvSpPr>
          <p:cNvPr id="21" name="矩形 20"/>
          <p:cNvSpPr/>
          <p:nvPr/>
        </p:nvSpPr>
        <p:spPr>
          <a:xfrm>
            <a:off x="10788597" y="224372"/>
            <a:ext cx="1337415" cy="284675"/>
          </a:xfrm>
          <a:prstGeom prst="rect">
            <a:avLst/>
          </a:prstGeom>
          <a:noFill/>
        </p:spPr>
        <p:txBody>
          <a:bodyPr vert="horz" wrap="square" lIns="68562" tIns="34281" rIns="68562" bIns="34281" rtlCol="0">
            <a:spAutoFit/>
          </a:bodyPr>
          <a:lstStyle/>
          <a:p>
            <a:pPr defTabSz="914400"/>
            <a:r>
              <a:rPr lang="zh-CN" altLang="en-US" sz="1400" b="1" dirty="0" smtClean="0">
                <a:solidFill>
                  <a:srgbClr val="427345"/>
                </a:solidFill>
                <a:latin typeface="+mj-ea"/>
                <a:ea typeface="+mj-ea"/>
              </a:rPr>
              <a:t>备用图表</a:t>
            </a:r>
            <a:endParaRPr lang="en-US" altLang="zh-CN" sz="1400" b="1" dirty="0">
              <a:solidFill>
                <a:srgbClr val="427345"/>
              </a:solidFill>
              <a:latin typeface="+mj-ea"/>
              <a:ea typeface="+mj-ea"/>
            </a:endParaRPr>
          </a:p>
        </p:txBody>
      </p:sp>
      <p:pic>
        <p:nvPicPr>
          <p:cNvPr id="15" name="图片 14"/>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626775" y="14552"/>
            <a:ext cx="1830478" cy="852636"/>
          </a:xfrm>
          <a:prstGeom prst="rect">
            <a:avLst/>
          </a:prstGeom>
        </p:spPr>
      </p:pic>
      <p:pic>
        <p:nvPicPr>
          <p:cNvPr id="22" name="图片 2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5400000">
            <a:off x="9754318" y="4420235"/>
            <a:ext cx="1527051" cy="3810008"/>
          </a:xfrm>
          <a:prstGeom prst="rect">
            <a:avLst/>
          </a:prstGeom>
        </p:spPr>
      </p:pic>
      <p:pic>
        <p:nvPicPr>
          <p:cNvPr id="23" name="图片 2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6200000">
            <a:off x="6900878" y="5052670"/>
            <a:ext cx="993650" cy="2901702"/>
          </a:xfrm>
          <a:prstGeom prst="rect">
            <a:avLst/>
          </a:prstGeom>
        </p:spPr>
      </p:pic>
      <p:pic>
        <p:nvPicPr>
          <p:cNvPr id="24" name="图片 2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5400000">
            <a:off x="3598732" y="4434985"/>
            <a:ext cx="1527051" cy="3810008"/>
          </a:xfrm>
          <a:prstGeom prst="rect">
            <a:avLst/>
          </a:prstGeom>
        </p:spPr>
      </p:pic>
      <p:pic>
        <p:nvPicPr>
          <p:cNvPr id="25" name="图片 2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6200000">
            <a:off x="787640" y="5052670"/>
            <a:ext cx="993650" cy="2901702"/>
          </a:xfrm>
          <a:prstGeom prst="rect">
            <a:avLst/>
          </a:prstGeom>
        </p:spPr>
      </p:pic>
      <p:pic>
        <p:nvPicPr>
          <p:cNvPr id="27" name="图片 2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a:off x="8733594" y="879704"/>
            <a:ext cx="3283284" cy="4735614"/>
          </a:xfrm>
          <a:prstGeom prst="rect">
            <a:avLst/>
          </a:prstGeom>
        </p:spPr>
      </p:pic>
      <p:pic>
        <p:nvPicPr>
          <p:cNvPr id="33" name="图片 3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434966" y="4085681"/>
            <a:ext cx="3391412" cy="1054148"/>
          </a:xfrm>
          <a:prstGeom prst="rect">
            <a:avLst/>
          </a:prstGeom>
        </p:spPr>
      </p:pic>
      <p:pic>
        <p:nvPicPr>
          <p:cNvPr id="34" name="图片 33"/>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038886" y="821973"/>
            <a:ext cx="2681167" cy="4739740"/>
          </a:xfrm>
          <a:prstGeom prst="rect">
            <a:avLst/>
          </a:prstGeom>
        </p:spPr>
      </p:pic>
      <p:sp>
        <p:nvSpPr>
          <p:cNvPr id="35" name="TextBox 14"/>
          <p:cNvSpPr>
            <a:spLocks noChangeArrowheads="1"/>
          </p:cNvSpPr>
          <p:nvPr/>
        </p:nvSpPr>
        <p:spPr bwMode="auto">
          <a:xfrm>
            <a:off x="1014289" y="879704"/>
            <a:ext cx="194897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600" b="1" dirty="0" smtClean="0">
                <a:solidFill>
                  <a:schemeClr val="accent6">
                    <a:lumMod val="50000"/>
                  </a:schemeClr>
                </a:solidFill>
                <a:latin typeface="+mj-ea"/>
                <a:ea typeface="+mj-ea"/>
                <a:sym typeface="方正正大黑简体" pitchFamily="2" charset="-122"/>
              </a:rPr>
              <a:t>输入标题文字</a:t>
            </a:r>
            <a:endParaRPr lang="zh-CN" altLang="en-US" sz="1600" b="1" dirty="0">
              <a:solidFill>
                <a:schemeClr val="accent6">
                  <a:lumMod val="50000"/>
                </a:schemeClr>
              </a:solidFill>
              <a:latin typeface="+mj-ea"/>
              <a:ea typeface="+mj-ea"/>
              <a:sym typeface="方正正大黑简体" pitchFamily="2" charset="-122"/>
            </a:endParaRPr>
          </a:p>
        </p:txBody>
      </p:sp>
      <p:sp>
        <p:nvSpPr>
          <p:cNvPr id="40" name="TextBox 15"/>
          <p:cNvSpPr>
            <a:spLocks noChangeArrowheads="1"/>
          </p:cNvSpPr>
          <p:nvPr/>
        </p:nvSpPr>
        <p:spPr bwMode="auto">
          <a:xfrm>
            <a:off x="1014289" y="1185989"/>
            <a:ext cx="6791105"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100" dirty="0">
                <a:solidFill>
                  <a:schemeClr val="accent6">
                    <a:lumMod val="50000"/>
                  </a:schemeClr>
                </a:solidFill>
                <a:latin typeface="方正兰亭粗黑_GBK" charset="-122"/>
                <a:sym typeface="宋体" pitchFamily="2" charset="-122"/>
              </a:rPr>
              <a:t>这里输入简单的文字概述这里输入简单字概述这里输入简单简单的文字概述这里输入简</a:t>
            </a:r>
            <a:r>
              <a:rPr lang="zh-CN" altLang="en-US" sz="1100" dirty="0" smtClean="0">
                <a:solidFill>
                  <a:schemeClr val="accent6">
                    <a:lumMod val="50000"/>
                  </a:schemeClr>
                </a:solidFill>
                <a:latin typeface="方正兰亭粗黑_GBK" charset="-122"/>
                <a:sym typeface="宋体" pitchFamily="2" charset="-122"/>
              </a:rPr>
              <a:t>单</a:t>
            </a:r>
            <a:r>
              <a:rPr lang="zh-CN" altLang="en-US" sz="1100" dirty="0">
                <a:solidFill>
                  <a:schemeClr val="accent6">
                    <a:lumMod val="50000"/>
                  </a:schemeClr>
                </a:solidFill>
                <a:latin typeface="方正兰亭粗黑_GBK" charset="-122"/>
                <a:sym typeface="宋体" pitchFamily="2" charset="-122"/>
              </a:rPr>
              <a:t>这里输入简单的文字概述这里输入简单字概述这里输入简单简单的文字概</a:t>
            </a:r>
            <a:r>
              <a:rPr lang="zh-CN" altLang="en-US" sz="1100" dirty="0" smtClean="0">
                <a:solidFill>
                  <a:schemeClr val="accent6">
                    <a:lumMod val="50000"/>
                  </a:schemeClr>
                </a:solidFill>
                <a:latin typeface="方正兰亭粗黑_GBK" charset="-122"/>
                <a:sym typeface="宋体" pitchFamily="2" charset="-122"/>
              </a:rPr>
              <a:t>述</a:t>
            </a:r>
            <a:endParaRPr lang="zh-CN" altLang="en-US" sz="1100" dirty="0">
              <a:solidFill>
                <a:schemeClr val="accent6">
                  <a:lumMod val="50000"/>
                </a:schemeClr>
              </a:solidFill>
              <a:latin typeface="方正兰亭粗黑_GBK" charset="-122"/>
            </a:endParaRPr>
          </a:p>
        </p:txBody>
      </p:sp>
      <p:sp>
        <p:nvSpPr>
          <p:cNvPr id="41" name="TextBox 14"/>
          <p:cNvSpPr>
            <a:spLocks noChangeArrowheads="1"/>
          </p:cNvSpPr>
          <p:nvPr/>
        </p:nvSpPr>
        <p:spPr bwMode="auto">
          <a:xfrm>
            <a:off x="1124160" y="1977880"/>
            <a:ext cx="194897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600" b="1" dirty="0" smtClean="0">
                <a:solidFill>
                  <a:schemeClr val="accent6">
                    <a:lumMod val="50000"/>
                  </a:schemeClr>
                </a:solidFill>
                <a:latin typeface="+mj-ea"/>
                <a:ea typeface="+mj-ea"/>
                <a:sym typeface="方正正大黑简体" pitchFamily="2" charset="-122"/>
              </a:rPr>
              <a:t>输入标题文字</a:t>
            </a:r>
            <a:endParaRPr lang="zh-CN" altLang="en-US" sz="1600" b="1" dirty="0">
              <a:solidFill>
                <a:schemeClr val="accent6">
                  <a:lumMod val="50000"/>
                </a:schemeClr>
              </a:solidFill>
              <a:latin typeface="+mj-ea"/>
              <a:ea typeface="+mj-ea"/>
              <a:sym typeface="方正正大黑简体" pitchFamily="2" charset="-122"/>
            </a:endParaRPr>
          </a:p>
        </p:txBody>
      </p:sp>
      <p:sp>
        <p:nvSpPr>
          <p:cNvPr id="42" name="TextBox 15"/>
          <p:cNvSpPr>
            <a:spLocks noChangeArrowheads="1"/>
          </p:cNvSpPr>
          <p:nvPr/>
        </p:nvSpPr>
        <p:spPr bwMode="auto">
          <a:xfrm>
            <a:off x="1014289" y="2297303"/>
            <a:ext cx="2841274"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100" dirty="0">
                <a:solidFill>
                  <a:schemeClr val="accent6">
                    <a:lumMod val="50000"/>
                  </a:schemeClr>
                </a:solidFill>
                <a:latin typeface="方正兰亭粗黑_GBK" charset="-122"/>
                <a:sym typeface="宋体" pitchFamily="2" charset="-122"/>
              </a:rPr>
              <a:t>这里输入简单的文字概述这里输入简单字概述这里输入简单简单的文字概述这里输入简</a:t>
            </a:r>
            <a:r>
              <a:rPr lang="zh-CN" altLang="en-US" sz="1100" dirty="0" smtClean="0">
                <a:solidFill>
                  <a:schemeClr val="accent6">
                    <a:lumMod val="50000"/>
                  </a:schemeClr>
                </a:solidFill>
                <a:latin typeface="方正兰亭粗黑_GBK" charset="-122"/>
                <a:sym typeface="宋体" pitchFamily="2" charset="-122"/>
              </a:rPr>
              <a:t>单</a:t>
            </a:r>
            <a:r>
              <a:rPr lang="zh-CN" altLang="en-US" sz="1100" dirty="0">
                <a:solidFill>
                  <a:schemeClr val="accent6">
                    <a:lumMod val="50000"/>
                  </a:schemeClr>
                </a:solidFill>
                <a:latin typeface="方正兰亭粗黑_GBK" charset="-122"/>
                <a:sym typeface="宋体" pitchFamily="2" charset="-122"/>
              </a:rPr>
              <a:t>这里输入简单的文字概述这里输入简单字概述这里输入简单简单的文字概</a:t>
            </a:r>
            <a:r>
              <a:rPr lang="zh-CN" altLang="en-US" sz="1100" dirty="0" smtClean="0">
                <a:solidFill>
                  <a:schemeClr val="accent6">
                    <a:lumMod val="50000"/>
                  </a:schemeClr>
                </a:solidFill>
                <a:latin typeface="方正兰亭粗黑_GBK" charset="-122"/>
                <a:sym typeface="宋体" pitchFamily="2" charset="-122"/>
              </a:rPr>
              <a:t>述</a:t>
            </a:r>
            <a:endParaRPr lang="zh-CN" altLang="en-US" sz="1100" dirty="0">
              <a:solidFill>
                <a:schemeClr val="accent6">
                  <a:lumMod val="50000"/>
                </a:schemeClr>
              </a:solidFill>
              <a:latin typeface="方正兰亭粗黑_GBK" charset="-122"/>
            </a:endParaRPr>
          </a:p>
        </p:txBody>
      </p:sp>
      <p:sp>
        <p:nvSpPr>
          <p:cNvPr id="43" name="TextBox 14"/>
          <p:cNvSpPr>
            <a:spLocks noChangeArrowheads="1"/>
          </p:cNvSpPr>
          <p:nvPr/>
        </p:nvSpPr>
        <p:spPr bwMode="auto">
          <a:xfrm>
            <a:off x="4432240" y="1977880"/>
            <a:ext cx="194897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600" b="1" dirty="0" smtClean="0">
                <a:solidFill>
                  <a:schemeClr val="accent6">
                    <a:lumMod val="50000"/>
                  </a:schemeClr>
                </a:solidFill>
                <a:latin typeface="+mj-ea"/>
                <a:ea typeface="+mj-ea"/>
                <a:sym typeface="方正正大黑简体" pitchFamily="2" charset="-122"/>
              </a:rPr>
              <a:t>输入标题文字</a:t>
            </a:r>
            <a:endParaRPr lang="zh-CN" altLang="en-US" sz="1600" b="1" dirty="0">
              <a:solidFill>
                <a:schemeClr val="accent6">
                  <a:lumMod val="50000"/>
                </a:schemeClr>
              </a:solidFill>
              <a:latin typeface="+mj-ea"/>
              <a:ea typeface="+mj-ea"/>
              <a:sym typeface="方正正大黑简体" pitchFamily="2" charset="-122"/>
            </a:endParaRPr>
          </a:p>
        </p:txBody>
      </p:sp>
      <p:sp>
        <p:nvSpPr>
          <p:cNvPr id="44" name="TextBox 15"/>
          <p:cNvSpPr>
            <a:spLocks noChangeArrowheads="1"/>
          </p:cNvSpPr>
          <p:nvPr/>
        </p:nvSpPr>
        <p:spPr bwMode="auto">
          <a:xfrm>
            <a:off x="4322369" y="2297303"/>
            <a:ext cx="2841274"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100" dirty="0">
                <a:solidFill>
                  <a:schemeClr val="accent6">
                    <a:lumMod val="50000"/>
                  </a:schemeClr>
                </a:solidFill>
                <a:latin typeface="方正兰亭粗黑_GBK" charset="-122"/>
                <a:sym typeface="宋体" pitchFamily="2" charset="-122"/>
              </a:rPr>
              <a:t>这里输入简单的文字概述这里输入简单字概述这里输入简单简单的文字概述这里输入简</a:t>
            </a:r>
            <a:r>
              <a:rPr lang="zh-CN" altLang="en-US" sz="1100" dirty="0" smtClean="0">
                <a:solidFill>
                  <a:schemeClr val="accent6">
                    <a:lumMod val="50000"/>
                  </a:schemeClr>
                </a:solidFill>
                <a:latin typeface="方正兰亭粗黑_GBK" charset="-122"/>
                <a:sym typeface="宋体" pitchFamily="2" charset="-122"/>
              </a:rPr>
              <a:t>单</a:t>
            </a:r>
            <a:r>
              <a:rPr lang="zh-CN" altLang="en-US" sz="1100" dirty="0">
                <a:solidFill>
                  <a:schemeClr val="accent6">
                    <a:lumMod val="50000"/>
                  </a:schemeClr>
                </a:solidFill>
                <a:latin typeface="方正兰亭粗黑_GBK" charset="-122"/>
                <a:sym typeface="宋体" pitchFamily="2" charset="-122"/>
              </a:rPr>
              <a:t>这里输入简单的文字概述这里输入简单字概述这里输入简单简单的文字概</a:t>
            </a:r>
            <a:r>
              <a:rPr lang="zh-CN" altLang="en-US" sz="1100" dirty="0" smtClean="0">
                <a:solidFill>
                  <a:schemeClr val="accent6">
                    <a:lumMod val="50000"/>
                  </a:schemeClr>
                </a:solidFill>
                <a:latin typeface="方正兰亭粗黑_GBK" charset="-122"/>
                <a:sym typeface="宋体" pitchFamily="2" charset="-122"/>
              </a:rPr>
              <a:t>述</a:t>
            </a:r>
            <a:endParaRPr lang="zh-CN" altLang="en-US" sz="1100" dirty="0">
              <a:solidFill>
                <a:schemeClr val="accent6">
                  <a:lumMod val="50000"/>
                </a:schemeClr>
              </a:solidFill>
              <a:latin typeface="方正兰亭粗黑_GBK" charset="-122"/>
            </a:endParaRPr>
          </a:p>
        </p:txBody>
      </p:sp>
      <p:sp>
        <p:nvSpPr>
          <p:cNvPr id="45" name="TextBox 14"/>
          <p:cNvSpPr>
            <a:spLocks noChangeArrowheads="1"/>
          </p:cNvSpPr>
          <p:nvPr/>
        </p:nvSpPr>
        <p:spPr bwMode="auto">
          <a:xfrm>
            <a:off x="1124160" y="3950177"/>
            <a:ext cx="194897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600" b="1" dirty="0" smtClean="0">
                <a:solidFill>
                  <a:schemeClr val="accent6">
                    <a:lumMod val="50000"/>
                  </a:schemeClr>
                </a:solidFill>
                <a:latin typeface="+mj-ea"/>
                <a:ea typeface="+mj-ea"/>
                <a:sym typeface="方正正大黑简体" pitchFamily="2" charset="-122"/>
              </a:rPr>
              <a:t>输入标题文字</a:t>
            </a:r>
            <a:endParaRPr lang="zh-CN" altLang="en-US" sz="1600" b="1" dirty="0">
              <a:solidFill>
                <a:schemeClr val="accent6">
                  <a:lumMod val="50000"/>
                </a:schemeClr>
              </a:solidFill>
              <a:latin typeface="+mj-ea"/>
              <a:ea typeface="+mj-ea"/>
              <a:sym typeface="方正正大黑简体" pitchFamily="2" charset="-122"/>
            </a:endParaRPr>
          </a:p>
        </p:txBody>
      </p:sp>
      <p:sp>
        <p:nvSpPr>
          <p:cNvPr id="46" name="TextBox 15"/>
          <p:cNvSpPr>
            <a:spLocks noChangeArrowheads="1"/>
          </p:cNvSpPr>
          <p:nvPr/>
        </p:nvSpPr>
        <p:spPr bwMode="auto">
          <a:xfrm>
            <a:off x="1014289" y="4269600"/>
            <a:ext cx="2841274"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100" dirty="0">
                <a:solidFill>
                  <a:schemeClr val="accent6">
                    <a:lumMod val="50000"/>
                  </a:schemeClr>
                </a:solidFill>
                <a:latin typeface="方正兰亭粗黑_GBK" charset="-122"/>
                <a:sym typeface="宋体" pitchFamily="2" charset="-122"/>
              </a:rPr>
              <a:t>这里输入简单的文字概述这里输入简单字概述这里输入简单简单的文字概述这里输入简</a:t>
            </a:r>
            <a:r>
              <a:rPr lang="zh-CN" altLang="en-US" sz="1100" dirty="0" smtClean="0">
                <a:solidFill>
                  <a:schemeClr val="accent6">
                    <a:lumMod val="50000"/>
                  </a:schemeClr>
                </a:solidFill>
                <a:latin typeface="方正兰亭粗黑_GBK" charset="-122"/>
                <a:sym typeface="宋体" pitchFamily="2" charset="-122"/>
              </a:rPr>
              <a:t>单</a:t>
            </a:r>
            <a:r>
              <a:rPr lang="zh-CN" altLang="en-US" sz="1100" dirty="0">
                <a:solidFill>
                  <a:schemeClr val="accent6">
                    <a:lumMod val="50000"/>
                  </a:schemeClr>
                </a:solidFill>
                <a:latin typeface="方正兰亭粗黑_GBK" charset="-122"/>
                <a:sym typeface="宋体" pitchFamily="2" charset="-122"/>
              </a:rPr>
              <a:t>这里输入简单的文字概述这里输入简单字概述这里输入简单简单的文字概</a:t>
            </a:r>
            <a:r>
              <a:rPr lang="zh-CN" altLang="en-US" sz="1100" dirty="0" smtClean="0">
                <a:solidFill>
                  <a:schemeClr val="accent6">
                    <a:lumMod val="50000"/>
                  </a:schemeClr>
                </a:solidFill>
                <a:latin typeface="方正兰亭粗黑_GBK" charset="-122"/>
                <a:sym typeface="宋体" pitchFamily="2" charset="-122"/>
              </a:rPr>
              <a:t>述</a:t>
            </a:r>
            <a:endParaRPr lang="zh-CN" altLang="en-US" sz="1100" dirty="0">
              <a:solidFill>
                <a:schemeClr val="accent6">
                  <a:lumMod val="50000"/>
                </a:schemeClr>
              </a:solidFill>
              <a:latin typeface="方正兰亭粗黑_GBK" charset="-122"/>
            </a:endParaRPr>
          </a:p>
        </p:txBody>
      </p:sp>
      <p:sp>
        <p:nvSpPr>
          <p:cNvPr id="47" name="TextBox 14"/>
          <p:cNvSpPr>
            <a:spLocks noChangeArrowheads="1"/>
          </p:cNvSpPr>
          <p:nvPr/>
        </p:nvSpPr>
        <p:spPr bwMode="auto">
          <a:xfrm>
            <a:off x="4432240" y="3950177"/>
            <a:ext cx="194897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600" b="1" dirty="0" smtClean="0">
                <a:solidFill>
                  <a:schemeClr val="accent6">
                    <a:lumMod val="50000"/>
                  </a:schemeClr>
                </a:solidFill>
                <a:latin typeface="+mj-ea"/>
                <a:ea typeface="+mj-ea"/>
                <a:sym typeface="方正正大黑简体" pitchFamily="2" charset="-122"/>
              </a:rPr>
              <a:t>输入标题文字</a:t>
            </a:r>
            <a:endParaRPr lang="zh-CN" altLang="en-US" sz="1600" b="1" dirty="0">
              <a:solidFill>
                <a:schemeClr val="accent6">
                  <a:lumMod val="50000"/>
                </a:schemeClr>
              </a:solidFill>
              <a:latin typeface="+mj-ea"/>
              <a:ea typeface="+mj-ea"/>
              <a:sym typeface="方正正大黑简体" pitchFamily="2" charset="-122"/>
            </a:endParaRPr>
          </a:p>
        </p:txBody>
      </p:sp>
      <p:sp>
        <p:nvSpPr>
          <p:cNvPr id="48" name="TextBox 15"/>
          <p:cNvSpPr>
            <a:spLocks noChangeArrowheads="1"/>
          </p:cNvSpPr>
          <p:nvPr/>
        </p:nvSpPr>
        <p:spPr bwMode="auto">
          <a:xfrm>
            <a:off x="4322369" y="4269600"/>
            <a:ext cx="2841274"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100" dirty="0">
                <a:solidFill>
                  <a:schemeClr val="accent6">
                    <a:lumMod val="50000"/>
                  </a:schemeClr>
                </a:solidFill>
                <a:latin typeface="方正兰亭粗黑_GBK" charset="-122"/>
                <a:sym typeface="宋体" pitchFamily="2" charset="-122"/>
              </a:rPr>
              <a:t>这里输入简单的文字概述这里输入简单字概述这里输入简单简单的文字概述这里输入简</a:t>
            </a:r>
            <a:r>
              <a:rPr lang="zh-CN" altLang="en-US" sz="1100" dirty="0" smtClean="0">
                <a:solidFill>
                  <a:schemeClr val="accent6">
                    <a:lumMod val="50000"/>
                  </a:schemeClr>
                </a:solidFill>
                <a:latin typeface="方正兰亭粗黑_GBK" charset="-122"/>
                <a:sym typeface="宋体" pitchFamily="2" charset="-122"/>
              </a:rPr>
              <a:t>单</a:t>
            </a:r>
            <a:r>
              <a:rPr lang="zh-CN" altLang="en-US" sz="1100" dirty="0">
                <a:solidFill>
                  <a:schemeClr val="accent6">
                    <a:lumMod val="50000"/>
                  </a:schemeClr>
                </a:solidFill>
                <a:latin typeface="方正兰亭粗黑_GBK" charset="-122"/>
                <a:sym typeface="宋体" pitchFamily="2" charset="-122"/>
              </a:rPr>
              <a:t>这里输入简单的文字概述这里输入简单字概述这里输入简单简单的文字概</a:t>
            </a:r>
            <a:r>
              <a:rPr lang="zh-CN" altLang="en-US" sz="1100" dirty="0" smtClean="0">
                <a:solidFill>
                  <a:schemeClr val="accent6">
                    <a:lumMod val="50000"/>
                  </a:schemeClr>
                </a:solidFill>
                <a:latin typeface="方正兰亭粗黑_GBK" charset="-122"/>
                <a:sym typeface="宋体" pitchFamily="2" charset="-122"/>
              </a:rPr>
              <a:t>述</a:t>
            </a:r>
            <a:endParaRPr lang="zh-CN" altLang="en-US" sz="1100" dirty="0">
              <a:solidFill>
                <a:schemeClr val="accent6">
                  <a:lumMod val="50000"/>
                </a:schemeClr>
              </a:solidFill>
              <a:latin typeface="方正兰亭粗黑_GBK" charset="-122"/>
            </a:endParaRPr>
          </a:p>
        </p:txBody>
      </p:sp>
    </p:spTree>
    <p:extLst>
      <p:ext uri="{BB962C8B-B14F-4D97-AF65-F5344CB8AC3E}">
        <p14:creationId xmlns:p14="http://schemas.microsoft.com/office/powerpoint/2010/main" val="338181925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fallOve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left)">
                                      <p:cBhvr>
                                        <p:cTn id="12" dur="500"/>
                                        <p:tgtEl>
                                          <p:spTgt spid="15"/>
                                        </p:tgtEl>
                                      </p:cBhvr>
                                    </p:animEffect>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left)">
                                      <p:cBhvr>
                                        <p:cTn id="16" dur="500"/>
                                        <p:tgtEl>
                                          <p:spTgt spid="14"/>
                                        </p:tgtEl>
                                      </p:cBhvr>
                                    </p:animEffect>
                                  </p:childTnLst>
                                </p:cTn>
                              </p:par>
                            </p:childTnLst>
                          </p:cTn>
                        </p:par>
                        <p:par>
                          <p:cTn id="17" fill="hold">
                            <p:stCondLst>
                              <p:cond delay="1500"/>
                            </p:stCondLst>
                            <p:childTnLst>
                              <p:par>
                                <p:cTn id="18" presetID="14" presetClass="entr" presetSubtype="10" fill="hold" grpId="0" nodeType="after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randombar(horizontal)">
                                      <p:cBhvr>
                                        <p:cTn id="20" dur="500"/>
                                        <p:tgtEl>
                                          <p:spTgt spid="21"/>
                                        </p:tgtEl>
                                      </p:cBhvr>
                                    </p:animEffect>
                                  </p:childTnLst>
                                </p:cTn>
                              </p:par>
                              <p:par>
                                <p:cTn id="21" presetID="2" presetClass="entr" presetSubtype="8" fill="hold" nodeType="withEffect">
                                  <p:stCondLst>
                                    <p:cond delay="0"/>
                                  </p:stCondLst>
                                  <p:childTnLst>
                                    <p:set>
                                      <p:cBhvr>
                                        <p:cTn id="22" dur="1" fill="hold">
                                          <p:stCondLst>
                                            <p:cond delay="0"/>
                                          </p:stCondLst>
                                        </p:cTn>
                                        <p:tgtEl>
                                          <p:spTgt spid="27"/>
                                        </p:tgtEl>
                                        <p:attrNameLst>
                                          <p:attrName>style.visibility</p:attrName>
                                        </p:attrNameLst>
                                      </p:cBhvr>
                                      <p:to>
                                        <p:strVal val="visible"/>
                                      </p:to>
                                    </p:set>
                                    <p:anim calcmode="lin" valueType="num">
                                      <p:cBhvr additive="base">
                                        <p:cTn id="23" dur="500" fill="hold"/>
                                        <p:tgtEl>
                                          <p:spTgt spid="27"/>
                                        </p:tgtEl>
                                        <p:attrNameLst>
                                          <p:attrName>ppt_x</p:attrName>
                                        </p:attrNameLst>
                                      </p:cBhvr>
                                      <p:tavLst>
                                        <p:tav tm="0">
                                          <p:val>
                                            <p:strVal val="0-#ppt_w/2"/>
                                          </p:val>
                                        </p:tav>
                                        <p:tav tm="100000">
                                          <p:val>
                                            <p:strVal val="#ppt_x"/>
                                          </p:val>
                                        </p:tav>
                                      </p:tavLst>
                                    </p:anim>
                                    <p:anim calcmode="lin" valueType="num">
                                      <p:cBhvr additive="base">
                                        <p:cTn id="24" dur="500" fill="hold"/>
                                        <p:tgtEl>
                                          <p:spTgt spid="27"/>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additive="base">
                                        <p:cTn id="27" dur="500" fill="hold"/>
                                        <p:tgtEl>
                                          <p:spTgt spid="34"/>
                                        </p:tgtEl>
                                        <p:attrNameLst>
                                          <p:attrName>ppt_x</p:attrName>
                                        </p:attrNameLst>
                                      </p:cBhvr>
                                      <p:tavLst>
                                        <p:tav tm="0">
                                          <p:val>
                                            <p:strVal val="0-#ppt_w/2"/>
                                          </p:val>
                                        </p:tav>
                                        <p:tav tm="100000">
                                          <p:val>
                                            <p:strVal val="#ppt_x"/>
                                          </p:val>
                                        </p:tav>
                                      </p:tavLst>
                                    </p:anim>
                                    <p:anim calcmode="lin" valueType="num">
                                      <p:cBhvr additive="base">
                                        <p:cTn id="28" dur="500" fill="hold"/>
                                        <p:tgtEl>
                                          <p:spTgt spid="34"/>
                                        </p:tgtEl>
                                        <p:attrNameLst>
                                          <p:attrName>ppt_y</p:attrName>
                                        </p:attrNameLst>
                                      </p:cBhvr>
                                      <p:tavLst>
                                        <p:tav tm="0">
                                          <p:val>
                                            <p:strVal val="#ppt_y"/>
                                          </p:val>
                                        </p:tav>
                                        <p:tav tm="100000">
                                          <p:val>
                                            <p:strVal val="#ppt_y"/>
                                          </p:val>
                                        </p:tav>
                                      </p:tavLst>
                                    </p:anim>
                                  </p:childTnLst>
                                </p:cTn>
                              </p:par>
                            </p:childTnLst>
                          </p:cTn>
                        </p:par>
                        <p:par>
                          <p:cTn id="29" fill="hold">
                            <p:stCondLst>
                              <p:cond delay="2000"/>
                            </p:stCondLst>
                            <p:childTnLst>
                              <p:par>
                                <p:cTn id="30" presetID="16" presetClass="entr" presetSubtype="21" fill="hold" nodeType="afterEffect">
                                  <p:stCondLst>
                                    <p:cond delay="0"/>
                                  </p:stCondLst>
                                  <p:childTnLst>
                                    <p:set>
                                      <p:cBhvr>
                                        <p:cTn id="31" dur="1" fill="hold">
                                          <p:stCondLst>
                                            <p:cond delay="0"/>
                                          </p:stCondLst>
                                        </p:cTn>
                                        <p:tgtEl>
                                          <p:spTgt spid="33"/>
                                        </p:tgtEl>
                                        <p:attrNameLst>
                                          <p:attrName>style.visibility</p:attrName>
                                        </p:attrNameLst>
                                      </p:cBhvr>
                                      <p:to>
                                        <p:strVal val="visible"/>
                                      </p:to>
                                    </p:set>
                                    <p:animEffect transition="in" filter="barn(inVertical)">
                                      <p:cBhvr>
                                        <p:cTn id="32" dur="500"/>
                                        <p:tgtEl>
                                          <p:spTgt spid="33"/>
                                        </p:tgtEl>
                                      </p:cBhvr>
                                    </p:animEffect>
                                  </p:childTnLst>
                                </p:cTn>
                              </p:par>
                              <p:par>
                                <p:cTn id="33" presetID="42" presetClass="entr" presetSubtype="0" fill="hold" grpId="0" nodeType="withEffect">
                                  <p:stCondLst>
                                    <p:cond delay="0"/>
                                  </p:stCondLst>
                                  <p:childTnLst>
                                    <p:set>
                                      <p:cBhvr>
                                        <p:cTn id="34" dur="1" fill="hold">
                                          <p:stCondLst>
                                            <p:cond delay="0"/>
                                          </p:stCondLst>
                                        </p:cTn>
                                        <p:tgtEl>
                                          <p:spTgt spid="35"/>
                                        </p:tgtEl>
                                        <p:attrNameLst>
                                          <p:attrName>style.visibility</p:attrName>
                                        </p:attrNameLst>
                                      </p:cBhvr>
                                      <p:to>
                                        <p:strVal val="visible"/>
                                      </p:to>
                                    </p:set>
                                    <p:animEffect transition="in" filter="fade">
                                      <p:cBhvr>
                                        <p:cTn id="35" dur="1000"/>
                                        <p:tgtEl>
                                          <p:spTgt spid="35"/>
                                        </p:tgtEl>
                                      </p:cBhvr>
                                    </p:animEffect>
                                    <p:anim calcmode="lin" valueType="num">
                                      <p:cBhvr>
                                        <p:cTn id="36" dur="1000" fill="hold"/>
                                        <p:tgtEl>
                                          <p:spTgt spid="35"/>
                                        </p:tgtEl>
                                        <p:attrNameLst>
                                          <p:attrName>ppt_x</p:attrName>
                                        </p:attrNameLst>
                                      </p:cBhvr>
                                      <p:tavLst>
                                        <p:tav tm="0">
                                          <p:val>
                                            <p:strVal val="#ppt_x"/>
                                          </p:val>
                                        </p:tav>
                                        <p:tav tm="100000">
                                          <p:val>
                                            <p:strVal val="#ppt_x"/>
                                          </p:val>
                                        </p:tav>
                                      </p:tavLst>
                                    </p:anim>
                                    <p:anim calcmode="lin" valueType="num">
                                      <p:cBhvr>
                                        <p:cTn id="37" dur="1000" fill="hold"/>
                                        <p:tgtEl>
                                          <p:spTgt spid="35"/>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40"/>
                                        </p:tgtEl>
                                        <p:attrNameLst>
                                          <p:attrName>style.visibility</p:attrName>
                                        </p:attrNameLst>
                                      </p:cBhvr>
                                      <p:to>
                                        <p:strVal val="visible"/>
                                      </p:to>
                                    </p:set>
                                    <p:animEffect transition="in" filter="fade">
                                      <p:cBhvr>
                                        <p:cTn id="40" dur="1000"/>
                                        <p:tgtEl>
                                          <p:spTgt spid="40"/>
                                        </p:tgtEl>
                                      </p:cBhvr>
                                    </p:animEffect>
                                    <p:anim calcmode="lin" valueType="num">
                                      <p:cBhvr>
                                        <p:cTn id="41" dur="1000" fill="hold"/>
                                        <p:tgtEl>
                                          <p:spTgt spid="40"/>
                                        </p:tgtEl>
                                        <p:attrNameLst>
                                          <p:attrName>ppt_x</p:attrName>
                                        </p:attrNameLst>
                                      </p:cBhvr>
                                      <p:tavLst>
                                        <p:tav tm="0">
                                          <p:val>
                                            <p:strVal val="#ppt_x"/>
                                          </p:val>
                                        </p:tav>
                                        <p:tav tm="100000">
                                          <p:val>
                                            <p:strVal val="#ppt_x"/>
                                          </p:val>
                                        </p:tav>
                                      </p:tavLst>
                                    </p:anim>
                                    <p:anim calcmode="lin" valueType="num">
                                      <p:cBhvr>
                                        <p:cTn id="42" dur="1000" fill="hold"/>
                                        <p:tgtEl>
                                          <p:spTgt spid="40"/>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41"/>
                                        </p:tgtEl>
                                        <p:attrNameLst>
                                          <p:attrName>style.visibility</p:attrName>
                                        </p:attrNameLst>
                                      </p:cBhvr>
                                      <p:to>
                                        <p:strVal val="visible"/>
                                      </p:to>
                                    </p:set>
                                    <p:animEffect transition="in" filter="fade">
                                      <p:cBhvr>
                                        <p:cTn id="45" dur="1000"/>
                                        <p:tgtEl>
                                          <p:spTgt spid="41"/>
                                        </p:tgtEl>
                                      </p:cBhvr>
                                    </p:animEffect>
                                    <p:anim calcmode="lin" valueType="num">
                                      <p:cBhvr>
                                        <p:cTn id="46" dur="1000" fill="hold"/>
                                        <p:tgtEl>
                                          <p:spTgt spid="41"/>
                                        </p:tgtEl>
                                        <p:attrNameLst>
                                          <p:attrName>ppt_x</p:attrName>
                                        </p:attrNameLst>
                                      </p:cBhvr>
                                      <p:tavLst>
                                        <p:tav tm="0">
                                          <p:val>
                                            <p:strVal val="#ppt_x"/>
                                          </p:val>
                                        </p:tav>
                                        <p:tav tm="100000">
                                          <p:val>
                                            <p:strVal val="#ppt_x"/>
                                          </p:val>
                                        </p:tav>
                                      </p:tavLst>
                                    </p:anim>
                                    <p:anim calcmode="lin" valueType="num">
                                      <p:cBhvr>
                                        <p:cTn id="47" dur="1000" fill="hold"/>
                                        <p:tgtEl>
                                          <p:spTgt spid="41"/>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42"/>
                                        </p:tgtEl>
                                        <p:attrNameLst>
                                          <p:attrName>style.visibility</p:attrName>
                                        </p:attrNameLst>
                                      </p:cBhvr>
                                      <p:to>
                                        <p:strVal val="visible"/>
                                      </p:to>
                                    </p:set>
                                    <p:animEffect transition="in" filter="fade">
                                      <p:cBhvr>
                                        <p:cTn id="50" dur="1000"/>
                                        <p:tgtEl>
                                          <p:spTgt spid="42"/>
                                        </p:tgtEl>
                                      </p:cBhvr>
                                    </p:animEffect>
                                    <p:anim calcmode="lin" valueType="num">
                                      <p:cBhvr>
                                        <p:cTn id="51" dur="1000" fill="hold"/>
                                        <p:tgtEl>
                                          <p:spTgt spid="42"/>
                                        </p:tgtEl>
                                        <p:attrNameLst>
                                          <p:attrName>ppt_x</p:attrName>
                                        </p:attrNameLst>
                                      </p:cBhvr>
                                      <p:tavLst>
                                        <p:tav tm="0">
                                          <p:val>
                                            <p:strVal val="#ppt_x"/>
                                          </p:val>
                                        </p:tav>
                                        <p:tav tm="100000">
                                          <p:val>
                                            <p:strVal val="#ppt_x"/>
                                          </p:val>
                                        </p:tav>
                                      </p:tavLst>
                                    </p:anim>
                                    <p:anim calcmode="lin" valueType="num">
                                      <p:cBhvr>
                                        <p:cTn id="52" dur="1000" fill="hold"/>
                                        <p:tgtEl>
                                          <p:spTgt spid="42"/>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43"/>
                                        </p:tgtEl>
                                        <p:attrNameLst>
                                          <p:attrName>style.visibility</p:attrName>
                                        </p:attrNameLst>
                                      </p:cBhvr>
                                      <p:to>
                                        <p:strVal val="visible"/>
                                      </p:to>
                                    </p:set>
                                    <p:animEffect transition="in" filter="fade">
                                      <p:cBhvr>
                                        <p:cTn id="55" dur="1000"/>
                                        <p:tgtEl>
                                          <p:spTgt spid="43"/>
                                        </p:tgtEl>
                                      </p:cBhvr>
                                    </p:animEffect>
                                    <p:anim calcmode="lin" valueType="num">
                                      <p:cBhvr>
                                        <p:cTn id="56" dur="1000" fill="hold"/>
                                        <p:tgtEl>
                                          <p:spTgt spid="43"/>
                                        </p:tgtEl>
                                        <p:attrNameLst>
                                          <p:attrName>ppt_x</p:attrName>
                                        </p:attrNameLst>
                                      </p:cBhvr>
                                      <p:tavLst>
                                        <p:tav tm="0">
                                          <p:val>
                                            <p:strVal val="#ppt_x"/>
                                          </p:val>
                                        </p:tav>
                                        <p:tav tm="100000">
                                          <p:val>
                                            <p:strVal val="#ppt_x"/>
                                          </p:val>
                                        </p:tav>
                                      </p:tavLst>
                                    </p:anim>
                                    <p:anim calcmode="lin" valueType="num">
                                      <p:cBhvr>
                                        <p:cTn id="57" dur="1000" fill="hold"/>
                                        <p:tgtEl>
                                          <p:spTgt spid="43"/>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44"/>
                                        </p:tgtEl>
                                        <p:attrNameLst>
                                          <p:attrName>style.visibility</p:attrName>
                                        </p:attrNameLst>
                                      </p:cBhvr>
                                      <p:to>
                                        <p:strVal val="visible"/>
                                      </p:to>
                                    </p:set>
                                    <p:animEffect transition="in" filter="fade">
                                      <p:cBhvr>
                                        <p:cTn id="60" dur="1000"/>
                                        <p:tgtEl>
                                          <p:spTgt spid="44"/>
                                        </p:tgtEl>
                                      </p:cBhvr>
                                    </p:animEffect>
                                    <p:anim calcmode="lin" valueType="num">
                                      <p:cBhvr>
                                        <p:cTn id="61" dur="1000" fill="hold"/>
                                        <p:tgtEl>
                                          <p:spTgt spid="44"/>
                                        </p:tgtEl>
                                        <p:attrNameLst>
                                          <p:attrName>ppt_x</p:attrName>
                                        </p:attrNameLst>
                                      </p:cBhvr>
                                      <p:tavLst>
                                        <p:tav tm="0">
                                          <p:val>
                                            <p:strVal val="#ppt_x"/>
                                          </p:val>
                                        </p:tav>
                                        <p:tav tm="100000">
                                          <p:val>
                                            <p:strVal val="#ppt_x"/>
                                          </p:val>
                                        </p:tav>
                                      </p:tavLst>
                                    </p:anim>
                                    <p:anim calcmode="lin" valueType="num">
                                      <p:cBhvr>
                                        <p:cTn id="62" dur="1000" fill="hold"/>
                                        <p:tgtEl>
                                          <p:spTgt spid="44"/>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45"/>
                                        </p:tgtEl>
                                        <p:attrNameLst>
                                          <p:attrName>style.visibility</p:attrName>
                                        </p:attrNameLst>
                                      </p:cBhvr>
                                      <p:to>
                                        <p:strVal val="visible"/>
                                      </p:to>
                                    </p:set>
                                    <p:animEffect transition="in" filter="fade">
                                      <p:cBhvr>
                                        <p:cTn id="65" dur="1000"/>
                                        <p:tgtEl>
                                          <p:spTgt spid="45"/>
                                        </p:tgtEl>
                                      </p:cBhvr>
                                    </p:animEffect>
                                    <p:anim calcmode="lin" valueType="num">
                                      <p:cBhvr>
                                        <p:cTn id="66" dur="1000" fill="hold"/>
                                        <p:tgtEl>
                                          <p:spTgt spid="45"/>
                                        </p:tgtEl>
                                        <p:attrNameLst>
                                          <p:attrName>ppt_x</p:attrName>
                                        </p:attrNameLst>
                                      </p:cBhvr>
                                      <p:tavLst>
                                        <p:tav tm="0">
                                          <p:val>
                                            <p:strVal val="#ppt_x"/>
                                          </p:val>
                                        </p:tav>
                                        <p:tav tm="100000">
                                          <p:val>
                                            <p:strVal val="#ppt_x"/>
                                          </p:val>
                                        </p:tav>
                                      </p:tavLst>
                                    </p:anim>
                                    <p:anim calcmode="lin" valueType="num">
                                      <p:cBhvr>
                                        <p:cTn id="67" dur="1000" fill="hold"/>
                                        <p:tgtEl>
                                          <p:spTgt spid="45"/>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46"/>
                                        </p:tgtEl>
                                        <p:attrNameLst>
                                          <p:attrName>style.visibility</p:attrName>
                                        </p:attrNameLst>
                                      </p:cBhvr>
                                      <p:to>
                                        <p:strVal val="visible"/>
                                      </p:to>
                                    </p:set>
                                    <p:animEffect transition="in" filter="fade">
                                      <p:cBhvr>
                                        <p:cTn id="70" dur="1000"/>
                                        <p:tgtEl>
                                          <p:spTgt spid="46"/>
                                        </p:tgtEl>
                                      </p:cBhvr>
                                    </p:animEffect>
                                    <p:anim calcmode="lin" valueType="num">
                                      <p:cBhvr>
                                        <p:cTn id="71" dur="1000" fill="hold"/>
                                        <p:tgtEl>
                                          <p:spTgt spid="46"/>
                                        </p:tgtEl>
                                        <p:attrNameLst>
                                          <p:attrName>ppt_x</p:attrName>
                                        </p:attrNameLst>
                                      </p:cBhvr>
                                      <p:tavLst>
                                        <p:tav tm="0">
                                          <p:val>
                                            <p:strVal val="#ppt_x"/>
                                          </p:val>
                                        </p:tav>
                                        <p:tav tm="100000">
                                          <p:val>
                                            <p:strVal val="#ppt_x"/>
                                          </p:val>
                                        </p:tav>
                                      </p:tavLst>
                                    </p:anim>
                                    <p:anim calcmode="lin" valueType="num">
                                      <p:cBhvr>
                                        <p:cTn id="72" dur="1000" fill="hold"/>
                                        <p:tgtEl>
                                          <p:spTgt spid="46"/>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0"/>
                                  </p:stCondLst>
                                  <p:childTnLst>
                                    <p:set>
                                      <p:cBhvr>
                                        <p:cTn id="74" dur="1" fill="hold">
                                          <p:stCondLst>
                                            <p:cond delay="0"/>
                                          </p:stCondLst>
                                        </p:cTn>
                                        <p:tgtEl>
                                          <p:spTgt spid="47"/>
                                        </p:tgtEl>
                                        <p:attrNameLst>
                                          <p:attrName>style.visibility</p:attrName>
                                        </p:attrNameLst>
                                      </p:cBhvr>
                                      <p:to>
                                        <p:strVal val="visible"/>
                                      </p:to>
                                    </p:set>
                                    <p:animEffect transition="in" filter="fade">
                                      <p:cBhvr>
                                        <p:cTn id="75" dur="1000"/>
                                        <p:tgtEl>
                                          <p:spTgt spid="47"/>
                                        </p:tgtEl>
                                      </p:cBhvr>
                                    </p:animEffect>
                                    <p:anim calcmode="lin" valueType="num">
                                      <p:cBhvr>
                                        <p:cTn id="76" dur="1000" fill="hold"/>
                                        <p:tgtEl>
                                          <p:spTgt spid="47"/>
                                        </p:tgtEl>
                                        <p:attrNameLst>
                                          <p:attrName>ppt_x</p:attrName>
                                        </p:attrNameLst>
                                      </p:cBhvr>
                                      <p:tavLst>
                                        <p:tav tm="0">
                                          <p:val>
                                            <p:strVal val="#ppt_x"/>
                                          </p:val>
                                        </p:tav>
                                        <p:tav tm="100000">
                                          <p:val>
                                            <p:strVal val="#ppt_x"/>
                                          </p:val>
                                        </p:tav>
                                      </p:tavLst>
                                    </p:anim>
                                    <p:anim calcmode="lin" valueType="num">
                                      <p:cBhvr>
                                        <p:cTn id="77" dur="1000" fill="hold"/>
                                        <p:tgtEl>
                                          <p:spTgt spid="47"/>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0"/>
                                  </p:stCondLst>
                                  <p:childTnLst>
                                    <p:set>
                                      <p:cBhvr>
                                        <p:cTn id="79" dur="1" fill="hold">
                                          <p:stCondLst>
                                            <p:cond delay="0"/>
                                          </p:stCondLst>
                                        </p:cTn>
                                        <p:tgtEl>
                                          <p:spTgt spid="48"/>
                                        </p:tgtEl>
                                        <p:attrNameLst>
                                          <p:attrName>style.visibility</p:attrName>
                                        </p:attrNameLst>
                                      </p:cBhvr>
                                      <p:to>
                                        <p:strVal val="visible"/>
                                      </p:to>
                                    </p:set>
                                    <p:animEffect transition="in" filter="fade">
                                      <p:cBhvr>
                                        <p:cTn id="80" dur="1000"/>
                                        <p:tgtEl>
                                          <p:spTgt spid="48"/>
                                        </p:tgtEl>
                                      </p:cBhvr>
                                    </p:animEffect>
                                    <p:anim calcmode="lin" valueType="num">
                                      <p:cBhvr>
                                        <p:cTn id="81" dur="1000" fill="hold"/>
                                        <p:tgtEl>
                                          <p:spTgt spid="48"/>
                                        </p:tgtEl>
                                        <p:attrNameLst>
                                          <p:attrName>ppt_x</p:attrName>
                                        </p:attrNameLst>
                                      </p:cBhvr>
                                      <p:tavLst>
                                        <p:tav tm="0">
                                          <p:val>
                                            <p:strVal val="#ppt_x"/>
                                          </p:val>
                                        </p:tav>
                                        <p:tav tm="100000">
                                          <p:val>
                                            <p:strVal val="#ppt_x"/>
                                          </p:val>
                                        </p:tav>
                                      </p:tavLst>
                                    </p:anim>
                                    <p:anim calcmode="lin" valueType="num">
                                      <p:cBhvr>
                                        <p:cTn id="82"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35" grpId="0"/>
      <p:bldP spid="40" grpId="0"/>
      <p:bldP spid="41" grpId="0"/>
      <p:bldP spid="42" grpId="0"/>
      <p:bldP spid="43" grpId="0"/>
      <p:bldP spid="44" grpId="0"/>
      <p:bldP spid="45" grpId="0"/>
      <p:bldP spid="46" grpId="0"/>
      <p:bldP spid="47" grpId="0"/>
      <p:bldP spid="4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2292" y="-14240"/>
            <a:ext cx="3676660" cy="6551270"/>
          </a:xfrm>
          <a:prstGeom prst="rect">
            <a:avLst/>
          </a:prstGeom>
        </p:spPr>
      </p:pic>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515341" y="-14240"/>
            <a:ext cx="3676660" cy="6551270"/>
          </a:xfrm>
          <a:prstGeom prst="rect">
            <a:avLst/>
          </a:prstGeom>
        </p:spPr>
      </p:pic>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23431" y="894671"/>
            <a:ext cx="3775335" cy="5445318"/>
          </a:xfrm>
          <a:prstGeom prst="rect">
            <a:avLst/>
          </a:prstGeom>
        </p:spPr>
      </p:pic>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5400000">
            <a:off x="9754318" y="4420235"/>
            <a:ext cx="1527051" cy="3810008"/>
          </a:xfrm>
          <a:prstGeom prst="rect">
            <a:avLst/>
          </a:prstGeom>
        </p:spPr>
      </p:pic>
      <p:pic>
        <p:nvPicPr>
          <p:cNvPr id="9" name="图片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6200000">
            <a:off x="6900878" y="5052670"/>
            <a:ext cx="993650" cy="2901702"/>
          </a:xfrm>
          <a:prstGeom prst="rect">
            <a:avLst/>
          </a:prstGeom>
        </p:spPr>
      </p:pic>
      <p:pic>
        <p:nvPicPr>
          <p:cNvPr id="10" name="图片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5400000">
            <a:off x="3598732" y="4434985"/>
            <a:ext cx="1527051" cy="3810008"/>
          </a:xfrm>
          <a:prstGeom prst="rect">
            <a:avLst/>
          </a:prstGeom>
        </p:spPr>
      </p:pic>
      <p:pic>
        <p:nvPicPr>
          <p:cNvPr id="11" name="图片 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6200000">
            <a:off x="787640" y="5052670"/>
            <a:ext cx="993650" cy="2901702"/>
          </a:xfrm>
          <a:prstGeom prst="rect">
            <a:avLst/>
          </a:prstGeom>
        </p:spPr>
      </p:pic>
      <p:grpSp>
        <p:nvGrpSpPr>
          <p:cNvPr id="2" name="组合 1"/>
          <p:cNvGrpSpPr/>
          <p:nvPr/>
        </p:nvGrpSpPr>
        <p:grpSpPr>
          <a:xfrm>
            <a:off x="9574320" y="1176542"/>
            <a:ext cx="2697938" cy="5026294"/>
            <a:chOff x="9574320" y="1176542"/>
            <a:chExt cx="2697938" cy="5026294"/>
          </a:xfrm>
        </p:grpSpPr>
        <p:pic>
          <p:nvPicPr>
            <p:cNvPr id="7" name="图片 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353671" y="5166995"/>
              <a:ext cx="1247808" cy="1035841"/>
            </a:xfrm>
            <a:prstGeom prst="rect">
              <a:avLst/>
            </a:prstGeom>
          </p:spPr>
        </p:pic>
        <p:pic>
          <p:nvPicPr>
            <p:cNvPr id="12" name="图片 1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flipH="1">
              <a:off x="9574320" y="1176542"/>
              <a:ext cx="2697938" cy="4769387"/>
            </a:xfrm>
            <a:prstGeom prst="rect">
              <a:avLst/>
            </a:prstGeom>
          </p:spPr>
        </p:pic>
      </p:grpSp>
      <p:sp>
        <p:nvSpPr>
          <p:cNvPr id="14" name="矩形 13"/>
          <p:cNvSpPr/>
          <p:nvPr/>
        </p:nvSpPr>
        <p:spPr>
          <a:xfrm>
            <a:off x="4384177" y="3931762"/>
            <a:ext cx="3425938" cy="646331"/>
          </a:xfrm>
          <a:prstGeom prst="rect">
            <a:avLst/>
          </a:prstGeom>
        </p:spPr>
        <p:txBody>
          <a:bodyPr wrap="none">
            <a:spAutoFit/>
          </a:bodyPr>
          <a:lstStyle/>
          <a:p>
            <a:r>
              <a:rPr lang="zh-CN" altLang="en-US" sz="3600" b="1" spc="600" dirty="0" smtClean="0">
                <a:solidFill>
                  <a:schemeClr val="accent6">
                    <a:lumMod val="75000"/>
                  </a:schemeClr>
                </a:solidFill>
                <a:latin typeface="+mj-ea"/>
                <a:ea typeface="+mj-ea"/>
              </a:rPr>
              <a:t>感谢您的观看</a:t>
            </a:r>
            <a:endParaRPr lang="zh-CN" altLang="en-US" sz="3600" b="1" spc="600" dirty="0">
              <a:solidFill>
                <a:schemeClr val="accent6">
                  <a:lumMod val="75000"/>
                </a:schemeClr>
              </a:solidFill>
              <a:latin typeface="+mj-ea"/>
              <a:ea typeface="+mj-ea"/>
            </a:endParaRPr>
          </a:p>
        </p:txBody>
      </p:sp>
      <p:sp>
        <p:nvSpPr>
          <p:cNvPr id="16" name="矩形 15"/>
          <p:cNvSpPr/>
          <p:nvPr/>
        </p:nvSpPr>
        <p:spPr>
          <a:xfrm>
            <a:off x="5324338" y="4685180"/>
            <a:ext cx="1545616" cy="400110"/>
          </a:xfrm>
          <a:prstGeom prst="rect">
            <a:avLst/>
          </a:prstGeom>
        </p:spPr>
        <p:txBody>
          <a:bodyPr wrap="none">
            <a:spAutoFit/>
          </a:bodyPr>
          <a:lstStyle/>
          <a:p>
            <a:r>
              <a:rPr lang="en-US" altLang="zh-CN" sz="2000" b="1" spc="600" dirty="0" smtClean="0">
                <a:solidFill>
                  <a:schemeClr val="accent6">
                    <a:lumMod val="75000"/>
                  </a:schemeClr>
                </a:solidFill>
                <a:latin typeface="+mj-ea"/>
                <a:ea typeface="+mj-ea"/>
              </a:rPr>
              <a:t>THANKS</a:t>
            </a:r>
            <a:endParaRPr lang="zh-CN" altLang="en-US" sz="2000" b="1" spc="600" dirty="0">
              <a:solidFill>
                <a:schemeClr val="accent6">
                  <a:lumMod val="75000"/>
                </a:schemeClr>
              </a:solidFill>
              <a:latin typeface="+mj-ea"/>
              <a:ea typeface="+mj-ea"/>
            </a:endParaRPr>
          </a:p>
        </p:txBody>
      </p:sp>
      <p:grpSp>
        <p:nvGrpSpPr>
          <p:cNvPr id="3" name="组合 2"/>
          <p:cNvGrpSpPr/>
          <p:nvPr/>
        </p:nvGrpSpPr>
        <p:grpSpPr>
          <a:xfrm>
            <a:off x="2870926" y="605054"/>
            <a:ext cx="6222653" cy="3022520"/>
            <a:chOff x="2875866" y="459742"/>
            <a:chExt cx="6222653" cy="3022520"/>
          </a:xfrm>
        </p:grpSpPr>
        <p:pic>
          <p:nvPicPr>
            <p:cNvPr id="13" name="图片 12"/>
            <p:cNvPicPr>
              <a:picLocks noChangeAspect="1"/>
            </p:cNvPicPr>
            <p:nvPr/>
          </p:nvPicPr>
          <p:blipFill rotWithShape="1">
            <a:blip r:embed="rId9" cstate="print">
              <a:extLst>
                <a:ext uri="{BEBA8EAE-BF5A-486C-A8C5-ECC9F3942E4B}">
                  <a14:imgProps xmlns:a14="http://schemas.microsoft.com/office/drawing/2010/main">
                    <a14:imgLayer>
                      <a14:imgEffect>
                        <a14:brightnessContrast contrast="20000"/>
                      </a14:imgEffect>
                    </a14:imgLayer>
                  </a14:imgProps>
                </a:ext>
                <a:ext uri="{28A0092B-C50C-407E-A947-70E740481C1C}">
                  <a14:useLocalDpi xmlns:a14="http://schemas.microsoft.com/office/drawing/2010/main" val="0"/>
                </a:ext>
              </a:extLst>
            </a:blip>
            <a:srcRect l="16398"/>
            <a:stretch/>
          </p:blipFill>
          <p:spPr>
            <a:xfrm>
              <a:off x="3484938" y="459742"/>
              <a:ext cx="5079700" cy="2722421"/>
            </a:xfrm>
            <a:prstGeom prst="rect">
              <a:avLst/>
            </a:prstGeom>
          </p:spPr>
        </p:pic>
        <p:pic>
          <p:nvPicPr>
            <p:cNvPr id="17" name="图片 16"/>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875866" y="2089612"/>
              <a:ext cx="6222653" cy="1392650"/>
            </a:xfrm>
            <a:prstGeom prst="rect">
              <a:avLst/>
            </a:prstGeom>
          </p:spPr>
        </p:pic>
      </p:grpSp>
    </p:spTree>
    <p:extLst>
      <p:ext uri="{BB962C8B-B14F-4D97-AF65-F5344CB8AC3E}">
        <p14:creationId xmlns:p14="http://schemas.microsoft.com/office/powerpoint/2010/main" val="404776198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fallOve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6" presetClass="entr" presetSubtype="37"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barn(outVertical)">
                                      <p:cBhvr>
                                        <p:cTn id="18" dur="500"/>
                                        <p:tgtEl>
                                          <p:spTgt spid="3"/>
                                        </p:tgtEl>
                                      </p:cBhvr>
                                    </p:animEffect>
                                  </p:childTnLst>
                                </p:cTn>
                              </p:par>
                            </p:childTnLst>
                          </p:cTn>
                        </p:par>
                        <p:par>
                          <p:cTn id="19" fill="hold">
                            <p:stCondLst>
                              <p:cond delay="15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14">
                                            <p:txEl>
                                              <p:pRg st="0" end="0"/>
                                            </p:txEl>
                                          </p:spTgt>
                                        </p:tgtEl>
                                        <p:attrNameLst>
                                          <p:attrName>style.visibility</p:attrName>
                                        </p:attrNameLst>
                                      </p:cBhvr>
                                      <p:to>
                                        <p:strVal val="visible"/>
                                      </p:to>
                                    </p:set>
                                    <p:anim calcmode="lin" valueType="num">
                                      <p:cBhvr>
                                        <p:cTn id="22" dur="500" fill="hold"/>
                                        <p:tgtEl>
                                          <p:spTgt spid="1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14">
                                            <p:txEl>
                                              <p:pRg st="0" end="0"/>
                                            </p:txEl>
                                          </p:spTgt>
                                        </p:tgtEl>
                                        <p:attrNameLst>
                                          <p:attrName>ppt_y</p:attrName>
                                        </p:attrNameLst>
                                      </p:cBhvr>
                                      <p:tavLst>
                                        <p:tav tm="0">
                                          <p:val>
                                            <p:strVal val="#ppt_y"/>
                                          </p:val>
                                        </p:tav>
                                        <p:tav tm="100000">
                                          <p:val>
                                            <p:strVal val="#ppt_y"/>
                                          </p:val>
                                        </p:tav>
                                      </p:tavLst>
                                    </p:anim>
                                    <p:anim calcmode="lin" valueType="num">
                                      <p:cBhvr>
                                        <p:cTn id="24" dur="500" fill="hold"/>
                                        <p:tgtEl>
                                          <p:spTgt spid="1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1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14">
                                            <p:txEl>
                                              <p:pRg st="0" end="0"/>
                                            </p:txEl>
                                          </p:spTgt>
                                        </p:tgtEl>
                                      </p:cBhvr>
                                    </p:animEffect>
                                  </p:childTnLst>
                                </p:cTn>
                              </p:par>
                            </p:childTnLst>
                          </p:cTn>
                        </p:par>
                        <p:par>
                          <p:cTn id="27" fill="hold">
                            <p:stCondLst>
                              <p:cond delay="2250"/>
                            </p:stCondLst>
                            <p:childTnLst>
                              <p:par>
                                <p:cTn id="28" presetID="17" presetClass="entr" presetSubtype="10"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 calcmode="lin" valueType="num">
                                      <p:cBhvr>
                                        <p:cTn id="30" dur="500" fill="hold"/>
                                        <p:tgtEl>
                                          <p:spTgt spid="16"/>
                                        </p:tgtEl>
                                        <p:attrNameLst>
                                          <p:attrName>ppt_w</p:attrName>
                                        </p:attrNameLst>
                                      </p:cBhvr>
                                      <p:tavLst>
                                        <p:tav tm="0">
                                          <p:val>
                                            <p:fltVal val="0"/>
                                          </p:val>
                                        </p:tav>
                                        <p:tav tm="100000">
                                          <p:val>
                                            <p:strVal val="#ppt_w"/>
                                          </p:val>
                                        </p:tav>
                                      </p:tavLst>
                                    </p:anim>
                                    <p:anim calcmode="lin" valueType="num">
                                      <p:cBhvr>
                                        <p:cTn id="31" dur="500" fill="hold"/>
                                        <p:tgtEl>
                                          <p:spTgt spid="1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uild="allAtOnce"/>
      <p:bldP spid="1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035707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图片 3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2292" y="-14240"/>
            <a:ext cx="3676660" cy="6551270"/>
          </a:xfrm>
          <a:prstGeom prst="rect">
            <a:avLst/>
          </a:prstGeom>
        </p:spPr>
      </p:pic>
      <p:pic>
        <p:nvPicPr>
          <p:cNvPr id="34" name="图片 3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515341" y="-14240"/>
            <a:ext cx="3676660" cy="6551270"/>
          </a:xfrm>
          <a:prstGeom prst="rect">
            <a:avLst/>
          </a:prstGeom>
        </p:spPr>
      </p:pic>
      <p:pic>
        <p:nvPicPr>
          <p:cNvPr id="29" name="图片 2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39476" y="5203846"/>
            <a:ext cx="1595839" cy="1278365"/>
          </a:xfrm>
          <a:prstGeom prst="rect">
            <a:avLst/>
          </a:prstGeom>
        </p:spPr>
      </p:pic>
      <p:pic>
        <p:nvPicPr>
          <p:cNvPr id="30" name="图片 2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5400000">
            <a:off x="9754318" y="4420235"/>
            <a:ext cx="1527051" cy="3810008"/>
          </a:xfrm>
          <a:prstGeom prst="rect">
            <a:avLst/>
          </a:prstGeom>
        </p:spPr>
      </p:pic>
      <p:pic>
        <p:nvPicPr>
          <p:cNvPr id="31" name="图片 3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6200000">
            <a:off x="6900878" y="5052670"/>
            <a:ext cx="993650" cy="2901702"/>
          </a:xfrm>
          <a:prstGeom prst="rect">
            <a:avLst/>
          </a:prstGeom>
        </p:spPr>
      </p:pic>
      <p:pic>
        <p:nvPicPr>
          <p:cNvPr id="32" name="图片 3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5400000">
            <a:off x="3598732" y="4434985"/>
            <a:ext cx="1527051" cy="3810008"/>
          </a:xfrm>
          <a:prstGeom prst="rect">
            <a:avLst/>
          </a:prstGeom>
        </p:spPr>
      </p:pic>
      <p:pic>
        <p:nvPicPr>
          <p:cNvPr id="33" name="图片 3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6200000">
            <a:off x="787640" y="5052670"/>
            <a:ext cx="993650" cy="2901702"/>
          </a:xfrm>
          <a:prstGeom prst="rect">
            <a:avLst/>
          </a:prstGeom>
        </p:spPr>
      </p:pic>
      <p:pic>
        <p:nvPicPr>
          <p:cNvPr id="36" name="图片 3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571953" y="802038"/>
            <a:ext cx="4710155" cy="1054148"/>
          </a:xfrm>
          <a:prstGeom prst="rect">
            <a:avLst/>
          </a:prstGeom>
        </p:spPr>
      </p:pic>
      <p:pic>
        <p:nvPicPr>
          <p:cNvPr id="28" name="图片 2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67202" y="465678"/>
            <a:ext cx="3207818" cy="5670748"/>
          </a:xfrm>
          <a:prstGeom prst="rect">
            <a:avLst/>
          </a:prstGeom>
        </p:spPr>
      </p:pic>
      <p:sp>
        <p:nvSpPr>
          <p:cNvPr id="37" name="文本框 36"/>
          <p:cNvSpPr txBox="1"/>
          <p:nvPr/>
        </p:nvSpPr>
        <p:spPr>
          <a:xfrm>
            <a:off x="5774347" y="2534786"/>
            <a:ext cx="911468" cy="769441"/>
          </a:xfrm>
          <a:prstGeom prst="rect">
            <a:avLst/>
          </a:prstGeom>
          <a:noFill/>
          <a:ln>
            <a:noFill/>
          </a:ln>
        </p:spPr>
        <p:txBody>
          <a:bodyPr vert="horz" wrap="square" rtlCol="0">
            <a:spAutoFit/>
          </a:bodyPr>
          <a:lstStyle>
            <a:defPPr>
              <a:defRPr lang="zh-CN"/>
            </a:defPPr>
            <a:lvl1pPr>
              <a:defRPr sz="8000">
                <a:solidFill>
                  <a:srgbClr val="C00000"/>
                </a:solidFill>
                <a:latin typeface="Agency FB" panose="020B0503020202020204" pitchFamily="34" charset="0"/>
                <a:ea typeface="华文细黑" panose="02010600040101010101" pitchFamily="2" charset="-122"/>
              </a:defRPr>
            </a:lvl1pPr>
          </a:lstStyle>
          <a:p>
            <a:r>
              <a:rPr lang="en-US" altLang="zh-CN" sz="4400" b="1" dirty="0" smtClean="0">
                <a:solidFill>
                  <a:srgbClr val="427345"/>
                </a:solidFill>
                <a:latin typeface="+mn-ea"/>
                <a:ea typeface="+mn-ea"/>
              </a:rPr>
              <a:t>01</a:t>
            </a:r>
            <a:endParaRPr lang="zh-CN" altLang="en-US" sz="4400" b="1" dirty="0">
              <a:solidFill>
                <a:srgbClr val="427345"/>
              </a:solidFill>
              <a:latin typeface="+mn-ea"/>
              <a:ea typeface="+mn-ea"/>
            </a:endParaRPr>
          </a:p>
        </p:txBody>
      </p:sp>
      <p:sp>
        <p:nvSpPr>
          <p:cNvPr id="38" name="文本框 37"/>
          <p:cNvSpPr txBox="1"/>
          <p:nvPr/>
        </p:nvSpPr>
        <p:spPr>
          <a:xfrm>
            <a:off x="4896433" y="3429000"/>
            <a:ext cx="2633944" cy="769441"/>
          </a:xfrm>
          <a:prstGeom prst="rect">
            <a:avLst/>
          </a:prstGeom>
          <a:noFill/>
          <a:ln>
            <a:noFill/>
          </a:ln>
        </p:spPr>
        <p:txBody>
          <a:bodyPr vert="horz" wrap="square" rtlCol="0">
            <a:spAutoFit/>
          </a:bodyPr>
          <a:lstStyle>
            <a:defPPr>
              <a:defRPr lang="zh-CN"/>
            </a:defPPr>
            <a:lvl1pPr>
              <a:defRPr sz="8000">
                <a:solidFill>
                  <a:srgbClr val="C00000"/>
                </a:solidFill>
                <a:latin typeface="Agency FB" panose="020B0503020202020204" pitchFamily="34" charset="0"/>
                <a:ea typeface="华文细黑" panose="02010600040101010101" pitchFamily="2" charset="-122"/>
              </a:defRPr>
            </a:lvl1pPr>
          </a:lstStyle>
          <a:p>
            <a:r>
              <a:rPr lang="zh-CN" altLang="en-US" sz="4400" b="1" dirty="0" smtClean="0">
                <a:solidFill>
                  <a:srgbClr val="427345"/>
                </a:solidFill>
                <a:latin typeface="+mn-ea"/>
                <a:ea typeface="+mn-ea"/>
              </a:rPr>
              <a:t>活动思路</a:t>
            </a:r>
            <a:endParaRPr lang="zh-CN" altLang="en-US" sz="4400" b="1" dirty="0">
              <a:solidFill>
                <a:srgbClr val="427345"/>
              </a:solidFill>
              <a:latin typeface="+mn-ea"/>
              <a:ea typeface="+mn-ea"/>
            </a:endParaRPr>
          </a:p>
        </p:txBody>
      </p:sp>
      <p:sp>
        <p:nvSpPr>
          <p:cNvPr id="39" name="矩形 38"/>
          <p:cNvSpPr>
            <a:spLocks noChangeArrowheads="1"/>
          </p:cNvSpPr>
          <p:nvPr/>
        </p:nvSpPr>
        <p:spPr bwMode="auto">
          <a:xfrm>
            <a:off x="3843862" y="4198441"/>
            <a:ext cx="4916404" cy="315407"/>
          </a:xfrm>
          <a:prstGeom prst="rect">
            <a:avLst/>
          </a:prstGeom>
          <a:noFill/>
          <a:extLst/>
        </p:spPr>
        <p:txBody>
          <a:bodyPr wrap="square" lIns="0" tIns="0" rIns="0" bIns="0" rtlCol="0">
            <a:spAutoFit/>
          </a:bodyPr>
          <a:lstStyle/>
          <a:p>
            <a:pPr>
              <a:lnSpc>
                <a:spcPct val="200000"/>
              </a:lnSpc>
              <a:spcBef>
                <a:spcPct val="0"/>
              </a:spcBef>
            </a:pPr>
            <a:r>
              <a:rPr lang="zh-CN" altLang="en-US" sz="1200" dirty="0" smtClean="0">
                <a:solidFill>
                  <a:srgbClr val="427345"/>
                </a:solidFill>
                <a:latin typeface="+mj-ea"/>
                <a:ea typeface="+mj-ea"/>
              </a:rPr>
              <a:t>您</a:t>
            </a:r>
            <a:r>
              <a:rPr lang="zh-CN" altLang="en-US" sz="1200" dirty="0">
                <a:solidFill>
                  <a:srgbClr val="427345"/>
                </a:solidFill>
                <a:latin typeface="+mj-ea"/>
                <a:ea typeface="+mj-ea"/>
              </a:rPr>
              <a:t>的内容打在这里，或者通过复制您的文本后，在此框中选择粘贴</a:t>
            </a:r>
            <a:r>
              <a:rPr lang="zh-CN" altLang="en-US" sz="1200" dirty="0" smtClean="0">
                <a:solidFill>
                  <a:srgbClr val="427345"/>
                </a:solidFill>
                <a:latin typeface="+mj-ea"/>
                <a:ea typeface="+mj-ea"/>
              </a:rPr>
              <a:t>，</a:t>
            </a:r>
            <a:endParaRPr lang="zh-CN" altLang="en-US" sz="1200" dirty="0">
              <a:solidFill>
                <a:srgbClr val="427345"/>
              </a:solidFill>
              <a:latin typeface="+mj-ea"/>
              <a:ea typeface="+mj-ea"/>
              <a:sym typeface="微软雅黑" pitchFamily="34" charset="-122"/>
            </a:endParaRPr>
          </a:p>
        </p:txBody>
      </p:sp>
      <p:pic>
        <p:nvPicPr>
          <p:cNvPr id="40" name="图片 39"/>
          <p:cNvPicPr>
            <a:picLocks noChangeAspect="1"/>
          </p:cNvPicPr>
          <p:nvPr/>
        </p:nvPicPr>
        <p:blipFill rotWithShape="1">
          <a:blip r:embed="rId9" cstate="print">
            <a:extLst>
              <a:ext uri="{28A0092B-C50C-407E-A947-70E740481C1C}">
                <a14:useLocalDpi xmlns:a14="http://schemas.microsoft.com/office/drawing/2010/main" val="0"/>
              </a:ext>
            </a:extLst>
          </a:blip>
          <a:srcRect l="16398"/>
          <a:stretch/>
        </p:blipFill>
        <p:spPr>
          <a:xfrm>
            <a:off x="4887552" y="203405"/>
            <a:ext cx="2395086" cy="1115630"/>
          </a:xfrm>
          <a:prstGeom prst="rect">
            <a:avLst/>
          </a:prstGeom>
        </p:spPr>
      </p:pic>
      <p:pic>
        <p:nvPicPr>
          <p:cNvPr id="41" name="图片 40"/>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flipH="1">
            <a:off x="7662869" y="578393"/>
            <a:ext cx="3775335" cy="5445318"/>
          </a:xfrm>
          <a:prstGeom prst="rect">
            <a:avLst/>
          </a:prstGeom>
        </p:spPr>
      </p:pic>
    </p:spTree>
    <p:extLst>
      <p:ext uri="{BB962C8B-B14F-4D97-AF65-F5344CB8AC3E}">
        <p14:creationId xmlns:p14="http://schemas.microsoft.com/office/powerpoint/2010/main" val="276334243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fallOver"/>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35000" fill="hold" grpId="0" nodeType="afterEffect" p14:presetBounceEnd="55000">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14:bounceEnd="55000">
                                          <p:cBhvr additive="base">
                                            <p:cTn id="7" dur="2000" fill="hold"/>
                                            <p:tgtEl>
                                              <p:spTgt spid="37"/>
                                            </p:tgtEl>
                                            <p:attrNameLst>
                                              <p:attrName>ppt_x</p:attrName>
                                            </p:attrNameLst>
                                          </p:cBhvr>
                                          <p:tavLst>
                                            <p:tav tm="0">
                                              <p:val>
                                                <p:strVal val="0-#ppt_w/2"/>
                                              </p:val>
                                            </p:tav>
                                            <p:tav tm="100000">
                                              <p:val>
                                                <p:strVal val="#ppt_x"/>
                                              </p:val>
                                            </p:tav>
                                          </p:tavLst>
                                        </p:anim>
                                        <p:anim calcmode="lin" valueType="num" p14:bounceEnd="55000">
                                          <p:cBhvr additive="base">
                                            <p:cTn id="8" dur="2000" fill="hold"/>
                                            <p:tgtEl>
                                              <p:spTgt spid="37"/>
                                            </p:tgtEl>
                                            <p:attrNameLst>
                                              <p:attrName>ppt_y</p:attrName>
                                            </p:attrNameLst>
                                          </p:cBhvr>
                                          <p:tavLst>
                                            <p:tav tm="0">
                                              <p:val>
                                                <p:strVal val="0-#ppt_h/2"/>
                                              </p:val>
                                            </p:tav>
                                            <p:tav tm="100000">
                                              <p:val>
                                                <p:strVal val="#ppt_y"/>
                                              </p:val>
                                            </p:tav>
                                          </p:tavLst>
                                        </p:anim>
                                      </p:childTnLst>
                                    </p:cTn>
                                  </p:par>
                                </p:childTnLst>
                              </p:cTn>
                            </p:par>
                            <p:par>
                              <p:cTn id="9" fill="hold">
                                <p:stCondLst>
                                  <p:cond delay="2000"/>
                                </p:stCondLst>
                                <p:childTnLst>
                                  <p:par>
                                    <p:cTn id="10" presetID="22" presetClass="entr" presetSubtype="8" fill="hold" grpId="0" nodeType="after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wipe(left)">
                                          <p:cBhvr>
                                            <p:cTn id="12" dur="500"/>
                                            <p:tgtEl>
                                              <p:spTgt spid="38"/>
                                            </p:tgtEl>
                                          </p:cBhvr>
                                        </p:animEffect>
                                      </p:childTnLst>
                                    </p:cTn>
                                  </p:par>
                                </p:childTnLst>
                              </p:cTn>
                            </p:par>
                            <p:par>
                              <p:cTn id="13" fill="hold">
                                <p:stCondLst>
                                  <p:cond delay="2500"/>
                                </p:stCondLst>
                                <p:childTnLst>
                                  <p:par>
                                    <p:cTn id="14" presetID="41" presetClass="entr" presetSubtype="0" fill="hold" grpId="0" nodeType="afterEffect">
                                      <p:stCondLst>
                                        <p:cond delay="0"/>
                                      </p:stCondLst>
                                      <p:iterate type="lt">
                                        <p:tmPct val="7000"/>
                                      </p:iterate>
                                      <p:childTnLst>
                                        <p:set>
                                          <p:cBhvr>
                                            <p:cTn id="15" dur="1" fill="hold">
                                              <p:stCondLst>
                                                <p:cond delay="0"/>
                                              </p:stCondLst>
                                            </p:cTn>
                                            <p:tgtEl>
                                              <p:spTgt spid="39"/>
                                            </p:tgtEl>
                                            <p:attrNameLst>
                                              <p:attrName>style.visibility</p:attrName>
                                            </p:attrNameLst>
                                          </p:cBhvr>
                                          <p:to>
                                            <p:strVal val="visible"/>
                                          </p:to>
                                        </p:set>
                                        <p:anim calcmode="lin" valueType="num">
                                          <p:cBhvr>
                                            <p:cTn id="16" dur="500" fill="hold"/>
                                            <p:tgtEl>
                                              <p:spTgt spid="39"/>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39"/>
                                            </p:tgtEl>
                                            <p:attrNameLst>
                                              <p:attrName>ppt_y</p:attrName>
                                            </p:attrNameLst>
                                          </p:cBhvr>
                                          <p:tavLst>
                                            <p:tav tm="0">
                                              <p:val>
                                                <p:strVal val="#ppt_y"/>
                                              </p:val>
                                            </p:tav>
                                            <p:tav tm="100000">
                                              <p:val>
                                                <p:strVal val="#ppt_y"/>
                                              </p:val>
                                            </p:tav>
                                          </p:tavLst>
                                        </p:anim>
                                        <p:anim calcmode="lin" valueType="num">
                                          <p:cBhvr>
                                            <p:cTn id="18" dur="500" fill="hold"/>
                                            <p:tgtEl>
                                              <p:spTgt spid="39"/>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39"/>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3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35000"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2000" fill="hold"/>
                                            <p:tgtEl>
                                              <p:spTgt spid="37"/>
                                            </p:tgtEl>
                                            <p:attrNameLst>
                                              <p:attrName>ppt_x</p:attrName>
                                            </p:attrNameLst>
                                          </p:cBhvr>
                                          <p:tavLst>
                                            <p:tav tm="0">
                                              <p:val>
                                                <p:strVal val="0-#ppt_w/2"/>
                                              </p:val>
                                            </p:tav>
                                            <p:tav tm="100000">
                                              <p:val>
                                                <p:strVal val="#ppt_x"/>
                                              </p:val>
                                            </p:tav>
                                          </p:tavLst>
                                        </p:anim>
                                        <p:anim calcmode="lin" valueType="num">
                                          <p:cBhvr additive="base">
                                            <p:cTn id="8" dur="2000" fill="hold"/>
                                            <p:tgtEl>
                                              <p:spTgt spid="37"/>
                                            </p:tgtEl>
                                            <p:attrNameLst>
                                              <p:attrName>ppt_y</p:attrName>
                                            </p:attrNameLst>
                                          </p:cBhvr>
                                          <p:tavLst>
                                            <p:tav tm="0">
                                              <p:val>
                                                <p:strVal val="0-#ppt_h/2"/>
                                              </p:val>
                                            </p:tav>
                                            <p:tav tm="100000">
                                              <p:val>
                                                <p:strVal val="#ppt_y"/>
                                              </p:val>
                                            </p:tav>
                                          </p:tavLst>
                                        </p:anim>
                                      </p:childTnLst>
                                    </p:cTn>
                                  </p:par>
                                </p:childTnLst>
                              </p:cTn>
                            </p:par>
                            <p:par>
                              <p:cTn id="9" fill="hold">
                                <p:stCondLst>
                                  <p:cond delay="2000"/>
                                </p:stCondLst>
                                <p:childTnLst>
                                  <p:par>
                                    <p:cTn id="10" presetID="22" presetClass="entr" presetSubtype="8" fill="hold" grpId="0" nodeType="after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wipe(left)">
                                          <p:cBhvr>
                                            <p:cTn id="12" dur="500"/>
                                            <p:tgtEl>
                                              <p:spTgt spid="38"/>
                                            </p:tgtEl>
                                          </p:cBhvr>
                                        </p:animEffect>
                                      </p:childTnLst>
                                    </p:cTn>
                                  </p:par>
                                </p:childTnLst>
                              </p:cTn>
                            </p:par>
                            <p:par>
                              <p:cTn id="13" fill="hold">
                                <p:stCondLst>
                                  <p:cond delay="2500"/>
                                </p:stCondLst>
                                <p:childTnLst>
                                  <p:par>
                                    <p:cTn id="14" presetID="41" presetClass="entr" presetSubtype="0" fill="hold" grpId="0" nodeType="afterEffect">
                                      <p:stCondLst>
                                        <p:cond delay="0"/>
                                      </p:stCondLst>
                                      <p:iterate type="lt">
                                        <p:tmPct val="7000"/>
                                      </p:iterate>
                                      <p:childTnLst>
                                        <p:set>
                                          <p:cBhvr>
                                            <p:cTn id="15" dur="1" fill="hold">
                                              <p:stCondLst>
                                                <p:cond delay="0"/>
                                              </p:stCondLst>
                                            </p:cTn>
                                            <p:tgtEl>
                                              <p:spTgt spid="39"/>
                                            </p:tgtEl>
                                            <p:attrNameLst>
                                              <p:attrName>style.visibility</p:attrName>
                                            </p:attrNameLst>
                                          </p:cBhvr>
                                          <p:to>
                                            <p:strVal val="visible"/>
                                          </p:to>
                                        </p:set>
                                        <p:anim calcmode="lin" valueType="num">
                                          <p:cBhvr>
                                            <p:cTn id="16" dur="500" fill="hold"/>
                                            <p:tgtEl>
                                              <p:spTgt spid="39"/>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39"/>
                                            </p:tgtEl>
                                            <p:attrNameLst>
                                              <p:attrName>ppt_y</p:attrName>
                                            </p:attrNameLst>
                                          </p:cBhvr>
                                          <p:tavLst>
                                            <p:tav tm="0">
                                              <p:val>
                                                <p:strVal val="#ppt_y"/>
                                              </p:val>
                                            </p:tav>
                                            <p:tav tm="100000">
                                              <p:val>
                                                <p:strVal val="#ppt_y"/>
                                              </p:val>
                                            </p:tav>
                                          </p:tavLst>
                                        </p:anim>
                                        <p:anim calcmode="lin" valueType="num">
                                          <p:cBhvr>
                                            <p:cTn id="18" dur="500" fill="hold"/>
                                            <p:tgtEl>
                                              <p:spTgt spid="39"/>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39"/>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39"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0200" y="179901"/>
            <a:ext cx="704773" cy="479812"/>
          </a:xfrm>
          <a:prstGeom prst="rect">
            <a:avLst/>
          </a:prstGeom>
        </p:spPr>
      </p:pic>
      <p:cxnSp>
        <p:nvCxnSpPr>
          <p:cNvPr id="14" name="直接连接符 13"/>
          <p:cNvCxnSpPr/>
          <p:nvPr/>
        </p:nvCxnSpPr>
        <p:spPr>
          <a:xfrm>
            <a:off x="2780907" y="509047"/>
            <a:ext cx="9345105" cy="0"/>
          </a:xfrm>
          <a:prstGeom prst="line">
            <a:avLst/>
          </a:prstGeom>
          <a:ln>
            <a:solidFill>
              <a:srgbClr val="427345"/>
            </a:solidFill>
          </a:ln>
        </p:spPr>
        <p:style>
          <a:lnRef idx="1">
            <a:schemeClr val="accent1"/>
          </a:lnRef>
          <a:fillRef idx="0">
            <a:schemeClr val="accent1"/>
          </a:fillRef>
          <a:effectRef idx="0">
            <a:schemeClr val="accent1"/>
          </a:effectRef>
          <a:fontRef idx="minor">
            <a:schemeClr val="tx1"/>
          </a:fontRef>
        </p:style>
      </p:cxnSp>
      <p:sp>
        <p:nvSpPr>
          <p:cNvPr id="16" name="文本框 6"/>
          <p:cNvSpPr txBox="1"/>
          <p:nvPr/>
        </p:nvSpPr>
        <p:spPr>
          <a:xfrm>
            <a:off x="4655535" y="1940310"/>
            <a:ext cx="6965398" cy="2051074"/>
          </a:xfrm>
          <a:prstGeom prst="rect">
            <a:avLst/>
          </a:prstGeom>
          <a:noFill/>
        </p:spPr>
        <p:txBody>
          <a:bodyPr wrap="square" lIns="68580" tIns="34290" rIns="68580" bIns="34290" rtlCol="0">
            <a:spAutoFit/>
          </a:bodyPr>
          <a:lstStyle>
            <a:defPPr>
              <a:defRPr lang="zh-CN"/>
            </a:defPPr>
            <a:lvl1pPr algn="just">
              <a:lnSpc>
                <a:spcPct val="200000"/>
              </a:lnSpc>
              <a:defRPr sz="1000">
                <a:solidFill>
                  <a:schemeClr val="accent6">
                    <a:lumMod val="50000"/>
                  </a:schemeClr>
                </a:solidFill>
                <a:latin typeface="+mj-ea"/>
                <a:ea typeface="+mj-ea"/>
              </a:defRPr>
            </a:lvl1pPr>
          </a:lstStyle>
          <a:p>
            <a:r>
              <a:rPr lang="zh-CN" altLang="en-US" sz="1100" dirty="0"/>
              <a:t>国际妇女节是妇女创造历史的见证，妇女为争取与男性平等所走的斗争道路十分漫长。古希腊的莉西斯特拉塔就领导了妇女斗争来阻止战争；法国革命时期，巴黎妇女高呼“自由，平等，友爱”，走上凡尔赛的街头争取选举权。</a:t>
            </a:r>
            <a:r>
              <a:rPr lang="en-US" altLang="zh-CN" sz="1100" dirty="0"/>
              <a:t>[43]</a:t>
            </a:r>
            <a:r>
              <a:rPr lang="zh-CN" altLang="en-US" sz="1100" dirty="0"/>
              <a:t> </a:t>
            </a:r>
          </a:p>
          <a:p>
            <a:r>
              <a:rPr lang="en-US" altLang="zh-CN" sz="1100" dirty="0"/>
              <a:t>3.8</a:t>
            </a:r>
            <a:r>
              <a:rPr lang="zh-CN" altLang="en-US" sz="1100" dirty="0"/>
              <a:t>国际妇女节是全世界妇女的节日。这个日子是联合国承认的，同时也被很多国家确定为法定假日。来自五湖四海的妇女们，尽管被不同的国界、种族、语言、文化、经济和政治所区分，但在这一天能够同时庆祝属于自己的节日。让人们再回首那九十年前的为得到平等、公正、和平以及发展所做出的斗争。</a:t>
            </a:r>
          </a:p>
        </p:txBody>
      </p:sp>
      <p:sp>
        <p:nvSpPr>
          <p:cNvPr id="17" name="矩形 16"/>
          <p:cNvSpPr/>
          <p:nvPr/>
        </p:nvSpPr>
        <p:spPr>
          <a:xfrm>
            <a:off x="4655535" y="1595110"/>
            <a:ext cx="1956321" cy="284675"/>
          </a:xfrm>
          <a:prstGeom prst="rect">
            <a:avLst/>
          </a:prstGeom>
          <a:noFill/>
        </p:spPr>
        <p:txBody>
          <a:bodyPr vert="horz" wrap="square" lIns="68562" tIns="34281" rIns="68562" bIns="34281" rtlCol="0">
            <a:spAutoFit/>
          </a:bodyPr>
          <a:lstStyle/>
          <a:p>
            <a:pPr defTabSz="914400"/>
            <a:r>
              <a:rPr lang="zh-CN" altLang="en-US" sz="1400" b="1" dirty="0" smtClean="0">
                <a:solidFill>
                  <a:srgbClr val="427345"/>
                </a:solidFill>
                <a:latin typeface="+mj-ea"/>
                <a:ea typeface="+mj-ea"/>
              </a:rPr>
              <a:t>活动背景介绍</a:t>
            </a:r>
            <a:endParaRPr lang="en-US" altLang="zh-CN" sz="1400" b="1" dirty="0">
              <a:solidFill>
                <a:srgbClr val="427345"/>
              </a:solidFill>
              <a:latin typeface="+mj-ea"/>
              <a:ea typeface="+mj-ea"/>
            </a:endParaRPr>
          </a:p>
        </p:txBody>
      </p:sp>
      <p:sp>
        <p:nvSpPr>
          <p:cNvPr id="18" name="文本框 6"/>
          <p:cNvSpPr txBox="1"/>
          <p:nvPr/>
        </p:nvSpPr>
        <p:spPr>
          <a:xfrm>
            <a:off x="4655535" y="4599185"/>
            <a:ext cx="6965398" cy="696857"/>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200000"/>
              </a:lnSpc>
            </a:pPr>
            <a:r>
              <a:rPr lang="zh-CN" altLang="en-US" sz="1100" dirty="0">
                <a:solidFill>
                  <a:schemeClr val="accent6">
                    <a:lumMod val="50000"/>
                  </a:schemeClr>
                </a:solidFill>
                <a:latin typeface="+mj-ea"/>
                <a:ea typeface="+mj-ea"/>
              </a:rPr>
              <a:t>您的内容打在这里，或者通过复制您的文本后，在此框中选择粘贴，并选择只保留文字。</a:t>
            </a:r>
            <a:r>
              <a:rPr lang="zh-CN" altLang="en-US" sz="1100" dirty="0">
                <a:solidFill>
                  <a:schemeClr val="accent6">
                    <a:lumMod val="50000"/>
                  </a:schemeClr>
                </a:solidFill>
                <a:latin typeface="+mj-ea"/>
                <a:ea typeface="+mj-ea"/>
                <a:sym typeface="微软雅黑" pitchFamily="34" charset="-122"/>
              </a:rPr>
              <a:t>在此录入上述图表的描述说明，在此录入上述图</a:t>
            </a:r>
            <a:r>
              <a:rPr lang="zh-CN" altLang="en-US" sz="1100" dirty="0" smtClean="0">
                <a:solidFill>
                  <a:schemeClr val="accent6">
                    <a:lumMod val="50000"/>
                  </a:schemeClr>
                </a:solidFill>
                <a:latin typeface="+mj-ea"/>
                <a:ea typeface="+mj-ea"/>
                <a:sym typeface="微软雅黑" pitchFamily="34" charset="-122"/>
              </a:rPr>
              <a:t>表</a:t>
            </a:r>
            <a:r>
              <a:rPr lang="zh-CN" altLang="en-US" sz="1100" dirty="0">
                <a:solidFill>
                  <a:schemeClr val="accent6">
                    <a:lumMod val="50000"/>
                  </a:schemeClr>
                </a:solidFill>
                <a:latin typeface="+mj-ea"/>
              </a:rPr>
              <a:t>或者通过复制您的文本后，在此框中选择粘贴，并选择只保留文字</a:t>
            </a:r>
            <a:r>
              <a:rPr lang="zh-CN" altLang="en-US" sz="1100" dirty="0" smtClean="0">
                <a:solidFill>
                  <a:schemeClr val="accent6">
                    <a:lumMod val="50000"/>
                  </a:schemeClr>
                </a:solidFill>
                <a:latin typeface="+mj-ea"/>
              </a:rPr>
              <a:t>。</a:t>
            </a:r>
            <a:endParaRPr lang="zh-CN" altLang="en-US" sz="1100" dirty="0">
              <a:solidFill>
                <a:schemeClr val="accent6">
                  <a:lumMod val="50000"/>
                </a:schemeClr>
              </a:solidFill>
              <a:latin typeface="+mj-ea"/>
              <a:ea typeface="+mj-ea"/>
            </a:endParaRPr>
          </a:p>
        </p:txBody>
      </p:sp>
      <p:sp>
        <p:nvSpPr>
          <p:cNvPr id="19" name="矩形 18"/>
          <p:cNvSpPr/>
          <p:nvPr/>
        </p:nvSpPr>
        <p:spPr>
          <a:xfrm>
            <a:off x="4655535" y="4279278"/>
            <a:ext cx="1956321" cy="284675"/>
          </a:xfrm>
          <a:prstGeom prst="rect">
            <a:avLst/>
          </a:prstGeom>
          <a:noFill/>
        </p:spPr>
        <p:txBody>
          <a:bodyPr vert="horz" wrap="square" lIns="68562" tIns="34281" rIns="68562" bIns="34281" rtlCol="0">
            <a:spAutoFit/>
          </a:bodyPr>
          <a:lstStyle/>
          <a:p>
            <a:pPr defTabSz="914400"/>
            <a:r>
              <a:rPr lang="zh-CN" altLang="en-US" sz="1400" b="1" dirty="0" smtClean="0">
                <a:solidFill>
                  <a:srgbClr val="427345"/>
                </a:solidFill>
                <a:latin typeface="+mj-ea"/>
                <a:ea typeface="+mj-ea"/>
              </a:rPr>
              <a:t>活动展开原因</a:t>
            </a:r>
            <a:endParaRPr lang="en-US" altLang="zh-CN" sz="1400" b="1" dirty="0">
              <a:solidFill>
                <a:srgbClr val="427345"/>
              </a:solidFill>
              <a:latin typeface="+mj-ea"/>
              <a:ea typeface="+mj-ea"/>
            </a:endParaRPr>
          </a:p>
        </p:txBody>
      </p:sp>
      <p:sp>
        <p:nvSpPr>
          <p:cNvPr id="21" name="矩形 20"/>
          <p:cNvSpPr/>
          <p:nvPr/>
        </p:nvSpPr>
        <p:spPr>
          <a:xfrm>
            <a:off x="10788597" y="156195"/>
            <a:ext cx="1337415" cy="284675"/>
          </a:xfrm>
          <a:prstGeom prst="rect">
            <a:avLst/>
          </a:prstGeom>
          <a:noFill/>
        </p:spPr>
        <p:txBody>
          <a:bodyPr vert="horz" wrap="square" lIns="68562" tIns="34281" rIns="68562" bIns="34281" rtlCol="0">
            <a:spAutoFit/>
          </a:bodyPr>
          <a:lstStyle/>
          <a:p>
            <a:pPr defTabSz="914400"/>
            <a:r>
              <a:rPr lang="zh-CN" altLang="en-US" sz="1400" b="1" dirty="0" smtClean="0">
                <a:solidFill>
                  <a:srgbClr val="427345"/>
                </a:solidFill>
                <a:latin typeface="+mj-ea"/>
                <a:ea typeface="+mj-ea"/>
              </a:rPr>
              <a:t>输入标题文字</a:t>
            </a:r>
            <a:endParaRPr lang="en-US" altLang="zh-CN" sz="1400" b="1" dirty="0">
              <a:solidFill>
                <a:srgbClr val="427345"/>
              </a:solidFill>
              <a:latin typeface="+mj-ea"/>
              <a:ea typeface="+mj-ea"/>
            </a:endParaRPr>
          </a:p>
        </p:txBody>
      </p:sp>
      <p:pic>
        <p:nvPicPr>
          <p:cNvPr id="15" name="图片 14"/>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652376" y="0"/>
            <a:ext cx="1830478" cy="852636"/>
          </a:xfrm>
          <a:prstGeom prst="rect">
            <a:avLst/>
          </a:prstGeom>
        </p:spPr>
      </p:pic>
      <p:pic>
        <p:nvPicPr>
          <p:cNvPr id="22" name="图片 2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5400000">
            <a:off x="9754318" y="4420235"/>
            <a:ext cx="1527051" cy="3810008"/>
          </a:xfrm>
          <a:prstGeom prst="rect">
            <a:avLst/>
          </a:prstGeom>
        </p:spPr>
      </p:pic>
      <p:pic>
        <p:nvPicPr>
          <p:cNvPr id="23" name="图片 2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6200000">
            <a:off x="6900878" y="5052670"/>
            <a:ext cx="993650" cy="2901702"/>
          </a:xfrm>
          <a:prstGeom prst="rect">
            <a:avLst/>
          </a:prstGeom>
        </p:spPr>
      </p:pic>
      <p:pic>
        <p:nvPicPr>
          <p:cNvPr id="24" name="图片 2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5400000">
            <a:off x="3598732" y="4434985"/>
            <a:ext cx="1527051" cy="3810008"/>
          </a:xfrm>
          <a:prstGeom prst="rect">
            <a:avLst/>
          </a:prstGeom>
        </p:spPr>
      </p:pic>
      <p:pic>
        <p:nvPicPr>
          <p:cNvPr id="25" name="图片 2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6200000">
            <a:off x="787640" y="5052670"/>
            <a:ext cx="993650" cy="2901702"/>
          </a:xfrm>
          <a:prstGeom prst="rect">
            <a:avLst/>
          </a:prstGeom>
        </p:spPr>
      </p:pic>
      <p:pic>
        <p:nvPicPr>
          <p:cNvPr id="27" name="图片 2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139476" y="5203846"/>
            <a:ext cx="1595839" cy="1278365"/>
          </a:xfrm>
          <a:prstGeom prst="rect">
            <a:avLst/>
          </a:prstGeom>
        </p:spPr>
      </p:pic>
      <p:pic>
        <p:nvPicPr>
          <p:cNvPr id="28" name="图片 2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28332" y="671284"/>
            <a:ext cx="3018125" cy="5335411"/>
          </a:xfrm>
          <a:prstGeom prst="rect">
            <a:avLst/>
          </a:prstGeom>
        </p:spPr>
      </p:pic>
      <p:pic>
        <p:nvPicPr>
          <p:cNvPr id="29" name="图片 2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09870" y="1585666"/>
            <a:ext cx="704773" cy="479812"/>
          </a:xfrm>
          <a:prstGeom prst="rect">
            <a:avLst/>
          </a:prstGeom>
        </p:spPr>
      </p:pic>
      <p:pic>
        <p:nvPicPr>
          <p:cNvPr id="30" name="图片 2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09870" y="4279278"/>
            <a:ext cx="704773" cy="479812"/>
          </a:xfrm>
          <a:prstGeom prst="rect">
            <a:avLst/>
          </a:prstGeom>
        </p:spPr>
      </p:pic>
    </p:spTree>
    <p:extLst>
      <p:ext uri="{BB962C8B-B14F-4D97-AF65-F5344CB8AC3E}">
        <p14:creationId xmlns:p14="http://schemas.microsoft.com/office/powerpoint/2010/main" val="29161757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fallOve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left)">
                                      <p:cBhvr>
                                        <p:cTn id="12" dur="500"/>
                                        <p:tgtEl>
                                          <p:spTgt spid="15"/>
                                        </p:tgtEl>
                                      </p:cBhvr>
                                    </p:animEffect>
                                  </p:childTnLst>
                                </p:cTn>
                              </p:par>
                            </p:childTnLst>
                          </p:cTn>
                        </p:par>
                        <p:par>
                          <p:cTn id="13" fill="hold">
                            <p:stCondLst>
                              <p:cond delay="1000"/>
                            </p:stCondLst>
                            <p:childTnLst>
                              <p:par>
                                <p:cTn id="14" presetID="14" presetClass="entr" presetSubtype="10" fill="hold" grpId="0" nodeType="after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randombar(horizontal)">
                                      <p:cBhvr>
                                        <p:cTn id="16" dur="500"/>
                                        <p:tgtEl>
                                          <p:spTgt spid="21"/>
                                        </p:tgtEl>
                                      </p:cBhvr>
                                    </p:animEffect>
                                  </p:childTnLst>
                                </p:cTn>
                              </p:par>
                            </p:childTnLst>
                          </p:cTn>
                        </p:par>
                        <p:par>
                          <p:cTn id="17" fill="hold">
                            <p:stCondLst>
                              <p:cond delay="1500"/>
                            </p:stCondLst>
                            <p:childTnLst>
                              <p:par>
                                <p:cTn id="18" presetID="22" presetClass="entr" presetSubtype="8" fill="hold" nodeType="after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left)">
                                      <p:cBhvr>
                                        <p:cTn id="20" dur="500"/>
                                        <p:tgtEl>
                                          <p:spTgt spid="14"/>
                                        </p:tgtEl>
                                      </p:cBhvr>
                                    </p:animEffect>
                                  </p:childTnLst>
                                </p:cTn>
                              </p:par>
                            </p:childTnLst>
                          </p:cTn>
                        </p:par>
                        <p:par>
                          <p:cTn id="21" fill="hold">
                            <p:stCondLst>
                              <p:cond delay="2000"/>
                            </p:stCondLst>
                            <p:childTnLst>
                              <p:par>
                                <p:cTn id="22" presetID="2" presetClass="entr" presetSubtype="8" fill="hold" nodeType="afterEffect">
                                  <p:stCondLst>
                                    <p:cond delay="0"/>
                                  </p:stCondLst>
                                  <p:childTnLst>
                                    <p:set>
                                      <p:cBhvr>
                                        <p:cTn id="23" dur="1" fill="hold">
                                          <p:stCondLst>
                                            <p:cond delay="0"/>
                                          </p:stCondLst>
                                        </p:cTn>
                                        <p:tgtEl>
                                          <p:spTgt spid="27"/>
                                        </p:tgtEl>
                                        <p:attrNameLst>
                                          <p:attrName>style.visibility</p:attrName>
                                        </p:attrNameLst>
                                      </p:cBhvr>
                                      <p:to>
                                        <p:strVal val="visible"/>
                                      </p:to>
                                    </p:set>
                                    <p:anim calcmode="lin" valueType="num">
                                      <p:cBhvr additive="base">
                                        <p:cTn id="24" dur="500" fill="hold"/>
                                        <p:tgtEl>
                                          <p:spTgt spid="27"/>
                                        </p:tgtEl>
                                        <p:attrNameLst>
                                          <p:attrName>ppt_x</p:attrName>
                                        </p:attrNameLst>
                                      </p:cBhvr>
                                      <p:tavLst>
                                        <p:tav tm="0">
                                          <p:val>
                                            <p:strVal val="0-#ppt_w/2"/>
                                          </p:val>
                                        </p:tav>
                                        <p:tav tm="100000">
                                          <p:val>
                                            <p:strVal val="#ppt_x"/>
                                          </p:val>
                                        </p:tav>
                                      </p:tavLst>
                                    </p:anim>
                                    <p:anim calcmode="lin" valueType="num">
                                      <p:cBhvr additive="base">
                                        <p:cTn id="25" dur="500" fill="hold"/>
                                        <p:tgtEl>
                                          <p:spTgt spid="27"/>
                                        </p:tgtEl>
                                        <p:attrNameLst>
                                          <p:attrName>ppt_y</p:attrName>
                                        </p:attrNameLst>
                                      </p:cBhvr>
                                      <p:tavLst>
                                        <p:tav tm="0">
                                          <p:val>
                                            <p:strVal val="#ppt_y"/>
                                          </p:val>
                                        </p:tav>
                                        <p:tav tm="100000">
                                          <p:val>
                                            <p:strVal val="#ppt_y"/>
                                          </p:val>
                                        </p:tav>
                                      </p:tavLst>
                                    </p:anim>
                                  </p:childTnLst>
                                </p:cTn>
                              </p:par>
                              <p:par>
                                <p:cTn id="26" presetID="2" presetClass="entr" presetSubtype="8" fill="hold" nodeType="withEffect">
                                  <p:stCondLst>
                                    <p:cond delay="0"/>
                                  </p:stCondLst>
                                  <p:childTnLst>
                                    <p:set>
                                      <p:cBhvr>
                                        <p:cTn id="27" dur="1" fill="hold">
                                          <p:stCondLst>
                                            <p:cond delay="0"/>
                                          </p:stCondLst>
                                        </p:cTn>
                                        <p:tgtEl>
                                          <p:spTgt spid="28"/>
                                        </p:tgtEl>
                                        <p:attrNameLst>
                                          <p:attrName>style.visibility</p:attrName>
                                        </p:attrNameLst>
                                      </p:cBhvr>
                                      <p:to>
                                        <p:strVal val="visible"/>
                                      </p:to>
                                    </p:set>
                                    <p:anim calcmode="lin" valueType="num">
                                      <p:cBhvr additive="base">
                                        <p:cTn id="28" dur="500" fill="hold"/>
                                        <p:tgtEl>
                                          <p:spTgt spid="28"/>
                                        </p:tgtEl>
                                        <p:attrNameLst>
                                          <p:attrName>ppt_x</p:attrName>
                                        </p:attrNameLst>
                                      </p:cBhvr>
                                      <p:tavLst>
                                        <p:tav tm="0">
                                          <p:val>
                                            <p:strVal val="0-#ppt_w/2"/>
                                          </p:val>
                                        </p:tav>
                                        <p:tav tm="100000">
                                          <p:val>
                                            <p:strVal val="#ppt_x"/>
                                          </p:val>
                                        </p:tav>
                                      </p:tavLst>
                                    </p:anim>
                                    <p:anim calcmode="lin" valueType="num">
                                      <p:cBhvr additive="base">
                                        <p:cTn id="29" dur="500" fill="hold"/>
                                        <p:tgtEl>
                                          <p:spTgt spid="28"/>
                                        </p:tgtEl>
                                        <p:attrNameLst>
                                          <p:attrName>ppt_y</p:attrName>
                                        </p:attrNameLst>
                                      </p:cBhvr>
                                      <p:tavLst>
                                        <p:tav tm="0">
                                          <p:val>
                                            <p:strVal val="#ppt_y"/>
                                          </p:val>
                                        </p:tav>
                                        <p:tav tm="100000">
                                          <p:val>
                                            <p:strVal val="#ppt_y"/>
                                          </p:val>
                                        </p:tav>
                                      </p:tavLst>
                                    </p:anim>
                                  </p:childTnLst>
                                </p:cTn>
                              </p:par>
                            </p:childTnLst>
                          </p:cTn>
                        </p:par>
                        <p:par>
                          <p:cTn id="30" fill="hold">
                            <p:stCondLst>
                              <p:cond delay="2500"/>
                            </p:stCondLst>
                            <p:childTnLst>
                              <p:par>
                                <p:cTn id="31" presetID="53" presetClass="entr" presetSubtype="16" fill="hold" nodeType="afterEffect">
                                  <p:stCondLst>
                                    <p:cond delay="0"/>
                                  </p:stCondLst>
                                  <p:childTnLst>
                                    <p:set>
                                      <p:cBhvr>
                                        <p:cTn id="32" dur="1" fill="hold">
                                          <p:stCondLst>
                                            <p:cond delay="0"/>
                                          </p:stCondLst>
                                        </p:cTn>
                                        <p:tgtEl>
                                          <p:spTgt spid="29"/>
                                        </p:tgtEl>
                                        <p:attrNameLst>
                                          <p:attrName>style.visibility</p:attrName>
                                        </p:attrNameLst>
                                      </p:cBhvr>
                                      <p:to>
                                        <p:strVal val="visible"/>
                                      </p:to>
                                    </p:set>
                                    <p:anim calcmode="lin" valueType="num">
                                      <p:cBhvr>
                                        <p:cTn id="33" dur="500" fill="hold"/>
                                        <p:tgtEl>
                                          <p:spTgt spid="29"/>
                                        </p:tgtEl>
                                        <p:attrNameLst>
                                          <p:attrName>ppt_w</p:attrName>
                                        </p:attrNameLst>
                                      </p:cBhvr>
                                      <p:tavLst>
                                        <p:tav tm="0">
                                          <p:val>
                                            <p:fltVal val="0"/>
                                          </p:val>
                                        </p:tav>
                                        <p:tav tm="100000">
                                          <p:val>
                                            <p:strVal val="#ppt_w"/>
                                          </p:val>
                                        </p:tav>
                                      </p:tavLst>
                                    </p:anim>
                                    <p:anim calcmode="lin" valueType="num">
                                      <p:cBhvr>
                                        <p:cTn id="34" dur="500" fill="hold"/>
                                        <p:tgtEl>
                                          <p:spTgt spid="29"/>
                                        </p:tgtEl>
                                        <p:attrNameLst>
                                          <p:attrName>ppt_h</p:attrName>
                                        </p:attrNameLst>
                                      </p:cBhvr>
                                      <p:tavLst>
                                        <p:tav tm="0">
                                          <p:val>
                                            <p:fltVal val="0"/>
                                          </p:val>
                                        </p:tav>
                                        <p:tav tm="100000">
                                          <p:val>
                                            <p:strVal val="#ppt_h"/>
                                          </p:val>
                                        </p:tav>
                                      </p:tavLst>
                                    </p:anim>
                                    <p:animEffect transition="in" filter="fade">
                                      <p:cBhvr>
                                        <p:cTn id="35" dur="500"/>
                                        <p:tgtEl>
                                          <p:spTgt spid="29"/>
                                        </p:tgtEl>
                                      </p:cBhvr>
                                    </p:animEffect>
                                  </p:childTnLst>
                                </p:cTn>
                              </p:par>
                            </p:childTnLst>
                          </p:cTn>
                        </p:par>
                        <p:par>
                          <p:cTn id="36" fill="hold">
                            <p:stCondLst>
                              <p:cond delay="3000"/>
                            </p:stCondLst>
                            <p:childTnLst>
                              <p:par>
                                <p:cTn id="37" presetID="14" presetClass="entr" presetSubtype="10" fill="hold" grpId="0" nodeType="after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randombar(horizontal)">
                                      <p:cBhvr>
                                        <p:cTn id="39" dur="500"/>
                                        <p:tgtEl>
                                          <p:spTgt spid="17"/>
                                        </p:tgtEl>
                                      </p:cBhvr>
                                    </p:animEffect>
                                  </p:childTnLst>
                                </p:cTn>
                              </p:par>
                            </p:childTnLst>
                          </p:cTn>
                        </p:par>
                        <p:par>
                          <p:cTn id="40" fill="hold">
                            <p:stCondLst>
                              <p:cond delay="3500"/>
                            </p:stCondLst>
                            <p:childTnLst>
                              <p:par>
                                <p:cTn id="41" presetID="42" presetClass="entr" presetSubtype="0" fill="hold" grpId="0"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1000"/>
                                        <p:tgtEl>
                                          <p:spTgt spid="16"/>
                                        </p:tgtEl>
                                      </p:cBhvr>
                                    </p:animEffect>
                                    <p:anim calcmode="lin" valueType="num">
                                      <p:cBhvr>
                                        <p:cTn id="44" dur="1000" fill="hold"/>
                                        <p:tgtEl>
                                          <p:spTgt spid="16"/>
                                        </p:tgtEl>
                                        <p:attrNameLst>
                                          <p:attrName>ppt_x</p:attrName>
                                        </p:attrNameLst>
                                      </p:cBhvr>
                                      <p:tavLst>
                                        <p:tav tm="0">
                                          <p:val>
                                            <p:strVal val="#ppt_x"/>
                                          </p:val>
                                        </p:tav>
                                        <p:tav tm="100000">
                                          <p:val>
                                            <p:strVal val="#ppt_x"/>
                                          </p:val>
                                        </p:tav>
                                      </p:tavLst>
                                    </p:anim>
                                    <p:anim calcmode="lin" valueType="num">
                                      <p:cBhvr>
                                        <p:cTn id="45" dur="1000" fill="hold"/>
                                        <p:tgtEl>
                                          <p:spTgt spid="16"/>
                                        </p:tgtEl>
                                        <p:attrNameLst>
                                          <p:attrName>ppt_y</p:attrName>
                                        </p:attrNameLst>
                                      </p:cBhvr>
                                      <p:tavLst>
                                        <p:tav tm="0">
                                          <p:val>
                                            <p:strVal val="#ppt_y+.1"/>
                                          </p:val>
                                        </p:tav>
                                        <p:tav tm="100000">
                                          <p:val>
                                            <p:strVal val="#ppt_y"/>
                                          </p:val>
                                        </p:tav>
                                      </p:tavLst>
                                    </p:anim>
                                  </p:childTnLst>
                                </p:cTn>
                              </p:par>
                            </p:childTnLst>
                          </p:cTn>
                        </p:par>
                        <p:par>
                          <p:cTn id="46" fill="hold">
                            <p:stCondLst>
                              <p:cond delay="4500"/>
                            </p:stCondLst>
                            <p:childTnLst>
                              <p:par>
                                <p:cTn id="47" presetID="53" presetClass="entr" presetSubtype="16" fill="hold" nodeType="afterEffect">
                                  <p:stCondLst>
                                    <p:cond delay="0"/>
                                  </p:stCondLst>
                                  <p:childTnLst>
                                    <p:set>
                                      <p:cBhvr>
                                        <p:cTn id="48" dur="1" fill="hold">
                                          <p:stCondLst>
                                            <p:cond delay="0"/>
                                          </p:stCondLst>
                                        </p:cTn>
                                        <p:tgtEl>
                                          <p:spTgt spid="30"/>
                                        </p:tgtEl>
                                        <p:attrNameLst>
                                          <p:attrName>style.visibility</p:attrName>
                                        </p:attrNameLst>
                                      </p:cBhvr>
                                      <p:to>
                                        <p:strVal val="visible"/>
                                      </p:to>
                                    </p:set>
                                    <p:anim calcmode="lin" valueType="num">
                                      <p:cBhvr>
                                        <p:cTn id="49" dur="500" fill="hold"/>
                                        <p:tgtEl>
                                          <p:spTgt spid="30"/>
                                        </p:tgtEl>
                                        <p:attrNameLst>
                                          <p:attrName>ppt_w</p:attrName>
                                        </p:attrNameLst>
                                      </p:cBhvr>
                                      <p:tavLst>
                                        <p:tav tm="0">
                                          <p:val>
                                            <p:fltVal val="0"/>
                                          </p:val>
                                        </p:tav>
                                        <p:tav tm="100000">
                                          <p:val>
                                            <p:strVal val="#ppt_w"/>
                                          </p:val>
                                        </p:tav>
                                      </p:tavLst>
                                    </p:anim>
                                    <p:anim calcmode="lin" valueType="num">
                                      <p:cBhvr>
                                        <p:cTn id="50" dur="500" fill="hold"/>
                                        <p:tgtEl>
                                          <p:spTgt spid="30"/>
                                        </p:tgtEl>
                                        <p:attrNameLst>
                                          <p:attrName>ppt_h</p:attrName>
                                        </p:attrNameLst>
                                      </p:cBhvr>
                                      <p:tavLst>
                                        <p:tav tm="0">
                                          <p:val>
                                            <p:fltVal val="0"/>
                                          </p:val>
                                        </p:tav>
                                        <p:tav tm="100000">
                                          <p:val>
                                            <p:strVal val="#ppt_h"/>
                                          </p:val>
                                        </p:tav>
                                      </p:tavLst>
                                    </p:anim>
                                    <p:animEffect transition="in" filter="fade">
                                      <p:cBhvr>
                                        <p:cTn id="51" dur="500"/>
                                        <p:tgtEl>
                                          <p:spTgt spid="30"/>
                                        </p:tgtEl>
                                      </p:cBhvr>
                                    </p:animEffect>
                                  </p:childTnLst>
                                </p:cTn>
                              </p:par>
                            </p:childTnLst>
                          </p:cTn>
                        </p:par>
                        <p:par>
                          <p:cTn id="52" fill="hold">
                            <p:stCondLst>
                              <p:cond delay="5000"/>
                            </p:stCondLst>
                            <p:childTnLst>
                              <p:par>
                                <p:cTn id="53" presetID="14" presetClass="entr" presetSubtype="10" fill="hold" grpId="0" nodeType="after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randombar(horizontal)">
                                      <p:cBhvr>
                                        <p:cTn id="55" dur="500"/>
                                        <p:tgtEl>
                                          <p:spTgt spid="19"/>
                                        </p:tgtEl>
                                      </p:cBhvr>
                                    </p:animEffect>
                                  </p:childTnLst>
                                </p:cTn>
                              </p:par>
                            </p:childTnLst>
                          </p:cTn>
                        </p:par>
                        <p:par>
                          <p:cTn id="56" fill="hold">
                            <p:stCondLst>
                              <p:cond delay="5500"/>
                            </p:stCondLst>
                            <p:childTnLst>
                              <p:par>
                                <p:cTn id="57" presetID="42" presetClass="entr" presetSubtype="0" fill="hold" grpId="0" nodeType="after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fade">
                                      <p:cBhvr>
                                        <p:cTn id="59" dur="1000"/>
                                        <p:tgtEl>
                                          <p:spTgt spid="18"/>
                                        </p:tgtEl>
                                      </p:cBhvr>
                                    </p:animEffect>
                                    <p:anim calcmode="lin" valueType="num">
                                      <p:cBhvr>
                                        <p:cTn id="60" dur="1000" fill="hold"/>
                                        <p:tgtEl>
                                          <p:spTgt spid="18"/>
                                        </p:tgtEl>
                                        <p:attrNameLst>
                                          <p:attrName>ppt_x</p:attrName>
                                        </p:attrNameLst>
                                      </p:cBhvr>
                                      <p:tavLst>
                                        <p:tav tm="0">
                                          <p:val>
                                            <p:strVal val="#ppt_x"/>
                                          </p:val>
                                        </p:tav>
                                        <p:tav tm="100000">
                                          <p:val>
                                            <p:strVal val="#ppt_x"/>
                                          </p:val>
                                        </p:tav>
                                      </p:tavLst>
                                    </p:anim>
                                    <p:anim calcmode="lin" valueType="num">
                                      <p:cBhvr>
                                        <p:cTn id="61"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0200" y="179901"/>
            <a:ext cx="704773" cy="479812"/>
          </a:xfrm>
          <a:prstGeom prst="rect">
            <a:avLst/>
          </a:prstGeom>
        </p:spPr>
      </p:pic>
      <p:cxnSp>
        <p:nvCxnSpPr>
          <p:cNvPr id="14" name="直接连接符 13"/>
          <p:cNvCxnSpPr/>
          <p:nvPr/>
        </p:nvCxnSpPr>
        <p:spPr>
          <a:xfrm>
            <a:off x="2780907" y="509047"/>
            <a:ext cx="9345105" cy="0"/>
          </a:xfrm>
          <a:prstGeom prst="line">
            <a:avLst/>
          </a:prstGeom>
          <a:ln>
            <a:solidFill>
              <a:srgbClr val="427345"/>
            </a:solidFill>
          </a:ln>
        </p:spPr>
        <p:style>
          <a:lnRef idx="1">
            <a:schemeClr val="accent1"/>
          </a:lnRef>
          <a:fillRef idx="0">
            <a:schemeClr val="accent1"/>
          </a:fillRef>
          <a:effectRef idx="0">
            <a:schemeClr val="accent1"/>
          </a:effectRef>
          <a:fontRef idx="minor">
            <a:schemeClr val="tx1"/>
          </a:fontRef>
        </p:style>
      </p:cxnSp>
      <p:sp>
        <p:nvSpPr>
          <p:cNvPr id="21" name="矩形 20"/>
          <p:cNvSpPr/>
          <p:nvPr/>
        </p:nvSpPr>
        <p:spPr>
          <a:xfrm>
            <a:off x="10788597" y="156195"/>
            <a:ext cx="1337415" cy="284675"/>
          </a:xfrm>
          <a:prstGeom prst="rect">
            <a:avLst/>
          </a:prstGeom>
          <a:noFill/>
        </p:spPr>
        <p:txBody>
          <a:bodyPr vert="horz" wrap="square" lIns="68562" tIns="34281" rIns="68562" bIns="34281" rtlCol="0">
            <a:spAutoFit/>
          </a:bodyPr>
          <a:lstStyle/>
          <a:p>
            <a:pPr defTabSz="914400"/>
            <a:r>
              <a:rPr lang="zh-CN" altLang="en-US" sz="1400" b="1" dirty="0" smtClean="0">
                <a:solidFill>
                  <a:srgbClr val="427345"/>
                </a:solidFill>
                <a:latin typeface="+mj-ea"/>
                <a:ea typeface="+mj-ea"/>
              </a:rPr>
              <a:t>输入标题文字</a:t>
            </a:r>
            <a:endParaRPr lang="en-US" altLang="zh-CN" sz="1400" b="1" dirty="0">
              <a:solidFill>
                <a:srgbClr val="427345"/>
              </a:solidFill>
              <a:latin typeface="+mj-ea"/>
              <a:ea typeface="+mj-ea"/>
            </a:endParaRPr>
          </a:p>
        </p:txBody>
      </p:sp>
      <p:pic>
        <p:nvPicPr>
          <p:cNvPr id="15" name="图片 14"/>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652376" y="0"/>
            <a:ext cx="1830478" cy="852636"/>
          </a:xfrm>
          <a:prstGeom prst="rect">
            <a:avLst/>
          </a:prstGeom>
        </p:spPr>
      </p:pic>
      <p:pic>
        <p:nvPicPr>
          <p:cNvPr id="22" name="图片 2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5400000">
            <a:off x="9754318" y="4420235"/>
            <a:ext cx="1527051" cy="3810008"/>
          </a:xfrm>
          <a:prstGeom prst="rect">
            <a:avLst/>
          </a:prstGeom>
        </p:spPr>
      </p:pic>
      <p:pic>
        <p:nvPicPr>
          <p:cNvPr id="23" name="图片 2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6200000">
            <a:off x="6900878" y="5052670"/>
            <a:ext cx="993650" cy="2901702"/>
          </a:xfrm>
          <a:prstGeom prst="rect">
            <a:avLst/>
          </a:prstGeom>
        </p:spPr>
      </p:pic>
      <p:pic>
        <p:nvPicPr>
          <p:cNvPr id="24" name="图片 2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5400000">
            <a:off x="3598732" y="4434985"/>
            <a:ext cx="1527051" cy="3810008"/>
          </a:xfrm>
          <a:prstGeom prst="rect">
            <a:avLst/>
          </a:prstGeom>
        </p:spPr>
      </p:pic>
      <p:pic>
        <p:nvPicPr>
          <p:cNvPr id="25" name="图片 2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6200000">
            <a:off x="787640" y="5052670"/>
            <a:ext cx="993650" cy="2901702"/>
          </a:xfrm>
          <a:prstGeom prst="rect">
            <a:avLst/>
          </a:prstGeom>
        </p:spPr>
      </p:pic>
      <p:pic>
        <p:nvPicPr>
          <p:cNvPr id="27" name="图片 2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727519" y="4572080"/>
            <a:ext cx="2357868" cy="1888797"/>
          </a:xfrm>
          <a:prstGeom prst="rect">
            <a:avLst/>
          </a:prstGeom>
        </p:spPr>
      </p:pic>
      <p:pic>
        <p:nvPicPr>
          <p:cNvPr id="20" name="图片 1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flipH="1">
            <a:off x="4321615" y="1100425"/>
            <a:ext cx="2991591" cy="4314893"/>
          </a:xfrm>
          <a:prstGeom prst="rect">
            <a:avLst/>
          </a:prstGeom>
        </p:spPr>
      </p:pic>
      <p:sp>
        <p:nvSpPr>
          <p:cNvPr id="26" name="TextBox 111"/>
          <p:cNvSpPr txBox="1"/>
          <p:nvPr/>
        </p:nvSpPr>
        <p:spPr>
          <a:xfrm>
            <a:off x="1138404" y="1812124"/>
            <a:ext cx="4773475" cy="307777"/>
          </a:xfrm>
          <a:prstGeom prst="rect">
            <a:avLst/>
          </a:prstGeom>
        </p:spPr>
        <p:txBody>
          <a:bodyPr wrap="square">
            <a:spAutoFit/>
          </a:bodyPr>
          <a:lstStyle>
            <a:defPPr>
              <a:defRPr lang="zh-CN"/>
            </a:defPPr>
            <a:lvl1pPr algn="ctr">
              <a:defRPr sz="2000">
                <a:solidFill>
                  <a:schemeClr val="bg1">
                    <a:lumMod val="95000"/>
                  </a:schemeClr>
                </a:solidFill>
                <a:latin typeface="华文细黑" panose="02010600040101010101" pitchFamily="2" charset="-122"/>
                <a:ea typeface="华文细黑" panose="02010600040101010101" pitchFamily="2" charset="-122"/>
              </a:defRPr>
            </a:lvl1pPr>
          </a:lstStyle>
          <a:p>
            <a:pPr algn="l"/>
            <a:r>
              <a:rPr lang="zh-CN" altLang="en-US" sz="1400" b="1" dirty="0" smtClean="0">
                <a:solidFill>
                  <a:schemeClr val="accent6">
                    <a:lumMod val="50000"/>
                  </a:schemeClr>
                </a:solidFill>
                <a:latin typeface="+mj-ea"/>
                <a:ea typeface="+mj-ea"/>
              </a:rPr>
              <a:t>活动宗旨</a:t>
            </a:r>
            <a:endParaRPr lang="zh-CN" altLang="en-US" sz="1400" b="1" dirty="0">
              <a:solidFill>
                <a:schemeClr val="accent6">
                  <a:lumMod val="50000"/>
                </a:schemeClr>
              </a:solidFill>
              <a:latin typeface="+mj-ea"/>
              <a:ea typeface="+mj-ea"/>
            </a:endParaRPr>
          </a:p>
        </p:txBody>
      </p:sp>
      <p:sp>
        <p:nvSpPr>
          <p:cNvPr id="29" name="TextBox 15"/>
          <p:cNvSpPr txBox="1"/>
          <p:nvPr/>
        </p:nvSpPr>
        <p:spPr>
          <a:xfrm>
            <a:off x="1223956" y="2066806"/>
            <a:ext cx="3418011" cy="2708434"/>
          </a:xfrm>
          <a:prstGeom prst="rect">
            <a:avLst/>
          </a:prstGeom>
          <a:noFill/>
        </p:spPr>
        <p:txBody>
          <a:bodyPr wrap="square" lIns="0" tIns="0" rIns="0" bIns="0" rtlCol="0">
            <a:spAutoFit/>
          </a:bodyPr>
          <a:lstStyle>
            <a:defPPr>
              <a:defRPr lang="zh-CN"/>
            </a:defPPr>
            <a:lvl1pPr>
              <a:lnSpc>
                <a:spcPct val="120000"/>
              </a:lnSpc>
              <a:spcBef>
                <a:spcPct val="0"/>
              </a:spcBef>
              <a:defRPr sz="1400">
                <a:solidFill>
                  <a:schemeClr val="tx1">
                    <a:lumMod val="65000"/>
                    <a:lumOff val="35000"/>
                  </a:schemeClr>
                </a:solidFill>
                <a:latin typeface="微软雅黑" pitchFamily="34" charset="-122"/>
                <a:ea typeface="微软雅黑" pitchFamily="34" charset="-122"/>
              </a:defRPr>
            </a:lvl1pPr>
          </a:lstStyle>
          <a:p>
            <a:pPr>
              <a:lnSpc>
                <a:spcPct val="200000"/>
              </a:lnSpc>
            </a:pPr>
            <a:r>
              <a:rPr lang="zh-CN" altLang="en-US" sz="1100" dirty="0">
                <a:solidFill>
                  <a:srgbClr val="427345"/>
                </a:solidFill>
                <a:latin typeface="+mj-ea"/>
                <a:ea typeface="+mj-ea"/>
                <a:sym typeface="微软雅黑" pitchFamily="34" charset="-122"/>
              </a:rPr>
              <a:t>右键点击图片选择设置图片格式可直接替换图片。您可以点击文字框输入您的描述说明，或者通过复制粘贴，在此录入您的描述说明。在此录入上述图表的综合描述说明，在此录入上述图表的综合描述说明，在此录入上述图</a:t>
            </a:r>
            <a:r>
              <a:rPr lang="zh-CN" altLang="en-US" sz="1100" dirty="0" smtClean="0">
                <a:solidFill>
                  <a:srgbClr val="427345"/>
                </a:solidFill>
                <a:latin typeface="+mj-ea"/>
                <a:ea typeface="+mj-ea"/>
                <a:sym typeface="微软雅黑" pitchFamily="34" charset="-122"/>
              </a:rPr>
              <a:t>表</a:t>
            </a:r>
            <a:r>
              <a:rPr lang="zh-CN" altLang="en-US" sz="1100" dirty="0">
                <a:solidFill>
                  <a:srgbClr val="427345"/>
                </a:solidFill>
                <a:latin typeface="+mj-ea"/>
                <a:ea typeface="+mj-ea"/>
                <a:sym typeface="微软雅黑" pitchFamily="34" charset="-122"/>
              </a:rPr>
              <a:t>右键点击图片选择设置图片格式可直接替换图片。您可以点击文字框输入您的描述说明，或者通过复制粘贴，在此录入您的描述说明。在此录入上述图表的综合描述说明，在此录入上述图表的综合描述说明，在此</a:t>
            </a:r>
            <a:r>
              <a:rPr lang="zh-CN" altLang="en-US" sz="1100" dirty="0" smtClean="0">
                <a:solidFill>
                  <a:srgbClr val="427345"/>
                </a:solidFill>
                <a:latin typeface="+mj-ea"/>
                <a:ea typeface="+mj-ea"/>
                <a:sym typeface="微软雅黑" pitchFamily="34" charset="-122"/>
              </a:rPr>
              <a:t>录</a:t>
            </a:r>
            <a:endParaRPr lang="zh-CN" altLang="en-US" sz="1100" dirty="0">
              <a:solidFill>
                <a:srgbClr val="427345"/>
              </a:solidFill>
              <a:latin typeface="+mj-ea"/>
              <a:ea typeface="+mj-ea"/>
              <a:sym typeface="微软雅黑" pitchFamily="34" charset="-122"/>
            </a:endParaRPr>
          </a:p>
        </p:txBody>
      </p:sp>
      <p:sp>
        <p:nvSpPr>
          <p:cNvPr id="30" name="TextBox 111"/>
          <p:cNvSpPr txBox="1"/>
          <p:nvPr/>
        </p:nvSpPr>
        <p:spPr>
          <a:xfrm>
            <a:off x="7727871" y="1812124"/>
            <a:ext cx="2794406" cy="307777"/>
          </a:xfrm>
          <a:prstGeom prst="rect">
            <a:avLst/>
          </a:prstGeom>
        </p:spPr>
        <p:txBody>
          <a:bodyPr wrap="square">
            <a:spAutoFit/>
          </a:bodyPr>
          <a:lstStyle>
            <a:defPPr>
              <a:defRPr lang="zh-CN"/>
            </a:defPPr>
            <a:lvl1pPr algn="ctr">
              <a:defRPr sz="2000">
                <a:solidFill>
                  <a:schemeClr val="bg1">
                    <a:lumMod val="95000"/>
                  </a:schemeClr>
                </a:solidFill>
                <a:latin typeface="华文细黑" panose="02010600040101010101" pitchFamily="2" charset="-122"/>
                <a:ea typeface="华文细黑" panose="02010600040101010101" pitchFamily="2" charset="-122"/>
              </a:defRPr>
            </a:lvl1pPr>
          </a:lstStyle>
          <a:p>
            <a:pPr algn="l"/>
            <a:r>
              <a:rPr lang="zh-CN" altLang="en-US" sz="1400" b="1" dirty="0" smtClean="0">
                <a:solidFill>
                  <a:schemeClr val="accent6">
                    <a:lumMod val="50000"/>
                  </a:schemeClr>
                </a:solidFill>
                <a:latin typeface="+mj-ea"/>
                <a:ea typeface="+mj-ea"/>
              </a:rPr>
              <a:t>活动目的一</a:t>
            </a:r>
            <a:endParaRPr lang="zh-CN" altLang="en-US" sz="1400" b="1" dirty="0">
              <a:solidFill>
                <a:schemeClr val="accent6">
                  <a:lumMod val="50000"/>
                </a:schemeClr>
              </a:solidFill>
              <a:latin typeface="+mj-ea"/>
              <a:ea typeface="+mj-ea"/>
            </a:endParaRPr>
          </a:p>
        </p:txBody>
      </p:sp>
      <p:sp>
        <p:nvSpPr>
          <p:cNvPr id="31" name="TextBox 15"/>
          <p:cNvSpPr txBox="1"/>
          <p:nvPr/>
        </p:nvSpPr>
        <p:spPr>
          <a:xfrm>
            <a:off x="7755250" y="2114136"/>
            <a:ext cx="3418011" cy="966162"/>
          </a:xfrm>
          <a:prstGeom prst="rect">
            <a:avLst/>
          </a:prstGeom>
          <a:noFill/>
        </p:spPr>
        <p:txBody>
          <a:bodyPr wrap="square" lIns="0" tIns="0" rIns="0" bIns="0" rtlCol="0">
            <a:spAutoFit/>
          </a:bodyPr>
          <a:lstStyle>
            <a:defPPr>
              <a:defRPr lang="zh-CN"/>
            </a:defPPr>
            <a:lvl1pPr>
              <a:lnSpc>
                <a:spcPct val="120000"/>
              </a:lnSpc>
              <a:spcBef>
                <a:spcPct val="0"/>
              </a:spcBef>
              <a:defRPr sz="1400">
                <a:solidFill>
                  <a:schemeClr val="tx1">
                    <a:lumMod val="65000"/>
                    <a:lumOff val="35000"/>
                  </a:schemeClr>
                </a:solidFill>
                <a:latin typeface="微软雅黑" pitchFamily="34" charset="-122"/>
                <a:ea typeface="微软雅黑" pitchFamily="34" charset="-122"/>
              </a:defRPr>
            </a:lvl1pPr>
          </a:lstStyle>
          <a:p>
            <a:pPr>
              <a:lnSpc>
                <a:spcPct val="200000"/>
              </a:lnSpc>
            </a:pPr>
            <a:r>
              <a:rPr lang="zh-CN" altLang="en-US" sz="1100" dirty="0">
                <a:solidFill>
                  <a:srgbClr val="427345"/>
                </a:solidFill>
                <a:latin typeface="+mj-ea"/>
                <a:ea typeface="+mj-ea"/>
                <a:sym typeface="微软雅黑" pitchFamily="34" charset="-122"/>
              </a:rPr>
              <a:t>右键点击图片选择设置图片格式可直接替换图片。您可以点击文字框输入您的描述说明，或者通过复制粘贴，在此录入您的描述说明。在此录入上述图表的综合描</a:t>
            </a:r>
            <a:r>
              <a:rPr lang="zh-CN" altLang="en-US" sz="1100" dirty="0" smtClean="0">
                <a:solidFill>
                  <a:srgbClr val="427345"/>
                </a:solidFill>
                <a:latin typeface="+mj-ea"/>
                <a:ea typeface="+mj-ea"/>
                <a:sym typeface="微软雅黑" pitchFamily="34" charset="-122"/>
              </a:rPr>
              <a:t>述</a:t>
            </a:r>
            <a:endParaRPr lang="zh-CN" altLang="en-US" sz="1100" dirty="0">
              <a:solidFill>
                <a:srgbClr val="427345"/>
              </a:solidFill>
              <a:latin typeface="+mj-ea"/>
              <a:ea typeface="+mj-ea"/>
              <a:sym typeface="微软雅黑" pitchFamily="34" charset="-122"/>
            </a:endParaRPr>
          </a:p>
        </p:txBody>
      </p:sp>
      <p:sp>
        <p:nvSpPr>
          <p:cNvPr id="32" name="TextBox 111"/>
          <p:cNvSpPr txBox="1"/>
          <p:nvPr/>
        </p:nvSpPr>
        <p:spPr>
          <a:xfrm>
            <a:off x="7727871" y="3438297"/>
            <a:ext cx="2794406" cy="307777"/>
          </a:xfrm>
          <a:prstGeom prst="rect">
            <a:avLst/>
          </a:prstGeom>
        </p:spPr>
        <p:txBody>
          <a:bodyPr wrap="square">
            <a:spAutoFit/>
          </a:bodyPr>
          <a:lstStyle>
            <a:defPPr>
              <a:defRPr lang="zh-CN"/>
            </a:defPPr>
            <a:lvl1pPr algn="ctr">
              <a:defRPr sz="2000">
                <a:solidFill>
                  <a:schemeClr val="bg1">
                    <a:lumMod val="95000"/>
                  </a:schemeClr>
                </a:solidFill>
                <a:latin typeface="华文细黑" panose="02010600040101010101" pitchFamily="2" charset="-122"/>
                <a:ea typeface="华文细黑" panose="02010600040101010101" pitchFamily="2" charset="-122"/>
              </a:defRPr>
            </a:lvl1pPr>
          </a:lstStyle>
          <a:p>
            <a:pPr algn="l"/>
            <a:r>
              <a:rPr lang="zh-CN" altLang="en-US" sz="1400" b="1" dirty="0" smtClean="0">
                <a:solidFill>
                  <a:schemeClr val="accent6">
                    <a:lumMod val="50000"/>
                  </a:schemeClr>
                </a:solidFill>
                <a:latin typeface="+mj-ea"/>
                <a:ea typeface="+mj-ea"/>
              </a:rPr>
              <a:t>活动目的一</a:t>
            </a:r>
            <a:endParaRPr lang="zh-CN" altLang="en-US" sz="1400" b="1" dirty="0">
              <a:solidFill>
                <a:schemeClr val="accent6">
                  <a:lumMod val="50000"/>
                </a:schemeClr>
              </a:solidFill>
              <a:latin typeface="+mj-ea"/>
              <a:ea typeface="+mj-ea"/>
            </a:endParaRPr>
          </a:p>
        </p:txBody>
      </p:sp>
      <p:sp>
        <p:nvSpPr>
          <p:cNvPr id="33" name="TextBox 15"/>
          <p:cNvSpPr txBox="1"/>
          <p:nvPr/>
        </p:nvSpPr>
        <p:spPr>
          <a:xfrm>
            <a:off x="7755250" y="3740309"/>
            <a:ext cx="3418011" cy="966162"/>
          </a:xfrm>
          <a:prstGeom prst="rect">
            <a:avLst/>
          </a:prstGeom>
          <a:noFill/>
        </p:spPr>
        <p:txBody>
          <a:bodyPr wrap="square" lIns="0" tIns="0" rIns="0" bIns="0" rtlCol="0">
            <a:spAutoFit/>
          </a:bodyPr>
          <a:lstStyle>
            <a:defPPr>
              <a:defRPr lang="zh-CN"/>
            </a:defPPr>
            <a:lvl1pPr>
              <a:lnSpc>
                <a:spcPct val="120000"/>
              </a:lnSpc>
              <a:spcBef>
                <a:spcPct val="0"/>
              </a:spcBef>
              <a:defRPr sz="1400">
                <a:solidFill>
                  <a:schemeClr val="tx1">
                    <a:lumMod val="65000"/>
                    <a:lumOff val="35000"/>
                  </a:schemeClr>
                </a:solidFill>
                <a:latin typeface="微软雅黑" pitchFamily="34" charset="-122"/>
                <a:ea typeface="微软雅黑" pitchFamily="34" charset="-122"/>
              </a:defRPr>
            </a:lvl1pPr>
          </a:lstStyle>
          <a:p>
            <a:pPr>
              <a:lnSpc>
                <a:spcPct val="200000"/>
              </a:lnSpc>
            </a:pPr>
            <a:r>
              <a:rPr lang="zh-CN" altLang="en-US" sz="1100" dirty="0">
                <a:solidFill>
                  <a:srgbClr val="427345"/>
                </a:solidFill>
                <a:latin typeface="+mj-ea"/>
                <a:ea typeface="+mj-ea"/>
                <a:sym typeface="微软雅黑" pitchFamily="34" charset="-122"/>
              </a:rPr>
              <a:t>右键点击图片选择设置图片格式可直接替换图片。您可以点击文字框输入您的描述说明，或者通过复制粘贴，在此录入您的描述说明。在此录入上述图表的综合描</a:t>
            </a:r>
            <a:r>
              <a:rPr lang="zh-CN" altLang="en-US" sz="1100" dirty="0" smtClean="0">
                <a:solidFill>
                  <a:srgbClr val="427345"/>
                </a:solidFill>
                <a:latin typeface="+mj-ea"/>
                <a:ea typeface="+mj-ea"/>
                <a:sym typeface="微软雅黑" pitchFamily="34" charset="-122"/>
              </a:rPr>
              <a:t>述</a:t>
            </a:r>
            <a:endParaRPr lang="zh-CN" altLang="en-US" sz="1100" dirty="0">
              <a:solidFill>
                <a:srgbClr val="427345"/>
              </a:solidFill>
              <a:latin typeface="+mj-ea"/>
              <a:ea typeface="+mj-ea"/>
              <a:sym typeface="微软雅黑" pitchFamily="34" charset="-122"/>
            </a:endParaRPr>
          </a:p>
        </p:txBody>
      </p:sp>
      <p:pic>
        <p:nvPicPr>
          <p:cNvPr id="34" name="图片 3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7420" y="1826900"/>
            <a:ext cx="704773" cy="479812"/>
          </a:xfrm>
          <a:prstGeom prst="rect">
            <a:avLst/>
          </a:prstGeom>
        </p:spPr>
      </p:pic>
      <p:pic>
        <p:nvPicPr>
          <p:cNvPr id="35" name="图片 3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21684" y="1826900"/>
            <a:ext cx="704773" cy="479812"/>
          </a:xfrm>
          <a:prstGeom prst="rect">
            <a:avLst/>
          </a:prstGeom>
        </p:spPr>
      </p:pic>
      <p:pic>
        <p:nvPicPr>
          <p:cNvPr id="36" name="图片 3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21684" y="3533624"/>
            <a:ext cx="704773" cy="479812"/>
          </a:xfrm>
          <a:prstGeom prst="rect">
            <a:avLst/>
          </a:prstGeom>
        </p:spPr>
      </p:pic>
    </p:spTree>
    <p:extLst>
      <p:ext uri="{BB962C8B-B14F-4D97-AF65-F5344CB8AC3E}">
        <p14:creationId xmlns:p14="http://schemas.microsoft.com/office/powerpoint/2010/main" val="28323531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fallOve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left)">
                                      <p:cBhvr>
                                        <p:cTn id="12" dur="500"/>
                                        <p:tgtEl>
                                          <p:spTgt spid="15"/>
                                        </p:tgtEl>
                                      </p:cBhvr>
                                    </p:animEffect>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left)">
                                      <p:cBhvr>
                                        <p:cTn id="16" dur="500"/>
                                        <p:tgtEl>
                                          <p:spTgt spid="14"/>
                                        </p:tgtEl>
                                      </p:cBhvr>
                                    </p:animEffect>
                                  </p:childTnLst>
                                </p:cTn>
                              </p:par>
                            </p:childTnLst>
                          </p:cTn>
                        </p:par>
                        <p:par>
                          <p:cTn id="17" fill="hold">
                            <p:stCondLst>
                              <p:cond delay="1500"/>
                            </p:stCondLst>
                            <p:childTnLst>
                              <p:par>
                                <p:cTn id="18" presetID="14" presetClass="entr" presetSubtype="10" fill="hold" grpId="0" nodeType="after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randombar(horizontal)">
                                      <p:cBhvr>
                                        <p:cTn id="20" dur="500"/>
                                        <p:tgtEl>
                                          <p:spTgt spid="21"/>
                                        </p:tgtEl>
                                      </p:cBhvr>
                                    </p:animEffect>
                                  </p:childTnLst>
                                </p:cTn>
                              </p:par>
                            </p:childTnLst>
                          </p:cTn>
                        </p:par>
                        <p:par>
                          <p:cTn id="21" fill="hold">
                            <p:stCondLst>
                              <p:cond delay="2000"/>
                            </p:stCondLst>
                            <p:childTnLst>
                              <p:par>
                                <p:cTn id="22" presetID="2" presetClass="entr" presetSubtype="2" fill="hold" nodeType="afterEffect">
                                  <p:stCondLst>
                                    <p:cond delay="0"/>
                                  </p:stCondLst>
                                  <p:childTnLst>
                                    <p:set>
                                      <p:cBhvr>
                                        <p:cTn id="23" dur="1" fill="hold">
                                          <p:stCondLst>
                                            <p:cond delay="0"/>
                                          </p:stCondLst>
                                        </p:cTn>
                                        <p:tgtEl>
                                          <p:spTgt spid="27"/>
                                        </p:tgtEl>
                                        <p:attrNameLst>
                                          <p:attrName>style.visibility</p:attrName>
                                        </p:attrNameLst>
                                      </p:cBhvr>
                                      <p:to>
                                        <p:strVal val="visible"/>
                                      </p:to>
                                    </p:set>
                                    <p:anim calcmode="lin" valueType="num">
                                      <p:cBhvr additive="base">
                                        <p:cTn id="24" dur="500" fill="hold"/>
                                        <p:tgtEl>
                                          <p:spTgt spid="27"/>
                                        </p:tgtEl>
                                        <p:attrNameLst>
                                          <p:attrName>ppt_x</p:attrName>
                                        </p:attrNameLst>
                                      </p:cBhvr>
                                      <p:tavLst>
                                        <p:tav tm="0">
                                          <p:val>
                                            <p:strVal val="1+#ppt_w/2"/>
                                          </p:val>
                                        </p:tav>
                                        <p:tav tm="100000">
                                          <p:val>
                                            <p:strVal val="#ppt_x"/>
                                          </p:val>
                                        </p:tav>
                                      </p:tavLst>
                                    </p:anim>
                                    <p:anim calcmode="lin" valueType="num">
                                      <p:cBhvr additive="base">
                                        <p:cTn id="25" dur="500" fill="hold"/>
                                        <p:tgtEl>
                                          <p:spTgt spid="27"/>
                                        </p:tgtEl>
                                        <p:attrNameLst>
                                          <p:attrName>ppt_y</p:attrName>
                                        </p:attrNameLst>
                                      </p:cBhvr>
                                      <p:tavLst>
                                        <p:tav tm="0">
                                          <p:val>
                                            <p:strVal val="#ppt_y"/>
                                          </p:val>
                                        </p:tav>
                                        <p:tav tm="100000">
                                          <p:val>
                                            <p:strVal val="#ppt_y"/>
                                          </p:val>
                                        </p:tav>
                                      </p:tavLst>
                                    </p:anim>
                                  </p:childTnLst>
                                </p:cTn>
                              </p:par>
                              <p:par>
                                <p:cTn id="26" presetID="2" presetClass="entr" presetSubtype="2" fill="hold" nodeType="withEffect">
                                  <p:stCondLst>
                                    <p:cond delay="0"/>
                                  </p:stCondLst>
                                  <p:childTnLst>
                                    <p:set>
                                      <p:cBhvr>
                                        <p:cTn id="27" dur="1" fill="hold">
                                          <p:stCondLst>
                                            <p:cond delay="0"/>
                                          </p:stCondLst>
                                        </p:cTn>
                                        <p:tgtEl>
                                          <p:spTgt spid="20"/>
                                        </p:tgtEl>
                                        <p:attrNameLst>
                                          <p:attrName>style.visibility</p:attrName>
                                        </p:attrNameLst>
                                      </p:cBhvr>
                                      <p:to>
                                        <p:strVal val="visible"/>
                                      </p:to>
                                    </p:set>
                                    <p:anim calcmode="lin" valueType="num">
                                      <p:cBhvr additive="base">
                                        <p:cTn id="28" dur="500" fill="hold"/>
                                        <p:tgtEl>
                                          <p:spTgt spid="20"/>
                                        </p:tgtEl>
                                        <p:attrNameLst>
                                          <p:attrName>ppt_x</p:attrName>
                                        </p:attrNameLst>
                                      </p:cBhvr>
                                      <p:tavLst>
                                        <p:tav tm="0">
                                          <p:val>
                                            <p:strVal val="1+#ppt_w/2"/>
                                          </p:val>
                                        </p:tav>
                                        <p:tav tm="100000">
                                          <p:val>
                                            <p:strVal val="#ppt_x"/>
                                          </p:val>
                                        </p:tav>
                                      </p:tavLst>
                                    </p:anim>
                                    <p:anim calcmode="lin" valueType="num">
                                      <p:cBhvr additive="base">
                                        <p:cTn id="29" dur="500" fill="hold"/>
                                        <p:tgtEl>
                                          <p:spTgt spid="20"/>
                                        </p:tgtEl>
                                        <p:attrNameLst>
                                          <p:attrName>ppt_y</p:attrName>
                                        </p:attrNameLst>
                                      </p:cBhvr>
                                      <p:tavLst>
                                        <p:tav tm="0">
                                          <p:val>
                                            <p:strVal val="#ppt_y"/>
                                          </p:val>
                                        </p:tav>
                                        <p:tav tm="100000">
                                          <p:val>
                                            <p:strVal val="#ppt_y"/>
                                          </p:val>
                                        </p:tav>
                                      </p:tavLst>
                                    </p:anim>
                                  </p:childTnLst>
                                </p:cTn>
                              </p:par>
                            </p:childTnLst>
                          </p:cTn>
                        </p:par>
                        <p:par>
                          <p:cTn id="30" fill="hold">
                            <p:stCondLst>
                              <p:cond delay="2500"/>
                            </p:stCondLst>
                            <p:childTnLst>
                              <p:par>
                                <p:cTn id="31" presetID="2" presetClass="entr" presetSubtype="9" fill="hold" nodeType="afterEffect">
                                  <p:stCondLst>
                                    <p:cond delay="0"/>
                                  </p:stCondLst>
                                  <p:childTnLst>
                                    <p:set>
                                      <p:cBhvr>
                                        <p:cTn id="32" dur="1" fill="hold">
                                          <p:stCondLst>
                                            <p:cond delay="0"/>
                                          </p:stCondLst>
                                        </p:cTn>
                                        <p:tgtEl>
                                          <p:spTgt spid="34"/>
                                        </p:tgtEl>
                                        <p:attrNameLst>
                                          <p:attrName>style.visibility</p:attrName>
                                        </p:attrNameLst>
                                      </p:cBhvr>
                                      <p:to>
                                        <p:strVal val="visible"/>
                                      </p:to>
                                    </p:set>
                                    <p:anim calcmode="lin" valueType="num">
                                      <p:cBhvr additive="base">
                                        <p:cTn id="33" dur="500" fill="hold"/>
                                        <p:tgtEl>
                                          <p:spTgt spid="34"/>
                                        </p:tgtEl>
                                        <p:attrNameLst>
                                          <p:attrName>ppt_x</p:attrName>
                                        </p:attrNameLst>
                                      </p:cBhvr>
                                      <p:tavLst>
                                        <p:tav tm="0">
                                          <p:val>
                                            <p:strVal val="0-#ppt_w/2"/>
                                          </p:val>
                                        </p:tav>
                                        <p:tav tm="100000">
                                          <p:val>
                                            <p:strVal val="#ppt_x"/>
                                          </p:val>
                                        </p:tav>
                                      </p:tavLst>
                                    </p:anim>
                                    <p:anim calcmode="lin" valueType="num">
                                      <p:cBhvr additive="base">
                                        <p:cTn id="34" dur="500" fill="hold"/>
                                        <p:tgtEl>
                                          <p:spTgt spid="34"/>
                                        </p:tgtEl>
                                        <p:attrNameLst>
                                          <p:attrName>ppt_y</p:attrName>
                                        </p:attrNameLst>
                                      </p:cBhvr>
                                      <p:tavLst>
                                        <p:tav tm="0">
                                          <p:val>
                                            <p:strVal val="0-#ppt_h/2"/>
                                          </p:val>
                                        </p:tav>
                                        <p:tav tm="100000">
                                          <p:val>
                                            <p:strVal val="#ppt_y"/>
                                          </p:val>
                                        </p:tav>
                                      </p:tavLst>
                                    </p:anim>
                                  </p:childTnLst>
                                </p:cTn>
                              </p:par>
                            </p:childTnLst>
                          </p:cTn>
                        </p:par>
                        <p:par>
                          <p:cTn id="35" fill="hold">
                            <p:stCondLst>
                              <p:cond delay="3000"/>
                            </p:stCondLst>
                            <p:childTnLst>
                              <p:par>
                                <p:cTn id="36" presetID="42" presetClass="entr" presetSubtype="0" fill="hold" grpId="0" nodeType="afterEffect">
                                  <p:stCondLst>
                                    <p:cond delay="0"/>
                                  </p:stCondLst>
                                  <p:childTnLst>
                                    <p:set>
                                      <p:cBhvr>
                                        <p:cTn id="37" dur="1" fill="hold">
                                          <p:stCondLst>
                                            <p:cond delay="0"/>
                                          </p:stCondLst>
                                        </p:cTn>
                                        <p:tgtEl>
                                          <p:spTgt spid="26"/>
                                        </p:tgtEl>
                                        <p:attrNameLst>
                                          <p:attrName>style.visibility</p:attrName>
                                        </p:attrNameLst>
                                      </p:cBhvr>
                                      <p:to>
                                        <p:strVal val="visible"/>
                                      </p:to>
                                    </p:set>
                                    <p:animEffect transition="in" filter="fade">
                                      <p:cBhvr>
                                        <p:cTn id="38" dur="1000"/>
                                        <p:tgtEl>
                                          <p:spTgt spid="26"/>
                                        </p:tgtEl>
                                      </p:cBhvr>
                                    </p:animEffect>
                                    <p:anim calcmode="lin" valueType="num">
                                      <p:cBhvr>
                                        <p:cTn id="39" dur="1000" fill="hold"/>
                                        <p:tgtEl>
                                          <p:spTgt spid="26"/>
                                        </p:tgtEl>
                                        <p:attrNameLst>
                                          <p:attrName>ppt_x</p:attrName>
                                        </p:attrNameLst>
                                      </p:cBhvr>
                                      <p:tavLst>
                                        <p:tav tm="0">
                                          <p:val>
                                            <p:strVal val="#ppt_x"/>
                                          </p:val>
                                        </p:tav>
                                        <p:tav tm="100000">
                                          <p:val>
                                            <p:strVal val="#ppt_x"/>
                                          </p:val>
                                        </p:tav>
                                      </p:tavLst>
                                    </p:anim>
                                    <p:anim calcmode="lin" valueType="num">
                                      <p:cBhvr>
                                        <p:cTn id="40" dur="1000" fill="hold"/>
                                        <p:tgtEl>
                                          <p:spTgt spid="26"/>
                                        </p:tgtEl>
                                        <p:attrNameLst>
                                          <p:attrName>ppt_y</p:attrName>
                                        </p:attrNameLst>
                                      </p:cBhvr>
                                      <p:tavLst>
                                        <p:tav tm="0">
                                          <p:val>
                                            <p:strVal val="#ppt_y+.1"/>
                                          </p:val>
                                        </p:tav>
                                        <p:tav tm="100000">
                                          <p:val>
                                            <p:strVal val="#ppt_y"/>
                                          </p:val>
                                        </p:tav>
                                      </p:tavLst>
                                    </p:anim>
                                  </p:childTnLst>
                                </p:cTn>
                              </p:par>
                            </p:childTnLst>
                          </p:cTn>
                        </p:par>
                        <p:par>
                          <p:cTn id="41" fill="hold">
                            <p:stCondLst>
                              <p:cond delay="4000"/>
                            </p:stCondLst>
                            <p:childTnLst>
                              <p:par>
                                <p:cTn id="42" presetID="42" presetClass="entr" presetSubtype="0" fill="hold" grpId="0" nodeType="afterEffect">
                                  <p:stCondLst>
                                    <p:cond delay="0"/>
                                  </p:stCondLst>
                                  <p:childTnLst>
                                    <p:set>
                                      <p:cBhvr>
                                        <p:cTn id="43" dur="1" fill="hold">
                                          <p:stCondLst>
                                            <p:cond delay="0"/>
                                          </p:stCondLst>
                                        </p:cTn>
                                        <p:tgtEl>
                                          <p:spTgt spid="29"/>
                                        </p:tgtEl>
                                        <p:attrNameLst>
                                          <p:attrName>style.visibility</p:attrName>
                                        </p:attrNameLst>
                                      </p:cBhvr>
                                      <p:to>
                                        <p:strVal val="visible"/>
                                      </p:to>
                                    </p:set>
                                    <p:animEffect transition="in" filter="fade">
                                      <p:cBhvr>
                                        <p:cTn id="44" dur="1000"/>
                                        <p:tgtEl>
                                          <p:spTgt spid="29"/>
                                        </p:tgtEl>
                                      </p:cBhvr>
                                    </p:animEffect>
                                    <p:anim calcmode="lin" valueType="num">
                                      <p:cBhvr>
                                        <p:cTn id="45" dur="1000" fill="hold"/>
                                        <p:tgtEl>
                                          <p:spTgt spid="29"/>
                                        </p:tgtEl>
                                        <p:attrNameLst>
                                          <p:attrName>ppt_x</p:attrName>
                                        </p:attrNameLst>
                                      </p:cBhvr>
                                      <p:tavLst>
                                        <p:tav tm="0">
                                          <p:val>
                                            <p:strVal val="#ppt_x"/>
                                          </p:val>
                                        </p:tav>
                                        <p:tav tm="100000">
                                          <p:val>
                                            <p:strVal val="#ppt_x"/>
                                          </p:val>
                                        </p:tav>
                                      </p:tavLst>
                                    </p:anim>
                                    <p:anim calcmode="lin" valueType="num">
                                      <p:cBhvr>
                                        <p:cTn id="46" dur="1000" fill="hold"/>
                                        <p:tgtEl>
                                          <p:spTgt spid="29"/>
                                        </p:tgtEl>
                                        <p:attrNameLst>
                                          <p:attrName>ppt_y</p:attrName>
                                        </p:attrNameLst>
                                      </p:cBhvr>
                                      <p:tavLst>
                                        <p:tav tm="0">
                                          <p:val>
                                            <p:strVal val="#ppt_y+.1"/>
                                          </p:val>
                                        </p:tav>
                                        <p:tav tm="100000">
                                          <p:val>
                                            <p:strVal val="#ppt_y"/>
                                          </p:val>
                                        </p:tav>
                                      </p:tavLst>
                                    </p:anim>
                                  </p:childTnLst>
                                </p:cTn>
                              </p:par>
                            </p:childTnLst>
                          </p:cTn>
                        </p:par>
                        <p:par>
                          <p:cTn id="47" fill="hold">
                            <p:stCondLst>
                              <p:cond delay="5000"/>
                            </p:stCondLst>
                            <p:childTnLst>
                              <p:par>
                                <p:cTn id="48" presetID="2" presetClass="entr" presetSubtype="9" fill="hold" nodeType="afterEffect">
                                  <p:stCondLst>
                                    <p:cond delay="0"/>
                                  </p:stCondLst>
                                  <p:childTnLst>
                                    <p:set>
                                      <p:cBhvr>
                                        <p:cTn id="49" dur="1" fill="hold">
                                          <p:stCondLst>
                                            <p:cond delay="0"/>
                                          </p:stCondLst>
                                        </p:cTn>
                                        <p:tgtEl>
                                          <p:spTgt spid="35"/>
                                        </p:tgtEl>
                                        <p:attrNameLst>
                                          <p:attrName>style.visibility</p:attrName>
                                        </p:attrNameLst>
                                      </p:cBhvr>
                                      <p:to>
                                        <p:strVal val="visible"/>
                                      </p:to>
                                    </p:set>
                                    <p:anim calcmode="lin" valueType="num">
                                      <p:cBhvr additive="base">
                                        <p:cTn id="50" dur="500" fill="hold"/>
                                        <p:tgtEl>
                                          <p:spTgt spid="35"/>
                                        </p:tgtEl>
                                        <p:attrNameLst>
                                          <p:attrName>ppt_x</p:attrName>
                                        </p:attrNameLst>
                                      </p:cBhvr>
                                      <p:tavLst>
                                        <p:tav tm="0">
                                          <p:val>
                                            <p:strVal val="0-#ppt_w/2"/>
                                          </p:val>
                                        </p:tav>
                                        <p:tav tm="100000">
                                          <p:val>
                                            <p:strVal val="#ppt_x"/>
                                          </p:val>
                                        </p:tav>
                                      </p:tavLst>
                                    </p:anim>
                                    <p:anim calcmode="lin" valueType="num">
                                      <p:cBhvr additive="base">
                                        <p:cTn id="51" dur="500" fill="hold"/>
                                        <p:tgtEl>
                                          <p:spTgt spid="35"/>
                                        </p:tgtEl>
                                        <p:attrNameLst>
                                          <p:attrName>ppt_y</p:attrName>
                                        </p:attrNameLst>
                                      </p:cBhvr>
                                      <p:tavLst>
                                        <p:tav tm="0">
                                          <p:val>
                                            <p:strVal val="0-#ppt_h/2"/>
                                          </p:val>
                                        </p:tav>
                                        <p:tav tm="100000">
                                          <p:val>
                                            <p:strVal val="#ppt_y"/>
                                          </p:val>
                                        </p:tav>
                                      </p:tavLst>
                                    </p:anim>
                                  </p:childTnLst>
                                </p:cTn>
                              </p:par>
                            </p:childTnLst>
                          </p:cTn>
                        </p:par>
                        <p:par>
                          <p:cTn id="52" fill="hold">
                            <p:stCondLst>
                              <p:cond delay="5500"/>
                            </p:stCondLst>
                            <p:childTnLst>
                              <p:par>
                                <p:cTn id="53" presetID="42" presetClass="entr" presetSubtype="0" fill="hold" grpId="0" nodeType="afterEffect">
                                  <p:stCondLst>
                                    <p:cond delay="0"/>
                                  </p:stCondLst>
                                  <p:childTnLst>
                                    <p:set>
                                      <p:cBhvr>
                                        <p:cTn id="54" dur="1" fill="hold">
                                          <p:stCondLst>
                                            <p:cond delay="0"/>
                                          </p:stCondLst>
                                        </p:cTn>
                                        <p:tgtEl>
                                          <p:spTgt spid="30"/>
                                        </p:tgtEl>
                                        <p:attrNameLst>
                                          <p:attrName>style.visibility</p:attrName>
                                        </p:attrNameLst>
                                      </p:cBhvr>
                                      <p:to>
                                        <p:strVal val="visible"/>
                                      </p:to>
                                    </p:set>
                                    <p:animEffect transition="in" filter="fade">
                                      <p:cBhvr>
                                        <p:cTn id="55" dur="1000"/>
                                        <p:tgtEl>
                                          <p:spTgt spid="30"/>
                                        </p:tgtEl>
                                      </p:cBhvr>
                                    </p:animEffect>
                                    <p:anim calcmode="lin" valueType="num">
                                      <p:cBhvr>
                                        <p:cTn id="56" dur="1000" fill="hold"/>
                                        <p:tgtEl>
                                          <p:spTgt spid="30"/>
                                        </p:tgtEl>
                                        <p:attrNameLst>
                                          <p:attrName>ppt_x</p:attrName>
                                        </p:attrNameLst>
                                      </p:cBhvr>
                                      <p:tavLst>
                                        <p:tav tm="0">
                                          <p:val>
                                            <p:strVal val="#ppt_x"/>
                                          </p:val>
                                        </p:tav>
                                        <p:tav tm="100000">
                                          <p:val>
                                            <p:strVal val="#ppt_x"/>
                                          </p:val>
                                        </p:tav>
                                      </p:tavLst>
                                    </p:anim>
                                    <p:anim calcmode="lin" valueType="num">
                                      <p:cBhvr>
                                        <p:cTn id="57" dur="1000" fill="hold"/>
                                        <p:tgtEl>
                                          <p:spTgt spid="30"/>
                                        </p:tgtEl>
                                        <p:attrNameLst>
                                          <p:attrName>ppt_y</p:attrName>
                                        </p:attrNameLst>
                                      </p:cBhvr>
                                      <p:tavLst>
                                        <p:tav tm="0">
                                          <p:val>
                                            <p:strVal val="#ppt_y+.1"/>
                                          </p:val>
                                        </p:tav>
                                        <p:tav tm="100000">
                                          <p:val>
                                            <p:strVal val="#ppt_y"/>
                                          </p:val>
                                        </p:tav>
                                      </p:tavLst>
                                    </p:anim>
                                  </p:childTnLst>
                                </p:cTn>
                              </p:par>
                            </p:childTnLst>
                          </p:cTn>
                        </p:par>
                        <p:par>
                          <p:cTn id="58" fill="hold">
                            <p:stCondLst>
                              <p:cond delay="6500"/>
                            </p:stCondLst>
                            <p:childTnLst>
                              <p:par>
                                <p:cTn id="59" presetID="53" presetClass="entr" presetSubtype="16" fill="hold" grpId="0" nodeType="afterEffect">
                                  <p:stCondLst>
                                    <p:cond delay="0"/>
                                  </p:stCondLst>
                                  <p:childTnLst>
                                    <p:set>
                                      <p:cBhvr>
                                        <p:cTn id="60" dur="1" fill="hold">
                                          <p:stCondLst>
                                            <p:cond delay="0"/>
                                          </p:stCondLst>
                                        </p:cTn>
                                        <p:tgtEl>
                                          <p:spTgt spid="31"/>
                                        </p:tgtEl>
                                        <p:attrNameLst>
                                          <p:attrName>style.visibility</p:attrName>
                                        </p:attrNameLst>
                                      </p:cBhvr>
                                      <p:to>
                                        <p:strVal val="visible"/>
                                      </p:to>
                                    </p:set>
                                    <p:anim calcmode="lin" valueType="num">
                                      <p:cBhvr>
                                        <p:cTn id="61" dur="500" fill="hold"/>
                                        <p:tgtEl>
                                          <p:spTgt spid="31"/>
                                        </p:tgtEl>
                                        <p:attrNameLst>
                                          <p:attrName>ppt_w</p:attrName>
                                        </p:attrNameLst>
                                      </p:cBhvr>
                                      <p:tavLst>
                                        <p:tav tm="0">
                                          <p:val>
                                            <p:fltVal val="0"/>
                                          </p:val>
                                        </p:tav>
                                        <p:tav tm="100000">
                                          <p:val>
                                            <p:strVal val="#ppt_w"/>
                                          </p:val>
                                        </p:tav>
                                      </p:tavLst>
                                    </p:anim>
                                    <p:anim calcmode="lin" valueType="num">
                                      <p:cBhvr>
                                        <p:cTn id="62" dur="500" fill="hold"/>
                                        <p:tgtEl>
                                          <p:spTgt spid="31"/>
                                        </p:tgtEl>
                                        <p:attrNameLst>
                                          <p:attrName>ppt_h</p:attrName>
                                        </p:attrNameLst>
                                      </p:cBhvr>
                                      <p:tavLst>
                                        <p:tav tm="0">
                                          <p:val>
                                            <p:fltVal val="0"/>
                                          </p:val>
                                        </p:tav>
                                        <p:tav tm="100000">
                                          <p:val>
                                            <p:strVal val="#ppt_h"/>
                                          </p:val>
                                        </p:tav>
                                      </p:tavLst>
                                    </p:anim>
                                    <p:animEffect transition="in" filter="fade">
                                      <p:cBhvr>
                                        <p:cTn id="63" dur="500"/>
                                        <p:tgtEl>
                                          <p:spTgt spid="31"/>
                                        </p:tgtEl>
                                      </p:cBhvr>
                                    </p:animEffect>
                                  </p:childTnLst>
                                </p:cTn>
                              </p:par>
                            </p:childTnLst>
                          </p:cTn>
                        </p:par>
                        <p:par>
                          <p:cTn id="64" fill="hold">
                            <p:stCondLst>
                              <p:cond delay="7000"/>
                            </p:stCondLst>
                            <p:childTnLst>
                              <p:par>
                                <p:cTn id="65" presetID="2" presetClass="entr" presetSubtype="9" fill="hold" nodeType="afterEffect">
                                  <p:stCondLst>
                                    <p:cond delay="0"/>
                                  </p:stCondLst>
                                  <p:childTnLst>
                                    <p:set>
                                      <p:cBhvr>
                                        <p:cTn id="66" dur="1" fill="hold">
                                          <p:stCondLst>
                                            <p:cond delay="0"/>
                                          </p:stCondLst>
                                        </p:cTn>
                                        <p:tgtEl>
                                          <p:spTgt spid="36"/>
                                        </p:tgtEl>
                                        <p:attrNameLst>
                                          <p:attrName>style.visibility</p:attrName>
                                        </p:attrNameLst>
                                      </p:cBhvr>
                                      <p:to>
                                        <p:strVal val="visible"/>
                                      </p:to>
                                    </p:set>
                                    <p:anim calcmode="lin" valueType="num">
                                      <p:cBhvr additive="base">
                                        <p:cTn id="67" dur="500" fill="hold"/>
                                        <p:tgtEl>
                                          <p:spTgt spid="36"/>
                                        </p:tgtEl>
                                        <p:attrNameLst>
                                          <p:attrName>ppt_x</p:attrName>
                                        </p:attrNameLst>
                                      </p:cBhvr>
                                      <p:tavLst>
                                        <p:tav tm="0">
                                          <p:val>
                                            <p:strVal val="0-#ppt_w/2"/>
                                          </p:val>
                                        </p:tav>
                                        <p:tav tm="100000">
                                          <p:val>
                                            <p:strVal val="#ppt_x"/>
                                          </p:val>
                                        </p:tav>
                                      </p:tavLst>
                                    </p:anim>
                                    <p:anim calcmode="lin" valueType="num">
                                      <p:cBhvr additive="base">
                                        <p:cTn id="68" dur="500" fill="hold"/>
                                        <p:tgtEl>
                                          <p:spTgt spid="36"/>
                                        </p:tgtEl>
                                        <p:attrNameLst>
                                          <p:attrName>ppt_y</p:attrName>
                                        </p:attrNameLst>
                                      </p:cBhvr>
                                      <p:tavLst>
                                        <p:tav tm="0">
                                          <p:val>
                                            <p:strVal val="0-#ppt_h/2"/>
                                          </p:val>
                                        </p:tav>
                                        <p:tav tm="100000">
                                          <p:val>
                                            <p:strVal val="#ppt_y"/>
                                          </p:val>
                                        </p:tav>
                                      </p:tavLst>
                                    </p:anim>
                                  </p:childTnLst>
                                </p:cTn>
                              </p:par>
                            </p:childTnLst>
                          </p:cTn>
                        </p:par>
                        <p:par>
                          <p:cTn id="69" fill="hold">
                            <p:stCondLst>
                              <p:cond delay="7500"/>
                            </p:stCondLst>
                            <p:childTnLst>
                              <p:par>
                                <p:cTn id="70" presetID="42" presetClass="entr" presetSubtype="0" fill="hold" grpId="0" nodeType="afterEffect">
                                  <p:stCondLst>
                                    <p:cond delay="0"/>
                                  </p:stCondLst>
                                  <p:childTnLst>
                                    <p:set>
                                      <p:cBhvr>
                                        <p:cTn id="71" dur="1" fill="hold">
                                          <p:stCondLst>
                                            <p:cond delay="0"/>
                                          </p:stCondLst>
                                        </p:cTn>
                                        <p:tgtEl>
                                          <p:spTgt spid="32"/>
                                        </p:tgtEl>
                                        <p:attrNameLst>
                                          <p:attrName>style.visibility</p:attrName>
                                        </p:attrNameLst>
                                      </p:cBhvr>
                                      <p:to>
                                        <p:strVal val="visible"/>
                                      </p:to>
                                    </p:set>
                                    <p:animEffect transition="in" filter="fade">
                                      <p:cBhvr>
                                        <p:cTn id="72" dur="1000"/>
                                        <p:tgtEl>
                                          <p:spTgt spid="32"/>
                                        </p:tgtEl>
                                      </p:cBhvr>
                                    </p:animEffect>
                                    <p:anim calcmode="lin" valueType="num">
                                      <p:cBhvr>
                                        <p:cTn id="73" dur="1000" fill="hold"/>
                                        <p:tgtEl>
                                          <p:spTgt spid="32"/>
                                        </p:tgtEl>
                                        <p:attrNameLst>
                                          <p:attrName>ppt_x</p:attrName>
                                        </p:attrNameLst>
                                      </p:cBhvr>
                                      <p:tavLst>
                                        <p:tav tm="0">
                                          <p:val>
                                            <p:strVal val="#ppt_x"/>
                                          </p:val>
                                        </p:tav>
                                        <p:tav tm="100000">
                                          <p:val>
                                            <p:strVal val="#ppt_x"/>
                                          </p:val>
                                        </p:tav>
                                      </p:tavLst>
                                    </p:anim>
                                    <p:anim calcmode="lin" valueType="num">
                                      <p:cBhvr>
                                        <p:cTn id="74" dur="1000" fill="hold"/>
                                        <p:tgtEl>
                                          <p:spTgt spid="32"/>
                                        </p:tgtEl>
                                        <p:attrNameLst>
                                          <p:attrName>ppt_y</p:attrName>
                                        </p:attrNameLst>
                                      </p:cBhvr>
                                      <p:tavLst>
                                        <p:tav tm="0">
                                          <p:val>
                                            <p:strVal val="#ppt_y+.1"/>
                                          </p:val>
                                        </p:tav>
                                        <p:tav tm="100000">
                                          <p:val>
                                            <p:strVal val="#ppt_y"/>
                                          </p:val>
                                        </p:tav>
                                      </p:tavLst>
                                    </p:anim>
                                  </p:childTnLst>
                                </p:cTn>
                              </p:par>
                            </p:childTnLst>
                          </p:cTn>
                        </p:par>
                        <p:par>
                          <p:cTn id="75" fill="hold">
                            <p:stCondLst>
                              <p:cond delay="8500"/>
                            </p:stCondLst>
                            <p:childTnLst>
                              <p:par>
                                <p:cTn id="76" presetID="53" presetClass="entr" presetSubtype="16" fill="hold" grpId="0" nodeType="afterEffect">
                                  <p:stCondLst>
                                    <p:cond delay="0"/>
                                  </p:stCondLst>
                                  <p:childTnLst>
                                    <p:set>
                                      <p:cBhvr>
                                        <p:cTn id="77" dur="1" fill="hold">
                                          <p:stCondLst>
                                            <p:cond delay="0"/>
                                          </p:stCondLst>
                                        </p:cTn>
                                        <p:tgtEl>
                                          <p:spTgt spid="33"/>
                                        </p:tgtEl>
                                        <p:attrNameLst>
                                          <p:attrName>style.visibility</p:attrName>
                                        </p:attrNameLst>
                                      </p:cBhvr>
                                      <p:to>
                                        <p:strVal val="visible"/>
                                      </p:to>
                                    </p:set>
                                    <p:anim calcmode="lin" valueType="num">
                                      <p:cBhvr>
                                        <p:cTn id="78" dur="500" fill="hold"/>
                                        <p:tgtEl>
                                          <p:spTgt spid="33"/>
                                        </p:tgtEl>
                                        <p:attrNameLst>
                                          <p:attrName>ppt_w</p:attrName>
                                        </p:attrNameLst>
                                      </p:cBhvr>
                                      <p:tavLst>
                                        <p:tav tm="0">
                                          <p:val>
                                            <p:fltVal val="0"/>
                                          </p:val>
                                        </p:tav>
                                        <p:tav tm="100000">
                                          <p:val>
                                            <p:strVal val="#ppt_w"/>
                                          </p:val>
                                        </p:tav>
                                      </p:tavLst>
                                    </p:anim>
                                    <p:anim calcmode="lin" valueType="num">
                                      <p:cBhvr>
                                        <p:cTn id="79" dur="500" fill="hold"/>
                                        <p:tgtEl>
                                          <p:spTgt spid="33"/>
                                        </p:tgtEl>
                                        <p:attrNameLst>
                                          <p:attrName>ppt_h</p:attrName>
                                        </p:attrNameLst>
                                      </p:cBhvr>
                                      <p:tavLst>
                                        <p:tav tm="0">
                                          <p:val>
                                            <p:fltVal val="0"/>
                                          </p:val>
                                        </p:tav>
                                        <p:tav tm="100000">
                                          <p:val>
                                            <p:strVal val="#ppt_h"/>
                                          </p:val>
                                        </p:tav>
                                      </p:tavLst>
                                    </p:anim>
                                    <p:animEffect transition="in" filter="fade">
                                      <p:cBhvr>
                                        <p:cTn id="8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6" grpId="0"/>
      <p:bldP spid="29" grpId="0"/>
      <p:bldP spid="30" grpId="0"/>
      <p:bldP spid="31" grpId="0"/>
      <p:bldP spid="32" grpId="0"/>
      <p:bldP spid="3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0200" y="179901"/>
            <a:ext cx="704773" cy="479812"/>
          </a:xfrm>
          <a:prstGeom prst="rect">
            <a:avLst/>
          </a:prstGeom>
        </p:spPr>
      </p:pic>
      <p:cxnSp>
        <p:nvCxnSpPr>
          <p:cNvPr id="14" name="直接连接符 13"/>
          <p:cNvCxnSpPr/>
          <p:nvPr/>
        </p:nvCxnSpPr>
        <p:spPr>
          <a:xfrm>
            <a:off x="2780907" y="509047"/>
            <a:ext cx="9345105" cy="0"/>
          </a:xfrm>
          <a:prstGeom prst="line">
            <a:avLst/>
          </a:prstGeom>
          <a:ln>
            <a:solidFill>
              <a:srgbClr val="427345"/>
            </a:solidFill>
          </a:ln>
        </p:spPr>
        <p:style>
          <a:lnRef idx="1">
            <a:schemeClr val="accent1"/>
          </a:lnRef>
          <a:fillRef idx="0">
            <a:schemeClr val="accent1"/>
          </a:fillRef>
          <a:effectRef idx="0">
            <a:schemeClr val="accent1"/>
          </a:effectRef>
          <a:fontRef idx="minor">
            <a:schemeClr val="tx1"/>
          </a:fontRef>
        </p:style>
      </p:cxnSp>
      <p:sp>
        <p:nvSpPr>
          <p:cNvPr id="21" name="矩形 20"/>
          <p:cNvSpPr/>
          <p:nvPr/>
        </p:nvSpPr>
        <p:spPr>
          <a:xfrm>
            <a:off x="10788597" y="156195"/>
            <a:ext cx="1337415" cy="284675"/>
          </a:xfrm>
          <a:prstGeom prst="rect">
            <a:avLst/>
          </a:prstGeom>
          <a:noFill/>
        </p:spPr>
        <p:txBody>
          <a:bodyPr vert="horz" wrap="square" lIns="68562" tIns="34281" rIns="68562" bIns="34281" rtlCol="0">
            <a:spAutoFit/>
          </a:bodyPr>
          <a:lstStyle/>
          <a:p>
            <a:pPr defTabSz="914400"/>
            <a:r>
              <a:rPr lang="zh-CN" altLang="en-US" sz="1400" b="1" dirty="0" smtClean="0">
                <a:solidFill>
                  <a:srgbClr val="427345"/>
                </a:solidFill>
                <a:latin typeface="+mj-ea"/>
                <a:ea typeface="+mj-ea"/>
              </a:rPr>
              <a:t>输入标题文字</a:t>
            </a:r>
            <a:endParaRPr lang="en-US" altLang="zh-CN" sz="1400" b="1" dirty="0">
              <a:solidFill>
                <a:srgbClr val="427345"/>
              </a:solidFill>
              <a:latin typeface="+mj-ea"/>
              <a:ea typeface="+mj-ea"/>
            </a:endParaRPr>
          </a:p>
        </p:txBody>
      </p:sp>
      <p:pic>
        <p:nvPicPr>
          <p:cNvPr id="15" name="图片 14"/>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652376" y="0"/>
            <a:ext cx="1830478" cy="852636"/>
          </a:xfrm>
          <a:prstGeom prst="rect">
            <a:avLst/>
          </a:prstGeom>
        </p:spPr>
      </p:pic>
      <p:pic>
        <p:nvPicPr>
          <p:cNvPr id="22" name="图片 2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5400000">
            <a:off x="9754318" y="4420235"/>
            <a:ext cx="1527051" cy="3810008"/>
          </a:xfrm>
          <a:prstGeom prst="rect">
            <a:avLst/>
          </a:prstGeom>
        </p:spPr>
      </p:pic>
      <p:pic>
        <p:nvPicPr>
          <p:cNvPr id="23" name="图片 2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6200000">
            <a:off x="6900878" y="5052670"/>
            <a:ext cx="993650" cy="2901702"/>
          </a:xfrm>
          <a:prstGeom prst="rect">
            <a:avLst/>
          </a:prstGeom>
        </p:spPr>
      </p:pic>
      <p:pic>
        <p:nvPicPr>
          <p:cNvPr id="24" name="图片 2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5400000">
            <a:off x="3598732" y="4434985"/>
            <a:ext cx="1527051" cy="3810008"/>
          </a:xfrm>
          <a:prstGeom prst="rect">
            <a:avLst/>
          </a:prstGeom>
        </p:spPr>
      </p:pic>
      <p:pic>
        <p:nvPicPr>
          <p:cNvPr id="25" name="图片 2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6200000">
            <a:off x="787640" y="5052670"/>
            <a:ext cx="993650" cy="2901702"/>
          </a:xfrm>
          <a:prstGeom prst="rect">
            <a:avLst/>
          </a:prstGeom>
        </p:spPr>
      </p:pic>
      <p:pic>
        <p:nvPicPr>
          <p:cNvPr id="20" name="图片 1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a:off x="987057" y="1315542"/>
            <a:ext cx="3283284" cy="4735614"/>
          </a:xfrm>
          <a:prstGeom prst="rect">
            <a:avLst/>
          </a:prstGeom>
        </p:spPr>
      </p:pic>
      <p:pic>
        <p:nvPicPr>
          <p:cNvPr id="12" name="图片 1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35547" y="4586483"/>
            <a:ext cx="3391412" cy="1054148"/>
          </a:xfrm>
          <a:prstGeom prst="rect">
            <a:avLst/>
          </a:prstGeom>
        </p:spPr>
      </p:pic>
      <p:pic>
        <p:nvPicPr>
          <p:cNvPr id="13" name="图片 12"/>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92349" y="1257811"/>
            <a:ext cx="2681167" cy="4739740"/>
          </a:xfrm>
          <a:prstGeom prst="rect">
            <a:avLst/>
          </a:prstGeom>
        </p:spPr>
      </p:pic>
      <p:sp>
        <p:nvSpPr>
          <p:cNvPr id="16" name="矩形 15"/>
          <p:cNvSpPr/>
          <p:nvPr/>
        </p:nvSpPr>
        <p:spPr>
          <a:xfrm>
            <a:off x="5292553" y="1592953"/>
            <a:ext cx="902811" cy="307777"/>
          </a:xfrm>
          <a:prstGeom prst="rect">
            <a:avLst/>
          </a:prstGeom>
        </p:spPr>
        <p:txBody>
          <a:bodyPr wrap="none">
            <a:spAutoFit/>
          </a:bodyPr>
          <a:lstStyle/>
          <a:p>
            <a:pPr algn="ctr"/>
            <a:r>
              <a:rPr lang="zh-CN" altLang="en-US" sz="1400" b="1" dirty="0" smtClean="0">
                <a:solidFill>
                  <a:srgbClr val="427345"/>
                </a:solidFill>
                <a:latin typeface="+mj-ea"/>
                <a:ea typeface="+mj-ea"/>
              </a:rPr>
              <a:t>产品推广</a:t>
            </a:r>
            <a:endParaRPr lang="zh-CN" altLang="en-US" sz="1400" b="1" dirty="0">
              <a:solidFill>
                <a:srgbClr val="427345"/>
              </a:solidFill>
              <a:latin typeface="+mj-ea"/>
              <a:ea typeface="+mj-ea"/>
            </a:endParaRPr>
          </a:p>
        </p:txBody>
      </p:sp>
      <p:sp>
        <p:nvSpPr>
          <p:cNvPr id="17" name="矩形 16"/>
          <p:cNvSpPr/>
          <p:nvPr/>
        </p:nvSpPr>
        <p:spPr>
          <a:xfrm>
            <a:off x="5292553" y="1858938"/>
            <a:ext cx="5027407" cy="571823"/>
          </a:xfrm>
          <a:prstGeom prst="rect">
            <a:avLst/>
          </a:prstGeom>
        </p:spPr>
        <p:txBody>
          <a:bodyPr wrap="square">
            <a:spAutoFit/>
          </a:bodyPr>
          <a:lstStyle/>
          <a:p>
            <a:pPr>
              <a:lnSpc>
                <a:spcPct val="150000"/>
              </a:lnSpc>
            </a:pPr>
            <a:r>
              <a:rPr lang="zh-CN" altLang="en-US" sz="1100" dirty="0">
                <a:solidFill>
                  <a:schemeClr val="accent6">
                    <a:lumMod val="50000"/>
                  </a:schemeClr>
                </a:solidFill>
                <a:latin typeface="+mj-ea"/>
                <a:ea typeface="+mj-ea"/>
                <a:sym typeface="微软雅黑" pitchFamily="34" charset="-122"/>
              </a:rPr>
              <a:t>右键点击图片选择设置图片格式可直接替换图片。您可以点击文字框输入您的描述说</a:t>
            </a:r>
            <a:r>
              <a:rPr lang="zh-CN" altLang="en-US" sz="1100" dirty="0" smtClean="0">
                <a:solidFill>
                  <a:schemeClr val="accent6">
                    <a:lumMod val="50000"/>
                  </a:schemeClr>
                </a:solidFill>
                <a:latin typeface="+mj-ea"/>
                <a:ea typeface="+mj-ea"/>
                <a:sym typeface="微软雅黑" pitchFamily="34" charset="-122"/>
              </a:rPr>
              <a:t>明</a:t>
            </a:r>
            <a:endParaRPr lang="zh-CN" altLang="en-US" sz="1100" b="1" dirty="0">
              <a:solidFill>
                <a:schemeClr val="accent6">
                  <a:lumMod val="50000"/>
                </a:schemeClr>
              </a:solidFill>
              <a:latin typeface="+mj-ea"/>
              <a:ea typeface="+mj-ea"/>
            </a:endParaRPr>
          </a:p>
        </p:txBody>
      </p:sp>
      <p:sp>
        <p:nvSpPr>
          <p:cNvPr id="18" name="矩形 17"/>
          <p:cNvSpPr/>
          <p:nvPr/>
        </p:nvSpPr>
        <p:spPr>
          <a:xfrm>
            <a:off x="5292553" y="2631630"/>
            <a:ext cx="902811" cy="307777"/>
          </a:xfrm>
          <a:prstGeom prst="rect">
            <a:avLst/>
          </a:prstGeom>
        </p:spPr>
        <p:txBody>
          <a:bodyPr wrap="none">
            <a:spAutoFit/>
          </a:bodyPr>
          <a:lstStyle/>
          <a:p>
            <a:pPr algn="ctr"/>
            <a:r>
              <a:rPr lang="zh-CN" altLang="en-US" sz="1400" b="1" dirty="0" smtClean="0">
                <a:solidFill>
                  <a:srgbClr val="427345"/>
                </a:solidFill>
                <a:latin typeface="+mj-ea"/>
                <a:ea typeface="+mj-ea"/>
              </a:rPr>
              <a:t>消费认知</a:t>
            </a:r>
            <a:endParaRPr lang="zh-CN" altLang="en-US" sz="1400" b="1" dirty="0">
              <a:solidFill>
                <a:srgbClr val="427345"/>
              </a:solidFill>
              <a:latin typeface="+mj-ea"/>
              <a:ea typeface="+mj-ea"/>
            </a:endParaRPr>
          </a:p>
        </p:txBody>
      </p:sp>
      <p:sp>
        <p:nvSpPr>
          <p:cNvPr id="19" name="矩形 18"/>
          <p:cNvSpPr/>
          <p:nvPr/>
        </p:nvSpPr>
        <p:spPr>
          <a:xfrm>
            <a:off x="5292553" y="2984404"/>
            <a:ext cx="5027407" cy="571823"/>
          </a:xfrm>
          <a:prstGeom prst="rect">
            <a:avLst/>
          </a:prstGeom>
        </p:spPr>
        <p:txBody>
          <a:bodyPr wrap="square">
            <a:spAutoFit/>
          </a:bodyPr>
          <a:lstStyle/>
          <a:p>
            <a:pPr>
              <a:lnSpc>
                <a:spcPct val="150000"/>
              </a:lnSpc>
            </a:pPr>
            <a:r>
              <a:rPr lang="zh-CN" altLang="en-US" sz="1100" dirty="0">
                <a:solidFill>
                  <a:schemeClr val="accent6">
                    <a:lumMod val="50000"/>
                  </a:schemeClr>
                </a:solidFill>
                <a:latin typeface="+mj-ea"/>
                <a:ea typeface="+mj-ea"/>
                <a:sym typeface="微软雅黑" pitchFamily="34" charset="-122"/>
              </a:rPr>
              <a:t>右键点击图片选择设置图片格式可直接替换图片。您可以点击文字框输入您的描述说</a:t>
            </a:r>
            <a:r>
              <a:rPr lang="zh-CN" altLang="en-US" sz="1100" dirty="0" smtClean="0">
                <a:solidFill>
                  <a:schemeClr val="accent6">
                    <a:lumMod val="50000"/>
                  </a:schemeClr>
                </a:solidFill>
                <a:latin typeface="+mj-ea"/>
                <a:ea typeface="+mj-ea"/>
                <a:sym typeface="微软雅黑" pitchFamily="34" charset="-122"/>
              </a:rPr>
              <a:t>明</a:t>
            </a:r>
            <a:endParaRPr lang="zh-CN" altLang="en-US" sz="1100" b="1" dirty="0">
              <a:solidFill>
                <a:schemeClr val="accent6">
                  <a:lumMod val="50000"/>
                </a:schemeClr>
              </a:solidFill>
              <a:latin typeface="+mj-ea"/>
              <a:ea typeface="+mj-ea"/>
            </a:endParaRPr>
          </a:p>
        </p:txBody>
      </p:sp>
      <p:sp>
        <p:nvSpPr>
          <p:cNvPr id="26" name="矩形 25"/>
          <p:cNvSpPr/>
          <p:nvPr/>
        </p:nvSpPr>
        <p:spPr>
          <a:xfrm>
            <a:off x="5289442" y="3770740"/>
            <a:ext cx="902811" cy="307777"/>
          </a:xfrm>
          <a:prstGeom prst="rect">
            <a:avLst/>
          </a:prstGeom>
        </p:spPr>
        <p:txBody>
          <a:bodyPr wrap="none">
            <a:spAutoFit/>
          </a:bodyPr>
          <a:lstStyle/>
          <a:p>
            <a:pPr algn="ctr"/>
            <a:r>
              <a:rPr lang="zh-CN" altLang="en-US" sz="1400" b="1" dirty="0" smtClean="0">
                <a:solidFill>
                  <a:srgbClr val="427345"/>
                </a:solidFill>
                <a:latin typeface="+mj-ea"/>
                <a:ea typeface="+mj-ea"/>
              </a:rPr>
              <a:t>促进销售</a:t>
            </a:r>
            <a:endParaRPr lang="zh-CN" altLang="en-US" sz="1400" b="1" dirty="0">
              <a:solidFill>
                <a:srgbClr val="427345"/>
              </a:solidFill>
              <a:latin typeface="+mj-ea"/>
              <a:ea typeface="+mj-ea"/>
            </a:endParaRPr>
          </a:p>
        </p:txBody>
      </p:sp>
      <p:sp>
        <p:nvSpPr>
          <p:cNvPr id="28" name="矩形 27"/>
          <p:cNvSpPr/>
          <p:nvPr/>
        </p:nvSpPr>
        <p:spPr>
          <a:xfrm>
            <a:off x="5302660" y="4139099"/>
            <a:ext cx="5027407" cy="571823"/>
          </a:xfrm>
          <a:prstGeom prst="rect">
            <a:avLst/>
          </a:prstGeom>
        </p:spPr>
        <p:txBody>
          <a:bodyPr wrap="square">
            <a:spAutoFit/>
          </a:bodyPr>
          <a:lstStyle/>
          <a:p>
            <a:pPr>
              <a:lnSpc>
                <a:spcPct val="150000"/>
              </a:lnSpc>
            </a:pPr>
            <a:r>
              <a:rPr lang="zh-CN" altLang="en-US" sz="1100" dirty="0">
                <a:solidFill>
                  <a:schemeClr val="accent6">
                    <a:lumMod val="50000"/>
                  </a:schemeClr>
                </a:solidFill>
                <a:latin typeface="+mj-ea"/>
                <a:ea typeface="+mj-ea"/>
                <a:sym typeface="微软雅黑" pitchFamily="34" charset="-122"/>
              </a:rPr>
              <a:t>右键点击图片选择设置图片格式可直接替换图片。您可以点击文字框输入您的描述说</a:t>
            </a:r>
            <a:r>
              <a:rPr lang="zh-CN" altLang="en-US" sz="1100" dirty="0" smtClean="0">
                <a:solidFill>
                  <a:schemeClr val="accent6">
                    <a:lumMod val="50000"/>
                  </a:schemeClr>
                </a:solidFill>
                <a:latin typeface="+mj-ea"/>
                <a:ea typeface="+mj-ea"/>
                <a:sym typeface="微软雅黑" pitchFamily="34" charset="-122"/>
              </a:rPr>
              <a:t>明</a:t>
            </a:r>
            <a:endParaRPr lang="zh-CN" altLang="en-US" sz="1100" b="1" dirty="0">
              <a:solidFill>
                <a:schemeClr val="accent6">
                  <a:lumMod val="50000"/>
                </a:schemeClr>
              </a:solidFill>
              <a:latin typeface="+mj-ea"/>
              <a:ea typeface="+mj-ea"/>
            </a:endParaRPr>
          </a:p>
        </p:txBody>
      </p:sp>
      <p:sp>
        <p:nvSpPr>
          <p:cNvPr id="29" name="矩形 28"/>
          <p:cNvSpPr/>
          <p:nvPr/>
        </p:nvSpPr>
        <p:spPr>
          <a:xfrm>
            <a:off x="5447397" y="4901573"/>
            <a:ext cx="902811" cy="307777"/>
          </a:xfrm>
          <a:prstGeom prst="rect">
            <a:avLst/>
          </a:prstGeom>
        </p:spPr>
        <p:txBody>
          <a:bodyPr wrap="none">
            <a:spAutoFit/>
          </a:bodyPr>
          <a:lstStyle/>
          <a:p>
            <a:pPr algn="ctr"/>
            <a:r>
              <a:rPr lang="zh-CN" altLang="en-US" sz="1400" b="1" dirty="0" smtClean="0">
                <a:solidFill>
                  <a:srgbClr val="427345"/>
                </a:solidFill>
                <a:latin typeface="+mj-ea"/>
                <a:ea typeface="+mj-ea"/>
              </a:rPr>
              <a:t>激发购买</a:t>
            </a:r>
            <a:endParaRPr lang="zh-CN" altLang="en-US" sz="1400" b="1" dirty="0">
              <a:solidFill>
                <a:srgbClr val="427345"/>
              </a:solidFill>
              <a:latin typeface="+mj-ea"/>
              <a:ea typeface="+mj-ea"/>
            </a:endParaRPr>
          </a:p>
        </p:txBody>
      </p:sp>
      <p:sp>
        <p:nvSpPr>
          <p:cNvPr id="30" name="矩形 29"/>
          <p:cNvSpPr/>
          <p:nvPr/>
        </p:nvSpPr>
        <p:spPr>
          <a:xfrm>
            <a:off x="5380938" y="5169042"/>
            <a:ext cx="5027407" cy="571823"/>
          </a:xfrm>
          <a:prstGeom prst="rect">
            <a:avLst/>
          </a:prstGeom>
        </p:spPr>
        <p:txBody>
          <a:bodyPr wrap="square">
            <a:spAutoFit/>
          </a:bodyPr>
          <a:lstStyle/>
          <a:p>
            <a:pPr>
              <a:lnSpc>
                <a:spcPct val="150000"/>
              </a:lnSpc>
            </a:pPr>
            <a:r>
              <a:rPr lang="zh-CN" altLang="en-US" sz="1100" dirty="0">
                <a:solidFill>
                  <a:schemeClr val="accent6">
                    <a:lumMod val="50000"/>
                  </a:schemeClr>
                </a:solidFill>
                <a:latin typeface="+mj-ea"/>
                <a:ea typeface="+mj-ea"/>
                <a:sym typeface="微软雅黑" pitchFamily="34" charset="-122"/>
              </a:rPr>
              <a:t>右键点击图片选择设置图片格式可直接替换图片。您可以点击文字框输入您的描述说</a:t>
            </a:r>
            <a:r>
              <a:rPr lang="zh-CN" altLang="en-US" sz="1100" dirty="0" smtClean="0">
                <a:solidFill>
                  <a:schemeClr val="accent6">
                    <a:lumMod val="50000"/>
                  </a:schemeClr>
                </a:solidFill>
                <a:latin typeface="+mj-ea"/>
                <a:ea typeface="+mj-ea"/>
                <a:sym typeface="微软雅黑" pitchFamily="34" charset="-122"/>
              </a:rPr>
              <a:t>明</a:t>
            </a:r>
            <a:endParaRPr lang="zh-CN" altLang="en-US" sz="1100" b="1" dirty="0">
              <a:solidFill>
                <a:schemeClr val="accent6">
                  <a:lumMod val="50000"/>
                </a:schemeClr>
              </a:solidFill>
              <a:latin typeface="+mj-ea"/>
              <a:ea typeface="+mj-ea"/>
            </a:endParaRPr>
          </a:p>
        </p:txBody>
      </p:sp>
      <p:pic>
        <p:nvPicPr>
          <p:cNvPr id="31" name="图片 3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97887" y="1683323"/>
            <a:ext cx="704773" cy="479812"/>
          </a:xfrm>
          <a:prstGeom prst="rect">
            <a:avLst/>
          </a:prstGeom>
        </p:spPr>
      </p:pic>
      <p:pic>
        <p:nvPicPr>
          <p:cNvPr id="32" name="图片 3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97887" y="2696746"/>
            <a:ext cx="704773" cy="479812"/>
          </a:xfrm>
          <a:prstGeom prst="rect">
            <a:avLst/>
          </a:prstGeom>
        </p:spPr>
      </p:pic>
      <p:pic>
        <p:nvPicPr>
          <p:cNvPr id="33" name="图片 3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97887" y="3848140"/>
            <a:ext cx="704773" cy="479812"/>
          </a:xfrm>
          <a:prstGeom prst="rect">
            <a:avLst/>
          </a:prstGeom>
        </p:spPr>
      </p:pic>
      <p:pic>
        <p:nvPicPr>
          <p:cNvPr id="34" name="图片 3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97887" y="4953587"/>
            <a:ext cx="704773" cy="479812"/>
          </a:xfrm>
          <a:prstGeom prst="rect">
            <a:avLst/>
          </a:prstGeom>
        </p:spPr>
      </p:pic>
    </p:spTree>
    <p:extLst>
      <p:ext uri="{BB962C8B-B14F-4D97-AF65-F5344CB8AC3E}">
        <p14:creationId xmlns:p14="http://schemas.microsoft.com/office/powerpoint/2010/main" val="413694401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fallOve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left)">
                                      <p:cBhvr>
                                        <p:cTn id="12" dur="500"/>
                                        <p:tgtEl>
                                          <p:spTgt spid="15"/>
                                        </p:tgtEl>
                                      </p:cBhvr>
                                    </p:animEffect>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left)">
                                      <p:cBhvr>
                                        <p:cTn id="16" dur="500"/>
                                        <p:tgtEl>
                                          <p:spTgt spid="14"/>
                                        </p:tgtEl>
                                      </p:cBhvr>
                                    </p:animEffect>
                                  </p:childTnLst>
                                </p:cTn>
                              </p:par>
                            </p:childTnLst>
                          </p:cTn>
                        </p:par>
                        <p:par>
                          <p:cTn id="17" fill="hold">
                            <p:stCondLst>
                              <p:cond delay="1500"/>
                            </p:stCondLst>
                            <p:childTnLst>
                              <p:par>
                                <p:cTn id="18" presetID="14" presetClass="entr" presetSubtype="10" fill="hold" grpId="0" nodeType="after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randombar(horizontal)">
                                      <p:cBhvr>
                                        <p:cTn id="20" dur="500"/>
                                        <p:tgtEl>
                                          <p:spTgt spid="21"/>
                                        </p:tgtEl>
                                      </p:cBhvr>
                                    </p:animEffect>
                                  </p:childTnLst>
                                </p:cTn>
                              </p:par>
                              <p:par>
                                <p:cTn id="21" presetID="2" presetClass="entr" presetSubtype="8" fill="hold" nodeType="withEffect">
                                  <p:stCondLst>
                                    <p:cond delay="0"/>
                                  </p:stCondLst>
                                  <p:childTnLst>
                                    <p:set>
                                      <p:cBhvr>
                                        <p:cTn id="22" dur="1" fill="hold">
                                          <p:stCondLst>
                                            <p:cond delay="0"/>
                                          </p:stCondLst>
                                        </p:cTn>
                                        <p:tgtEl>
                                          <p:spTgt spid="20"/>
                                        </p:tgtEl>
                                        <p:attrNameLst>
                                          <p:attrName>style.visibility</p:attrName>
                                        </p:attrNameLst>
                                      </p:cBhvr>
                                      <p:to>
                                        <p:strVal val="visible"/>
                                      </p:to>
                                    </p:set>
                                    <p:anim calcmode="lin" valueType="num">
                                      <p:cBhvr additive="base">
                                        <p:cTn id="23" dur="500" fill="hold"/>
                                        <p:tgtEl>
                                          <p:spTgt spid="20"/>
                                        </p:tgtEl>
                                        <p:attrNameLst>
                                          <p:attrName>ppt_x</p:attrName>
                                        </p:attrNameLst>
                                      </p:cBhvr>
                                      <p:tavLst>
                                        <p:tav tm="0">
                                          <p:val>
                                            <p:strVal val="0-#ppt_w/2"/>
                                          </p:val>
                                        </p:tav>
                                        <p:tav tm="100000">
                                          <p:val>
                                            <p:strVal val="#ppt_x"/>
                                          </p:val>
                                        </p:tav>
                                      </p:tavLst>
                                    </p:anim>
                                    <p:anim calcmode="lin" valueType="num">
                                      <p:cBhvr additive="base">
                                        <p:cTn id="24" dur="500" fill="hold"/>
                                        <p:tgtEl>
                                          <p:spTgt spid="20"/>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0-#ppt_w/2"/>
                                          </p:val>
                                        </p:tav>
                                        <p:tav tm="100000">
                                          <p:val>
                                            <p:strVal val="#ppt_x"/>
                                          </p:val>
                                        </p:tav>
                                      </p:tavLst>
                                    </p:anim>
                                    <p:anim calcmode="lin" valueType="num">
                                      <p:cBhvr additive="base">
                                        <p:cTn id="28" dur="500" fill="hold"/>
                                        <p:tgtEl>
                                          <p:spTgt spid="13"/>
                                        </p:tgtEl>
                                        <p:attrNameLst>
                                          <p:attrName>ppt_y</p:attrName>
                                        </p:attrNameLst>
                                      </p:cBhvr>
                                      <p:tavLst>
                                        <p:tav tm="0">
                                          <p:val>
                                            <p:strVal val="#ppt_y"/>
                                          </p:val>
                                        </p:tav>
                                        <p:tav tm="100000">
                                          <p:val>
                                            <p:strVal val="#ppt_y"/>
                                          </p:val>
                                        </p:tav>
                                      </p:tavLst>
                                    </p:anim>
                                  </p:childTnLst>
                                </p:cTn>
                              </p:par>
                            </p:childTnLst>
                          </p:cTn>
                        </p:par>
                        <p:par>
                          <p:cTn id="29" fill="hold">
                            <p:stCondLst>
                              <p:cond delay="2000"/>
                            </p:stCondLst>
                            <p:childTnLst>
                              <p:par>
                                <p:cTn id="30" presetID="16" presetClass="entr" presetSubtype="21" fill="hold" nodeType="after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barn(inVertical)">
                                      <p:cBhvr>
                                        <p:cTn id="32" dur="500"/>
                                        <p:tgtEl>
                                          <p:spTgt spid="12"/>
                                        </p:tgtEl>
                                      </p:cBhvr>
                                    </p:animEffect>
                                  </p:childTnLst>
                                </p:cTn>
                              </p:par>
                            </p:childTnLst>
                          </p:cTn>
                        </p:par>
                        <p:par>
                          <p:cTn id="33" fill="hold">
                            <p:stCondLst>
                              <p:cond delay="2500"/>
                            </p:stCondLst>
                            <p:childTnLst>
                              <p:par>
                                <p:cTn id="34" presetID="2" presetClass="entr" presetSubtype="9" fill="hold" nodeType="afterEffect">
                                  <p:stCondLst>
                                    <p:cond delay="0"/>
                                  </p:stCondLst>
                                  <p:childTnLst>
                                    <p:set>
                                      <p:cBhvr>
                                        <p:cTn id="35" dur="1" fill="hold">
                                          <p:stCondLst>
                                            <p:cond delay="0"/>
                                          </p:stCondLst>
                                        </p:cTn>
                                        <p:tgtEl>
                                          <p:spTgt spid="31"/>
                                        </p:tgtEl>
                                        <p:attrNameLst>
                                          <p:attrName>style.visibility</p:attrName>
                                        </p:attrNameLst>
                                      </p:cBhvr>
                                      <p:to>
                                        <p:strVal val="visible"/>
                                      </p:to>
                                    </p:set>
                                    <p:anim calcmode="lin" valueType="num">
                                      <p:cBhvr additive="base">
                                        <p:cTn id="36" dur="500" fill="hold"/>
                                        <p:tgtEl>
                                          <p:spTgt spid="31"/>
                                        </p:tgtEl>
                                        <p:attrNameLst>
                                          <p:attrName>ppt_x</p:attrName>
                                        </p:attrNameLst>
                                      </p:cBhvr>
                                      <p:tavLst>
                                        <p:tav tm="0">
                                          <p:val>
                                            <p:strVal val="0-#ppt_w/2"/>
                                          </p:val>
                                        </p:tav>
                                        <p:tav tm="100000">
                                          <p:val>
                                            <p:strVal val="#ppt_x"/>
                                          </p:val>
                                        </p:tav>
                                      </p:tavLst>
                                    </p:anim>
                                    <p:anim calcmode="lin" valueType="num">
                                      <p:cBhvr additive="base">
                                        <p:cTn id="37" dur="500" fill="hold"/>
                                        <p:tgtEl>
                                          <p:spTgt spid="31"/>
                                        </p:tgtEl>
                                        <p:attrNameLst>
                                          <p:attrName>ppt_y</p:attrName>
                                        </p:attrNameLst>
                                      </p:cBhvr>
                                      <p:tavLst>
                                        <p:tav tm="0">
                                          <p:val>
                                            <p:strVal val="0-#ppt_h/2"/>
                                          </p:val>
                                        </p:tav>
                                        <p:tav tm="100000">
                                          <p:val>
                                            <p:strVal val="#ppt_y"/>
                                          </p:val>
                                        </p:tav>
                                      </p:tavLst>
                                    </p:anim>
                                  </p:childTnLst>
                                </p:cTn>
                              </p:par>
                            </p:childTnLst>
                          </p:cTn>
                        </p:par>
                        <p:par>
                          <p:cTn id="38" fill="hold">
                            <p:stCondLst>
                              <p:cond delay="3000"/>
                            </p:stCondLst>
                            <p:childTnLst>
                              <p:par>
                                <p:cTn id="39" presetID="53" presetClass="entr" presetSubtype="16" fill="hold" grpId="0" nodeType="afterEffect">
                                  <p:stCondLst>
                                    <p:cond delay="0"/>
                                  </p:stCondLst>
                                  <p:childTnLst>
                                    <p:set>
                                      <p:cBhvr>
                                        <p:cTn id="40" dur="1" fill="hold">
                                          <p:stCondLst>
                                            <p:cond delay="0"/>
                                          </p:stCondLst>
                                        </p:cTn>
                                        <p:tgtEl>
                                          <p:spTgt spid="16"/>
                                        </p:tgtEl>
                                        <p:attrNameLst>
                                          <p:attrName>style.visibility</p:attrName>
                                        </p:attrNameLst>
                                      </p:cBhvr>
                                      <p:to>
                                        <p:strVal val="visible"/>
                                      </p:to>
                                    </p:set>
                                    <p:anim calcmode="lin" valueType="num">
                                      <p:cBhvr>
                                        <p:cTn id="41" dur="500" fill="hold"/>
                                        <p:tgtEl>
                                          <p:spTgt spid="16"/>
                                        </p:tgtEl>
                                        <p:attrNameLst>
                                          <p:attrName>ppt_w</p:attrName>
                                        </p:attrNameLst>
                                      </p:cBhvr>
                                      <p:tavLst>
                                        <p:tav tm="0">
                                          <p:val>
                                            <p:fltVal val="0"/>
                                          </p:val>
                                        </p:tav>
                                        <p:tav tm="100000">
                                          <p:val>
                                            <p:strVal val="#ppt_w"/>
                                          </p:val>
                                        </p:tav>
                                      </p:tavLst>
                                    </p:anim>
                                    <p:anim calcmode="lin" valueType="num">
                                      <p:cBhvr>
                                        <p:cTn id="42" dur="500" fill="hold"/>
                                        <p:tgtEl>
                                          <p:spTgt spid="16"/>
                                        </p:tgtEl>
                                        <p:attrNameLst>
                                          <p:attrName>ppt_h</p:attrName>
                                        </p:attrNameLst>
                                      </p:cBhvr>
                                      <p:tavLst>
                                        <p:tav tm="0">
                                          <p:val>
                                            <p:fltVal val="0"/>
                                          </p:val>
                                        </p:tav>
                                        <p:tav tm="100000">
                                          <p:val>
                                            <p:strVal val="#ppt_h"/>
                                          </p:val>
                                        </p:tav>
                                      </p:tavLst>
                                    </p:anim>
                                    <p:animEffect transition="in" filter="fade">
                                      <p:cBhvr>
                                        <p:cTn id="43" dur="500"/>
                                        <p:tgtEl>
                                          <p:spTgt spid="16"/>
                                        </p:tgtEl>
                                      </p:cBhvr>
                                    </p:animEffect>
                                  </p:childTnLst>
                                </p:cTn>
                              </p:par>
                            </p:childTnLst>
                          </p:cTn>
                        </p:par>
                        <p:par>
                          <p:cTn id="44" fill="hold">
                            <p:stCondLst>
                              <p:cond delay="3500"/>
                            </p:stCondLst>
                            <p:childTnLst>
                              <p:par>
                                <p:cTn id="45" presetID="22" presetClass="entr" presetSubtype="8" fill="hold" grpId="0" nodeType="after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wipe(left)">
                                      <p:cBhvr>
                                        <p:cTn id="47" dur="750"/>
                                        <p:tgtEl>
                                          <p:spTgt spid="17"/>
                                        </p:tgtEl>
                                      </p:cBhvr>
                                    </p:animEffect>
                                  </p:childTnLst>
                                </p:cTn>
                              </p:par>
                            </p:childTnLst>
                          </p:cTn>
                        </p:par>
                        <p:par>
                          <p:cTn id="48" fill="hold">
                            <p:stCondLst>
                              <p:cond delay="4250"/>
                            </p:stCondLst>
                            <p:childTnLst>
                              <p:par>
                                <p:cTn id="49" presetID="2" presetClass="entr" presetSubtype="9" fill="hold" nodeType="afterEffect">
                                  <p:stCondLst>
                                    <p:cond delay="0"/>
                                  </p:stCondLst>
                                  <p:childTnLst>
                                    <p:set>
                                      <p:cBhvr>
                                        <p:cTn id="50" dur="1" fill="hold">
                                          <p:stCondLst>
                                            <p:cond delay="0"/>
                                          </p:stCondLst>
                                        </p:cTn>
                                        <p:tgtEl>
                                          <p:spTgt spid="32"/>
                                        </p:tgtEl>
                                        <p:attrNameLst>
                                          <p:attrName>style.visibility</p:attrName>
                                        </p:attrNameLst>
                                      </p:cBhvr>
                                      <p:to>
                                        <p:strVal val="visible"/>
                                      </p:to>
                                    </p:set>
                                    <p:anim calcmode="lin" valueType="num">
                                      <p:cBhvr additive="base">
                                        <p:cTn id="51" dur="500" fill="hold"/>
                                        <p:tgtEl>
                                          <p:spTgt spid="32"/>
                                        </p:tgtEl>
                                        <p:attrNameLst>
                                          <p:attrName>ppt_x</p:attrName>
                                        </p:attrNameLst>
                                      </p:cBhvr>
                                      <p:tavLst>
                                        <p:tav tm="0">
                                          <p:val>
                                            <p:strVal val="0-#ppt_w/2"/>
                                          </p:val>
                                        </p:tav>
                                        <p:tav tm="100000">
                                          <p:val>
                                            <p:strVal val="#ppt_x"/>
                                          </p:val>
                                        </p:tav>
                                      </p:tavLst>
                                    </p:anim>
                                    <p:anim calcmode="lin" valueType="num">
                                      <p:cBhvr additive="base">
                                        <p:cTn id="52" dur="500" fill="hold"/>
                                        <p:tgtEl>
                                          <p:spTgt spid="32"/>
                                        </p:tgtEl>
                                        <p:attrNameLst>
                                          <p:attrName>ppt_y</p:attrName>
                                        </p:attrNameLst>
                                      </p:cBhvr>
                                      <p:tavLst>
                                        <p:tav tm="0">
                                          <p:val>
                                            <p:strVal val="0-#ppt_h/2"/>
                                          </p:val>
                                        </p:tav>
                                        <p:tav tm="100000">
                                          <p:val>
                                            <p:strVal val="#ppt_y"/>
                                          </p:val>
                                        </p:tav>
                                      </p:tavLst>
                                    </p:anim>
                                  </p:childTnLst>
                                </p:cTn>
                              </p:par>
                            </p:childTnLst>
                          </p:cTn>
                        </p:par>
                        <p:par>
                          <p:cTn id="53" fill="hold">
                            <p:stCondLst>
                              <p:cond delay="4750"/>
                            </p:stCondLst>
                            <p:childTnLst>
                              <p:par>
                                <p:cTn id="54" presetID="53" presetClass="entr" presetSubtype="16" fill="hold" grpId="0" nodeType="afterEffect">
                                  <p:stCondLst>
                                    <p:cond delay="0"/>
                                  </p:stCondLst>
                                  <p:childTnLst>
                                    <p:set>
                                      <p:cBhvr>
                                        <p:cTn id="55" dur="1" fill="hold">
                                          <p:stCondLst>
                                            <p:cond delay="0"/>
                                          </p:stCondLst>
                                        </p:cTn>
                                        <p:tgtEl>
                                          <p:spTgt spid="18"/>
                                        </p:tgtEl>
                                        <p:attrNameLst>
                                          <p:attrName>style.visibility</p:attrName>
                                        </p:attrNameLst>
                                      </p:cBhvr>
                                      <p:to>
                                        <p:strVal val="visible"/>
                                      </p:to>
                                    </p:set>
                                    <p:anim calcmode="lin" valueType="num">
                                      <p:cBhvr>
                                        <p:cTn id="56" dur="500" fill="hold"/>
                                        <p:tgtEl>
                                          <p:spTgt spid="18"/>
                                        </p:tgtEl>
                                        <p:attrNameLst>
                                          <p:attrName>ppt_w</p:attrName>
                                        </p:attrNameLst>
                                      </p:cBhvr>
                                      <p:tavLst>
                                        <p:tav tm="0">
                                          <p:val>
                                            <p:fltVal val="0"/>
                                          </p:val>
                                        </p:tav>
                                        <p:tav tm="100000">
                                          <p:val>
                                            <p:strVal val="#ppt_w"/>
                                          </p:val>
                                        </p:tav>
                                      </p:tavLst>
                                    </p:anim>
                                    <p:anim calcmode="lin" valueType="num">
                                      <p:cBhvr>
                                        <p:cTn id="57" dur="500" fill="hold"/>
                                        <p:tgtEl>
                                          <p:spTgt spid="18"/>
                                        </p:tgtEl>
                                        <p:attrNameLst>
                                          <p:attrName>ppt_h</p:attrName>
                                        </p:attrNameLst>
                                      </p:cBhvr>
                                      <p:tavLst>
                                        <p:tav tm="0">
                                          <p:val>
                                            <p:fltVal val="0"/>
                                          </p:val>
                                        </p:tav>
                                        <p:tav tm="100000">
                                          <p:val>
                                            <p:strVal val="#ppt_h"/>
                                          </p:val>
                                        </p:tav>
                                      </p:tavLst>
                                    </p:anim>
                                    <p:animEffect transition="in" filter="fade">
                                      <p:cBhvr>
                                        <p:cTn id="58" dur="500"/>
                                        <p:tgtEl>
                                          <p:spTgt spid="18"/>
                                        </p:tgtEl>
                                      </p:cBhvr>
                                    </p:animEffect>
                                  </p:childTnLst>
                                </p:cTn>
                              </p:par>
                            </p:childTnLst>
                          </p:cTn>
                        </p:par>
                        <p:par>
                          <p:cTn id="59" fill="hold">
                            <p:stCondLst>
                              <p:cond delay="5250"/>
                            </p:stCondLst>
                            <p:childTnLst>
                              <p:par>
                                <p:cTn id="60" presetID="22" presetClass="entr" presetSubtype="8" fill="hold" grpId="0" nodeType="afterEffect">
                                  <p:stCondLst>
                                    <p:cond delay="0"/>
                                  </p:stCondLst>
                                  <p:childTnLst>
                                    <p:set>
                                      <p:cBhvr>
                                        <p:cTn id="61" dur="1" fill="hold">
                                          <p:stCondLst>
                                            <p:cond delay="0"/>
                                          </p:stCondLst>
                                        </p:cTn>
                                        <p:tgtEl>
                                          <p:spTgt spid="19"/>
                                        </p:tgtEl>
                                        <p:attrNameLst>
                                          <p:attrName>style.visibility</p:attrName>
                                        </p:attrNameLst>
                                      </p:cBhvr>
                                      <p:to>
                                        <p:strVal val="visible"/>
                                      </p:to>
                                    </p:set>
                                    <p:animEffect transition="in" filter="wipe(left)">
                                      <p:cBhvr>
                                        <p:cTn id="62" dur="750"/>
                                        <p:tgtEl>
                                          <p:spTgt spid="19"/>
                                        </p:tgtEl>
                                      </p:cBhvr>
                                    </p:animEffect>
                                  </p:childTnLst>
                                </p:cTn>
                              </p:par>
                            </p:childTnLst>
                          </p:cTn>
                        </p:par>
                        <p:par>
                          <p:cTn id="63" fill="hold">
                            <p:stCondLst>
                              <p:cond delay="6000"/>
                            </p:stCondLst>
                            <p:childTnLst>
                              <p:par>
                                <p:cTn id="64" presetID="2" presetClass="entr" presetSubtype="9" fill="hold" nodeType="afterEffect">
                                  <p:stCondLst>
                                    <p:cond delay="0"/>
                                  </p:stCondLst>
                                  <p:childTnLst>
                                    <p:set>
                                      <p:cBhvr>
                                        <p:cTn id="65" dur="1" fill="hold">
                                          <p:stCondLst>
                                            <p:cond delay="0"/>
                                          </p:stCondLst>
                                        </p:cTn>
                                        <p:tgtEl>
                                          <p:spTgt spid="33"/>
                                        </p:tgtEl>
                                        <p:attrNameLst>
                                          <p:attrName>style.visibility</p:attrName>
                                        </p:attrNameLst>
                                      </p:cBhvr>
                                      <p:to>
                                        <p:strVal val="visible"/>
                                      </p:to>
                                    </p:set>
                                    <p:anim calcmode="lin" valueType="num">
                                      <p:cBhvr additive="base">
                                        <p:cTn id="66" dur="500" fill="hold"/>
                                        <p:tgtEl>
                                          <p:spTgt spid="33"/>
                                        </p:tgtEl>
                                        <p:attrNameLst>
                                          <p:attrName>ppt_x</p:attrName>
                                        </p:attrNameLst>
                                      </p:cBhvr>
                                      <p:tavLst>
                                        <p:tav tm="0">
                                          <p:val>
                                            <p:strVal val="0-#ppt_w/2"/>
                                          </p:val>
                                        </p:tav>
                                        <p:tav tm="100000">
                                          <p:val>
                                            <p:strVal val="#ppt_x"/>
                                          </p:val>
                                        </p:tav>
                                      </p:tavLst>
                                    </p:anim>
                                    <p:anim calcmode="lin" valueType="num">
                                      <p:cBhvr additive="base">
                                        <p:cTn id="67" dur="500" fill="hold"/>
                                        <p:tgtEl>
                                          <p:spTgt spid="33"/>
                                        </p:tgtEl>
                                        <p:attrNameLst>
                                          <p:attrName>ppt_y</p:attrName>
                                        </p:attrNameLst>
                                      </p:cBhvr>
                                      <p:tavLst>
                                        <p:tav tm="0">
                                          <p:val>
                                            <p:strVal val="0-#ppt_h/2"/>
                                          </p:val>
                                        </p:tav>
                                        <p:tav tm="100000">
                                          <p:val>
                                            <p:strVal val="#ppt_y"/>
                                          </p:val>
                                        </p:tav>
                                      </p:tavLst>
                                    </p:anim>
                                  </p:childTnLst>
                                </p:cTn>
                              </p:par>
                            </p:childTnLst>
                          </p:cTn>
                        </p:par>
                        <p:par>
                          <p:cTn id="68" fill="hold">
                            <p:stCondLst>
                              <p:cond delay="6500"/>
                            </p:stCondLst>
                            <p:childTnLst>
                              <p:par>
                                <p:cTn id="69" presetID="53" presetClass="entr" presetSubtype="16" fill="hold" grpId="0" nodeType="afterEffect">
                                  <p:stCondLst>
                                    <p:cond delay="0"/>
                                  </p:stCondLst>
                                  <p:childTnLst>
                                    <p:set>
                                      <p:cBhvr>
                                        <p:cTn id="70" dur="1" fill="hold">
                                          <p:stCondLst>
                                            <p:cond delay="0"/>
                                          </p:stCondLst>
                                        </p:cTn>
                                        <p:tgtEl>
                                          <p:spTgt spid="26"/>
                                        </p:tgtEl>
                                        <p:attrNameLst>
                                          <p:attrName>style.visibility</p:attrName>
                                        </p:attrNameLst>
                                      </p:cBhvr>
                                      <p:to>
                                        <p:strVal val="visible"/>
                                      </p:to>
                                    </p:set>
                                    <p:anim calcmode="lin" valueType="num">
                                      <p:cBhvr>
                                        <p:cTn id="71" dur="500" fill="hold"/>
                                        <p:tgtEl>
                                          <p:spTgt spid="26"/>
                                        </p:tgtEl>
                                        <p:attrNameLst>
                                          <p:attrName>ppt_w</p:attrName>
                                        </p:attrNameLst>
                                      </p:cBhvr>
                                      <p:tavLst>
                                        <p:tav tm="0">
                                          <p:val>
                                            <p:fltVal val="0"/>
                                          </p:val>
                                        </p:tav>
                                        <p:tav tm="100000">
                                          <p:val>
                                            <p:strVal val="#ppt_w"/>
                                          </p:val>
                                        </p:tav>
                                      </p:tavLst>
                                    </p:anim>
                                    <p:anim calcmode="lin" valueType="num">
                                      <p:cBhvr>
                                        <p:cTn id="72" dur="500" fill="hold"/>
                                        <p:tgtEl>
                                          <p:spTgt spid="26"/>
                                        </p:tgtEl>
                                        <p:attrNameLst>
                                          <p:attrName>ppt_h</p:attrName>
                                        </p:attrNameLst>
                                      </p:cBhvr>
                                      <p:tavLst>
                                        <p:tav tm="0">
                                          <p:val>
                                            <p:fltVal val="0"/>
                                          </p:val>
                                        </p:tav>
                                        <p:tav tm="100000">
                                          <p:val>
                                            <p:strVal val="#ppt_h"/>
                                          </p:val>
                                        </p:tav>
                                      </p:tavLst>
                                    </p:anim>
                                    <p:animEffect transition="in" filter="fade">
                                      <p:cBhvr>
                                        <p:cTn id="73" dur="500"/>
                                        <p:tgtEl>
                                          <p:spTgt spid="26"/>
                                        </p:tgtEl>
                                      </p:cBhvr>
                                    </p:animEffect>
                                  </p:childTnLst>
                                </p:cTn>
                              </p:par>
                            </p:childTnLst>
                          </p:cTn>
                        </p:par>
                        <p:par>
                          <p:cTn id="74" fill="hold">
                            <p:stCondLst>
                              <p:cond delay="7000"/>
                            </p:stCondLst>
                            <p:childTnLst>
                              <p:par>
                                <p:cTn id="75" presetID="22" presetClass="entr" presetSubtype="8" fill="hold" grpId="0" nodeType="afterEffect">
                                  <p:stCondLst>
                                    <p:cond delay="0"/>
                                  </p:stCondLst>
                                  <p:childTnLst>
                                    <p:set>
                                      <p:cBhvr>
                                        <p:cTn id="76" dur="1" fill="hold">
                                          <p:stCondLst>
                                            <p:cond delay="0"/>
                                          </p:stCondLst>
                                        </p:cTn>
                                        <p:tgtEl>
                                          <p:spTgt spid="28"/>
                                        </p:tgtEl>
                                        <p:attrNameLst>
                                          <p:attrName>style.visibility</p:attrName>
                                        </p:attrNameLst>
                                      </p:cBhvr>
                                      <p:to>
                                        <p:strVal val="visible"/>
                                      </p:to>
                                    </p:set>
                                    <p:animEffect transition="in" filter="wipe(left)">
                                      <p:cBhvr>
                                        <p:cTn id="77" dur="750"/>
                                        <p:tgtEl>
                                          <p:spTgt spid="28"/>
                                        </p:tgtEl>
                                      </p:cBhvr>
                                    </p:animEffect>
                                  </p:childTnLst>
                                </p:cTn>
                              </p:par>
                            </p:childTnLst>
                          </p:cTn>
                        </p:par>
                        <p:par>
                          <p:cTn id="78" fill="hold">
                            <p:stCondLst>
                              <p:cond delay="7750"/>
                            </p:stCondLst>
                            <p:childTnLst>
                              <p:par>
                                <p:cTn id="79" presetID="2" presetClass="entr" presetSubtype="9" fill="hold" nodeType="afterEffect">
                                  <p:stCondLst>
                                    <p:cond delay="0"/>
                                  </p:stCondLst>
                                  <p:childTnLst>
                                    <p:set>
                                      <p:cBhvr>
                                        <p:cTn id="80" dur="1" fill="hold">
                                          <p:stCondLst>
                                            <p:cond delay="0"/>
                                          </p:stCondLst>
                                        </p:cTn>
                                        <p:tgtEl>
                                          <p:spTgt spid="34"/>
                                        </p:tgtEl>
                                        <p:attrNameLst>
                                          <p:attrName>style.visibility</p:attrName>
                                        </p:attrNameLst>
                                      </p:cBhvr>
                                      <p:to>
                                        <p:strVal val="visible"/>
                                      </p:to>
                                    </p:set>
                                    <p:anim calcmode="lin" valueType="num">
                                      <p:cBhvr additive="base">
                                        <p:cTn id="81" dur="500" fill="hold"/>
                                        <p:tgtEl>
                                          <p:spTgt spid="34"/>
                                        </p:tgtEl>
                                        <p:attrNameLst>
                                          <p:attrName>ppt_x</p:attrName>
                                        </p:attrNameLst>
                                      </p:cBhvr>
                                      <p:tavLst>
                                        <p:tav tm="0">
                                          <p:val>
                                            <p:strVal val="0-#ppt_w/2"/>
                                          </p:val>
                                        </p:tav>
                                        <p:tav tm="100000">
                                          <p:val>
                                            <p:strVal val="#ppt_x"/>
                                          </p:val>
                                        </p:tav>
                                      </p:tavLst>
                                    </p:anim>
                                    <p:anim calcmode="lin" valueType="num">
                                      <p:cBhvr additive="base">
                                        <p:cTn id="82" dur="500" fill="hold"/>
                                        <p:tgtEl>
                                          <p:spTgt spid="34"/>
                                        </p:tgtEl>
                                        <p:attrNameLst>
                                          <p:attrName>ppt_y</p:attrName>
                                        </p:attrNameLst>
                                      </p:cBhvr>
                                      <p:tavLst>
                                        <p:tav tm="0">
                                          <p:val>
                                            <p:strVal val="0-#ppt_h/2"/>
                                          </p:val>
                                        </p:tav>
                                        <p:tav tm="100000">
                                          <p:val>
                                            <p:strVal val="#ppt_y"/>
                                          </p:val>
                                        </p:tav>
                                      </p:tavLst>
                                    </p:anim>
                                  </p:childTnLst>
                                </p:cTn>
                              </p:par>
                            </p:childTnLst>
                          </p:cTn>
                        </p:par>
                        <p:par>
                          <p:cTn id="83" fill="hold">
                            <p:stCondLst>
                              <p:cond delay="8250"/>
                            </p:stCondLst>
                            <p:childTnLst>
                              <p:par>
                                <p:cTn id="84" presetID="53" presetClass="entr" presetSubtype="16" fill="hold" grpId="0" nodeType="afterEffect">
                                  <p:stCondLst>
                                    <p:cond delay="0"/>
                                  </p:stCondLst>
                                  <p:childTnLst>
                                    <p:set>
                                      <p:cBhvr>
                                        <p:cTn id="85" dur="1" fill="hold">
                                          <p:stCondLst>
                                            <p:cond delay="0"/>
                                          </p:stCondLst>
                                        </p:cTn>
                                        <p:tgtEl>
                                          <p:spTgt spid="29"/>
                                        </p:tgtEl>
                                        <p:attrNameLst>
                                          <p:attrName>style.visibility</p:attrName>
                                        </p:attrNameLst>
                                      </p:cBhvr>
                                      <p:to>
                                        <p:strVal val="visible"/>
                                      </p:to>
                                    </p:set>
                                    <p:anim calcmode="lin" valueType="num">
                                      <p:cBhvr>
                                        <p:cTn id="86" dur="500" fill="hold"/>
                                        <p:tgtEl>
                                          <p:spTgt spid="29"/>
                                        </p:tgtEl>
                                        <p:attrNameLst>
                                          <p:attrName>ppt_w</p:attrName>
                                        </p:attrNameLst>
                                      </p:cBhvr>
                                      <p:tavLst>
                                        <p:tav tm="0">
                                          <p:val>
                                            <p:fltVal val="0"/>
                                          </p:val>
                                        </p:tav>
                                        <p:tav tm="100000">
                                          <p:val>
                                            <p:strVal val="#ppt_w"/>
                                          </p:val>
                                        </p:tav>
                                      </p:tavLst>
                                    </p:anim>
                                    <p:anim calcmode="lin" valueType="num">
                                      <p:cBhvr>
                                        <p:cTn id="87" dur="500" fill="hold"/>
                                        <p:tgtEl>
                                          <p:spTgt spid="29"/>
                                        </p:tgtEl>
                                        <p:attrNameLst>
                                          <p:attrName>ppt_h</p:attrName>
                                        </p:attrNameLst>
                                      </p:cBhvr>
                                      <p:tavLst>
                                        <p:tav tm="0">
                                          <p:val>
                                            <p:fltVal val="0"/>
                                          </p:val>
                                        </p:tav>
                                        <p:tav tm="100000">
                                          <p:val>
                                            <p:strVal val="#ppt_h"/>
                                          </p:val>
                                        </p:tav>
                                      </p:tavLst>
                                    </p:anim>
                                    <p:animEffect transition="in" filter="fade">
                                      <p:cBhvr>
                                        <p:cTn id="88" dur="500"/>
                                        <p:tgtEl>
                                          <p:spTgt spid="29"/>
                                        </p:tgtEl>
                                      </p:cBhvr>
                                    </p:animEffect>
                                  </p:childTnLst>
                                </p:cTn>
                              </p:par>
                            </p:childTnLst>
                          </p:cTn>
                        </p:par>
                        <p:par>
                          <p:cTn id="89" fill="hold">
                            <p:stCondLst>
                              <p:cond delay="8750"/>
                            </p:stCondLst>
                            <p:childTnLst>
                              <p:par>
                                <p:cTn id="90" presetID="22" presetClass="entr" presetSubtype="8" fill="hold" grpId="0" nodeType="afterEffect">
                                  <p:stCondLst>
                                    <p:cond delay="0"/>
                                  </p:stCondLst>
                                  <p:childTnLst>
                                    <p:set>
                                      <p:cBhvr>
                                        <p:cTn id="91" dur="1" fill="hold">
                                          <p:stCondLst>
                                            <p:cond delay="0"/>
                                          </p:stCondLst>
                                        </p:cTn>
                                        <p:tgtEl>
                                          <p:spTgt spid="30"/>
                                        </p:tgtEl>
                                        <p:attrNameLst>
                                          <p:attrName>style.visibility</p:attrName>
                                        </p:attrNameLst>
                                      </p:cBhvr>
                                      <p:to>
                                        <p:strVal val="visible"/>
                                      </p:to>
                                    </p:set>
                                    <p:animEffect transition="in" filter="wipe(left)">
                                      <p:cBhvr>
                                        <p:cTn id="92" dur="75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16" grpId="0"/>
      <p:bldP spid="17" grpId="0"/>
      <p:bldP spid="18" grpId="0"/>
      <p:bldP spid="19" grpId="0"/>
      <p:bldP spid="26" grpId="0"/>
      <p:bldP spid="28" grpId="0"/>
      <p:bldP spid="29" grpId="0"/>
      <p:bldP spid="3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0200" y="179901"/>
            <a:ext cx="704773" cy="479812"/>
          </a:xfrm>
          <a:prstGeom prst="rect">
            <a:avLst/>
          </a:prstGeom>
        </p:spPr>
      </p:pic>
      <p:cxnSp>
        <p:nvCxnSpPr>
          <p:cNvPr id="14" name="直接连接符 13"/>
          <p:cNvCxnSpPr/>
          <p:nvPr/>
        </p:nvCxnSpPr>
        <p:spPr>
          <a:xfrm>
            <a:off x="2780907" y="509047"/>
            <a:ext cx="9345105" cy="0"/>
          </a:xfrm>
          <a:prstGeom prst="line">
            <a:avLst/>
          </a:prstGeom>
          <a:ln>
            <a:solidFill>
              <a:srgbClr val="427345"/>
            </a:solidFill>
          </a:ln>
        </p:spPr>
        <p:style>
          <a:lnRef idx="1">
            <a:schemeClr val="accent1"/>
          </a:lnRef>
          <a:fillRef idx="0">
            <a:schemeClr val="accent1"/>
          </a:fillRef>
          <a:effectRef idx="0">
            <a:schemeClr val="accent1"/>
          </a:effectRef>
          <a:fontRef idx="minor">
            <a:schemeClr val="tx1"/>
          </a:fontRef>
        </p:style>
      </p:cxnSp>
      <p:sp>
        <p:nvSpPr>
          <p:cNvPr id="21" name="矩形 20"/>
          <p:cNvSpPr/>
          <p:nvPr/>
        </p:nvSpPr>
        <p:spPr>
          <a:xfrm>
            <a:off x="10788597" y="156195"/>
            <a:ext cx="1337415" cy="284675"/>
          </a:xfrm>
          <a:prstGeom prst="rect">
            <a:avLst/>
          </a:prstGeom>
          <a:noFill/>
        </p:spPr>
        <p:txBody>
          <a:bodyPr vert="horz" wrap="square" lIns="68562" tIns="34281" rIns="68562" bIns="34281" rtlCol="0">
            <a:spAutoFit/>
          </a:bodyPr>
          <a:lstStyle/>
          <a:p>
            <a:pPr defTabSz="914400"/>
            <a:r>
              <a:rPr lang="zh-CN" altLang="en-US" sz="1400" b="1" dirty="0" smtClean="0">
                <a:solidFill>
                  <a:srgbClr val="427345"/>
                </a:solidFill>
                <a:latin typeface="+mj-ea"/>
                <a:ea typeface="+mj-ea"/>
              </a:rPr>
              <a:t>输入标题文字</a:t>
            </a:r>
            <a:endParaRPr lang="en-US" altLang="zh-CN" sz="1400" b="1" dirty="0">
              <a:solidFill>
                <a:srgbClr val="427345"/>
              </a:solidFill>
              <a:latin typeface="+mj-ea"/>
              <a:ea typeface="+mj-ea"/>
            </a:endParaRPr>
          </a:p>
        </p:txBody>
      </p:sp>
      <p:pic>
        <p:nvPicPr>
          <p:cNvPr id="15" name="图片 14"/>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652376" y="0"/>
            <a:ext cx="1830478" cy="852636"/>
          </a:xfrm>
          <a:prstGeom prst="rect">
            <a:avLst/>
          </a:prstGeom>
        </p:spPr>
      </p:pic>
      <p:pic>
        <p:nvPicPr>
          <p:cNvPr id="22" name="图片 2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5400000">
            <a:off x="9754318" y="4420235"/>
            <a:ext cx="1527051" cy="3810008"/>
          </a:xfrm>
          <a:prstGeom prst="rect">
            <a:avLst/>
          </a:prstGeom>
        </p:spPr>
      </p:pic>
      <p:pic>
        <p:nvPicPr>
          <p:cNvPr id="23" name="图片 2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6200000">
            <a:off x="6900878" y="5052670"/>
            <a:ext cx="993650" cy="2901702"/>
          </a:xfrm>
          <a:prstGeom prst="rect">
            <a:avLst/>
          </a:prstGeom>
        </p:spPr>
      </p:pic>
      <p:pic>
        <p:nvPicPr>
          <p:cNvPr id="24" name="图片 2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5400000">
            <a:off x="3598732" y="4434985"/>
            <a:ext cx="1527051" cy="3810008"/>
          </a:xfrm>
          <a:prstGeom prst="rect">
            <a:avLst/>
          </a:prstGeom>
        </p:spPr>
      </p:pic>
      <p:pic>
        <p:nvPicPr>
          <p:cNvPr id="25" name="图片 2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6200000">
            <a:off x="787640" y="5052670"/>
            <a:ext cx="993650" cy="2901702"/>
          </a:xfrm>
          <a:prstGeom prst="rect">
            <a:avLst/>
          </a:prstGeom>
        </p:spPr>
      </p:pic>
      <p:sp>
        <p:nvSpPr>
          <p:cNvPr id="12" name="TextBox 12"/>
          <p:cNvSpPr txBox="1"/>
          <p:nvPr/>
        </p:nvSpPr>
        <p:spPr>
          <a:xfrm>
            <a:off x="2260236" y="4393488"/>
            <a:ext cx="692497" cy="276999"/>
          </a:xfrm>
          <a:prstGeom prst="rect">
            <a:avLst/>
          </a:prstGeom>
          <a:noFill/>
        </p:spPr>
        <p:txBody>
          <a:bodyPr wrap="none" lIns="0" tIns="0" rIns="0" bIns="0" rtlCol="0">
            <a:spAutoFit/>
          </a:bodyPr>
          <a:lstStyle/>
          <a:p>
            <a:r>
              <a:rPr lang="zh-CN" altLang="en-US" b="1" dirty="0" smtClean="0">
                <a:solidFill>
                  <a:schemeClr val="accent6">
                    <a:lumMod val="50000"/>
                  </a:schemeClr>
                </a:solidFill>
                <a:latin typeface="+mj-ea"/>
                <a:ea typeface="+mj-ea"/>
              </a:rPr>
              <a:t>某某某</a:t>
            </a:r>
            <a:endParaRPr lang="zh-CN" altLang="en-US" b="1" dirty="0">
              <a:solidFill>
                <a:schemeClr val="accent6">
                  <a:lumMod val="50000"/>
                </a:schemeClr>
              </a:solidFill>
              <a:latin typeface="+mj-ea"/>
              <a:ea typeface="+mj-ea"/>
            </a:endParaRPr>
          </a:p>
        </p:txBody>
      </p:sp>
      <p:sp>
        <p:nvSpPr>
          <p:cNvPr id="13" name="TextBox 16"/>
          <p:cNvSpPr txBox="1"/>
          <p:nvPr/>
        </p:nvSpPr>
        <p:spPr>
          <a:xfrm>
            <a:off x="1834085" y="4762226"/>
            <a:ext cx="1544800" cy="469484"/>
          </a:xfrm>
          <a:prstGeom prst="rect">
            <a:avLst/>
          </a:prstGeom>
          <a:noFill/>
        </p:spPr>
        <p:txBody>
          <a:bodyPr wrap="square" lIns="68702" tIns="34352" rIns="68702" bIns="34352" rtlCol="0">
            <a:spAutoFit/>
          </a:bodyPr>
          <a:lstStyle/>
          <a:p>
            <a:pPr algn="ctr"/>
            <a:r>
              <a:rPr lang="zh-CN" altLang="en-US" sz="1500" dirty="0">
                <a:solidFill>
                  <a:schemeClr val="accent6">
                    <a:lumMod val="50000"/>
                  </a:schemeClr>
                </a:solidFill>
                <a:latin typeface="+mj-ea"/>
                <a:ea typeface="+mj-ea"/>
              </a:rPr>
              <a:t>输入职务名称</a:t>
            </a:r>
            <a:endParaRPr lang="en-US" altLang="zh-CN" sz="1500" dirty="0">
              <a:solidFill>
                <a:schemeClr val="accent6">
                  <a:lumMod val="50000"/>
                </a:schemeClr>
              </a:solidFill>
              <a:latin typeface="+mj-ea"/>
              <a:ea typeface="+mj-ea"/>
            </a:endParaRPr>
          </a:p>
          <a:p>
            <a:pPr algn="ctr"/>
            <a:r>
              <a:rPr lang="zh-CN" altLang="en-US" sz="1100" dirty="0">
                <a:solidFill>
                  <a:schemeClr val="accent6">
                    <a:lumMod val="50000"/>
                  </a:schemeClr>
                </a:solidFill>
                <a:latin typeface="+mj-ea"/>
                <a:ea typeface="+mj-ea"/>
              </a:rPr>
              <a:t>活动负责人</a:t>
            </a:r>
            <a:endParaRPr lang="en-US" altLang="zh-CN" sz="1100" dirty="0">
              <a:solidFill>
                <a:schemeClr val="accent6">
                  <a:lumMod val="50000"/>
                </a:schemeClr>
              </a:solidFill>
              <a:latin typeface="+mj-ea"/>
              <a:ea typeface="+mj-ea"/>
            </a:endParaRPr>
          </a:p>
        </p:txBody>
      </p:sp>
      <p:grpSp>
        <p:nvGrpSpPr>
          <p:cNvPr id="16" name="组合 15"/>
          <p:cNvGrpSpPr/>
          <p:nvPr/>
        </p:nvGrpSpPr>
        <p:grpSpPr>
          <a:xfrm>
            <a:off x="1538038" y="1954495"/>
            <a:ext cx="2115238" cy="2115238"/>
            <a:chOff x="792868" y="618113"/>
            <a:chExt cx="1314008" cy="1314008"/>
          </a:xfrm>
        </p:grpSpPr>
        <p:sp>
          <p:nvSpPr>
            <p:cNvPr id="17" name="同心圆 16"/>
            <p:cNvSpPr/>
            <p:nvPr/>
          </p:nvSpPr>
          <p:spPr>
            <a:xfrm>
              <a:off x="792868" y="618113"/>
              <a:ext cx="1314008" cy="1314008"/>
            </a:xfrm>
            <a:prstGeom prst="donut">
              <a:avLst>
                <a:gd name="adj" fmla="val 4879"/>
              </a:avLst>
            </a:prstGeom>
            <a:solidFill>
              <a:srgbClr val="4273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solidFill>
              </a:endParaRPr>
            </a:p>
          </p:txBody>
        </p:sp>
        <p:sp>
          <p:nvSpPr>
            <p:cNvPr id="18" name="椭圆 17"/>
            <p:cNvSpPr/>
            <p:nvPr/>
          </p:nvSpPr>
          <p:spPr>
            <a:xfrm>
              <a:off x="859391" y="680166"/>
              <a:ext cx="1188000" cy="1188000"/>
            </a:xfrm>
            <a:prstGeom prst="ellipse">
              <a:avLst/>
            </a:pr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p>
          </p:txBody>
        </p:sp>
      </p:grpSp>
      <p:sp>
        <p:nvSpPr>
          <p:cNvPr id="19" name="TextBox 15"/>
          <p:cNvSpPr txBox="1"/>
          <p:nvPr/>
        </p:nvSpPr>
        <p:spPr>
          <a:xfrm>
            <a:off x="5339038" y="3659245"/>
            <a:ext cx="5892800" cy="1846659"/>
          </a:xfrm>
          <a:prstGeom prst="rect">
            <a:avLst/>
          </a:prstGeom>
          <a:noFill/>
        </p:spPr>
        <p:txBody>
          <a:bodyPr wrap="square" lIns="0" tIns="0" rIns="0" bIns="0" rtlCol="0">
            <a:spAutoFit/>
          </a:bodyPr>
          <a:lstStyle>
            <a:defPPr>
              <a:defRPr lang="zh-CN"/>
            </a:defPPr>
            <a:lvl1pPr>
              <a:lnSpc>
                <a:spcPct val="120000"/>
              </a:lnSpc>
              <a:spcBef>
                <a:spcPct val="0"/>
              </a:spcBef>
              <a:defRPr sz="1400">
                <a:solidFill>
                  <a:schemeClr val="tx1">
                    <a:lumMod val="65000"/>
                    <a:lumOff val="35000"/>
                  </a:schemeClr>
                </a:solidFill>
                <a:latin typeface="微软雅黑" pitchFamily="34" charset="-122"/>
                <a:ea typeface="微软雅黑" pitchFamily="34" charset="-122"/>
              </a:defRPr>
            </a:lvl1pPr>
          </a:lstStyle>
          <a:p>
            <a:pPr>
              <a:lnSpc>
                <a:spcPct val="200000"/>
              </a:lnSpc>
            </a:pPr>
            <a:r>
              <a:rPr lang="zh-CN" altLang="en-US" sz="1200" dirty="0">
                <a:solidFill>
                  <a:schemeClr val="accent6">
                    <a:lumMod val="50000"/>
                  </a:schemeClr>
                </a:solidFill>
                <a:latin typeface="+mj-ea"/>
                <a:ea typeface="+mj-ea"/>
                <a:sym typeface="微软雅黑" pitchFamily="34" charset="-122"/>
              </a:rPr>
              <a:t>右键点击图片选择设置图片格式可直接替换图片。您可以点击文字框输入您的描述说明，或者通过复制粘贴，在此录入您的描述说明。在此录入上述图表的综合描述说明，在此录入上述图表的综合描述说明，在此录入上述图表右键点击图片选择设置图片格式可直接替换图片</a:t>
            </a:r>
            <a:r>
              <a:rPr lang="zh-CN" altLang="en-US" sz="1200" dirty="0" smtClean="0">
                <a:solidFill>
                  <a:schemeClr val="accent6">
                    <a:lumMod val="50000"/>
                  </a:schemeClr>
                </a:solidFill>
                <a:latin typeface="+mj-ea"/>
                <a:ea typeface="+mj-ea"/>
                <a:sym typeface="微软雅黑" pitchFamily="34" charset="-122"/>
              </a:rPr>
              <a:t>。</a:t>
            </a:r>
            <a:r>
              <a:rPr lang="zh-CN" altLang="en-US" sz="1200" dirty="0">
                <a:solidFill>
                  <a:schemeClr val="accent6">
                    <a:lumMod val="50000"/>
                  </a:schemeClr>
                </a:solidFill>
                <a:latin typeface="+mj-ea"/>
                <a:ea typeface="+mj-ea"/>
                <a:sym typeface="微软雅黑" pitchFamily="34" charset="-122"/>
              </a:rPr>
              <a:t>右键点击图片选择设置图片格式可直接替换图片。您可以点击文字框输入您的描述说明，或者通过复制粘贴，在此录入您的描述说明。在此录入上述图表</a:t>
            </a:r>
            <a:r>
              <a:rPr lang="zh-CN" altLang="en-US" sz="1200" dirty="0" smtClean="0">
                <a:solidFill>
                  <a:schemeClr val="accent6">
                    <a:lumMod val="50000"/>
                  </a:schemeClr>
                </a:solidFill>
                <a:latin typeface="+mj-ea"/>
                <a:ea typeface="+mj-ea"/>
                <a:sym typeface="微软雅黑" pitchFamily="34" charset="-122"/>
              </a:rPr>
              <a:t>的</a:t>
            </a:r>
            <a:endParaRPr lang="zh-CN" altLang="en-US" sz="1200" dirty="0">
              <a:solidFill>
                <a:schemeClr val="accent6">
                  <a:lumMod val="50000"/>
                </a:schemeClr>
              </a:solidFill>
              <a:latin typeface="+mj-ea"/>
              <a:ea typeface="+mj-ea"/>
              <a:sym typeface="微软雅黑" pitchFamily="34" charset="-122"/>
            </a:endParaRPr>
          </a:p>
        </p:txBody>
      </p:sp>
      <p:sp>
        <p:nvSpPr>
          <p:cNvPr id="26" name="矩形 25"/>
          <p:cNvSpPr/>
          <p:nvPr/>
        </p:nvSpPr>
        <p:spPr>
          <a:xfrm>
            <a:off x="7177442" y="1593833"/>
            <a:ext cx="1107996" cy="369332"/>
          </a:xfrm>
          <a:prstGeom prst="rect">
            <a:avLst/>
          </a:prstGeom>
        </p:spPr>
        <p:txBody>
          <a:bodyPr wrap="none">
            <a:spAutoFit/>
          </a:bodyPr>
          <a:lstStyle/>
          <a:p>
            <a:r>
              <a:rPr lang="zh-CN" altLang="en-US" b="1" dirty="0" smtClean="0">
                <a:solidFill>
                  <a:schemeClr val="accent6">
                    <a:lumMod val="50000"/>
                  </a:schemeClr>
                </a:solidFill>
                <a:latin typeface="+mj-ea"/>
                <a:ea typeface="+mj-ea"/>
              </a:rPr>
              <a:t>主要职责</a:t>
            </a:r>
            <a:endParaRPr lang="zh-CN" altLang="en-US" b="1" dirty="0">
              <a:solidFill>
                <a:schemeClr val="accent6">
                  <a:lumMod val="50000"/>
                </a:schemeClr>
              </a:solidFill>
              <a:latin typeface="+mj-ea"/>
              <a:ea typeface="+mj-ea"/>
            </a:endParaRPr>
          </a:p>
        </p:txBody>
      </p:sp>
      <p:grpSp>
        <p:nvGrpSpPr>
          <p:cNvPr id="28" name="组合 27"/>
          <p:cNvGrpSpPr/>
          <p:nvPr/>
        </p:nvGrpSpPr>
        <p:grpSpPr>
          <a:xfrm>
            <a:off x="5598063" y="2144161"/>
            <a:ext cx="307934" cy="306305"/>
            <a:chOff x="3856417" y="4248125"/>
            <a:chExt cx="409860" cy="407692"/>
          </a:xfrm>
          <a:solidFill>
            <a:srgbClr val="427345"/>
          </a:solidFill>
        </p:grpSpPr>
        <p:sp>
          <p:nvSpPr>
            <p:cNvPr id="29" name="Freeform 187"/>
            <p:cNvSpPr/>
            <p:nvPr/>
          </p:nvSpPr>
          <p:spPr bwMode="auto">
            <a:xfrm>
              <a:off x="3969183" y="4489921"/>
              <a:ext cx="279745" cy="165896"/>
            </a:xfrm>
            <a:custGeom>
              <a:avLst/>
              <a:gdLst>
                <a:gd name="T0" fmla="*/ 76 w 109"/>
                <a:gd name="T1" fmla="*/ 0 h 65"/>
                <a:gd name="T2" fmla="*/ 54 w 109"/>
                <a:gd name="T3" fmla="*/ 0 h 65"/>
                <a:gd name="T4" fmla="*/ 69 w 109"/>
                <a:gd name="T5" fmla="*/ 17 h 65"/>
                <a:gd name="T6" fmla="*/ 76 w 109"/>
                <a:gd name="T7" fmla="*/ 17 h 65"/>
                <a:gd name="T8" fmla="*/ 91 w 109"/>
                <a:gd name="T9" fmla="*/ 32 h 65"/>
                <a:gd name="T10" fmla="*/ 76 w 109"/>
                <a:gd name="T11" fmla="*/ 48 h 65"/>
                <a:gd name="T12" fmla="*/ 32 w 109"/>
                <a:gd name="T13" fmla="*/ 48 h 65"/>
                <a:gd name="T14" fmla="*/ 17 w 109"/>
                <a:gd name="T15" fmla="*/ 32 h 65"/>
                <a:gd name="T16" fmla="*/ 20 w 109"/>
                <a:gd name="T17" fmla="*/ 24 h 65"/>
                <a:gd name="T18" fmla="*/ 1 w 109"/>
                <a:gd name="T19" fmla="*/ 24 h 65"/>
                <a:gd name="T20" fmla="*/ 0 w 109"/>
                <a:gd name="T21" fmla="*/ 32 h 65"/>
                <a:gd name="T22" fmla="*/ 32 w 109"/>
                <a:gd name="T23" fmla="*/ 65 h 65"/>
                <a:gd name="T24" fmla="*/ 76 w 109"/>
                <a:gd name="T25" fmla="*/ 65 h 65"/>
                <a:gd name="T26" fmla="*/ 109 w 109"/>
                <a:gd name="T27" fmla="*/ 32 h 65"/>
                <a:gd name="T28" fmla="*/ 76 w 109"/>
                <a:gd name="T29"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9" h="65">
                  <a:moveTo>
                    <a:pt x="76" y="0"/>
                  </a:moveTo>
                  <a:cubicBezTo>
                    <a:pt x="54" y="0"/>
                    <a:pt x="54" y="0"/>
                    <a:pt x="54" y="0"/>
                  </a:cubicBezTo>
                  <a:cubicBezTo>
                    <a:pt x="61" y="4"/>
                    <a:pt x="66" y="10"/>
                    <a:pt x="69" y="17"/>
                  </a:cubicBezTo>
                  <a:cubicBezTo>
                    <a:pt x="76" y="17"/>
                    <a:pt x="76" y="17"/>
                    <a:pt x="76" y="17"/>
                  </a:cubicBezTo>
                  <a:cubicBezTo>
                    <a:pt x="85" y="17"/>
                    <a:pt x="91" y="24"/>
                    <a:pt x="91" y="32"/>
                  </a:cubicBezTo>
                  <a:cubicBezTo>
                    <a:pt x="91" y="41"/>
                    <a:pt x="85" y="48"/>
                    <a:pt x="76" y="48"/>
                  </a:cubicBezTo>
                  <a:cubicBezTo>
                    <a:pt x="32" y="48"/>
                    <a:pt x="32" y="48"/>
                    <a:pt x="32" y="48"/>
                  </a:cubicBezTo>
                  <a:cubicBezTo>
                    <a:pt x="24" y="48"/>
                    <a:pt x="17" y="41"/>
                    <a:pt x="17" y="32"/>
                  </a:cubicBezTo>
                  <a:cubicBezTo>
                    <a:pt x="17" y="29"/>
                    <a:pt x="18" y="26"/>
                    <a:pt x="20" y="24"/>
                  </a:cubicBezTo>
                  <a:cubicBezTo>
                    <a:pt x="1" y="24"/>
                    <a:pt x="1" y="24"/>
                    <a:pt x="1" y="24"/>
                  </a:cubicBezTo>
                  <a:cubicBezTo>
                    <a:pt x="0" y="27"/>
                    <a:pt x="0" y="30"/>
                    <a:pt x="0" y="32"/>
                  </a:cubicBezTo>
                  <a:cubicBezTo>
                    <a:pt x="0" y="50"/>
                    <a:pt x="14" y="65"/>
                    <a:pt x="32" y="65"/>
                  </a:cubicBezTo>
                  <a:cubicBezTo>
                    <a:pt x="76" y="65"/>
                    <a:pt x="76" y="65"/>
                    <a:pt x="76" y="65"/>
                  </a:cubicBezTo>
                  <a:cubicBezTo>
                    <a:pt x="94" y="65"/>
                    <a:pt x="109" y="50"/>
                    <a:pt x="109" y="32"/>
                  </a:cubicBezTo>
                  <a:cubicBezTo>
                    <a:pt x="109" y="15"/>
                    <a:pt x="94" y="0"/>
                    <a:pt x="7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30" name="Freeform 188"/>
            <p:cNvSpPr/>
            <p:nvPr/>
          </p:nvSpPr>
          <p:spPr bwMode="auto">
            <a:xfrm>
              <a:off x="3856417" y="4489921"/>
              <a:ext cx="279745" cy="165896"/>
            </a:xfrm>
            <a:custGeom>
              <a:avLst/>
              <a:gdLst>
                <a:gd name="T0" fmla="*/ 41 w 109"/>
                <a:gd name="T1" fmla="*/ 48 h 65"/>
                <a:gd name="T2" fmla="*/ 33 w 109"/>
                <a:gd name="T3" fmla="*/ 48 h 65"/>
                <a:gd name="T4" fmla="*/ 18 w 109"/>
                <a:gd name="T5" fmla="*/ 32 h 65"/>
                <a:gd name="T6" fmla="*/ 33 w 109"/>
                <a:gd name="T7" fmla="*/ 17 h 65"/>
                <a:gd name="T8" fmla="*/ 37 w 109"/>
                <a:gd name="T9" fmla="*/ 17 h 65"/>
                <a:gd name="T10" fmla="*/ 77 w 109"/>
                <a:gd name="T11" fmla="*/ 17 h 65"/>
                <a:gd name="T12" fmla="*/ 92 w 109"/>
                <a:gd name="T13" fmla="*/ 32 h 65"/>
                <a:gd name="T14" fmla="*/ 92 w 109"/>
                <a:gd name="T15" fmla="*/ 35 h 65"/>
                <a:gd name="T16" fmla="*/ 89 w 109"/>
                <a:gd name="T17" fmla="*/ 42 h 65"/>
                <a:gd name="T18" fmla="*/ 108 w 109"/>
                <a:gd name="T19" fmla="*/ 42 h 65"/>
                <a:gd name="T20" fmla="*/ 109 w 109"/>
                <a:gd name="T21" fmla="*/ 35 h 65"/>
                <a:gd name="T22" fmla="*/ 109 w 109"/>
                <a:gd name="T23" fmla="*/ 35 h 65"/>
                <a:gd name="T24" fmla="*/ 109 w 109"/>
                <a:gd name="T25" fmla="*/ 32 h 65"/>
                <a:gd name="T26" fmla="*/ 77 w 109"/>
                <a:gd name="T27" fmla="*/ 0 h 65"/>
                <a:gd name="T28" fmla="*/ 37 w 109"/>
                <a:gd name="T29" fmla="*/ 0 h 65"/>
                <a:gd name="T30" fmla="*/ 33 w 109"/>
                <a:gd name="T31" fmla="*/ 0 h 65"/>
                <a:gd name="T32" fmla="*/ 0 w 109"/>
                <a:gd name="T33" fmla="*/ 32 h 65"/>
                <a:gd name="T34" fmla="*/ 33 w 109"/>
                <a:gd name="T35" fmla="*/ 65 h 65"/>
                <a:gd name="T36" fmla="*/ 56 w 109"/>
                <a:gd name="T37" fmla="*/ 65 h 65"/>
                <a:gd name="T38" fmla="*/ 41 w 109"/>
                <a:gd name="T39" fmla="*/ 48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9" h="65">
                  <a:moveTo>
                    <a:pt x="41" y="48"/>
                  </a:moveTo>
                  <a:cubicBezTo>
                    <a:pt x="33" y="48"/>
                    <a:pt x="33" y="48"/>
                    <a:pt x="33" y="48"/>
                  </a:cubicBezTo>
                  <a:cubicBezTo>
                    <a:pt x="24" y="48"/>
                    <a:pt x="18" y="41"/>
                    <a:pt x="18" y="32"/>
                  </a:cubicBezTo>
                  <a:cubicBezTo>
                    <a:pt x="18" y="24"/>
                    <a:pt x="24" y="17"/>
                    <a:pt x="33" y="17"/>
                  </a:cubicBezTo>
                  <a:cubicBezTo>
                    <a:pt x="37" y="17"/>
                    <a:pt x="37" y="17"/>
                    <a:pt x="37" y="17"/>
                  </a:cubicBezTo>
                  <a:cubicBezTo>
                    <a:pt x="77" y="17"/>
                    <a:pt x="77" y="17"/>
                    <a:pt x="77" y="17"/>
                  </a:cubicBezTo>
                  <a:cubicBezTo>
                    <a:pt x="85" y="17"/>
                    <a:pt x="92" y="24"/>
                    <a:pt x="92" y="32"/>
                  </a:cubicBezTo>
                  <a:cubicBezTo>
                    <a:pt x="92" y="33"/>
                    <a:pt x="92" y="34"/>
                    <a:pt x="92" y="35"/>
                  </a:cubicBezTo>
                  <a:cubicBezTo>
                    <a:pt x="91" y="38"/>
                    <a:pt x="90" y="40"/>
                    <a:pt x="89" y="42"/>
                  </a:cubicBezTo>
                  <a:cubicBezTo>
                    <a:pt x="108" y="42"/>
                    <a:pt x="108" y="42"/>
                    <a:pt x="108" y="42"/>
                  </a:cubicBezTo>
                  <a:cubicBezTo>
                    <a:pt x="108" y="40"/>
                    <a:pt x="109" y="38"/>
                    <a:pt x="109" y="35"/>
                  </a:cubicBezTo>
                  <a:cubicBezTo>
                    <a:pt x="109" y="35"/>
                    <a:pt x="109" y="35"/>
                    <a:pt x="109" y="35"/>
                  </a:cubicBezTo>
                  <a:cubicBezTo>
                    <a:pt x="109" y="34"/>
                    <a:pt x="109" y="33"/>
                    <a:pt x="109" y="32"/>
                  </a:cubicBezTo>
                  <a:cubicBezTo>
                    <a:pt x="109" y="15"/>
                    <a:pt x="95" y="0"/>
                    <a:pt x="77" y="0"/>
                  </a:cubicBezTo>
                  <a:cubicBezTo>
                    <a:pt x="37" y="0"/>
                    <a:pt x="37" y="0"/>
                    <a:pt x="37" y="0"/>
                  </a:cubicBezTo>
                  <a:cubicBezTo>
                    <a:pt x="33" y="0"/>
                    <a:pt x="33" y="0"/>
                    <a:pt x="33" y="0"/>
                  </a:cubicBezTo>
                  <a:cubicBezTo>
                    <a:pt x="15" y="0"/>
                    <a:pt x="0" y="15"/>
                    <a:pt x="0" y="32"/>
                  </a:cubicBezTo>
                  <a:cubicBezTo>
                    <a:pt x="0" y="50"/>
                    <a:pt x="15" y="65"/>
                    <a:pt x="33" y="65"/>
                  </a:cubicBezTo>
                  <a:cubicBezTo>
                    <a:pt x="56" y="65"/>
                    <a:pt x="56" y="65"/>
                    <a:pt x="56" y="65"/>
                  </a:cubicBezTo>
                  <a:cubicBezTo>
                    <a:pt x="50" y="61"/>
                    <a:pt x="44" y="55"/>
                    <a:pt x="41"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31" name="Freeform 189"/>
            <p:cNvSpPr>
              <a:spLocks noEditPoints="1"/>
            </p:cNvSpPr>
            <p:nvPr/>
          </p:nvSpPr>
          <p:spPr bwMode="auto">
            <a:xfrm>
              <a:off x="3950749" y="4248125"/>
              <a:ext cx="202761" cy="204930"/>
            </a:xfrm>
            <a:custGeom>
              <a:avLst/>
              <a:gdLst>
                <a:gd name="T0" fmla="*/ 40 w 79"/>
                <a:gd name="T1" fmla="*/ 0 h 80"/>
                <a:gd name="T2" fmla="*/ 0 w 79"/>
                <a:gd name="T3" fmla="*/ 40 h 80"/>
                <a:gd name="T4" fmla="*/ 40 w 79"/>
                <a:gd name="T5" fmla="*/ 80 h 80"/>
                <a:gd name="T6" fmla="*/ 79 w 79"/>
                <a:gd name="T7" fmla="*/ 40 h 80"/>
                <a:gd name="T8" fmla="*/ 40 w 79"/>
                <a:gd name="T9" fmla="*/ 0 h 80"/>
                <a:gd name="T10" fmla="*/ 63 w 79"/>
                <a:gd name="T11" fmla="*/ 46 h 80"/>
                <a:gd name="T12" fmla="*/ 46 w 79"/>
                <a:gd name="T13" fmla="*/ 46 h 80"/>
                <a:gd name="T14" fmla="*/ 46 w 79"/>
                <a:gd name="T15" fmla="*/ 63 h 80"/>
                <a:gd name="T16" fmla="*/ 33 w 79"/>
                <a:gd name="T17" fmla="*/ 63 h 80"/>
                <a:gd name="T18" fmla="*/ 33 w 79"/>
                <a:gd name="T19" fmla="*/ 46 h 80"/>
                <a:gd name="T20" fmla="*/ 17 w 79"/>
                <a:gd name="T21" fmla="*/ 46 h 80"/>
                <a:gd name="T22" fmla="*/ 17 w 79"/>
                <a:gd name="T23" fmla="*/ 34 h 80"/>
                <a:gd name="T24" fmla="*/ 33 w 79"/>
                <a:gd name="T25" fmla="*/ 34 h 80"/>
                <a:gd name="T26" fmla="*/ 33 w 79"/>
                <a:gd name="T27" fmla="*/ 17 h 80"/>
                <a:gd name="T28" fmla="*/ 46 w 79"/>
                <a:gd name="T29" fmla="*/ 17 h 80"/>
                <a:gd name="T30" fmla="*/ 46 w 79"/>
                <a:gd name="T31" fmla="*/ 34 h 80"/>
                <a:gd name="T32" fmla="*/ 63 w 79"/>
                <a:gd name="T33" fmla="*/ 34 h 80"/>
                <a:gd name="T34" fmla="*/ 63 w 79"/>
                <a:gd name="T35" fmla="*/ 4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9" h="80">
                  <a:moveTo>
                    <a:pt x="40" y="0"/>
                  </a:moveTo>
                  <a:cubicBezTo>
                    <a:pt x="18" y="0"/>
                    <a:pt x="0" y="18"/>
                    <a:pt x="0" y="40"/>
                  </a:cubicBezTo>
                  <a:cubicBezTo>
                    <a:pt x="0" y="62"/>
                    <a:pt x="18" y="80"/>
                    <a:pt x="40" y="80"/>
                  </a:cubicBezTo>
                  <a:cubicBezTo>
                    <a:pt x="62" y="80"/>
                    <a:pt x="79" y="62"/>
                    <a:pt x="79" y="40"/>
                  </a:cubicBezTo>
                  <a:cubicBezTo>
                    <a:pt x="79" y="18"/>
                    <a:pt x="62" y="0"/>
                    <a:pt x="40" y="0"/>
                  </a:cubicBezTo>
                  <a:close/>
                  <a:moveTo>
                    <a:pt x="63" y="46"/>
                  </a:moveTo>
                  <a:cubicBezTo>
                    <a:pt x="46" y="46"/>
                    <a:pt x="46" y="46"/>
                    <a:pt x="46" y="46"/>
                  </a:cubicBezTo>
                  <a:cubicBezTo>
                    <a:pt x="46" y="63"/>
                    <a:pt x="46" y="63"/>
                    <a:pt x="46" y="63"/>
                  </a:cubicBezTo>
                  <a:cubicBezTo>
                    <a:pt x="33" y="63"/>
                    <a:pt x="33" y="63"/>
                    <a:pt x="33" y="63"/>
                  </a:cubicBezTo>
                  <a:cubicBezTo>
                    <a:pt x="33" y="46"/>
                    <a:pt x="33" y="46"/>
                    <a:pt x="33" y="46"/>
                  </a:cubicBezTo>
                  <a:cubicBezTo>
                    <a:pt x="17" y="46"/>
                    <a:pt x="17" y="46"/>
                    <a:pt x="17" y="46"/>
                  </a:cubicBezTo>
                  <a:cubicBezTo>
                    <a:pt x="17" y="34"/>
                    <a:pt x="17" y="34"/>
                    <a:pt x="17" y="34"/>
                  </a:cubicBezTo>
                  <a:cubicBezTo>
                    <a:pt x="33" y="34"/>
                    <a:pt x="33" y="34"/>
                    <a:pt x="33" y="34"/>
                  </a:cubicBezTo>
                  <a:cubicBezTo>
                    <a:pt x="33" y="17"/>
                    <a:pt x="33" y="17"/>
                    <a:pt x="33" y="17"/>
                  </a:cubicBezTo>
                  <a:cubicBezTo>
                    <a:pt x="46" y="17"/>
                    <a:pt x="46" y="17"/>
                    <a:pt x="46" y="17"/>
                  </a:cubicBezTo>
                  <a:cubicBezTo>
                    <a:pt x="46" y="34"/>
                    <a:pt x="46" y="34"/>
                    <a:pt x="46" y="34"/>
                  </a:cubicBezTo>
                  <a:cubicBezTo>
                    <a:pt x="63" y="34"/>
                    <a:pt x="63" y="34"/>
                    <a:pt x="63" y="34"/>
                  </a:cubicBezTo>
                  <a:lnTo>
                    <a:pt x="63" y="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32" name="Rectangle 190"/>
            <p:cNvSpPr>
              <a:spLocks noChangeArrowheads="1"/>
            </p:cNvSpPr>
            <p:nvPr/>
          </p:nvSpPr>
          <p:spPr bwMode="auto">
            <a:xfrm>
              <a:off x="4200135" y="4356553"/>
              <a:ext cx="30360" cy="10192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33" name="Rectangle 191"/>
            <p:cNvSpPr>
              <a:spLocks noChangeArrowheads="1"/>
            </p:cNvSpPr>
            <p:nvPr/>
          </p:nvSpPr>
          <p:spPr bwMode="auto">
            <a:xfrm>
              <a:off x="4164354" y="4392335"/>
              <a:ext cx="101923" cy="3036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34" name="Rectangle 192"/>
            <p:cNvSpPr>
              <a:spLocks noChangeArrowheads="1"/>
            </p:cNvSpPr>
            <p:nvPr/>
          </p:nvSpPr>
          <p:spPr bwMode="auto">
            <a:xfrm>
              <a:off x="3879187" y="4386913"/>
              <a:ext cx="18433" cy="6180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35" name="Rectangle 193"/>
            <p:cNvSpPr>
              <a:spLocks noChangeArrowheads="1"/>
            </p:cNvSpPr>
            <p:nvPr/>
          </p:nvSpPr>
          <p:spPr bwMode="auto">
            <a:xfrm>
              <a:off x="3858586" y="4407515"/>
              <a:ext cx="61805" cy="1734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grpSp>
      <p:sp>
        <p:nvSpPr>
          <p:cNvPr id="36" name="矩形 35"/>
          <p:cNvSpPr/>
          <p:nvPr/>
        </p:nvSpPr>
        <p:spPr>
          <a:xfrm>
            <a:off x="5246096" y="2705215"/>
            <a:ext cx="1107996" cy="369332"/>
          </a:xfrm>
          <a:prstGeom prst="rect">
            <a:avLst/>
          </a:prstGeom>
        </p:spPr>
        <p:txBody>
          <a:bodyPr wrap="none">
            <a:spAutoFit/>
          </a:bodyPr>
          <a:lstStyle/>
          <a:p>
            <a:r>
              <a:rPr lang="zh-CN" altLang="en-US" b="1" dirty="0" smtClean="0">
                <a:solidFill>
                  <a:schemeClr val="accent6">
                    <a:lumMod val="50000"/>
                  </a:schemeClr>
                </a:solidFill>
                <a:latin typeface="+mj-ea"/>
                <a:ea typeface="+mj-ea"/>
              </a:rPr>
              <a:t>进度把控</a:t>
            </a:r>
            <a:endParaRPr lang="zh-CN" altLang="en-US" b="1" dirty="0">
              <a:solidFill>
                <a:schemeClr val="accent6">
                  <a:lumMod val="50000"/>
                </a:schemeClr>
              </a:solidFill>
              <a:latin typeface="+mj-ea"/>
              <a:ea typeface="+mj-ea"/>
            </a:endParaRPr>
          </a:p>
        </p:txBody>
      </p:sp>
      <p:grpSp>
        <p:nvGrpSpPr>
          <p:cNvPr id="37" name="组合 36"/>
          <p:cNvGrpSpPr/>
          <p:nvPr/>
        </p:nvGrpSpPr>
        <p:grpSpPr>
          <a:xfrm>
            <a:off x="6929329" y="2067992"/>
            <a:ext cx="364144" cy="417910"/>
            <a:chOff x="2733098" y="4187405"/>
            <a:chExt cx="484675" cy="556238"/>
          </a:xfrm>
          <a:solidFill>
            <a:srgbClr val="427345"/>
          </a:solidFill>
        </p:grpSpPr>
        <p:sp>
          <p:nvSpPr>
            <p:cNvPr id="38" name="Oval 302"/>
            <p:cNvSpPr>
              <a:spLocks noChangeArrowheads="1"/>
            </p:cNvSpPr>
            <p:nvPr/>
          </p:nvSpPr>
          <p:spPr bwMode="auto">
            <a:xfrm>
              <a:off x="2849117" y="4187405"/>
              <a:ext cx="84574" cy="107344"/>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39" name="Freeform 303"/>
            <p:cNvSpPr>
              <a:spLocks noEditPoints="1"/>
            </p:cNvSpPr>
            <p:nvPr/>
          </p:nvSpPr>
          <p:spPr bwMode="auto">
            <a:xfrm>
              <a:off x="2733098" y="4304508"/>
              <a:ext cx="310105" cy="439135"/>
            </a:xfrm>
            <a:custGeom>
              <a:avLst/>
              <a:gdLst>
                <a:gd name="T0" fmla="*/ 121 w 121"/>
                <a:gd name="T1" fmla="*/ 26 h 171"/>
                <a:gd name="T2" fmla="*/ 120 w 121"/>
                <a:gd name="T3" fmla="*/ 26 h 171"/>
                <a:gd name="T4" fmla="*/ 114 w 121"/>
                <a:gd name="T5" fmla="*/ 21 h 171"/>
                <a:gd name="T6" fmla="*/ 90 w 121"/>
                <a:gd name="T7" fmla="*/ 3 h 171"/>
                <a:gd name="T8" fmla="*/ 84 w 121"/>
                <a:gd name="T9" fmla="*/ 1 h 171"/>
                <a:gd name="T10" fmla="*/ 76 w 121"/>
                <a:gd name="T11" fmla="*/ 1 h 171"/>
                <a:gd name="T12" fmla="*/ 74 w 121"/>
                <a:gd name="T13" fmla="*/ 11 h 171"/>
                <a:gd name="T14" fmla="*/ 67 w 121"/>
                <a:gd name="T15" fmla="*/ 42 h 171"/>
                <a:gd name="T16" fmla="*/ 67 w 121"/>
                <a:gd name="T17" fmla="*/ 7 h 171"/>
                <a:gd name="T18" fmla="*/ 58 w 121"/>
                <a:gd name="T19" fmla="*/ 0 h 171"/>
                <a:gd name="T20" fmla="*/ 58 w 121"/>
                <a:gd name="T21" fmla="*/ 9 h 171"/>
                <a:gd name="T22" fmla="*/ 45 w 121"/>
                <a:gd name="T23" fmla="*/ 18 h 171"/>
                <a:gd name="T24" fmla="*/ 40 w 121"/>
                <a:gd name="T25" fmla="*/ 7 h 171"/>
                <a:gd name="T26" fmla="*/ 47 w 121"/>
                <a:gd name="T27" fmla="*/ 0 h 171"/>
                <a:gd name="T28" fmla="*/ 38 w 121"/>
                <a:gd name="T29" fmla="*/ 1 h 171"/>
                <a:gd name="T30" fmla="*/ 3 w 121"/>
                <a:gd name="T31" fmla="*/ 35 h 171"/>
                <a:gd name="T32" fmla="*/ 3 w 121"/>
                <a:gd name="T33" fmla="*/ 36 h 171"/>
                <a:gd name="T34" fmla="*/ 1 w 121"/>
                <a:gd name="T35" fmla="*/ 48 h 171"/>
                <a:gd name="T36" fmla="*/ 2 w 121"/>
                <a:gd name="T37" fmla="*/ 48 h 171"/>
                <a:gd name="T38" fmla="*/ 2 w 121"/>
                <a:gd name="T39" fmla="*/ 50 h 171"/>
                <a:gd name="T40" fmla="*/ 6 w 121"/>
                <a:gd name="T41" fmla="*/ 57 h 171"/>
                <a:gd name="T42" fmla="*/ 20 w 121"/>
                <a:gd name="T43" fmla="*/ 85 h 171"/>
                <a:gd name="T44" fmla="*/ 33 w 121"/>
                <a:gd name="T45" fmla="*/ 90 h 171"/>
                <a:gd name="T46" fmla="*/ 35 w 121"/>
                <a:gd name="T47" fmla="*/ 90 h 171"/>
                <a:gd name="T48" fmla="*/ 60 w 121"/>
                <a:gd name="T49" fmla="*/ 171 h 171"/>
                <a:gd name="T50" fmla="*/ 56 w 121"/>
                <a:gd name="T51" fmla="*/ 110 h 171"/>
                <a:gd name="T52" fmla="*/ 89 w 121"/>
                <a:gd name="T53" fmla="*/ 33 h 171"/>
                <a:gd name="T54" fmla="*/ 93 w 121"/>
                <a:gd name="T55" fmla="*/ 31 h 171"/>
                <a:gd name="T56" fmla="*/ 75 w 121"/>
                <a:gd name="T57" fmla="*/ 45 h 171"/>
                <a:gd name="T58" fmla="*/ 89 w 121"/>
                <a:gd name="T59" fmla="*/ 33 h 171"/>
                <a:gd name="T60" fmla="*/ 30 w 121"/>
                <a:gd name="T61" fmla="*/ 55 h 171"/>
                <a:gd name="T62" fmla="*/ 24 w 121"/>
                <a:gd name="T63" fmla="*/ 44 h 171"/>
                <a:gd name="T64" fmla="*/ 33 w 121"/>
                <a:gd name="T65" fmla="*/ 6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1" h="171">
                  <a:moveTo>
                    <a:pt x="120" y="42"/>
                  </a:moveTo>
                  <a:cubicBezTo>
                    <a:pt x="120" y="35"/>
                    <a:pt x="121" y="24"/>
                    <a:pt x="121" y="26"/>
                  </a:cubicBezTo>
                  <a:cubicBezTo>
                    <a:pt x="121" y="26"/>
                    <a:pt x="121" y="26"/>
                    <a:pt x="121" y="26"/>
                  </a:cubicBezTo>
                  <a:cubicBezTo>
                    <a:pt x="120" y="26"/>
                    <a:pt x="120" y="26"/>
                    <a:pt x="120" y="26"/>
                  </a:cubicBezTo>
                  <a:cubicBezTo>
                    <a:pt x="118" y="24"/>
                    <a:pt x="118" y="24"/>
                    <a:pt x="118" y="24"/>
                  </a:cubicBezTo>
                  <a:cubicBezTo>
                    <a:pt x="114" y="21"/>
                    <a:pt x="114" y="21"/>
                    <a:pt x="114" y="21"/>
                  </a:cubicBezTo>
                  <a:cubicBezTo>
                    <a:pt x="106" y="15"/>
                    <a:pt x="106" y="15"/>
                    <a:pt x="106" y="15"/>
                  </a:cubicBezTo>
                  <a:cubicBezTo>
                    <a:pt x="90" y="3"/>
                    <a:pt x="90" y="3"/>
                    <a:pt x="90" y="3"/>
                  </a:cubicBezTo>
                  <a:cubicBezTo>
                    <a:pt x="88" y="2"/>
                    <a:pt x="86" y="1"/>
                    <a:pt x="84" y="1"/>
                  </a:cubicBezTo>
                  <a:cubicBezTo>
                    <a:pt x="84" y="1"/>
                    <a:pt x="84" y="1"/>
                    <a:pt x="84" y="1"/>
                  </a:cubicBezTo>
                  <a:cubicBezTo>
                    <a:pt x="81" y="1"/>
                    <a:pt x="78" y="1"/>
                    <a:pt x="76" y="0"/>
                  </a:cubicBezTo>
                  <a:cubicBezTo>
                    <a:pt x="76" y="1"/>
                    <a:pt x="76" y="1"/>
                    <a:pt x="76" y="1"/>
                  </a:cubicBezTo>
                  <a:cubicBezTo>
                    <a:pt x="83" y="7"/>
                    <a:pt x="83" y="7"/>
                    <a:pt x="83" y="7"/>
                  </a:cubicBezTo>
                  <a:cubicBezTo>
                    <a:pt x="74" y="11"/>
                    <a:pt x="74" y="11"/>
                    <a:pt x="74" y="11"/>
                  </a:cubicBezTo>
                  <a:cubicBezTo>
                    <a:pt x="78" y="18"/>
                    <a:pt x="78" y="18"/>
                    <a:pt x="78" y="18"/>
                  </a:cubicBezTo>
                  <a:cubicBezTo>
                    <a:pt x="67" y="42"/>
                    <a:pt x="67" y="42"/>
                    <a:pt x="67" y="42"/>
                  </a:cubicBezTo>
                  <a:cubicBezTo>
                    <a:pt x="65" y="9"/>
                    <a:pt x="65" y="9"/>
                    <a:pt x="65" y="9"/>
                  </a:cubicBezTo>
                  <a:cubicBezTo>
                    <a:pt x="67" y="7"/>
                    <a:pt x="67" y="7"/>
                    <a:pt x="67" y="7"/>
                  </a:cubicBezTo>
                  <a:cubicBezTo>
                    <a:pt x="65" y="0"/>
                    <a:pt x="65" y="0"/>
                    <a:pt x="65" y="0"/>
                  </a:cubicBezTo>
                  <a:cubicBezTo>
                    <a:pt x="58" y="0"/>
                    <a:pt x="58" y="0"/>
                    <a:pt x="58" y="0"/>
                  </a:cubicBezTo>
                  <a:cubicBezTo>
                    <a:pt x="56" y="7"/>
                    <a:pt x="56" y="7"/>
                    <a:pt x="56" y="7"/>
                  </a:cubicBezTo>
                  <a:cubicBezTo>
                    <a:pt x="58" y="9"/>
                    <a:pt x="58" y="9"/>
                    <a:pt x="58" y="9"/>
                  </a:cubicBezTo>
                  <a:cubicBezTo>
                    <a:pt x="56" y="42"/>
                    <a:pt x="56" y="42"/>
                    <a:pt x="56" y="42"/>
                  </a:cubicBezTo>
                  <a:cubicBezTo>
                    <a:pt x="45" y="18"/>
                    <a:pt x="45" y="18"/>
                    <a:pt x="45" y="18"/>
                  </a:cubicBezTo>
                  <a:cubicBezTo>
                    <a:pt x="49" y="11"/>
                    <a:pt x="49" y="11"/>
                    <a:pt x="49" y="11"/>
                  </a:cubicBezTo>
                  <a:cubicBezTo>
                    <a:pt x="40" y="7"/>
                    <a:pt x="40" y="7"/>
                    <a:pt x="40" y="7"/>
                  </a:cubicBezTo>
                  <a:cubicBezTo>
                    <a:pt x="47" y="1"/>
                    <a:pt x="47" y="1"/>
                    <a:pt x="47" y="1"/>
                  </a:cubicBezTo>
                  <a:cubicBezTo>
                    <a:pt x="47" y="0"/>
                    <a:pt x="47" y="0"/>
                    <a:pt x="47" y="0"/>
                  </a:cubicBezTo>
                  <a:cubicBezTo>
                    <a:pt x="45" y="1"/>
                    <a:pt x="42" y="1"/>
                    <a:pt x="39" y="1"/>
                  </a:cubicBezTo>
                  <a:cubicBezTo>
                    <a:pt x="39" y="1"/>
                    <a:pt x="39" y="1"/>
                    <a:pt x="38" y="1"/>
                  </a:cubicBezTo>
                  <a:cubicBezTo>
                    <a:pt x="36" y="2"/>
                    <a:pt x="33" y="3"/>
                    <a:pt x="31" y="5"/>
                  </a:cubicBezTo>
                  <a:cubicBezTo>
                    <a:pt x="3" y="35"/>
                    <a:pt x="3" y="35"/>
                    <a:pt x="3" y="35"/>
                  </a:cubicBezTo>
                  <a:cubicBezTo>
                    <a:pt x="3" y="36"/>
                    <a:pt x="3" y="36"/>
                    <a:pt x="3" y="36"/>
                  </a:cubicBezTo>
                  <a:cubicBezTo>
                    <a:pt x="3" y="36"/>
                    <a:pt x="3" y="36"/>
                    <a:pt x="3" y="36"/>
                  </a:cubicBezTo>
                  <a:cubicBezTo>
                    <a:pt x="0" y="60"/>
                    <a:pt x="2" y="42"/>
                    <a:pt x="1" y="48"/>
                  </a:cubicBezTo>
                  <a:cubicBezTo>
                    <a:pt x="1" y="48"/>
                    <a:pt x="1" y="48"/>
                    <a:pt x="1" y="48"/>
                  </a:cubicBezTo>
                  <a:cubicBezTo>
                    <a:pt x="1" y="48"/>
                    <a:pt x="1" y="48"/>
                    <a:pt x="1" y="48"/>
                  </a:cubicBezTo>
                  <a:cubicBezTo>
                    <a:pt x="2" y="48"/>
                    <a:pt x="2" y="48"/>
                    <a:pt x="2" y="48"/>
                  </a:cubicBezTo>
                  <a:cubicBezTo>
                    <a:pt x="2" y="49"/>
                    <a:pt x="2" y="49"/>
                    <a:pt x="2" y="49"/>
                  </a:cubicBezTo>
                  <a:cubicBezTo>
                    <a:pt x="2" y="50"/>
                    <a:pt x="2" y="50"/>
                    <a:pt x="2" y="50"/>
                  </a:cubicBezTo>
                  <a:cubicBezTo>
                    <a:pt x="4" y="52"/>
                    <a:pt x="4" y="52"/>
                    <a:pt x="4" y="52"/>
                  </a:cubicBezTo>
                  <a:cubicBezTo>
                    <a:pt x="6" y="57"/>
                    <a:pt x="6" y="57"/>
                    <a:pt x="6" y="57"/>
                  </a:cubicBezTo>
                  <a:cubicBezTo>
                    <a:pt x="11" y="66"/>
                    <a:pt x="11" y="66"/>
                    <a:pt x="11" y="66"/>
                  </a:cubicBezTo>
                  <a:cubicBezTo>
                    <a:pt x="20" y="85"/>
                    <a:pt x="20" y="85"/>
                    <a:pt x="20" y="85"/>
                  </a:cubicBezTo>
                  <a:cubicBezTo>
                    <a:pt x="24" y="82"/>
                    <a:pt x="29" y="80"/>
                    <a:pt x="33" y="78"/>
                  </a:cubicBezTo>
                  <a:cubicBezTo>
                    <a:pt x="33" y="82"/>
                    <a:pt x="33" y="86"/>
                    <a:pt x="33" y="90"/>
                  </a:cubicBezTo>
                  <a:cubicBezTo>
                    <a:pt x="33" y="90"/>
                    <a:pt x="33" y="90"/>
                    <a:pt x="33" y="90"/>
                  </a:cubicBezTo>
                  <a:cubicBezTo>
                    <a:pt x="33" y="90"/>
                    <a:pt x="34" y="90"/>
                    <a:pt x="35" y="90"/>
                  </a:cubicBezTo>
                  <a:cubicBezTo>
                    <a:pt x="37" y="171"/>
                    <a:pt x="37" y="171"/>
                    <a:pt x="37" y="171"/>
                  </a:cubicBezTo>
                  <a:cubicBezTo>
                    <a:pt x="60" y="171"/>
                    <a:pt x="60" y="171"/>
                    <a:pt x="60" y="171"/>
                  </a:cubicBezTo>
                  <a:cubicBezTo>
                    <a:pt x="61" y="161"/>
                    <a:pt x="61" y="148"/>
                    <a:pt x="61" y="134"/>
                  </a:cubicBezTo>
                  <a:cubicBezTo>
                    <a:pt x="58" y="127"/>
                    <a:pt x="56" y="118"/>
                    <a:pt x="56" y="110"/>
                  </a:cubicBezTo>
                  <a:cubicBezTo>
                    <a:pt x="56" y="74"/>
                    <a:pt x="84" y="44"/>
                    <a:pt x="120" y="42"/>
                  </a:cubicBezTo>
                  <a:close/>
                  <a:moveTo>
                    <a:pt x="89" y="33"/>
                  </a:moveTo>
                  <a:cubicBezTo>
                    <a:pt x="89" y="31"/>
                    <a:pt x="89" y="29"/>
                    <a:pt x="89" y="27"/>
                  </a:cubicBezTo>
                  <a:cubicBezTo>
                    <a:pt x="93" y="31"/>
                    <a:pt x="93" y="31"/>
                    <a:pt x="93" y="31"/>
                  </a:cubicBezTo>
                  <a:cubicBezTo>
                    <a:pt x="96" y="33"/>
                    <a:pt x="96" y="33"/>
                    <a:pt x="96" y="33"/>
                  </a:cubicBezTo>
                  <a:cubicBezTo>
                    <a:pt x="75" y="45"/>
                    <a:pt x="75" y="45"/>
                    <a:pt x="75" y="45"/>
                  </a:cubicBezTo>
                  <a:cubicBezTo>
                    <a:pt x="74" y="42"/>
                    <a:pt x="74" y="42"/>
                    <a:pt x="74" y="42"/>
                  </a:cubicBezTo>
                  <a:lnTo>
                    <a:pt x="89" y="33"/>
                  </a:lnTo>
                  <a:close/>
                  <a:moveTo>
                    <a:pt x="33" y="60"/>
                  </a:moveTo>
                  <a:cubicBezTo>
                    <a:pt x="30" y="55"/>
                    <a:pt x="30" y="55"/>
                    <a:pt x="30" y="55"/>
                  </a:cubicBezTo>
                  <a:cubicBezTo>
                    <a:pt x="25" y="46"/>
                    <a:pt x="25" y="46"/>
                    <a:pt x="25" y="46"/>
                  </a:cubicBezTo>
                  <a:cubicBezTo>
                    <a:pt x="24" y="44"/>
                    <a:pt x="24" y="44"/>
                    <a:pt x="24" y="44"/>
                  </a:cubicBezTo>
                  <a:cubicBezTo>
                    <a:pt x="34" y="31"/>
                    <a:pt x="34" y="31"/>
                    <a:pt x="34" y="31"/>
                  </a:cubicBezTo>
                  <a:cubicBezTo>
                    <a:pt x="34" y="41"/>
                    <a:pt x="33" y="50"/>
                    <a:pt x="33"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40" name="Freeform 304"/>
            <p:cNvSpPr/>
            <p:nvPr/>
          </p:nvSpPr>
          <p:spPr bwMode="auto">
            <a:xfrm>
              <a:off x="2897909" y="4668827"/>
              <a:ext cx="60720" cy="74816"/>
            </a:xfrm>
            <a:custGeom>
              <a:avLst/>
              <a:gdLst>
                <a:gd name="T0" fmla="*/ 0 w 24"/>
                <a:gd name="T1" fmla="*/ 0 h 29"/>
                <a:gd name="T2" fmla="*/ 1 w 24"/>
                <a:gd name="T3" fmla="*/ 29 h 29"/>
                <a:gd name="T4" fmla="*/ 24 w 24"/>
                <a:gd name="T5" fmla="*/ 29 h 29"/>
                <a:gd name="T6" fmla="*/ 24 w 24"/>
                <a:gd name="T7" fmla="*/ 26 h 29"/>
                <a:gd name="T8" fmla="*/ 0 w 24"/>
                <a:gd name="T9" fmla="*/ 0 h 29"/>
              </a:gdLst>
              <a:ahLst/>
              <a:cxnLst>
                <a:cxn ang="0">
                  <a:pos x="T0" y="T1"/>
                </a:cxn>
                <a:cxn ang="0">
                  <a:pos x="T2" y="T3"/>
                </a:cxn>
                <a:cxn ang="0">
                  <a:pos x="T4" y="T5"/>
                </a:cxn>
                <a:cxn ang="0">
                  <a:pos x="T6" y="T7"/>
                </a:cxn>
                <a:cxn ang="0">
                  <a:pos x="T8" y="T9"/>
                </a:cxn>
              </a:cxnLst>
              <a:rect l="0" t="0" r="r" b="b"/>
              <a:pathLst>
                <a:path w="24" h="29">
                  <a:moveTo>
                    <a:pt x="0" y="0"/>
                  </a:moveTo>
                  <a:cubicBezTo>
                    <a:pt x="1" y="29"/>
                    <a:pt x="1" y="29"/>
                    <a:pt x="1" y="29"/>
                  </a:cubicBezTo>
                  <a:cubicBezTo>
                    <a:pt x="24" y="29"/>
                    <a:pt x="24" y="29"/>
                    <a:pt x="24" y="29"/>
                  </a:cubicBezTo>
                  <a:cubicBezTo>
                    <a:pt x="24" y="28"/>
                    <a:pt x="24" y="27"/>
                    <a:pt x="24" y="26"/>
                  </a:cubicBezTo>
                  <a:cubicBezTo>
                    <a:pt x="14" y="19"/>
                    <a:pt x="6" y="1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41" name="Freeform 305"/>
            <p:cNvSpPr/>
            <p:nvPr/>
          </p:nvSpPr>
          <p:spPr bwMode="auto">
            <a:xfrm>
              <a:off x="3035614" y="4422694"/>
              <a:ext cx="54214" cy="41203"/>
            </a:xfrm>
            <a:custGeom>
              <a:avLst/>
              <a:gdLst>
                <a:gd name="T0" fmla="*/ 43 w 50"/>
                <a:gd name="T1" fmla="*/ 0 h 38"/>
                <a:gd name="T2" fmla="*/ 36 w 50"/>
                <a:gd name="T3" fmla="*/ 0 h 38"/>
                <a:gd name="T4" fmla="*/ 14 w 50"/>
                <a:gd name="T5" fmla="*/ 0 h 38"/>
                <a:gd name="T6" fmla="*/ 7 w 50"/>
                <a:gd name="T7" fmla="*/ 0 h 38"/>
                <a:gd name="T8" fmla="*/ 0 w 50"/>
                <a:gd name="T9" fmla="*/ 38 h 38"/>
                <a:gd name="T10" fmla="*/ 14 w 50"/>
                <a:gd name="T11" fmla="*/ 38 h 38"/>
                <a:gd name="T12" fmla="*/ 36 w 50"/>
                <a:gd name="T13" fmla="*/ 38 h 38"/>
                <a:gd name="T14" fmla="*/ 50 w 50"/>
                <a:gd name="T15" fmla="*/ 38 h 38"/>
                <a:gd name="T16" fmla="*/ 43 w 50"/>
                <a:gd name="T17"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38">
                  <a:moveTo>
                    <a:pt x="43" y="0"/>
                  </a:moveTo>
                  <a:lnTo>
                    <a:pt x="36" y="0"/>
                  </a:lnTo>
                  <a:lnTo>
                    <a:pt x="14" y="0"/>
                  </a:lnTo>
                  <a:lnTo>
                    <a:pt x="7" y="0"/>
                  </a:lnTo>
                  <a:lnTo>
                    <a:pt x="0" y="38"/>
                  </a:lnTo>
                  <a:lnTo>
                    <a:pt x="14" y="38"/>
                  </a:lnTo>
                  <a:lnTo>
                    <a:pt x="36" y="38"/>
                  </a:lnTo>
                  <a:lnTo>
                    <a:pt x="50" y="38"/>
                  </a:lnTo>
                  <a:lnTo>
                    <a:pt x="4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42" name="Freeform 306"/>
            <p:cNvSpPr/>
            <p:nvPr/>
          </p:nvSpPr>
          <p:spPr bwMode="auto">
            <a:xfrm>
              <a:off x="2964051" y="4430285"/>
              <a:ext cx="61805" cy="59636"/>
            </a:xfrm>
            <a:custGeom>
              <a:avLst/>
              <a:gdLst>
                <a:gd name="T0" fmla="*/ 33 w 57"/>
                <a:gd name="T1" fmla="*/ 0 h 55"/>
                <a:gd name="T2" fmla="*/ 26 w 57"/>
                <a:gd name="T3" fmla="*/ 5 h 55"/>
                <a:gd name="T4" fmla="*/ 7 w 57"/>
                <a:gd name="T5" fmla="*/ 14 h 55"/>
                <a:gd name="T6" fmla="*/ 0 w 57"/>
                <a:gd name="T7" fmla="*/ 19 h 55"/>
                <a:gd name="T8" fmla="*/ 14 w 57"/>
                <a:gd name="T9" fmla="*/ 55 h 55"/>
                <a:gd name="T10" fmla="*/ 28 w 57"/>
                <a:gd name="T11" fmla="*/ 47 h 55"/>
                <a:gd name="T12" fmla="*/ 45 w 57"/>
                <a:gd name="T13" fmla="*/ 38 h 55"/>
                <a:gd name="T14" fmla="*/ 57 w 57"/>
                <a:gd name="T15" fmla="*/ 31 h 55"/>
                <a:gd name="T16" fmla="*/ 33 w 57"/>
                <a:gd name="T17"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5">
                  <a:moveTo>
                    <a:pt x="33" y="0"/>
                  </a:moveTo>
                  <a:lnTo>
                    <a:pt x="26" y="5"/>
                  </a:lnTo>
                  <a:lnTo>
                    <a:pt x="7" y="14"/>
                  </a:lnTo>
                  <a:lnTo>
                    <a:pt x="0" y="19"/>
                  </a:lnTo>
                  <a:lnTo>
                    <a:pt x="14" y="55"/>
                  </a:lnTo>
                  <a:lnTo>
                    <a:pt x="28" y="47"/>
                  </a:lnTo>
                  <a:lnTo>
                    <a:pt x="45" y="38"/>
                  </a:lnTo>
                  <a:lnTo>
                    <a:pt x="57" y="31"/>
                  </a:lnTo>
                  <a:lnTo>
                    <a:pt x="3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43" name="Freeform 307"/>
            <p:cNvSpPr/>
            <p:nvPr/>
          </p:nvSpPr>
          <p:spPr bwMode="auto">
            <a:xfrm>
              <a:off x="2909837" y="4479077"/>
              <a:ext cx="61805" cy="61805"/>
            </a:xfrm>
            <a:custGeom>
              <a:avLst/>
              <a:gdLst>
                <a:gd name="T0" fmla="*/ 19 w 57"/>
                <a:gd name="T1" fmla="*/ 0 h 57"/>
                <a:gd name="T2" fmla="*/ 15 w 57"/>
                <a:gd name="T3" fmla="*/ 7 h 57"/>
                <a:gd name="T4" fmla="*/ 5 w 57"/>
                <a:gd name="T5" fmla="*/ 26 h 57"/>
                <a:gd name="T6" fmla="*/ 0 w 57"/>
                <a:gd name="T7" fmla="*/ 33 h 57"/>
                <a:gd name="T8" fmla="*/ 31 w 57"/>
                <a:gd name="T9" fmla="*/ 57 h 57"/>
                <a:gd name="T10" fmla="*/ 38 w 57"/>
                <a:gd name="T11" fmla="*/ 45 h 57"/>
                <a:gd name="T12" fmla="*/ 50 w 57"/>
                <a:gd name="T13" fmla="*/ 26 h 57"/>
                <a:gd name="T14" fmla="*/ 57 w 57"/>
                <a:gd name="T15" fmla="*/ 14 h 57"/>
                <a:gd name="T16" fmla="*/ 19 w 57"/>
                <a:gd name="T17"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19" y="0"/>
                  </a:moveTo>
                  <a:lnTo>
                    <a:pt x="15" y="7"/>
                  </a:lnTo>
                  <a:lnTo>
                    <a:pt x="5" y="26"/>
                  </a:lnTo>
                  <a:lnTo>
                    <a:pt x="0" y="33"/>
                  </a:lnTo>
                  <a:lnTo>
                    <a:pt x="31" y="57"/>
                  </a:lnTo>
                  <a:lnTo>
                    <a:pt x="38" y="45"/>
                  </a:lnTo>
                  <a:lnTo>
                    <a:pt x="50" y="26"/>
                  </a:lnTo>
                  <a:lnTo>
                    <a:pt x="57" y="14"/>
                  </a:lnTo>
                  <a:lnTo>
                    <a:pt x="1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44" name="Freeform 308"/>
            <p:cNvSpPr/>
            <p:nvPr/>
          </p:nvSpPr>
          <p:spPr bwMode="auto">
            <a:xfrm>
              <a:off x="2897909" y="4550640"/>
              <a:ext cx="40119" cy="52046"/>
            </a:xfrm>
            <a:custGeom>
              <a:avLst/>
              <a:gdLst>
                <a:gd name="T0" fmla="*/ 0 w 37"/>
                <a:gd name="T1" fmla="*/ 5 h 48"/>
                <a:gd name="T2" fmla="*/ 0 w 37"/>
                <a:gd name="T3" fmla="*/ 14 h 48"/>
                <a:gd name="T4" fmla="*/ 0 w 37"/>
                <a:gd name="T5" fmla="*/ 33 h 48"/>
                <a:gd name="T6" fmla="*/ 0 w 37"/>
                <a:gd name="T7" fmla="*/ 43 h 48"/>
                <a:gd name="T8" fmla="*/ 37 w 37"/>
                <a:gd name="T9" fmla="*/ 48 h 48"/>
                <a:gd name="T10" fmla="*/ 37 w 37"/>
                <a:gd name="T11" fmla="*/ 33 h 48"/>
                <a:gd name="T12" fmla="*/ 37 w 37"/>
                <a:gd name="T13" fmla="*/ 14 h 48"/>
                <a:gd name="T14" fmla="*/ 37 w 37"/>
                <a:gd name="T15" fmla="*/ 0 h 48"/>
                <a:gd name="T16" fmla="*/ 0 w 37"/>
                <a:gd name="T17" fmla="*/ 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48">
                  <a:moveTo>
                    <a:pt x="0" y="5"/>
                  </a:moveTo>
                  <a:lnTo>
                    <a:pt x="0" y="14"/>
                  </a:lnTo>
                  <a:lnTo>
                    <a:pt x="0" y="33"/>
                  </a:lnTo>
                  <a:lnTo>
                    <a:pt x="0" y="43"/>
                  </a:lnTo>
                  <a:lnTo>
                    <a:pt x="37" y="48"/>
                  </a:lnTo>
                  <a:lnTo>
                    <a:pt x="37" y="33"/>
                  </a:lnTo>
                  <a:lnTo>
                    <a:pt x="37" y="14"/>
                  </a:lnTo>
                  <a:lnTo>
                    <a:pt x="37" y="0"/>
                  </a:lnTo>
                  <a:lnTo>
                    <a:pt x="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45" name="Freeform 309"/>
            <p:cNvSpPr/>
            <p:nvPr/>
          </p:nvSpPr>
          <p:spPr bwMode="auto">
            <a:xfrm>
              <a:off x="2905500" y="4612444"/>
              <a:ext cx="58551" cy="61805"/>
            </a:xfrm>
            <a:custGeom>
              <a:avLst/>
              <a:gdLst>
                <a:gd name="T0" fmla="*/ 0 w 54"/>
                <a:gd name="T1" fmla="*/ 26 h 57"/>
                <a:gd name="T2" fmla="*/ 4 w 54"/>
                <a:gd name="T3" fmla="*/ 33 h 57"/>
                <a:gd name="T4" fmla="*/ 14 w 54"/>
                <a:gd name="T5" fmla="*/ 50 h 57"/>
                <a:gd name="T6" fmla="*/ 19 w 54"/>
                <a:gd name="T7" fmla="*/ 57 h 57"/>
                <a:gd name="T8" fmla="*/ 54 w 54"/>
                <a:gd name="T9" fmla="*/ 43 h 57"/>
                <a:gd name="T10" fmla="*/ 47 w 54"/>
                <a:gd name="T11" fmla="*/ 31 h 57"/>
                <a:gd name="T12" fmla="*/ 37 w 54"/>
                <a:gd name="T13" fmla="*/ 14 h 57"/>
                <a:gd name="T14" fmla="*/ 30 w 54"/>
                <a:gd name="T15" fmla="*/ 0 h 57"/>
                <a:gd name="T16" fmla="*/ 0 w 54"/>
                <a:gd name="T17" fmla="*/ 2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57">
                  <a:moveTo>
                    <a:pt x="0" y="26"/>
                  </a:moveTo>
                  <a:lnTo>
                    <a:pt x="4" y="33"/>
                  </a:lnTo>
                  <a:lnTo>
                    <a:pt x="14" y="50"/>
                  </a:lnTo>
                  <a:lnTo>
                    <a:pt x="19" y="57"/>
                  </a:lnTo>
                  <a:lnTo>
                    <a:pt x="54" y="43"/>
                  </a:lnTo>
                  <a:lnTo>
                    <a:pt x="47" y="31"/>
                  </a:lnTo>
                  <a:lnTo>
                    <a:pt x="37" y="14"/>
                  </a:lnTo>
                  <a:lnTo>
                    <a:pt x="30" y="0"/>
                  </a:lnTo>
                  <a:lnTo>
                    <a:pt x="0"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46" name="Freeform 310"/>
            <p:cNvSpPr/>
            <p:nvPr/>
          </p:nvSpPr>
          <p:spPr bwMode="auto">
            <a:xfrm>
              <a:off x="2954292" y="4668827"/>
              <a:ext cx="60720" cy="58551"/>
            </a:xfrm>
            <a:custGeom>
              <a:avLst/>
              <a:gdLst>
                <a:gd name="T0" fmla="*/ 0 w 56"/>
                <a:gd name="T1" fmla="*/ 35 h 54"/>
                <a:gd name="T2" fmla="*/ 7 w 56"/>
                <a:gd name="T3" fmla="*/ 40 h 54"/>
                <a:gd name="T4" fmla="*/ 26 w 56"/>
                <a:gd name="T5" fmla="*/ 50 h 54"/>
                <a:gd name="T6" fmla="*/ 30 w 56"/>
                <a:gd name="T7" fmla="*/ 54 h 54"/>
                <a:gd name="T8" fmla="*/ 56 w 56"/>
                <a:gd name="T9" fmla="*/ 24 h 54"/>
                <a:gd name="T10" fmla="*/ 45 w 56"/>
                <a:gd name="T11" fmla="*/ 17 h 54"/>
                <a:gd name="T12" fmla="*/ 26 w 56"/>
                <a:gd name="T13" fmla="*/ 7 h 54"/>
                <a:gd name="T14" fmla="*/ 14 w 56"/>
                <a:gd name="T15" fmla="*/ 0 h 54"/>
                <a:gd name="T16" fmla="*/ 0 w 56"/>
                <a:gd name="T17" fmla="*/ 3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4">
                  <a:moveTo>
                    <a:pt x="0" y="35"/>
                  </a:moveTo>
                  <a:lnTo>
                    <a:pt x="7" y="40"/>
                  </a:lnTo>
                  <a:lnTo>
                    <a:pt x="26" y="50"/>
                  </a:lnTo>
                  <a:lnTo>
                    <a:pt x="30" y="54"/>
                  </a:lnTo>
                  <a:lnTo>
                    <a:pt x="56" y="24"/>
                  </a:lnTo>
                  <a:lnTo>
                    <a:pt x="45" y="17"/>
                  </a:lnTo>
                  <a:lnTo>
                    <a:pt x="26" y="7"/>
                  </a:lnTo>
                  <a:lnTo>
                    <a:pt x="14" y="0"/>
                  </a:lnTo>
                  <a:lnTo>
                    <a:pt x="0"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47" name="Freeform 311"/>
            <p:cNvSpPr/>
            <p:nvPr/>
          </p:nvSpPr>
          <p:spPr bwMode="auto">
            <a:xfrm>
              <a:off x="3022602" y="4699187"/>
              <a:ext cx="54214" cy="44456"/>
            </a:xfrm>
            <a:custGeom>
              <a:avLst/>
              <a:gdLst>
                <a:gd name="T0" fmla="*/ 8 w 50"/>
                <a:gd name="T1" fmla="*/ 41 h 41"/>
                <a:gd name="T2" fmla="*/ 15 w 50"/>
                <a:gd name="T3" fmla="*/ 41 h 41"/>
                <a:gd name="T4" fmla="*/ 36 w 50"/>
                <a:gd name="T5" fmla="*/ 41 h 41"/>
                <a:gd name="T6" fmla="*/ 43 w 50"/>
                <a:gd name="T7" fmla="*/ 41 h 41"/>
                <a:gd name="T8" fmla="*/ 50 w 50"/>
                <a:gd name="T9" fmla="*/ 0 h 41"/>
                <a:gd name="T10" fmla="*/ 36 w 50"/>
                <a:gd name="T11" fmla="*/ 0 h 41"/>
                <a:gd name="T12" fmla="*/ 15 w 50"/>
                <a:gd name="T13" fmla="*/ 0 h 41"/>
                <a:gd name="T14" fmla="*/ 0 w 50"/>
                <a:gd name="T15" fmla="*/ 0 h 41"/>
                <a:gd name="T16" fmla="*/ 8 w 50"/>
                <a:gd name="T17"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41">
                  <a:moveTo>
                    <a:pt x="8" y="41"/>
                  </a:moveTo>
                  <a:lnTo>
                    <a:pt x="15" y="41"/>
                  </a:lnTo>
                  <a:lnTo>
                    <a:pt x="36" y="41"/>
                  </a:lnTo>
                  <a:lnTo>
                    <a:pt x="43" y="41"/>
                  </a:lnTo>
                  <a:lnTo>
                    <a:pt x="50" y="0"/>
                  </a:lnTo>
                  <a:lnTo>
                    <a:pt x="36" y="0"/>
                  </a:lnTo>
                  <a:lnTo>
                    <a:pt x="15" y="0"/>
                  </a:lnTo>
                  <a:lnTo>
                    <a:pt x="0" y="0"/>
                  </a:lnTo>
                  <a:lnTo>
                    <a:pt x="8"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48" name="Freeform 312"/>
            <p:cNvSpPr/>
            <p:nvPr/>
          </p:nvSpPr>
          <p:spPr bwMode="auto">
            <a:xfrm>
              <a:off x="3087659" y="4674248"/>
              <a:ext cx="60720" cy="58551"/>
            </a:xfrm>
            <a:custGeom>
              <a:avLst/>
              <a:gdLst>
                <a:gd name="T0" fmla="*/ 26 w 56"/>
                <a:gd name="T1" fmla="*/ 54 h 54"/>
                <a:gd name="T2" fmla="*/ 30 w 56"/>
                <a:gd name="T3" fmla="*/ 52 h 54"/>
                <a:gd name="T4" fmla="*/ 49 w 56"/>
                <a:gd name="T5" fmla="*/ 40 h 54"/>
                <a:gd name="T6" fmla="*/ 56 w 56"/>
                <a:gd name="T7" fmla="*/ 38 h 54"/>
                <a:gd name="T8" fmla="*/ 42 w 56"/>
                <a:gd name="T9" fmla="*/ 0 h 54"/>
                <a:gd name="T10" fmla="*/ 30 w 56"/>
                <a:gd name="T11" fmla="*/ 7 h 54"/>
                <a:gd name="T12" fmla="*/ 11 w 56"/>
                <a:gd name="T13" fmla="*/ 19 h 54"/>
                <a:gd name="T14" fmla="*/ 0 w 56"/>
                <a:gd name="T15" fmla="*/ 26 h 54"/>
                <a:gd name="T16" fmla="*/ 26 w 56"/>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4">
                  <a:moveTo>
                    <a:pt x="26" y="54"/>
                  </a:moveTo>
                  <a:lnTo>
                    <a:pt x="30" y="52"/>
                  </a:lnTo>
                  <a:lnTo>
                    <a:pt x="49" y="40"/>
                  </a:lnTo>
                  <a:lnTo>
                    <a:pt x="56" y="38"/>
                  </a:lnTo>
                  <a:lnTo>
                    <a:pt x="42" y="0"/>
                  </a:lnTo>
                  <a:lnTo>
                    <a:pt x="30" y="7"/>
                  </a:lnTo>
                  <a:lnTo>
                    <a:pt x="11" y="19"/>
                  </a:lnTo>
                  <a:lnTo>
                    <a:pt x="0" y="26"/>
                  </a:lnTo>
                  <a:lnTo>
                    <a:pt x="26" y="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49" name="Freeform 313"/>
            <p:cNvSpPr/>
            <p:nvPr/>
          </p:nvSpPr>
          <p:spPr bwMode="auto">
            <a:xfrm>
              <a:off x="3144042" y="4625456"/>
              <a:ext cx="58551" cy="58551"/>
            </a:xfrm>
            <a:custGeom>
              <a:avLst/>
              <a:gdLst>
                <a:gd name="T0" fmla="*/ 35 w 54"/>
                <a:gd name="T1" fmla="*/ 54 h 54"/>
                <a:gd name="T2" fmla="*/ 40 w 54"/>
                <a:gd name="T3" fmla="*/ 47 h 54"/>
                <a:gd name="T4" fmla="*/ 49 w 54"/>
                <a:gd name="T5" fmla="*/ 31 h 54"/>
                <a:gd name="T6" fmla="*/ 54 w 54"/>
                <a:gd name="T7" fmla="*/ 23 h 54"/>
                <a:gd name="T8" fmla="*/ 23 w 54"/>
                <a:gd name="T9" fmla="*/ 0 h 54"/>
                <a:gd name="T10" fmla="*/ 16 w 54"/>
                <a:gd name="T11" fmla="*/ 12 h 54"/>
                <a:gd name="T12" fmla="*/ 7 w 54"/>
                <a:gd name="T13" fmla="*/ 28 h 54"/>
                <a:gd name="T14" fmla="*/ 0 w 54"/>
                <a:gd name="T15" fmla="*/ 40 h 54"/>
                <a:gd name="T16" fmla="*/ 35 w 54"/>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54">
                  <a:moveTo>
                    <a:pt x="35" y="54"/>
                  </a:moveTo>
                  <a:lnTo>
                    <a:pt x="40" y="47"/>
                  </a:lnTo>
                  <a:lnTo>
                    <a:pt x="49" y="31"/>
                  </a:lnTo>
                  <a:lnTo>
                    <a:pt x="54" y="23"/>
                  </a:lnTo>
                  <a:lnTo>
                    <a:pt x="23" y="0"/>
                  </a:lnTo>
                  <a:lnTo>
                    <a:pt x="16" y="12"/>
                  </a:lnTo>
                  <a:lnTo>
                    <a:pt x="7" y="28"/>
                  </a:lnTo>
                  <a:lnTo>
                    <a:pt x="0" y="40"/>
                  </a:lnTo>
                  <a:lnTo>
                    <a:pt x="35" y="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50" name="Freeform 314"/>
            <p:cNvSpPr/>
            <p:nvPr/>
          </p:nvSpPr>
          <p:spPr bwMode="auto">
            <a:xfrm>
              <a:off x="3174402" y="4563651"/>
              <a:ext cx="43371" cy="50962"/>
            </a:xfrm>
            <a:custGeom>
              <a:avLst/>
              <a:gdLst>
                <a:gd name="T0" fmla="*/ 40 w 40"/>
                <a:gd name="T1" fmla="*/ 43 h 47"/>
                <a:gd name="T2" fmla="*/ 40 w 40"/>
                <a:gd name="T3" fmla="*/ 33 h 47"/>
                <a:gd name="T4" fmla="*/ 40 w 40"/>
                <a:gd name="T5" fmla="*/ 14 h 47"/>
                <a:gd name="T6" fmla="*/ 40 w 40"/>
                <a:gd name="T7" fmla="*/ 5 h 47"/>
                <a:gd name="T8" fmla="*/ 0 w 40"/>
                <a:gd name="T9" fmla="*/ 0 h 47"/>
                <a:gd name="T10" fmla="*/ 0 w 40"/>
                <a:gd name="T11" fmla="*/ 14 h 47"/>
                <a:gd name="T12" fmla="*/ 0 w 40"/>
                <a:gd name="T13" fmla="*/ 33 h 47"/>
                <a:gd name="T14" fmla="*/ 0 w 40"/>
                <a:gd name="T15" fmla="*/ 47 h 47"/>
                <a:gd name="T16" fmla="*/ 40 w 40"/>
                <a:gd name="T17" fmla="*/ 4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47">
                  <a:moveTo>
                    <a:pt x="40" y="43"/>
                  </a:moveTo>
                  <a:lnTo>
                    <a:pt x="40" y="33"/>
                  </a:lnTo>
                  <a:lnTo>
                    <a:pt x="40" y="14"/>
                  </a:lnTo>
                  <a:lnTo>
                    <a:pt x="40" y="5"/>
                  </a:lnTo>
                  <a:lnTo>
                    <a:pt x="0" y="0"/>
                  </a:lnTo>
                  <a:lnTo>
                    <a:pt x="0" y="14"/>
                  </a:lnTo>
                  <a:lnTo>
                    <a:pt x="0" y="33"/>
                  </a:lnTo>
                  <a:lnTo>
                    <a:pt x="0" y="47"/>
                  </a:lnTo>
                  <a:lnTo>
                    <a:pt x="40"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51" name="Freeform 315"/>
            <p:cNvSpPr/>
            <p:nvPr/>
          </p:nvSpPr>
          <p:spPr bwMode="auto">
            <a:xfrm>
              <a:off x="3148379" y="4492088"/>
              <a:ext cx="59636" cy="58551"/>
            </a:xfrm>
            <a:custGeom>
              <a:avLst/>
              <a:gdLst>
                <a:gd name="T0" fmla="*/ 55 w 55"/>
                <a:gd name="T1" fmla="*/ 31 h 54"/>
                <a:gd name="T2" fmla="*/ 52 w 55"/>
                <a:gd name="T3" fmla="*/ 24 h 54"/>
                <a:gd name="T4" fmla="*/ 40 w 55"/>
                <a:gd name="T5" fmla="*/ 7 h 54"/>
                <a:gd name="T6" fmla="*/ 38 w 55"/>
                <a:gd name="T7" fmla="*/ 0 h 54"/>
                <a:gd name="T8" fmla="*/ 0 w 55"/>
                <a:gd name="T9" fmla="*/ 14 h 54"/>
                <a:gd name="T10" fmla="*/ 7 w 55"/>
                <a:gd name="T11" fmla="*/ 26 h 54"/>
                <a:gd name="T12" fmla="*/ 17 w 55"/>
                <a:gd name="T13" fmla="*/ 42 h 54"/>
                <a:gd name="T14" fmla="*/ 24 w 55"/>
                <a:gd name="T15" fmla="*/ 54 h 54"/>
                <a:gd name="T16" fmla="*/ 55 w 55"/>
                <a:gd name="T17" fmla="*/ 31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 h="54">
                  <a:moveTo>
                    <a:pt x="55" y="31"/>
                  </a:moveTo>
                  <a:lnTo>
                    <a:pt x="52" y="24"/>
                  </a:lnTo>
                  <a:lnTo>
                    <a:pt x="40" y="7"/>
                  </a:lnTo>
                  <a:lnTo>
                    <a:pt x="38" y="0"/>
                  </a:lnTo>
                  <a:lnTo>
                    <a:pt x="0" y="14"/>
                  </a:lnTo>
                  <a:lnTo>
                    <a:pt x="7" y="26"/>
                  </a:lnTo>
                  <a:lnTo>
                    <a:pt x="17" y="42"/>
                  </a:lnTo>
                  <a:lnTo>
                    <a:pt x="24" y="54"/>
                  </a:lnTo>
                  <a:lnTo>
                    <a:pt x="55" y="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52" name="Freeform 316"/>
            <p:cNvSpPr/>
            <p:nvPr/>
          </p:nvSpPr>
          <p:spPr bwMode="auto">
            <a:xfrm>
              <a:off x="3097418" y="4437874"/>
              <a:ext cx="61805" cy="59636"/>
            </a:xfrm>
            <a:custGeom>
              <a:avLst/>
              <a:gdLst>
                <a:gd name="T0" fmla="*/ 57 w 57"/>
                <a:gd name="T1" fmla="*/ 17 h 55"/>
                <a:gd name="T2" fmla="*/ 50 w 57"/>
                <a:gd name="T3" fmla="*/ 14 h 55"/>
                <a:gd name="T4" fmla="*/ 33 w 57"/>
                <a:gd name="T5" fmla="*/ 3 h 55"/>
                <a:gd name="T6" fmla="*/ 26 w 57"/>
                <a:gd name="T7" fmla="*/ 0 h 55"/>
                <a:gd name="T8" fmla="*/ 0 w 57"/>
                <a:gd name="T9" fmla="*/ 31 h 55"/>
                <a:gd name="T10" fmla="*/ 14 w 57"/>
                <a:gd name="T11" fmla="*/ 38 h 55"/>
                <a:gd name="T12" fmla="*/ 31 w 57"/>
                <a:gd name="T13" fmla="*/ 48 h 55"/>
                <a:gd name="T14" fmla="*/ 43 w 57"/>
                <a:gd name="T15" fmla="*/ 55 h 55"/>
                <a:gd name="T16" fmla="*/ 57 w 57"/>
                <a:gd name="T17" fmla="*/ 17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5">
                  <a:moveTo>
                    <a:pt x="57" y="17"/>
                  </a:moveTo>
                  <a:lnTo>
                    <a:pt x="50" y="14"/>
                  </a:lnTo>
                  <a:lnTo>
                    <a:pt x="33" y="3"/>
                  </a:lnTo>
                  <a:lnTo>
                    <a:pt x="26" y="0"/>
                  </a:lnTo>
                  <a:lnTo>
                    <a:pt x="0" y="31"/>
                  </a:lnTo>
                  <a:lnTo>
                    <a:pt x="14" y="38"/>
                  </a:lnTo>
                  <a:lnTo>
                    <a:pt x="31" y="48"/>
                  </a:lnTo>
                  <a:lnTo>
                    <a:pt x="43" y="55"/>
                  </a:lnTo>
                  <a:lnTo>
                    <a:pt x="57"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53" name="Freeform 317"/>
            <p:cNvSpPr>
              <a:spLocks noEditPoints="1"/>
            </p:cNvSpPr>
            <p:nvPr/>
          </p:nvSpPr>
          <p:spPr bwMode="auto">
            <a:xfrm>
              <a:off x="2926101" y="4448717"/>
              <a:ext cx="263481" cy="266734"/>
            </a:xfrm>
            <a:custGeom>
              <a:avLst/>
              <a:gdLst>
                <a:gd name="T0" fmla="*/ 51 w 103"/>
                <a:gd name="T1" fmla="*/ 104 h 104"/>
                <a:gd name="T2" fmla="*/ 0 w 103"/>
                <a:gd name="T3" fmla="*/ 52 h 104"/>
                <a:gd name="T4" fmla="*/ 51 w 103"/>
                <a:gd name="T5" fmla="*/ 0 h 104"/>
                <a:gd name="T6" fmla="*/ 103 w 103"/>
                <a:gd name="T7" fmla="*/ 52 h 104"/>
                <a:gd name="T8" fmla="*/ 51 w 103"/>
                <a:gd name="T9" fmla="*/ 104 h 104"/>
                <a:gd name="T10" fmla="*/ 51 w 103"/>
                <a:gd name="T11" fmla="*/ 16 h 104"/>
                <a:gd name="T12" fmla="*/ 15 w 103"/>
                <a:gd name="T13" fmla="*/ 52 h 104"/>
                <a:gd name="T14" fmla="*/ 51 w 103"/>
                <a:gd name="T15" fmla="*/ 89 h 104"/>
                <a:gd name="T16" fmla="*/ 87 w 103"/>
                <a:gd name="T17" fmla="*/ 52 h 104"/>
                <a:gd name="T18" fmla="*/ 51 w 103"/>
                <a:gd name="T19" fmla="*/ 16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 h="104">
                  <a:moveTo>
                    <a:pt x="51" y="104"/>
                  </a:moveTo>
                  <a:cubicBezTo>
                    <a:pt x="23" y="104"/>
                    <a:pt x="0" y="81"/>
                    <a:pt x="0" y="52"/>
                  </a:cubicBezTo>
                  <a:cubicBezTo>
                    <a:pt x="0" y="24"/>
                    <a:pt x="23" y="0"/>
                    <a:pt x="51" y="0"/>
                  </a:cubicBezTo>
                  <a:cubicBezTo>
                    <a:pt x="80" y="0"/>
                    <a:pt x="103" y="24"/>
                    <a:pt x="103" y="52"/>
                  </a:cubicBezTo>
                  <a:cubicBezTo>
                    <a:pt x="103" y="81"/>
                    <a:pt x="80" y="104"/>
                    <a:pt x="51" y="104"/>
                  </a:cubicBezTo>
                  <a:close/>
                  <a:moveTo>
                    <a:pt x="51" y="16"/>
                  </a:moveTo>
                  <a:cubicBezTo>
                    <a:pt x="31" y="16"/>
                    <a:pt x="15" y="32"/>
                    <a:pt x="15" y="52"/>
                  </a:cubicBezTo>
                  <a:cubicBezTo>
                    <a:pt x="15" y="73"/>
                    <a:pt x="31" y="89"/>
                    <a:pt x="51" y="89"/>
                  </a:cubicBezTo>
                  <a:cubicBezTo>
                    <a:pt x="71" y="89"/>
                    <a:pt x="87" y="73"/>
                    <a:pt x="87" y="52"/>
                  </a:cubicBezTo>
                  <a:cubicBezTo>
                    <a:pt x="87" y="32"/>
                    <a:pt x="71" y="16"/>
                    <a:pt x="51"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54" name="Oval 318"/>
            <p:cNvSpPr>
              <a:spLocks noChangeArrowheads="1"/>
            </p:cNvSpPr>
            <p:nvPr/>
          </p:nvSpPr>
          <p:spPr bwMode="auto">
            <a:xfrm>
              <a:off x="2999832" y="4525702"/>
              <a:ext cx="112766" cy="112766"/>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grpSp>
      <p:sp>
        <p:nvSpPr>
          <p:cNvPr id="55" name="矩形 54"/>
          <p:cNvSpPr/>
          <p:nvPr/>
        </p:nvSpPr>
        <p:spPr>
          <a:xfrm>
            <a:off x="6573248" y="2705215"/>
            <a:ext cx="1107996" cy="369332"/>
          </a:xfrm>
          <a:prstGeom prst="rect">
            <a:avLst/>
          </a:prstGeom>
        </p:spPr>
        <p:txBody>
          <a:bodyPr wrap="none">
            <a:spAutoFit/>
          </a:bodyPr>
          <a:lstStyle/>
          <a:p>
            <a:r>
              <a:rPr lang="zh-CN" altLang="en-US" b="1" dirty="0" smtClean="0">
                <a:solidFill>
                  <a:schemeClr val="accent6">
                    <a:lumMod val="50000"/>
                  </a:schemeClr>
                </a:solidFill>
                <a:latin typeface="+mj-ea"/>
                <a:ea typeface="+mj-ea"/>
              </a:rPr>
              <a:t>组织协调</a:t>
            </a:r>
            <a:endParaRPr lang="zh-CN" altLang="en-US" b="1" dirty="0">
              <a:solidFill>
                <a:schemeClr val="accent6">
                  <a:lumMod val="50000"/>
                </a:schemeClr>
              </a:solidFill>
              <a:latin typeface="+mj-ea"/>
              <a:ea typeface="+mj-ea"/>
            </a:endParaRPr>
          </a:p>
        </p:txBody>
      </p:sp>
      <p:grpSp>
        <p:nvGrpSpPr>
          <p:cNvPr id="56" name="组合 55"/>
          <p:cNvGrpSpPr/>
          <p:nvPr/>
        </p:nvGrpSpPr>
        <p:grpSpPr>
          <a:xfrm>
            <a:off x="8285438" y="2166160"/>
            <a:ext cx="429315" cy="292455"/>
            <a:chOff x="4895160" y="4287159"/>
            <a:chExt cx="571418" cy="389258"/>
          </a:xfrm>
          <a:solidFill>
            <a:srgbClr val="427345"/>
          </a:solidFill>
        </p:grpSpPr>
        <p:sp>
          <p:nvSpPr>
            <p:cNvPr id="57" name="Freeform 327"/>
            <p:cNvSpPr>
              <a:spLocks noEditPoints="1"/>
            </p:cNvSpPr>
            <p:nvPr/>
          </p:nvSpPr>
          <p:spPr bwMode="auto">
            <a:xfrm>
              <a:off x="4895160" y="4287159"/>
              <a:ext cx="438051" cy="389258"/>
            </a:xfrm>
            <a:custGeom>
              <a:avLst/>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58" name="Rectangle 328"/>
            <p:cNvSpPr>
              <a:spLocks noChangeArrowheads="1"/>
            </p:cNvSpPr>
            <p:nvPr/>
          </p:nvSpPr>
          <p:spPr bwMode="auto">
            <a:xfrm>
              <a:off x="4953712" y="4417273"/>
              <a:ext cx="315527" cy="596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59" name="Rectangle 329"/>
            <p:cNvSpPr>
              <a:spLocks noChangeArrowheads="1"/>
            </p:cNvSpPr>
            <p:nvPr/>
          </p:nvSpPr>
          <p:spPr bwMode="auto">
            <a:xfrm>
              <a:off x="4953712" y="4501847"/>
              <a:ext cx="99754" cy="1051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60" name="Rectangle 330"/>
            <p:cNvSpPr>
              <a:spLocks noChangeArrowheads="1"/>
            </p:cNvSpPr>
            <p:nvPr/>
          </p:nvSpPr>
          <p:spPr bwMode="auto">
            <a:xfrm>
              <a:off x="5071899" y="4505100"/>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61" name="Rectangle 331"/>
            <p:cNvSpPr>
              <a:spLocks noChangeArrowheads="1"/>
            </p:cNvSpPr>
            <p:nvPr/>
          </p:nvSpPr>
          <p:spPr bwMode="auto">
            <a:xfrm>
              <a:off x="5071899" y="4548471"/>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62" name="Rectangle 332"/>
            <p:cNvSpPr>
              <a:spLocks noChangeArrowheads="1"/>
            </p:cNvSpPr>
            <p:nvPr/>
          </p:nvSpPr>
          <p:spPr bwMode="auto">
            <a:xfrm>
              <a:off x="5071899" y="4589674"/>
              <a:ext cx="107344"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63" name="Freeform 333"/>
            <p:cNvSpPr/>
            <p:nvPr/>
          </p:nvSpPr>
          <p:spPr bwMode="auto">
            <a:xfrm>
              <a:off x="5225867" y="4569073"/>
              <a:ext cx="40119" cy="41203"/>
            </a:xfrm>
            <a:custGeom>
              <a:avLst/>
              <a:gdLst>
                <a:gd name="T0" fmla="*/ 11 w 37"/>
                <a:gd name="T1" fmla="*/ 0 h 38"/>
                <a:gd name="T2" fmla="*/ 11 w 37"/>
                <a:gd name="T3" fmla="*/ 2 h 38"/>
                <a:gd name="T4" fmla="*/ 0 w 37"/>
                <a:gd name="T5" fmla="*/ 38 h 38"/>
                <a:gd name="T6" fmla="*/ 35 w 37"/>
                <a:gd name="T7" fmla="*/ 26 h 38"/>
                <a:gd name="T8" fmla="*/ 37 w 37"/>
                <a:gd name="T9" fmla="*/ 26 h 38"/>
                <a:gd name="T10" fmla="*/ 11 w 37"/>
                <a:gd name="T11" fmla="*/ 0 h 38"/>
              </a:gdLst>
              <a:ahLst/>
              <a:cxnLst>
                <a:cxn ang="0">
                  <a:pos x="T0" y="T1"/>
                </a:cxn>
                <a:cxn ang="0">
                  <a:pos x="T2" y="T3"/>
                </a:cxn>
                <a:cxn ang="0">
                  <a:pos x="T4" y="T5"/>
                </a:cxn>
                <a:cxn ang="0">
                  <a:pos x="T6" y="T7"/>
                </a:cxn>
                <a:cxn ang="0">
                  <a:pos x="T8" y="T9"/>
                </a:cxn>
                <a:cxn ang="0">
                  <a:pos x="T10" y="T11"/>
                </a:cxn>
              </a:cxnLst>
              <a:rect l="0" t="0" r="r" b="b"/>
              <a:pathLst>
                <a:path w="37" h="38">
                  <a:moveTo>
                    <a:pt x="11" y="0"/>
                  </a:moveTo>
                  <a:lnTo>
                    <a:pt x="11" y="2"/>
                  </a:lnTo>
                  <a:lnTo>
                    <a:pt x="0" y="38"/>
                  </a:lnTo>
                  <a:lnTo>
                    <a:pt x="35" y="26"/>
                  </a:lnTo>
                  <a:lnTo>
                    <a:pt x="37" y="26"/>
                  </a:lnTo>
                  <a:lnTo>
                    <a:pt x="1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64" name="Freeform 334"/>
            <p:cNvSpPr/>
            <p:nvPr/>
          </p:nvSpPr>
          <p:spPr bwMode="auto">
            <a:xfrm>
              <a:off x="5389594" y="4366311"/>
              <a:ext cx="76984" cy="79153"/>
            </a:xfrm>
            <a:custGeom>
              <a:avLst/>
              <a:gdLst>
                <a:gd name="T0" fmla="*/ 23 w 30"/>
                <a:gd name="T1" fmla="*/ 31 h 31"/>
                <a:gd name="T2" fmla="*/ 28 w 30"/>
                <a:gd name="T3" fmla="*/ 25 h 31"/>
                <a:gd name="T4" fmla="*/ 28 w 30"/>
                <a:gd name="T5" fmla="*/ 18 h 31"/>
                <a:gd name="T6" fmla="*/ 13 w 30"/>
                <a:gd name="T7" fmla="*/ 2 h 31"/>
                <a:gd name="T8" fmla="*/ 6 w 30"/>
                <a:gd name="T9" fmla="*/ 2 h 31"/>
                <a:gd name="T10" fmla="*/ 0 w 30"/>
                <a:gd name="T11" fmla="*/ 8 h 31"/>
                <a:gd name="T12" fmla="*/ 23 w 30"/>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0" h="31">
                  <a:moveTo>
                    <a:pt x="23" y="31"/>
                  </a:moveTo>
                  <a:cubicBezTo>
                    <a:pt x="28" y="25"/>
                    <a:pt x="28" y="25"/>
                    <a:pt x="28" y="25"/>
                  </a:cubicBezTo>
                  <a:cubicBezTo>
                    <a:pt x="30" y="23"/>
                    <a:pt x="30" y="20"/>
                    <a:pt x="28" y="18"/>
                  </a:cubicBezTo>
                  <a:cubicBezTo>
                    <a:pt x="13" y="2"/>
                    <a:pt x="13" y="2"/>
                    <a:pt x="13" y="2"/>
                  </a:cubicBezTo>
                  <a:cubicBezTo>
                    <a:pt x="11" y="0"/>
                    <a:pt x="8" y="0"/>
                    <a:pt x="6" y="2"/>
                  </a:cubicBezTo>
                  <a:cubicBezTo>
                    <a:pt x="0" y="8"/>
                    <a:pt x="0" y="8"/>
                    <a:pt x="0" y="8"/>
                  </a:cubicBezTo>
                  <a:lnTo>
                    <a:pt x="23" y="3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65" name="Freeform 335"/>
            <p:cNvSpPr/>
            <p:nvPr/>
          </p:nvSpPr>
          <p:spPr bwMode="auto">
            <a:xfrm>
              <a:off x="5258396" y="4394503"/>
              <a:ext cx="182160" cy="182160"/>
            </a:xfrm>
            <a:custGeom>
              <a:avLst/>
              <a:gdLst>
                <a:gd name="T0" fmla="*/ 49 w 71"/>
                <a:gd name="T1" fmla="*/ 0 h 71"/>
                <a:gd name="T2" fmla="*/ 48 w 71"/>
                <a:gd name="T3" fmla="*/ 0 h 71"/>
                <a:gd name="T4" fmla="*/ 2 w 71"/>
                <a:gd name="T5" fmla="*/ 47 h 71"/>
                <a:gd name="T6" fmla="*/ 2 w 71"/>
                <a:gd name="T7" fmla="*/ 54 h 71"/>
                <a:gd name="T8" fmla="*/ 2 w 71"/>
                <a:gd name="T9" fmla="*/ 55 h 71"/>
                <a:gd name="T10" fmla="*/ 8 w 71"/>
                <a:gd name="T11" fmla="*/ 56 h 71"/>
                <a:gd name="T12" fmla="*/ 9 w 71"/>
                <a:gd name="T13" fmla="*/ 62 h 71"/>
                <a:gd name="T14" fmla="*/ 9 w 71"/>
                <a:gd name="T15" fmla="*/ 62 h 71"/>
                <a:gd name="T16" fmla="*/ 15 w 71"/>
                <a:gd name="T17" fmla="*/ 63 h 71"/>
                <a:gd name="T18" fmla="*/ 16 w 71"/>
                <a:gd name="T19" fmla="*/ 69 h 71"/>
                <a:gd name="T20" fmla="*/ 17 w 71"/>
                <a:gd name="T21" fmla="*/ 69 h 71"/>
                <a:gd name="T22" fmla="*/ 24 w 71"/>
                <a:gd name="T23" fmla="*/ 69 h 71"/>
                <a:gd name="T24" fmla="*/ 71 w 71"/>
                <a:gd name="T25" fmla="*/ 23 h 71"/>
                <a:gd name="T26" fmla="*/ 71 w 71"/>
                <a:gd name="T27" fmla="*/ 22 h 71"/>
                <a:gd name="T28" fmla="*/ 49 w 71"/>
                <a:gd name="T2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1">
                  <a:moveTo>
                    <a:pt x="49" y="0"/>
                  </a:moveTo>
                  <a:cubicBezTo>
                    <a:pt x="49" y="0"/>
                    <a:pt x="48" y="0"/>
                    <a:pt x="48" y="0"/>
                  </a:cubicBezTo>
                  <a:cubicBezTo>
                    <a:pt x="2" y="47"/>
                    <a:pt x="2" y="47"/>
                    <a:pt x="2" y="47"/>
                  </a:cubicBezTo>
                  <a:cubicBezTo>
                    <a:pt x="0" y="49"/>
                    <a:pt x="0" y="52"/>
                    <a:pt x="2" y="54"/>
                  </a:cubicBezTo>
                  <a:cubicBezTo>
                    <a:pt x="2" y="55"/>
                    <a:pt x="2" y="55"/>
                    <a:pt x="2" y="55"/>
                  </a:cubicBezTo>
                  <a:cubicBezTo>
                    <a:pt x="4" y="56"/>
                    <a:pt x="6" y="57"/>
                    <a:pt x="8" y="56"/>
                  </a:cubicBezTo>
                  <a:cubicBezTo>
                    <a:pt x="7" y="58"/>
                    <a:pt x="7" y="60"/>
                    <a:pt x="9" y="62"/>
                  </a:cubicBezTo>
                  <a:cubicBezTo>
                    <a:pt x="9" y="62"/>
                    <a:pt x="9" y="62"/>
                    <a:pt x="9" y="62"/>
                  </a:cubicBezTo>
                  <a:cubicBezTo>
                    <a:pt x="11" y="64"/>
                    <a:pt x="13" y="64"/>
                    <a:pt x="15" y="63"/>
                  </a:cubicBezTo>
                  <a:cubicBezTo>
                    <a:pt x="14" y="65"/>
                    <a:pt x="15" y="67"/>
                    <a:pt x="16" y="69"/>
                  </a:cubicBezTo>
                  <a:cubicBezTo>
                    <a:pt x="17" y="69"/>
                    <a:pt x="17" y="69"/>
                    <a:pt x="17" y="69"/>
                  </a:cubicBezTo>
                  <a:cubicBezTo>
                    <a:pt x="19" y="71"/>
                    <a:pt x="22" y="71"/>
                    <a:pt x="24" y="69"/>
                  </a:cubicBezTo>
                  <a:cubicBezTo>
                    <a:pt x="71" y="23"/>
                    <a:pt x="71" y="23"/>
                    <a:pt x="71" y="23"/>
                  </a:cubicBezTo>
                  <a:cubicBezTo>
                    <a:pt x="71" y="23"/>
                    <a:pt x="71" y="22"/>
                    <a:pt x="71" y="22"/>
                  </a:cubicBezTo>
                  <a:lnTo>
                    <a:pt x="4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grpSp>
      <p:sp>
        <p:nvSpPr>
          <p:cNvPr id="66" name="矩形 65"/>
          <p:cNvSpPr/>
          <p:nvPr/>
        </p:nvSpPr>
        <p:spPr>
          <a:xfrm>
            <a:off x="7904551" y="2705215"/>
            <a:ext cx="1107996" cy="369332"/>
          </a:xfrm>
          <a:prstGeom prst="rect">
            <a:avLst/>
          </a:prstGeom>
        </p:spPr>
        <p:txBody>
          <a:bodyPr wrap="none">
            <a:spAutoFit/>
          </a:bodyPr>
          <a:lstStyle/>
          <a:p>
            <a:r>
              <a:rPr lang="zh-CN" altLang="en-US" b="1" dirty="0" smtClean="0">
                <a:solidFill>
                  <a:schemeClr val="accent6">
                    <a:lumMod val="50000"/>
                  </a:schemeClr>
                </a:solidFill>
                <a:latin typeface="+mj-ea"/>
                <a:ea typeface="+mj-ea"/>
              </a:rPr>
              <a:t>现场把控</a:t>
            </a:r>
            <a:endParaRPr lang="zh-CN" altLang="en-US" b="1" dirty="0">
              <a:solidFill>
                <a:schemeClr val="accent6">
                  <a:lumMod val="50000"/>
                </a:schemeClr>
              </a:solidFill>
              <a:latin typeface="+mj-ea"/>
              <a:ea typeface="+mj-ea"/>
            </a:endParaRPr>
          </a:p>
        </p:txBody>
      </p:sp>
      <p:grpSp>
        <p:nvGrpSpPr>
          <p:cNvPr id="67" name="组合 66"/>
          <p:cNvGrpSpPr/>
          <p:nvPr/>
        </p:nvGrpSpPr>
        <p:grpSpPr>
          <a:xfrm>
            <a:off x="9717583" y="2158011"/>
            <a:ext cx="329114" cy="292455"/>
            <a:chOff x="6007636" y="4287159"/>
            <a:chExt cx="438051" cy="389258"/>
          </a:xfrm>
          <a:solidFill>
            <a:srgbClr val="427345"/>
          </a:solidFill>
        </p:grpSpPr>
        <p:sp>
          <p:nvSpPr>
            <p:cNvPr id="68" name="Freeform 824"/>
            <p:cNvSpPr>
              <a:spLocks noEditPoints="1"/>
            </p:cNvSpPr>
            <p:nvPr/>
          </p:nvSpPr>
          <p:spPr bwMode="auto">
            <a:xfrm>
              <a:off x="6007636" y="4287159"/>
              <a:ext cx="438051" cy="389258"/>
            </a:xfrm>
            <a:custGeom>
              <a:avLst/>
              <a:gdLst>
                <a:gd name="T0" fmla="*/ 166 w 171"/>
                <a:gd name="T1" fmla="*/ 0 h 152"/>
                <a:gd name="T2" fmla="*/ 6 w 171"/>
                <a:gd name="T3" fmla="*/ 0 h 152"/>
                <a:gd name="T4" fmla="*/ 0 w 171"/>
                <a:gd name="T5" fmla="*/ 5 h 152"/>
                <a:gd name="T6" fmla="*/ 0 w 171"/>
                <a:gd name="T7" fmla="*/ 146 h 152"/>
                <a:gd name="T8" fmla="*/ 6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5 w 171"/>
                <a:gd name="T25" fmla="*/ 19 h 152"/>
                <a:gd name="T26" fmla="*/ 132 w 171"/>
                <a:gd name="T27" fmla="*/ 12 h 152"/>
                <a:gd name="T28" fmla="*/ 111 w 171"/>
                <a:gd name="T29" fmla="*/ 12 h 152"/>
                <a:gd name="T30" fmla="*/ 118 w 171"/>
                <a:gd name="T31" fmla="*/ 19 h 152"/>
                <a:gd name="T32" fmla="*/ 111 w 171"/>
                <a:gd name="T33" fmla="*/ 26 h 152"/>
                <a:gd name="T34" fmla="*/ 103 w 171"/>
                <a:gd name="T35" fmla="*/ 19 h 152"/>
                <a:gd name="T36" fmla="*/ 111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6" y="0"/>
                    <a:pt x="6" y="0"/>
                    <a:pt x="6" y="0"/>
                  </a:cubicBezTo>
                  <a:cubicBezTo>
                    <a:pt x="3" y="0"/>
                    <a:pt x="0" y="2"/>
                    <a:pt x="0" y="5"/>
                  </a:cubicBezTo>
                  <a:cubicBezTo>
                    <a:pt x="0" y="146"/>
                    <a:pt x="0" y="146"/>
                    <a:pt x="0" y="146"/>
                  </a:cubicBezTo>
                  <a:cubicBezTo>
                    <a:pt x="0" y="149"/>
                    <a:pt x="3" y="152"/>
                    <a:pt x="6"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5" y="23"/>
                    <a:pt x="125" y="19"/>
                  </a:cubicBezTo>
                  <a:cubicBezTo>
                    <a:pt x="125" y="15"/>
                    <a:pt x="128" y="12"/>
                    <a:pt x="132" y="12"/>
                  </a:cubicBezTo>
                  <a:close/>
                  <a:moveTo>
                    <a:pt x="111" y="12"/>
                  </a:moveTo>
                  <a:cubicBezTo>
                    <a:pt x="115" y="12"/>
                    <a:pt x="118" y="15"/>
                    <a:pt x="118" y="19"/>
                  </a:cubicBezTo>
                  <a:cubicBezTo>
                    <a:pt x="118" y="23"/>
                    <a:pt x="115" y="26"/>
                    <a:pt x="111" y="26"/>
                  </a:cubicBezTo>
                  <a:cubicBezTo>
                    <a:pt x="107" y="26"/>
                    <a:pt x="103" y="23"/>
                    <a:pt x="103" y="19"/>
                  </a:cubicBezTo>
                  <a:cubicBezTo>
                    <a:pt x="103" y="15"/>
                    <a:pt x="107" y="12"/>
                    <a:pt x="111"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69" name="Freeform 825"/>
            <p:cNvSpPr/>
            <p:nvPr/>
          </p:nvSpPr>
          <p:spPr bwMode="auto">
            <a:xfrm>
              <a:off x="6287381" y="4404262"/>
              <a:ext cx="40119" cy="33613"/>
            </a:xfrm>
            <a:custGeom>
              <a:avLst/>
              <a:gdLst>
                <a:gd name="T0" fmla="*/ 16 w 16"/>
                <a:gd name="T1" fmla="*/ 11 h 13"/>
                <a:gd name="T2" fmla="*/ 13 w 16"/>
                <a:gd name="T3" fmla="*/ 13 h 13"/>
                <a:gd name="T4" fmla="*/ 2 w 16"/>
                <a:gd name="T5" fmla="*/ 13 h 13"/>
                <a:gd name="T6" fmla="*/ 0 w 16"/>
                <a:gd name="T7" fmla="*/ 11 h 13"/>
                <a:gd name="T8" fmla="*/ 0 w 16"/>
                <a:gd name="T9" fmla="*/ 2 h 13"/>
                <a:gd name="T10" fmla="*/ 2 w 16"/>
                <a:gd name="T11" fmla="*/ 0 h 13"/>
                <a:gd name="T12" fmla="*/ 13 w 16"/>
                <a:gd name="T13" fmla="*/ 0 h 13"/>
                <a:gd name="T14" fmla="*/ 16 w 16"/>
                <a:gd name="T15" fmla="*/ 2 h 13"/>
                <a:gd name="T16" fmla="*/ 16 w 16"/>
                <a:gd name="T17" fmla="*/ 1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3">
                  <a:moveTo>
                    <a:pt x="16" y="11"/>
                  </a:moveTo>
                  <a:cubicBezTo>
                    <a:pt x="16" y="12"/>
                    <a:pt x="15" y="13"/>
                    <a:pt x="13" y="13"/>
                  </a:cubicBezTo>
                  <a:cubicBezTo>
                    <a:pt x="2" y="13"/>
                    <a:pt x="2" y="13"/>
                    <a:pt x="2" y="13"/>
                  </a:cubicBezTo>
                  <a:cubicBezTo>
                    <a:pt x="1" y="13"/>
                    <a:pt x="0" y="12"/>
                    <a:pt x="0" y="11"/>
                  </a:cubicBezTo>
                  <a:cubicBezTo>
                    <a:pt x="0" y="2"/>
                    <a:pt x="0" y="2"/>
                    <a:pt x="0" y="2"/>
                  </a:cubicBezTo>
                  <a:cubicBezTo>
                    <a:pt x="0" y="1"/>
                    <a:pt x="1" y="0"/>
                    <a:pt x="2" y="0"/>
                  </a:cubicBezTo>
                  <a:cubicBezTo>
                    <a:pt x="13" y="0"/>
                    <a:pt x="13" y="0"/>
                    <a:pt x="13" y="0"/>
                  </a:cubicBezTo>
                  <a:cubicBezTo>
                    <a:pt x="15" y="0"/>
                    <a:pt x="16" y="1"/>
                    <a:pt x="16" y="2"/>
                  </a:cubicBezTo>
                  <a:lnTo>
                    <a:pt x="16"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70" name="Freeform 826"/>
            <p:cNvSpPr/>
            <p:nvPr/>
          </p:nvSpPr>
          <p:spPr bwMode="auto">
            <a:xfrm>
              <a:off x="6222324" y="4435706"/>
              <a:ext cx="46625" cy="48793"/>
            </a:xfrm>
            <a:custGeom>
              <a:avLst/>
              <a:gdLst>
                <a:gd name="T0" fmla="*/ 17 w 18"/>
                <a:gd name="T1" fmla="*/ 4 h 19"/>
                <a:gd name="T2" fmla="*/ 18 w 18"/>
                <a:gd name="T3" fmla="*/ 8 h 19"/>
                <a:gd name="T4" fmla="*/ 12 w 18"/>
                <a:gd name="T5" fmla="*/ 17 h 19"/>
                <a:gd name="T6" fmla="*/ 9 w 18"/>
                <a:gd name="T7" fmla="*/ 18 h 19"/>
                <a:gd name="T8" fmla="*/ 1 w 18"/>
                <a:gd name="T9" fmla="*/ 14 h 19"/>
                <a:gd name="T10" fmla="*/ 0 w 18"/>
                <a:gd name="T11" fmla="*/ 11 h 19"/>
                <a:gd name="T12" fmla="*/ 6 w 18"/>
                <a:gd name="T13" fmla="*/ 1 h 19"/>
                <a:gd name="T14" fmla="*/ 9 w 18"/>
                <a:gd name="T15" fmla="*/ 0 h 19"/>
                <a:gd name="T16" fmla="*/ 17 w 18"/>
                <a:gd name="T17" fmla="*/ 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9">
                  <a:moveTo>
                    <a:pt x="17" y="4"/>
                  </a:moveTo>
                  <a:cubicBezTo>
                    <a:pt x="18" y="5"/>
                    <a:pt x="18" y="7"/>
                    <a:pt x="18" y="8"/>
                  </a:cubicBezTo>
                  <a:cubicBezTo>
                    <a:pt x="12" y="17"/>
                    <a:pt x="12" y="17"/>
                    <a:pt x="12" y="17"/>
                  </a:cubicBezTo>
                  <a:cubicBezTo>
                    <a:pt x="11" y="19"/>
                    <a:pt x="10" y="19"/>
                    <a:pt x="9" y="18"/>
                  </a:cubicBezTo>
                  <a:cubicBezTo>
                    <a:pt x="1" y="14"/>
                    <a:pt x="1" y="14"/>
                    <a:pt x="1" y="14"/>
                  </a:cubicBezTo>
                  <a:cubicBezTo>
                    <a:pt x="0" y="14"/>
                    <a:pt x="0" y="12"/>
                    <a:pt x="0" y="11"/>
                  </a:cubicBezTo>
                  <a:cubicBezTo>
                    <a:pt x="6" y="1"/>
                    <a:pt x="6" y="1"/>
                    <a:pt x="6" y="1"/>
                  </a:cubicBezTo>
                  <a:cubicBezTo>
                    <a:pt x="7" y="0"/>
                    <a:pt x="8" y="0"/>
                    <a:pt x="9" y="0"/>
                  </a:cubicBezTo>
                  <a:lnTo>
                    <a:pt x="17"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71" name="Freeform 827"/>
            <p:cNvSpPr/>
            <p:nvPr/>
          </p:nvSpPr>
          <p:spPr bwMode="auto">
            <a:xfrm>
              <a:off x="6225577" y="4505100"/>
              <a:ext cx="45540" cy="50962"/>
            </a:xfrm>
            <a:custGeom>
              <a:avLst/>
              <a:gdLst>
                <a:gd name="T0" fmla="*/ 9 w 18"/>
                <a:gd name="T1" fmla="*/ 1 h 20"/>
                <a:gd name="T2" fmla="*/ 12 w 18"/>
                <a:gd name="T3" fmla="*/ 2 h 20"/>
                <a:gd name="T4" fmla="*/ 18 w 18"/>
                <a:gd name="T5" fmla="*/ 12 h 20"/>
                <a:gd name="T6" fmla="*/ 17 w 18"/>
                <a:gd name="T7" fmla="*/ 15 h 20"/>
                <a:gd name="T8" fmla="*/ 9 w 18"/>
                <a:gd name="T9" fmla="*/ 19 h 20"/>
                <a:gd name="T10" fmla="*/ 6 w 18"/>
                <a:gd name="T11" fmla="*/ 18 h 20"/>
                <a:gd name="T12" fmla="*/ 0 w 18"/>
                <a:gd name="T13" fmla="*/ 9 h 20"/>
                <a:gd name="T14" fmla="*/ 1 w 18"/>
                <a:gd name="T15" fmla="*/ 5 h 20"/>
                <a:gd name="T16" fmla="*/ 9 w 18"/>
                <a:gd name="T17" fmla="*/ 1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20">
                  <a:moveTo>
                    <a:pt x="9" y="1"/>
                  </a:moveTo>
                  <a:cubicBezTo>
                    <a:pt x="10" y="0"/>
                    <a:pt x="11" y="1"/>
                    <a:pt x="12" y="2"/>
                  </a:cubicBezTo>
                  <a:cubicBezTo>
                    <a:pt x="18" y="12"/>
                    <a:pt x="18" y="12"/>
                    <a:pt x="18" y="12"/>
                  </a:cubicBezTo>
                  <a:cubicBezTo>
                    <a:pt x="18" y="13"/>
                    <a:pt x="18" y="14"/>
                    <a:pt x="17" y="15"/>
                  </a:cubicBezTo>
                  <a:cubicBezTo>
                    <a:pt x="9" y="19"/>
                    <a:pt x="9" y="19"/>
                    <a:pt x="9" y="19"/>
                  </a:cubicBezTo>
                  <a:cubicBezTo>
                    <a:pt x="8" y="20"/>
                    <a:pt x="7" y="20"/>
                    <a:pt x="6" y="18"/>
                  </a:cubicBezTo>
                  <a:cubicBezTo>
                    <a:pt x="0" y="9"/>
                    <a:pt x="0" y="9"/>
                    <a:pt x="0" y="9"/>
                  </a:cubicBezTo>
                  <a:cubicBezTo>
                    <a:pt x="0" y="8"/>
                    <a:pt x="0" y="6"/>
                    <a:pt x="1" y="5"/>
                  </a:cubicBezTo>
                  <a:lnTo>
                    <a:pt x="9"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72" name="Freeform 828"/>
            <p:cNvSpPr/>
            <p:nvPr/>
          </p:nvSpPr>
          <p:spPr bwMode="auto">
            <a:xfrm>
              <a:off x="6291718" y="4548471"/>
              <a:ext cx="41203" cy="33613"/>
            </a:xfrm>
            <a:custGeom>
              <a:avLst/>
              <a:gdLst>
                <a:gd name="T0" fmla="*/ 0 w 16"/>
                <a:gd name="T1" fmla="*/ 2 h 13"/>
                <a:gd name="T2" fmla="*/ 2 w 16"/>
                <a:gd name="T3" fmla="*/ 0 h 13"/>
                <a:gd name="T4" fmla="*/ 13 w 16"/>
                <a:gd name="T5" fmla="*/ 0 h 13"/>
                <a:gd name="T6" fmla="*/ 16 w 16"/>
                <a:gd name="T7" fmla="*/ 2 h 13"/>
                <a:gd name="T8" fmla="*/ 16 w 16"/>
                <a:gd name="T9" fmla="*/ 10 h 13"/>
                <a:gd name="T10" fmla="*/ 13 w 16"/>
                <a:gd name="T11" fmla="*/ 13 h 13"/>
                <a:gd name="T12" fmla="*/ 2 w 16"/>
                <a:gd name="T13" fmla="*/ 13 h 13"/>
                <a:gd name="T14" fmla="*/ 0 w 16"/>
                <a:gd name="T15" fmla="*/ 10 h 13"/>
                <a:gd name="T16" fmla="*/ 0 w 16"/>
                <a:gd name="T17" fmla="*/ 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3">
                  <a:moveTo>
                    <a:pt x="0" y="2"/>
                  </a:moveTo>
                  <a:cubicBezTo>
                    <a:pt x="0" y="1"/>
                    <a:pt x="1" y="0"/>
                    <a:pt x="2" y="0"/>
                  </a:cubicBezTo>
                  <a:cubicBezTo>
                    <a:pt x="13" y="0"/>
                    <a:pt x="13" y="0"/>
                    <a:pt x="13" y="0"/>
                  </a:cubicBezTo>
                  <a:cubicBezTo>
                    <a:pt x="15" y="0"/>
                    <a:pt x="16" y="1"/>
                    <a:pt x="16" y="2"/>
                  </a:cubicBezTo>
                  <a:cubicBezTo>
                    <a:pt x="16" y="10"/>
                    <a:pt x="16" y="10"/>
                    <a:pt x="16" y="10"/>
                  </a:cubicBezTo>
                  <a:cubicBezTo>
                    <a:pt x="16" y="12"/>
                    <a:pt x="15" y="13"/>
                    <a:pt x="13" y="13"/>
                  </a:cubicBezTo>
                  <a:cubicBezTo>
                    <a:pt x="2" y="13"/>
                    <a:pt x="2" y="13"/>
                    <a:pt x="2" y="13"/>
                  </a:cubicBezTo>
                  <a:cubicBezTo>
                    <a:pt x="1" y="13"/>
                    <a:pt x="0" y="12"/>
                    <a:pt x="0" y="10"/>
                  </a:cubicBez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73" name="Freeform 829"/>
            <p:cNvSpPr/>
            <p:nvPr/>
          </p:nvSpPr>
          <p:spPr bwMode="auto">
            <a:xfrm>
              <a:off x="6348101" y="4501847"/>
              <a:ext cx="48793" cy="48793"/>
            </a:xfrm>
            <a:custGeom>
              <a:avLst/>
              <a:gdLst>
                <a:gd name="T0" fmla="*/ 2 w 19"/>
                <a:gd name="T1" fmla="*/ 14 h 19"/>
                <a:gd name="T2" fmla="*/ 1 w 19"/>
                <a:gd name="T3" fmla="*/ 11 h 19"/>
                <a:gd name="T4" fmla="*/ 6 w 19"/>
                <a:gd name="T5" fmla="*/ 1 h 19"/>
                <a:gd name="T6" fmla="*/ 10 w 19"/>
                <a:gd name="T7" fmla="*/ 0 h 19"/>
                <a:gd name="T8" fmla="*/ 17 w 19"/>
                <a:gd name="T9" fmla="*/ 5 h 19"/>
                <a:gd name="T10" fmla="*/ 18 w 19"/>
                <a:gd name="T11" fmla="*/ 8 h 19"/>
                <a:gd name="T12" fmla="*/ 12 w 19"/>
                <a:gd name="T13" fmla="*/ 18 h 19"/>
                <a:gd name="T14" fmla="*/ 9 w 19"/>
                <a:gd name="T15" fmla="*/ 19 h 19"/>
                <a:gd name="T16" fmla="*/ 2 w 19"/>
                <a:gd name="T17" fmla="*/ 1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2" y="14"/>
                  </a:moveTo>
                  <a:cubicBezTo>
                    <a:pt x="1" y="14"/>
                    <a:pt x="0" y="12"/>
                    <a:pt x="1" y="11"/>
                  </a:cubicBezTo>
                  <a:cubicBezTo>
                    <a:pt x="6" y="1"/>
                    <a:pt x="6" y="1"/>
                    <a:pt x="6" y="1"/>
                  </a:cubicBezTo>
                  <a:cubicBezTo>
                    <a:pt x="7" y="0"/>
                    <a:pt x="9" y="0"/>
                    <a:pt x="10" y="0"/>
                  </a:cubicBezTo>
                  <a:cubicBezTo>
                    <a:pt x="17" y="5"/>
                    <a:pt x="17" y="5"/>
                    <a:pt x="17" y="5"/>
                  </a:cubicBezTo>
                  <a:cubicBezTo>
                    <a:pt x="18" y="5"/>
                    <a:pt x="19" y="7"/>
                    <a:pt x="18" y="8"/>
                  </a:cubicBezTo>
                  <a:cubicBezTo>
                    <a:pt x="12" y="18"/>
                    <a:pt x="12" y="18"/>
                    <a:pt x="12" y="18"/>
                  </a:cubicBezTo>
                  <a:cubicBezTo>
                    <a:pt x="12" y="19"/>
                    <a:pt x="10" y="19"/>
                    <a:pt x="9" y="19"/>
                  </a:cubicBezTo>
                  <a:lnTo>
                    <a:pt x="2"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74" name="Freeform 830"/>
            <p:cNvSpPr/>
            <p:nvPr/>
          </p:nvSpPr>
          <p:spPr bwMode="auto">
            <a:xfrm>
              <a:off x="6345932" y="4430285"/>
              <a:ext cx="48793" cy="48793"/>
            </a:xfrm>
            <a:custGeom>
              <a:avLst/>
              <a:gdLst>
                <a:gd name="T0" fmla="*/ 10 w 19"/>
                <a:gd name="T1" fmla="*/ 19 h 19"/>
                <a:gd name="T2" fmla="*/ 6 w 19"/>
                <a:gd name="T3" fmla="*/ 18 h 19"/>
                <a:gd name="T4" fmla="*/ 1 w 19"/>
                <a:gd name="T5" fmla="*/ 8 h 19"/>
                <a:gd name="T6" fmla="*/ 2 w 19"/>
                <a:gd name="T7" fmla="*/ 5 h 19"/>
                <a:gd name="T8" fmla="*/ 9 w 19"/>
                <a:gd name="T9" fmla="*/ 1 h 19"/>
                <a:gd name="T10" fmla="*/ 12 w 19"/>
                <a:gd name="T11" fmla="*/ 2 h 19"/>
                <a:gd name="T12" fmla="*/ 18 w 19"/>
                <a:gd name="T13" fmla="*/ 11 h 19"/>
                <a:gd name="T14" fmla="*/ 17 w 19"/>
                <a:gd name="T15" fmla="*/ 14 h 19"/>
                <a:gd name="T16" fmla="*/ 10 w 19"/>
                <a:gd name="T17"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10" y="19"/>
                  </a:moveTo>
                  <a:cubicBezTo>
                    <a:pt x="9" y="19"/>
                    <a:pt x="7" y="19"/>
                    <a:pt x="6" y="18"/>
                  </a:cubicBezTo>
                  <a:cubicBezTo>
                    <a:pt x="1" y="8"/>
                    <a:pt x="1" y="8"/>
                    <a:pt x="1" y="8"/>
                  </a:cubicBezTo>
                  <a:cubicBezTo>
                    <a:pt x="0" y="7"/>
                    <a:pt x="0" y="5"/>
                    <a:pt x="2" y="5"/>
                  </a:cubicBezTo>
                  <a:cubicBezTo>
                    <a:pt x="9" y="1"/>
                    <a:pt x="9" y="1"/>
                    <a:pt x="9" y="1"/>
                  </a:cubicBezTo>
                  <a:cubicBezTo>
                    <a:pt x="10" y="0"/>
                    <a:pt x="12" y="0"/>
                    <a:pt x="12" y="2"/>
                  </a:cubicBezTo>
                  <a:cubicBezTo>
                    <a:pt x="18" y="11"/>
                    <a:pt x="18" y="11"/>
                    <a:pt x="18" y="11"/>
                  </a:cubicBezTo>
                  <a:cubicBezTo>
                    <a:pt x="19" y="12"/>
                    <a:pt x="18" y="14"/>
                    <a:pt x="17" y="14"/>
                  </a:cubicBezTo>
                  <a:lnTo>
                    <a:pt x="10" y="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75" name="Freeform 831"/>
            <p:cNvSpPr>
              <a:spLocks noEditPoints="1"/>
            </p:cNvSpPr>
            <p:nvPr/>
          </p:nvSpPr>
          <p:spPr bwMode="auto">
            <a:xfrm>
              <a:off x="6246178" y="4428116"/>
              <a:ext cx="127945" cy="127945"/>
            </a:xfrm>
            <a:custGeom>
              <a:avLst/>
              <a:gdLst>
                <a:gd name="T0" fmla="*/ 25 w 50"/>
                <a:gd name="T1" fmla="*/ 0 h 50"/>
                <a:gd name="T2" fmla="*/ 0 w 50"/>
                <a:gd name="T3" fmla="*/ 25 h 50"/>
                <a:gd name="T4" fmla="*/ 25 w 50"/>
                <a:gd name="T5" fmla="*/ 50 h 50"/>
                <a:gd name="T6" fmla="*/ 50 w 50"/>
                <a:gd name="T7" fmla="*/ 25 h 50"/>
                <a:gd name="T8" fmla="*/ 25 w 50"/>
                <a:gd name="T9" fmla="*/ 0 h 50"/>
                <a:gd name="T10" fmla="*/ 25 w 50"/>
                <a:gd name="T11" fmla="*/ 37 h 50"/>
                <a:gd name="T12" fmla="*/ 13 w 50"/>
                <a:gd name="T13" fmla="*/ 25 h 50"/>
                <a:gd name="T14" fmla="*/ 25 w 50"/>
                <a:gd name="T15" fmla="*/ 13 h 50"/>
                <a:gd name="T16" fmla="*/ 37 w 50"/>
                <a:gd name="T17" fmla="*/ 25 h 50"/>
                <a:gd name="T18" fmla="*/ 25 w 50"/>
                <a:gd name="T19" fmla="*/ 3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 h="50">
                  <a:moveTo>
                    <a:pt x="25" y="0"/>
                  </a:moveTo>
                  <a:cubicBezTo>
                    <a:pt x="11" y="0"/>
                    <a:pt x="0" y="12"/>
                    <a:pt x="0" y="25"/>
                  </a:cubicBezTo>
                  <a:cubicBezTo>
                    <a:pt x="0" y="39"/>
                    <a:pt x="11" y="50"/>
                    <a:pt x="25" y="50"/>
                  </a:cubicBezTo>
                  <a:cubicBezTo>
                    <a:pt x="39" y="50"/>
                    <a:pt x="50" y="39"/>
                    <a:pt x="50" y="25"/>
                  </a:cubicBezTo>
                  <a:cubicBezTo>
                    <a:pt x="50" y="12"/>
                    <a:pt x="39" y="0"/>
                    <a:pt x="25" y="0"/>
                  </a:cubicBezTo>
                  <a:close/>
                  <a:moveTo>
                    <a:pt x="25" y="37"/>
                  </a:moveTo>
                  <a:cubicBezTo>
                    <a:pt x="18" y="37"/>
                    <a:pt x="13" y="32"/>
                    <a:pt x="13" y="25"/>
                  </a:cubicBezTo>
                  <a:cubicBezTo>
                    <a:pt x="13" y="19"/>
                    <a:pt x="18" y="13"/>
                    <a:pt x="25" y="13"/>
                  </a:cubicBezTo>
                  <a:cubicBezTo>
                    <a:pt x="31" y="13"/>
                    <a:pt x="37" y="19"/>
                    <a:pt x="37" y="25"/>
                  </a:cubicBezTo>
                  <a:cubicBezTo>
                    <a:pt x="37" y="32"/>
                    <a:pt x="31" y="37"/>
                    <a:pt x="25"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76" name="Freeform 832"/>
            <p:cNvSpPr/>
            <p:nvPr/>
          </p:nvSpPr>
          <p:spPr bwMode="auto">
            <a:xfrm>
              <a:off x="6058597" y="4412936"/>
              <a:ext cx="161559" cy="201677"/>
            </a:xfrm>
            <a:custGeom>
              <a:avLst/>
              <a:gdLst>
                <a:gd name="T0" fmla="*/ 27 w 63"/>
                <a:gd name="T1" fmla="*/ 78 h 79"/>
                <a:gd name="T2" fmla="*/ 28 w 63"/>
                <a:gd name="T3" fmla="*/ 78 h 79"/>
                <a:gd name="T4" fmla="*/ 29 w 63"/>
                <a:gd name="T5" fmla="*/ 78 h 79"/>
                <a:gd name="T6" fmla="*/ 30 w 63"/>
                <a:gd name="T7" fmla="*/ 78 h 79"/>
                <a:gd name="T8" fmla="*/ 30 w 63"/>
                <a:gd name="T9" fmla="*/ 79 h 79"/>
                <a:gd name="T10" fmla="*/ 31 w 63"/>
                <a:gd name="T11" fmla="*/ 79 h 79"/>
                <a:gd name="T12" fmla="*/ 31 w 63"/>
                <a:gd name="T13" fmla="*/ 79 h 79"/>
                <a:gd name="T14" fmla="*/ 31 w 63"/>
                <a:gd name="T15" fmla="*/ 79 h 79"/>
                <a:gd name="T16" fmla="*/ 33 w 63"/>
                <a:gd name="T17" fmla="*/ 79 h 79"/>
                <a:gd name="T18" fmla="*/ 33 w 63"/>
                <a:gd name="T19" fmla="*/ 78 h 79"/>
                <a:gd name="T20" fmla="*/ 34 w 63"/>
                <a:gd name="T21" fmla="*/ 78 h 79"/>
                <a:gd name="T22" fmla="*/ 35 w 63"/>
                <a:gd name="T23" fmla="*/ 78 h 79"/>
                <a:gd name="T24" fmla="*/ 35 w 63"/>
                <a:gd name="T25" fmla="*/ 78 h 79"/>
                <a:gd name="T26" fmla="*/ 36 w 63"/>
                <a:gd name="T27" fmla="*/ 77 h 79"/>
                <a:gd name="T28" fmla="*/ 36 w 63"/>
                <a:gd name="T29" fmla="*/ 77 h 79"/>
                <a:gd name="T30" fmla="*/ 59 w 63"/>
                <a:gd name="T31" fmla="*/ 60 h 79"/>
                <a:gd name="T32" fmla="*/ 61 w 63"/>
                <a:gd name="T33" fmla="*/ 50 h 79"/>
                <a:gd name="T34" fmla="*/ 50 w 63"/>
                <a:gd name="T35" fmla="*/ 48 h 79"/>
                <a:gd name="T36" fmla="*/ 39 w 63"/>
                <a:gd name="T37" fmla="*/ 56 h 79"/>
                <a:gd name="T38" fmla="*/ 39 w 63"/>
                <a:gd name="T39" fmla="*/ 7 h 79"/>
                <a:gd name="T40" fmla="*/ 31 w 63"/>
                <a:gd name="T41" fmla="*/ 0 h 79"/>
                <a:gd name="T42" fmla="*/ 24 w 63"/>
                <a:gd name="T43" fmla="*/ 7 h 79"/>
                <a:gd name="T44" fmla="*/ 24 w 63"/>
                <a:gd name="T45" fmla="*/ 56 h 79"/>
                <a:gd name="T46" fmla="*/ 13 w 63"/>
                <a:gd name="T47" fmla="*/ 48 h 79"/>
                <a:gd name="T48" fmla="*/ 2 w 63"/>
                <a:gd name="T49" fmla="*/ 50 h 79"/>
                <a:gd name="T50" fmla="*/ 0 w 63"/>
                <a:gd name="T51" fmla="*/ 54 h 79"/>
                <a:gd name="T52" fmla="*/ 4 w 63"/>
                <a:gd name="T53" fmla="*/ 60 h 79"/>
                <a:gd name="T54" fmla="*/ 27 w 63"/>
                <a:gd name="T55" fmla="*/ 77 h 79"/>
                <a:gd name="T56" fmla="*/ 27 w 63"/>
                <a:gd name="T57" fmla="*/ 77 h 79"/>
                <a:gd name="T58" fmla="*/ 27 w 63"/>
                <a:gd name="T59" fmla="*/ 78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3" h="79">
                  <a:moveTo>
                    <a:pt x="27" y="78"/>
                  </a:moveTo>
                  <a:cubicBezTo>
                    <a:pt x="28" y="78"/>
                    <a:pt x="28" y="78"/>
                    <a:pt x="28" y="78"/>
                  </a:cubicBezTo>
                  <a:cubicBezTo>
                    <a:pt x="28" y="78"/>
                    <a:pt x="29" y="78"/>
                    <a:pt x="29" y="78"/>
                  </a:cubicBezTo>
                  <a:cubicBezTo>
                    <a:pt x="29" y="78"/>
                    <a:pt x="29" y="78"/>
                    <a:pt x="30" y="78"/>
                  </a:cubicBezTo>
                  <a:cubicBezTo>
                    <a:pt x="30" y="79"/>
                    <a:pt x="30" y="79"/>
                    <a:pt x="30" y="79"/>
                  </a:cubicBezTo>
                  <a:cubicBezTo>
                    <a:pt x="30" y="79"/>
                    <a:pt x="31" y="79"/>
                    <a:pt x="31" y="79"/>
                  </a:cubicBezTo>
                  <a:cubicBezTo>
                    <a:pt x="31" y="79"/>
                    <a:pt x="31" y="79"/>
                    <a:pt x="31" y="79"/>
                  </a:cubicBezTo>
                  <a:cubicBezTo>
                    <a:pt x="31" y="79"/>
                    <a:pt x="31" y="79"/>
                    <a:pt x="31" y="79"/>
                  </a:cubicBezTo>
                  <a:cubicBezTo>
                    <a:pt x="32" y="79"/>
                    <a:pt x="32" y="79"/>
                    <a:pt x="33" y="79"/>
                  </a:cubicBezTo>
                  <a:cubicBezTo>
                    <a:pt x="33" y="79"/>
                    <a:pt x="33" y="79"/>
                    <a:pt x="33" y="78"/>
                  </a:cubicBezTo>
                  <a:cubicBezTo>
                    <a:pt x="34" y="78"/>
                    <a:pt x="34" y="78"/>
                    <a:pt x="34" y="78"/>
                  </a:cubicBezTo>
                  <a:cubicBezTo>
                    <a:pt x="34" y="78"/>
                    <a:pt x="34" y="78"/>
                    <a:pt x="35" y="78"/>
                  </a:cubicBezTo>
                  <a:cubicBezTo>
                    <a:pt x="35" y="78"/>
                    <a:pt x="35" y="78"/>
                    <a:pt x="35" y="78"/>
                  </a:cubicBezTo>
                  <a:cubicBezTo>
                    <a:pt x="36" y="78"/>
                    <a:pt x="36" y="77"/>
                    <a:pt x="36" y="77"/>
                  </a:cubicBezTo>
                  <a:cubicBezTo>
                    <a:pt x="36" y="77"/>
                    <a:pt x="36" y="77"/>
                    <a:pt x="36" y="77"/>
                  </a:cubicBezTo>
                  <a:cubicBezTo>
                    <a:pt x="59" y="60"/>
                    <a:pt x="59" y="60"/>
                    <a:pt x="59" y="60"/>
                  </a:cubicBezTo>
                  <a:cubicBezTo>
                    <a:pt x="63" y="58"/>
                    <a:pt x="63" y="53"/>
                    <a:pt x="61" y="50"/>
                  </a:cubicBezTo>
                  <a:cubicBezTo>
                    <a:pt x="59" y="46"/>
                    <a:pt x="54" y="45"/>
                    <a:pt x="50" y="48"/>
                  </a:cubicBezTo>
                  <a:cubicBezTo>
                    <a:pt x="39" y="56"/>
                    <a:pt x="39" y="56"/>
                    <a:pt x="39" y="56"/>
                  </a:cubicBezTo>
                  <a:cubicBezTo>
                    <a:pt x="39" y="7"/>
                    <a:pt x="39" y="7"/>
                    <a:pt x="39" y="7"/>
                  </a:cubicBezTo>
                  <a:cubicBezTo>
                    <a:pt x="39" y="3"/>
                    <a:pt x="36" y="0"/>
                    <a:pt x="31" y="0"/>
                  </a:cubicBezTo>
                  <a:cubicBezTo>
                    <a:pt x="27" y="0"/>
                    <a:pt x="24" y="3"/>
                    <a:pt x="24" y="7"/>
                  </a:cubicBezTo>
                  <a:cubicBezTo>
                    <a:pt x="24" y="56"/>
                    <a:pt x="24" y="56"/>
                    <a:pt x="24" y="56"/>
                  </a:cubicBezTo>
                  <a:cubicBezTo>
                    <a:pt x="13" y="48"/>
                    <a:pt x="13" y="48"/>
                    <a:pt x="13" y="48"/>
                  </a:cubicBezTo>
                  <a:cubicBezTo>
                    <a:pt x="9" y="45"/>
                    <a:pt x="4" y="46"/>
                    <a:pt x="2" y="50"/>
                  </a:cubicBezTo>
                  <a:cubicBezTo>
                    <a:pt x="1" y="51"/>
                    <a:pt x="0" y="53"/>
                    <a:pt x="0" y="54"/>
                  </a:cubicBezTo>
                  <a:cubicBezTo>
                    <a:pt x="0" y="56"/>
                    <a:pt x="1" y="59"/>
                    <a:pt x="4" y="60"/>
                  </a:cubicBezTo>
                  <a:cubicBezTo>
                    <a:pt x="27" y="77"/>
                    <a:pt x="27" y="77"/>
                    <a:pt x="27" y="77"/>
                  </a:cubicBezTo>
                  <a:cubicBezTo>
                    <a:pt x="27" y="77"/>
                    <a:pt x="27" y="77"/>
                    <a:pt x="27" y="77"/>
                  </a:cubicBezTo>
                  <a:cubicBezTo>
                    <a:pt x="27" y="77"/>
                    <a:pt x="27" y="78"/>
                    <a:pt x="27" y="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grpSp>
      <p:sp>
        <p:nvSpPr>
          <p:cNvPr id="77" name="矩形 76"/>
          <p:cNvSpPr/>
          <p:nvPr/>
        </p:nvSpPr>
        <p:spPr>
          <a:xfrm>
            <a:off x="9373761" y="2705215"/>
            <a:ext cx="1107996" cy="369332"/>
          </a:xfrm>
          <a:prstGeom prst="rect">
            <a:avLst/>
          </a:prstGeom>
        </p:spPr>
        <p:txBody>
          <a:bodyPr wrap="none">
            <a:spAutoFit/>
          </a:bodyPr>
          <a:lstStyle/>
          <a:p>
            <a:r>
              <a:rPr lang="zh-CN" altLang="en-US" b="1" dirty="0" smtClean="0">
                <a:solidFill>
                  <a:schemeClr val="accent6">
                    <a:lumMod val="50000"/>
                  </a:schemeClr>
                </a:solidFill>
                <a:latin typeface="+mj-ea"/>
                <a:ea typeface="+mj-ea"/>
              </a:rPr>
              <a:t>人员培</a:t>
            </a:r>
            <a:r>
              <a:rPr lang="zh-CN" altLang="en-US" b="1" dirty="0">
                <a:solidFill>
                  <a:schemeClr val="accent6">
                    <a:lumMod val="50000"/>
                  </a:schemeClr>
                </a:solidFill>
                <a:latin typeface="+mj-ea"/>
                <a:ea typeface="+mj-ea"/>
              </a:rPr>
              <a:t>训</a:t>
            </a:r>
          </a:p>
        </p:txBody>
      </p:sp>
      <p:cxnSp>
        <p:nvCxnSpPr>
          <p:cNvPr id="78" name="直接箭头连接符 77"/>
          <p:cNvCxnSpPr/>
          <p:nvPr/>
        </p:nvCxnSpPr>
        <p:spPr>
          <a:xfrm>
            <a:off x="5246096" y="3429000"/>
            <a:ext cx="6207415" cy="0"/>
          </a:xfrm>
          <a:prstGeom prst="straightConnector1">
            <a:avLst/>
          </a:prstGeom>
          <a:ln w="12700">
            <a:solidFill>
              <a:schemeClr val="tx1">
                <a:lumMod val="65000"/>
                <a:lumOff val="35000"/>
              </a:schemeClr>
            </a:solidFill>
            <a:prstDash val="dash"/>
            <a:headEnd type="triangl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6624228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fallOve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left)">
                                      <p:cBhvr>
                                        <p:cTn id="12" dur="500"/>
                                        <p:tgtEl>
                                          <p:spTgt spid="15"/>
                                        </p:tgtEl>
                                      </p:cBhvr>
                                    </p:animEffect>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left)">
                                      <p:cBhvr>
                                        <p:cTn id="16" dur="500"/>
                                        <p:tgtEl>
                                          <p:spTgt spid="14"/>
                                        </p:tgtEl>
                                      </p:cBhvr>
                                    </p:animEffect>
                                  </p:childTnLst>
                                </p:cTn>
                              </p:par>
                            </p:childTnLst>
                          </p:cTn>
                        </p:par>
                        <p:par>
                          <p:cTn id="17" fill="hold">
                            <p:stCondLst>
                              <p:cond delay="1500"/>
                            </p:stCondLst>
                            <p:childTnLst>
                              <p:par>
                                <p:cTn id="18" presetID="14" presetClass="entr" presetSubtype="10" fill="hold" grpId="0" nodeType="after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randombar(horizontal)">
                                      <p:cBhvr>
                                        <p:cTn id="20" dur="500"/>
                                        <p:tgtEl>
                                          <p:spTgt spid="21"/>
                                        </p:tgtEl>
                                      </p:cBhvr>
                                    </p:animEffect>
                                  </p:childTnLst>
                                </p:cTn>
                              </p:par>
                              <p:par>
                                <p:cTn id="21" presetID="16" presetClass="entr" presetSubtype="21"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barn(inVertical)">
                                      <p:cBhvr>
                                        <p:cTn id="23" dur="500"/>
                                        <p:tgtEl>
                                          <p:spTgt spid="12"/>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barn(inVertical)">
                                      <p:cBhvr>
                                        <p:cTn id="26" dur="500"/>
                                        <p:tgtEl>
                                          <p:spTgt spid="13"/>
                                        </p:tgtEl>
                                      </p:cBhvr>
                                    </p:animEffect>
                                  </p:childTnLst>
                                </p:cTn>
                              </p:par>
                            </p:childTnLst>
                          </p:cTn>
                        </p:par>
                        <p:par>
                          <p:cTn id="27" fill="hold">
                            <p:stCondLst>
                              <p:cond delay="2000"/>
                            </p:stCondLst>
                            <p:childTnLst>
                              <p:par>
                                <p:cTn id="28" presetID="42" presetClass="entr" presetSubtype="0" fill="hold"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1000"/>
                                        <p:tgtEl>
                                          <p:spTgt spid="16"/>
                                        </p:tgtEl>
                                      </p:cBhvr>
                                    </p:animEffect>
                                    <p:anim calcmode="lin" valueType="num">
                                      <p:cBhvr>
                                        <p:cTn id="31" dur="1000" fill="hold"/>
                                        <p:tgtEl>
                                          <p:spTgt spid="16"/>
                                        </p:tgtEl>
                                        <p:attrNameLst>
                                          <p:attrName>ppt_x</p:attrName>
                                        </p:attrNameLst>
                                      </p:cBhvr>
                                      <p:tavLst>
                                        <p:tav tm="0">
                                          <p:val>
                                            <p:strVal val="#ppt_x"/>
                                          </p:val>
                                        </p:tav>
                                        <p:tav tm="100000">
                                          <p:val>
                                            <p:strVal val="#ppt_x"/>
                                          </p:val>
                                        </p:tav>
                                      </p:tavLst>
                                    </p:anim>
                                    <p:anim calcmode="lin" valueType="num">
                                      <p:cBhvr>
                                        <p:cTn id="32" dur="1000" fill="hold"/>
                                        <p:tgtEl>
                                          <p:spTgt spid="16"/>
                                        </p:tgtEl>
                                        <p:attrNameLst>
                                          <p:attrName>ppt_y</p:attrName>
                                        </p:attrNameLst>
                                      </p:cBhvr>
                                      <p:tavLst>
                                        <p:tav tm="0">
                                          <p:val>
                                            <p:strVal val="#ppt_y+.1"/>
                                          </p:val>
                                        </p:tav>
                                        <p:tav tm="100000">
                                          <p:val>
                                            <p:strVal val="#ppt_y"/>
                                          </p:val>
                                        </p:tav>
                                      </p:tavLst>
                                    </p:anim>
                                  </p:childTnLst>
                                </p:cTn>
                              </p:par>
                            </p:childTnLst>
                          </p:cTn>
                        </p:par>
                        <p:par>
                          <p:cTn id="33" fill="hold">
                            <p:stCondLst>
                              <p:cond delay="3000"/>
                            </p:stCondLst>
                            <p:childTnLst>
                              <p:par>
                                <p:cTn id="34" presetID="17" presetClass="entr" presetSubtype="10" fill="hold" grpId="0" nodeType="afterEffect">
                                  <p:stCondLst>
                                    <p:cond delay="0"/>
                                  </p:stCondLst>
                                  <p:childTnLst>
                                    <p:set>
                                      <p:cBhvr>
                                        <p:cTn id="35" dur="1" fill="hold">
                                          <p:stCondLst>
                                            <p:cond delay="0"/>
                                          </p:stCondLst>
                                        </p:cTn>
                                        <p:tgtEl>
                                          <p:spTgt spid="26"/>
                                        </p:tgtEl>
                                        <p:attrNameLst>
                                          <p:attrName>style.visibility</p:attrName>
                                        </p:attrNameLst>
                                      </p:cBhvr>
                                      <p:to>
                                        <p:strVal val="visible"/>
                                      </p:to>
                                    </p:set>
                                    <p:anim calcmode="lin" valueType="num">
                                      <p:cBhvr>
                                        <p:cTn id="36" dur="500" fill="hold"/>
                                        <p:tgtEl>
                                          <p:spTgt spid="26"/>
                                        </p:tgtEl>
                                        <p:attrNameLst>
                                          <p:attrName>ppt_w</p:attrName>
                                        </p:attrNameLst>
                                      </p:cBhvr>
                                      <p:tavLst>
                                        <p:tav tm="0">
                                          <p:val>
                                            <p:fltVal val="0"/>
                                          </p:val>
                                        </p:tav>
                                        <p:tav tm="100000">
                                          <p:val>
                                            <p:strVal val="#ppt_w"/>
                                          </p:val>
                                        </p:tav>
                                      </p:tavLst>
                                    </p:anim>
                                    <p:anim calcmode="lin" valueType="num">
                                      <p:cBhvr>
                                        <p:cTn id="37" dur="500" fill="hold"/>
                                        <p:tgtEl>
                                          <p:spTgt spid="26"/>
                                        </p:tgtEl>
                                        <p:attrNameLst>
                                          <p:attrName>ppt_h</p:attrName>
                                        </p:attrNameLst>
                                      </p:cBhvr>
                                      <p:tavLst>
                                        <p:tav tm="0">
                                          <p:val>
                                            <p:strVal val="#ppt_h"/>
                                          </p:val>
                                        </p:tav>
                                        <p:tav tm="100000">
                                          <p:val>
                                            <p:strVal val="#ppt_h"/>
                                          </p:val>
                                        </p:tav>
                                      </p:tavLst>
                                    </p:anim>
                                  </p:childTnLst>
                                </p:cTn>
                              </p:par>
                              <p:par>
                                <p:cTn id="38" presetID="42" presetClass="entr" presetSubtype="0" fill="hold" nodeType="withEffect">
                                  <p:stCondLst>
                                    <p:cond delay="0"/>
                                  </p:stCondLst>
                                  <p:childTnLst>
                                    <p:set>
                                      <p:cBhvr>
                                        <p:cTn id="39" dur="1" fill="hold">
                                          <p:stCondLst>
                                            <p:cond delay="0"/>
                                          </p:stCondLst>
                                        </p:cTn>
                                        <p:tgtEl>
                                          <p:spTgt spid="28"/>
                                        </p:tgtEl>
                                        <p:attrNameLst>
                                          <p:attrName>style.visibility</p:attrName>
                                        </p:attrNameLst>
                                      </p:cBhvr>
                                      <p:to>
                                        <p:strVal val="visible"/>
                                      </p:to>
                                    </p:set>
                                    <p:animEffect transition="in" filter="fade">
                                      <p:cBhvr>
                                        <p:cTn id="40" dur="1000"/>
                                        <p:tgtEl>
                                          <p:spTgt spid="28"/>
                                        </p:tgtEl>
                                      </p:cBhvr>
                                    </p:animEffect>
                                    <p:anim calcmode="lin" valueType="num">
                                      <p:cBhvr>
                                        <p:cTn id="41" dur="1000" fill="hold"/>
                                        <p:tgtEl>
                                          <p:spTgt spid="28"/>
                                        </p:tgtEl>
                                        <p:attrNameLst>
                                          <p:attrName>ppt_x</p:attrName>
                                        </p:attrNameLst>
                                      </p:cBhvr>
                                      <p:tavLst>
                                        <p:tav tm="0">
                                          <p:val>
                                            <p:strVal val="#ppt_x"/>
                                          </p:val>
                                        </p:tav>
                                        <p:tav tm="100000">
                                          <p:val>
                                            <p:strVal val="#ppt_x"/>
                                          </p:val>
                                        </p:tav>
                                      </p:tavLst>
                                    </p:anim>
                                    <p:anim calcmode="lin" valueType="num">
                                      <p:cBhvr>
                                        <p:cTn id="42" dur="1000" fill="hold"/>
                                        <p:tgtEl>
                                          <p:spTgt spid="28"/>
                                        </p:tgtEl>
                                        <p:attrNameLst>
                                          <p:attrName>ppt_y</p:attrName>
                                        </p:attrNameLst>
                                      </p:cBhvr>
                                      <p:tavLst>
                                        <p:tav tm="0">
                                          <p:val>
                                            <p:strVal val="#ppt_y+.1"/>
                                          </p:val>
                                        </p:tav>
                                        <p:tav tm="100000">
                                          <p:val>
                                            <p:strVal val="#ppt_y"/>
                                          </p:val>
                                        </p:tav>
                                      </p:tavLst>
                                    </p:anim>
                                  </p:childTnLst>
                                </p:cTn>
                              </p:par>
                              <p:par>
                                <p:cTn id="43" presetID="26" presetClass="emph" presetSubtype="0" fill="hold" nodeType="withEffect">
                                  <p:stCondLst>
                                    <p:cond delay="0"/>
                                  </p:stCondLst>
                                  <p:childTnLst>
                                    <p:animEffect transition="out" filter="fade">
                                      <p:cBhvr>
                                        <p:cTn id="44" dur="500" tmFilter="0, 0; .2, .5; .8, .5; 1, 0"/>
                                        <p:tgtEl>
                                          <p:spTgt spid="28"/>
                                        </p:tgtEl>
                                      </p:cBhvr>
                                    </p:animEffect>
                                    <p:animScale>
                                      <p:cBhvr>
                                        <p:cTn id="45" dur="250" autoRev="1" fill="hold"/>
                                        <p:tgtEl>
                                          <p:spTgt spid="28"/>
                                        </p:tgtEl>
                                      </p:cBhvr>
                                      <p:by x="105000" y="105000"/>
                                    </p:animScale>
                                  </p:childTnLst>
                                </p:cTn>
                              </p:par>
                            </p:childTnLst>
                          </p:cTn>
                        </p:par>
                        <p:par>
                          <p:cTn id="46" fill="hold">
                            <p:stCondLst>
                              <p:cond delay="4000"/>
                            </p:stCondLst>
                            <p:childTnLst>
                              <p:par>
                                <p:cTn id="47" presetID="17" presetClass="entr" presetSubtype="10" fill="hold" grpId="0" nodeType="afterEffect">
                                  <p:stCondLst>
                                    <p:cond delay="0"/>
                                  </p:stCondLst>
                                  <p:childTnLst>
                                    <p:set>
                                      <p:cBhvr>
                                        <p:cTn id="48" dur="1" fill="hold">
                                          <p:stCondLst>
                                            <p:cond delay="0"/>
                                          </p:stCondLst>
                                        </p:cTn>
                                        <p:tgtEl>
                                          <p:spTgt spid="36"/>
                                        </p:tgtEl>
                                        <p:attrNameLst>
                                          <p:attrName>style.visibility</p:attrName>
                                        </p:attrNameLst>
                                      </p:cBhvr>
                                      <p:to>
                                        <p:strVal val="visible"/>
                                      </p:to>
                                    </p:set>
                                    <p:anim calcmode="lin" valueType="num">
                                      <p:cBhvr>
                                        <p:cTn id="49" dur="500" fill="hold"/>
                                        <p:tgtEl>
                                          <p:spTgt spid="36"/>
                                        </p:tgtEl>
                                        <p:attrNameLst>
                                          <p:attrName>ppt_w</p:attrName>
                                        </p:attrNameLst>
                                      </p:cBhvr>
                                      <p:tavLst>
                                        <p:tav tm="0">
                                          <p:val>
                                            <p:fltVal val="0"/>
                                          </p:val>
                                        </p:tav>
                                        <p:tav tm="100000">
                                          <p:val>
                                            <p:strVal val="#ppt_w"/>
                                          </p:val>
                                        </p:tav>
                                      </p:tavLst>
                                    </p:anim>
                                    <p:anim calcmode="lin" valueType="num">
                                      <p:cBhvr>
                                        <p:cTn id="50" dur="500" fill="hold"/>
                                        <p:tgtEl>
                                          <p:spTgt spid="36"/>
                                        </p:tgtEl>
                                        <p:attrNameLst>
                                          <p:attrName>ppt_h</p:attrName>
                                        </p:attrNameLst>
                                      </p:cBhvr>
                                      <p:tavLst>
                                        <p:tav tm="0">
                                          <p:val>
                                            <p:strVal val="#ppt_h"/>
                                          </p:val>
                                        </p:tav>
                                        <p:tav tm="100000">
                                          <p:val>
                                            <p:strVal val="#ppt_h"/>
                                          </p:val>
                                        </p:tav>
                                      </p:tavLst>
                                    </p:anim>
                                  </p:childTnLst>
                                </p:cTn>
                              </p:par>
                              <p:par>
                                <p:cTn id="51" presetID="42" presetClass="entr" presetSubtype="0" fill="hold" nodeType="withEffect">
                                  <p:stCondLst>
                                    <p:cond delay="0"/>
                                  </p:stCondLst>
                                  <p:childTnLst>
                                    <p:set>
                                      <p:cBhvr>
                                        <p:cTn id="52" dur="1" fill="hold">
                                          <p:stCondLst>
                                            <p:cond delay="0"/>
                                          </p:stCondLst>
                                        </p:cTn>
                                        <p:tgtEl>
                                          <p:spTgt spid="37"/>
                                        </p:tgtEl>
                                        <p:attrNameLst>
                                          <p:attrName>style.visibility</p:attrName>
                                        </p:attrNameLst>
                                      </p:cBhvr>
                                      <p:to>
                                        <p:strVal val="visible"/>
                                      </p:to>
                                    </p:set>
                                    <p:animEffect transition="in" filter="fade">
                                      <p:cBhvr>
                                        <p:cTn id="53" dur="1000"/>
                                        <p:tgtEl>
                                          <p:spTgt spid="37"/>
                                        </p:tgtEl>
                                      </p:cBhvr>
                                    </p:animEffect>
                                    <p:anim calcmode="lin" valueType="num">
                                      <p:cBhvr>
                                        <p:cTn id="54" dur="1000" fill="hold"/>
                                        <p:tgtEl>
                                          <p:spTgt spid="37"/>
                                        </p:tgtEl>
                                        <p:attrNameLst>
                                          <p:attrName>ppt_x</p:attrName>
                                        </p:attrNameLst>
                                      </p:cBhvr>
                                      <p:tavLst>
                                        <p:tav tm="0">
                                          <p:val>
                                            <p:strVal val="#ppt_x"/>
                                          </p:val>
                                        </p:tav>
                                        <p:tav tm="100000">
                                          <p:val>
                                            <p:strVal val="#ppt_x"/>
                                          </p:val>
                                        </p:tav>
                                      </p:tavLst>
                                    </p:anim>
                                    <p:anim calcmode="lin" valueType="num">
                                      <p:cBhvr>
                                        <p:cTn id="55" dur="1000" fill="hold"/>
                                        <p:tgtEl>
                                          <p:spTgt spid="37"/>
                                        </p:tgtEl>
                                        <p:attrNameLst>
                                          <p:attrName>ppt_y</p:attrName>
                                        </p:attrNameLst>
                                      </p:cBhvr>
                                      <p:tavLst>
                                        <p:tav tm="0">
                                          <p:val>
                                            <p:strVal val="#ppt_y+.1"/>
                                          </p:val>
                                        </p:tav>
                                        <p:tav tm="100000">
                                          <p:val>
                                            <p:strVal val="#ppt_y"/>
                                          </p:val>
                                        </p:tav>
                                      </p:tavLst>
                                    </p:anim>
                                  </p:childTnLst>
                                </p:cTn>
                              </p:par>
                              <p:par>
                                <p:cTn id="56" presetID="26" presetClass="emph" presetSubtype="0" fill="hold" nodeType="withEffect">
                                  <p:stCondLst>
                                    <p:cond delay="0"/>
                                  </p:stCondLst>
                                  <p:childTnLst>
                                    <p:animEffect transition="out" filter="fade">
                                      <p:cBhvr>
                                        <p:cTn id="57" dur="500" tmFilter="0, 0; .2, .5; .8, .5; 1, 0"/>
                                        <p:tgtEl>
                                          <p:spTgt spid="37"/>
                                        </p:tgtEl>
                                      </p:cBhvr>
                                    </p:animEffect>
                                    <p:animScale>
                                      <p:cBhvr>
                                        <p:cTn id="58" dur="250" autoRev="1" fill="hold"/>
                                        <p:tgtEl>
                                          <p:spTgt spid="37"/>
                                        </p:tgtEl>
                                      </p:cBhvr>
                                      <p:by x="105000" y="105000"/>
                                    </p:animScale>
                                  </p:childTnLst>
                                </p:cTn>
                              </p:par>
                            </p:childTnLst>
                          </p:cTn>
                        </p:par>
                        <p:par>
                          <p:cTn id="59" fill="hold">
                            <p:stCondLst>
                              <p:cond delay="5000"/>
                            </p:stCondLst>
                            <p:childTnLst>
                              <p:par>
                                <p:cTn id="60" presetID="17" presetClass="entr" presetSubtype="10" fill="hold" grpId="0" nodeType="afterEffect">
                                  <p:stCondLst>
                                    <p:cond delay="0"/>
                                  </p:stCondLst>
                                  <p:childTnLst>
                                    <p:set>
                                      <p:cBhvr>
                                        <p:cTn id="61" dur="1" fill="hold">
                                          <p:stCondLst>
                                            <p:cond delay="0"/>
                                          </p:stCondLst>
                                        </p:cTn>
                                        <p:tgtEl>
                                          <p:spTgt spid="55"/>
                                        </p:tgtEl>
                                        <p:attrNameLst>
                                          <p:attrName>style.visibility</p:attrName>
                                        </p:attrNameLst>
                                      </p:cBhvr>
                                      <p:to>
                                        <p:strVal val="visible"/>
                                      </p:to>
                                    </p:set>
                                    <p:anim calcmode="lin" valueType="num">
                                      <p:cBhvr>
                                        <p:cTn id="62" dur="500" fill="hold"/>
                                        <p:tgtEl>
                                          <p:spTgt spid="55"/>
                                        </p:tgtEl>
                                        <p:attrNameLst>
                                          <p:attrName>ppt_w</p:attrName>
                                        </p:attrNameLst>
                                      </p:cBhvr>
                                      <p:tavLst>
                                        <p:tav tm="0">
                                          <p:val>
                                            <p:fltVal val="0"/>
                                          </p:val>
                                        </p:tav>
                                        <p:tav tm="100000">
                                          <p:val>
                                            <p:strVal val="#ppt_w"/>
                                          </p:val>
                                        </p:tav>
                                      </p:tavLst>
                                    </p:anim>
                                    <p:anim calcmode="lin" valueType="num">
                                      <p:cBhvr>
                                        <p:cTn id="63" dur="500" fill="hold"/>
                                        <p:tgtEl>
                                          <p:spTgt spid="55"/>
                                        </p:tgtEl>
                                        <p:attrNameLst>
                                          <p:attrName>ppt_h</p:attrName>
                                        </p:attrNameLst>
                                      </p:cBhvr>
                                      <p:tavLst>
                                        <p:tav tm="0">
                                          <p:val>
                                            <p:strVal val="#ppt_h"/>
                                          </p:val>
                                        </p:tav>
                                        <p:tav tm="100000">
                                          <p:val>
                                            <p:strVal val="#ppt_h"/>
                                          </p:val>
                                        </p:tav>
                                      </p:tavLst>
                                    </p:anim>
                                  </p:childTnLst>
                                </p:cTn>
                              </p:par>
                              <p:par>
                                <p:cTn id="64" presetID="42" presetClass="entr" presetSubtype="0" fill="hold" nodeType="withEffect">
                                  <p:stCondLst>
                                    <p:cond delay="0"/>
                                  </p:stCondLst>
                                  <p:childTnLst>
                                    <p:set>
                                      <p:cBhvr>
                                        <p:cTn id="65" dur="1" fill="hold">
                                          <p:stCondLst>
                                            <p:cond delay="0"/>
                                          </p:stCondLst>
                                        </p:cTn>
                                        <p:tgtEl>
                                          <p:spTgt spid="56"/>
                                        </p:tgtEl>
                                        <p:attrNameLst>
                                          <p:attrName>style.visibility</p:attrName>
                                        </p:attrNameLst>
                                      </p:cBhvr>
                                      <p:to>
                                        <p:strVal val="visible"/>
                                      </p:to>
                                    </p:set>
                                    <p:animEffect transition="in" filter="fade">
                                      <p:cBhvr>
                                        <p:cTn id="66" dur="1000"/>
                                        <p:tgtEl>
                                          <p:spTgt spid="56"/>
                                        </p:tgtEl>
                                      </p:cBhvr>
                                    </p:animEffect>
                                    <p:anim calcmode="lin" valueType="num">
                                      <p:cBhvr>
                                        <p:cTn id="67" dur="1000" fill="hold"/>
                                        <p:tgtEl>
                                          <p:spTgt spid="56"/>
                                        </p:tgtEl>
                                        <p:attrNameLst>
                                          <p:attrName>ppt_x</p:attrName>
                                        </p:attrNameLst>
                                      </p:cBhvr>
                                      <p:tavLst>
                                        <p:tav tm="0">
                                          <p:val>
                                            <p:strVal val="#ppt_x"/>
                                          </p:val>
                                        </p:tav>
                                        <p:tav tm="100000">
                                          <p:val>
                                            <p:strVal val="#ppt_x"/>
                                          </p:val>
                                        </p:tav>
                                      </p:tavLst>
                                    </p:anim>
                                    <p:anim calcmode="lin" valueType="num">
                                      <p:cBhvr>
                                        <p:cTn id="68" dur="1000" fill="hold"/>
                                        <p:tgtEl>
                                          <p:spTgt spid="56"/>
                                        </p:tgtEl>
                                        <p:attrNameLst>
                                          <p:attrName>ppt_y</p:attrName>
                                        </p:attrNameLst>
                                      </p:cBhvr>
                                      <p:tavLst>
                                        <p:tav tm="0">
                                          <p:val>
                                            <p:strVal val="#ppt_y+.1"/>
                                          </p:val>
                                        </p:tav>
                                        <p:tav tm="100000">
                                          <p:val>
                                            <p:strVal val="#ppt_y"/>
                                          </p:val>
                                        </p:tav>
                                      </p:tavLst>
                                    </p:anim>
                                  </p:childTnLst>
                                </p:cTn>
                              </p:par>
                              <p:par>
                                <p:cTn id="69" presetID="26" presetClass="emph" presetSubtype="0" fill="hold" nodeType="withEffect">
                                  <p:stCondLst>
                                    <p:cond delay="0"/>
                                  </p:stCondLst>
                                  <p:childTnLst>
                                    <p:animEffect transition="out" filter="fade">
                                      <p:cBhvr>
                                        <p:cTn id="70" dur="500" tmFilter="0, 0; .2, .5; .8, .5; 1, 0"/>
                                        <p:tgtEl>
                                          <p:spTgt spid="56"/>
                                        </p:tgtEl>
                                      </p:cBhvr>
                                    </p:animEffect>
                                    <p:animScale>
                                      <p:cBhvr>
                                        <p:cTn id="71" dur="250" autoRev="1" fill="hold"/>
                                        <p:tgtEl>
                                          <p:spTgt spid="56"/>
                                        </p:tgtEl>
                                      </p:cBhvr>
                                      <p:by x="105000" y="105000"/>
                                    </p:animScale>
                                  </p:childTnLst>
                                </p:cTn>
                              </p:par>
                            </p:childTnLst>
                          </p:cTn>
                        </p:par>
                        <p:par>
                          <p:cTn id="72" fill="hold">
                            <p:stCondLst>
                              <p:cond delay="6000"/>
                            </p:stCondLst>
                            <p:childTnLst>
                              <p:par>
                                <p:cTn id="73" presetID="17" presetClass="entr" presetSubtype="10" fill="hold" grpId="0" nodeType="afterEffect">
                                  <p:stCondLst>
                                    <p:cond delay="0"/>
                                  </p:stCondLst>
                                  <p:childTnLst>
                                    <p:set>
                                      <p:cBhvr>
                                        <p:cTn id="74" dur="1" fill="hold">
                                          <p:stCondLst>
                                            <p:cond delay="0"/>
                                          </p:stCondLst>
                                        </p:cTn>
                                        <p:tgtEl>
                                          <p:spTgt spid="66"/>
                                        </p:tgtEl>
                                        <p:attrNameLst>
                                          <p:attrName>style.visibility</p:attrName>
                                        </p:attrNameLst>
                                      </p:cBhvr>
                                      <p:to>
                                        <p:strVal val="visible"/>
                                      </p:to>
                                    </p:set>
                                    <p:anim calcmode="lin" valueType="num">
                                      <p:cBhvr>
                                        <p:cTn id="75" dur="500" fill="hold"/>
                                        <p:tgtEl>
                                          <p:spTgt spid="66"/>
                                        </p:tgtEl>
                                        <p:attrNameLst>
                                          <p:attrName>ppt_w</p:attrName>
                                        </p:attrNameLst>
                                      </p:cBhvr>
                                      <p:tavLst>
                                        <p:tav tm="0">
                                          <p:val>
                                            <p:fltVal val="0"/>
                                          </p:val>
                                        </p:tav>
                                        <p:tav tm="100000">
                                          <p:val>
                                            <p:strVal val="#ppt_w"/>
                                          </p:val>
                                        </p:tav>
                                      </p:tavLst>
                                    </p:anim>
                                    <p:anim calcmode="lin" valueType="num">
                                      <p:cBhvr>
                                        <p:cTn id="76" dur="500" fill="hold"/>
                                        <p:tgtEl>
                                          <p:spTgt spid="66"/>
                                        </p:tgtEl>
                                        <p:attrNameLst>
                                          <p:attrName>ppt_h</p:attrName>
                                        </p:attrNameLst>
                                      </p:cBhvr>
                                      <p:tavLst>
                                        <p:tav tm="0">
                                          <p:val>
                                            <p:strVal val="#ppt_h"/>
                                          </p:val>
                                        </p:tav>
                                        <p:tav tm="100000">
                                          <p:val>
                                            <p:strVal val="#ppt_h"/>
                                          </p:val>
                                        </p:tav>
                                      </p:tavLst>
                                    </p:anim>
                                  </p:childTnLst>
                                </p:cTn>
                              </p:par>
                              <p:par>
                                <p:cTn id="77" presetID="42" presetClass="entr" presetSubtype="0" fill="hold" nodeType="withEffect">
                                  <p:stCondLst>
                                    <p:cond delay="0"/>
                                  </p:stCondLst>
                                  <p:childTnLst>
                                    <p:set>
                                      <p:cBhvr>
                                        <p:cTn id="78" dur="1" fill="hold">
                                          <p:stCondLst>
                                            <p:cond delay="0"/>
                                          </p:stCondLst>
                                        </p:cTn>
                                        <p:tgtEl>
                                          <p:spTgt spid="67"/>
                                        </p:tgtEl>
                                        <p:attrNameLst>
                                          <p:attrName>style.visibility</p:attrName>
                                        </p:attrNameLst>
                                      </p:cBhvr>
                                      <p:to>
                                        <p:strVal val="visible"/>
                                      </p:to>
                                    </p:set>
                                    <p:animEffect transition="in" filter="fade">
                                      <p:cBhvr>
                                        <p:cTn id="79" dur="1000"/>
                                        <p:tgtEl>
                                          <p:spTgt spid="67"/>
                                        </p:tgtEl>
                                      </p:cBhvr>
                                    </p:animEffect>
                                    <p:anim calcmode="lin" valueType="num">
                                      <p:cBhvr>
                                        <p:cTn id="80" dur="1000" fill="hold"/>
                                        <p:tgtEl>
                                          <p:spTgt spid="67"/>
                                        </p:tgtEl>
                                        <p:attrNameLst>
                                          <p:attrName>ppt_x</p:attrName>
                                        </p:attrNameLst>
                                      </p:cBhvr>
                                      <p:tavLst>
                                        <p:tav tm="0">
                                          <p:val>
                                            <p:strVal val="#ppt_x"/>
                                          </p:val>
                                        </p:tav>
                                        <p:tav tm="100000">
                                          <p:val>
                                            <p:strVal val="#ppt_x"/>
                                          </p:val>
                                        </p:tav>
                                      </p:tavLst>
                                    </p:anim>
                                    <p:anim calcmode="lin" valueType="num">
                                      <p:cBhvr>
                                        <p:cTn id="81" dur="1000" fill="hold"/>
                                        <p:tgtEl>
                                          <p:spTgt spid="67"/>
                                        </p:tgtEl>
                                        <p:attrNameLst>
                                          <p:attrName>ppt_y</p:attrName>
                                        </p:attrNameLst>
                                      </p:cBhvr>
                                      <p:tavLst>
                                        <p:tav tm="0">
                                          <p:val>
                                            <p:strVal val="#ppt_y+.1"/>
                                          </p:val>
                                        </p:tav>
                                        <p:tav tm="100000">
                                          <p:val>
                                            <p:strVal val="#ppt_y"/>
                                          </p:val>
                                        </p:tav>
                                      </p:tavLst>
                                    </p:anim>
                                  </p:childTnLst>
                                </p:cTn>
                              </p:par>
                              <p:par>
                                <p:cTn id="82" presetID="26" presetClass="emph" presetSubtype="0" fill="hold" nodeType="withEffect">
                                  <p:stCondLst>
                                    <p:cond delay="0"/>
                                  </p:stCondLst>
                                  <p:childTnLst>
                                    <p:animEffect transition="out" filter="fade">
                                      <p:cBhvr>
                                        <p:cTn id="83" dur="500" tmFilter="0, 0; .2, .5; .8, .5; 1, 0"/>
                                        <p:tgtEl>
                                          <p:spTgt spid="67"/>
                                        </p:tgtEl>
                                      </p:cBhvr>
                                    </p:animEffect>
                                    <p:animScale>
                                      <p:cBhvr>
                                        <p:cTn id="84" dur="250" autoRev="1" fill="hold"/>
                                        <p:tgtEl>
                                          <p:spTgt spid="67"/>
                                        </p:tgtEl>
                                      </p:cBhvr>
                                      <p:by x="105000" y="105000"/>
                                    </p:animScale>
                                  </p:childTnLst>
                                </p:cTn>
                              </p:par>
                            </p:childTnLst>
                          </p:cTn>
                        </p:par>
                        <p:par>
                          <p:cTn id="85" fill="hold">
                            <p:stCondLst>
                              <p:cond delay="7000"/>
                            </p:stCondLst>
                            <p:childTnLst>
                              <p:par>
                                <p:cTn id="86" presetID="17" presetClass="entr" presetSubtype="10" fill="hold" grpId="0" nodeType="afterEffect">
                                  <p:stCondLst>
                                    <p:cond delay="0"/>
                                  </p:stCondLst>
                                  <p:childTnLst>
                                    <p:set>
                                      <p:cBhvr>
                                        <p:cTn id="87" dur="1" fill="hold">
                                          <p:stCondLst>
                                            <p:cond delay="0"/>
                                          </p:stCondLst>
                                        </p:cTn>
                                        <p:tgtEl>
                                          <p:spTgt spid="77"/>
                                        </p:tgtEl>
                                        <p:attrNameLst>
                                          <p:attrName>style.visibility</p:attrName>
                                        </p:attrNameLst>
                                      </p:cBhvr>
                                      <p:to>
                                        <p:strVal val="visible"/>
                                      </p:to>
                                    </p:set>
                                    <p:anim calcmode="lin" valueType="num">
                                      <p:cBhvr>
                                        <p:cTn id="88" dur="500" fill="hold"/>
                                        <p:tgtEl>
                                          <p:spTgt spid="77"/>
                                        </p:tgtEl>
                                        <p:attrNameLst>
                                          <p:attrName>ppt_w</p:attrName>
                                        </p:attrNameLst>
                                      </p:cBhvr>
                                      <p:tavLst>
                                        <p:tav tm="0">
                                          <p:val>
                                            <p:fltVal val="0"/>
                                          </p:val>
                                        </p:tav>
                                        <p:tav tm="100000">
                                          <p:val>
                                            <p:strVal val="#ppt_w"/>
                                          </p:val>
                                        </p:tav>
                                      </p:tavLst>
                                    </p:anim>
                                    <p:anim calcmode="lin" valueType="num">
                                      <p:cBhvr>
                                        <p:cTn id="89" dur="500" fill="hold"/>
                                        <p:tgtEl>
                                          <p:spTgt spid="77"/>
                                        </p:tgtEl>
                                        <p:attrNameLst>
                                          <p:attrName>ppt_h</p:attrName>
                                        </p:attrNameLst>
                                      </p:cBhvr>
                                      <p:tavLst>
                                        <p:tav tm="0">
                                          <p:val>
                                            <p:strVal val="#ppt_h"/>
                                          </p:val>
                                        </p:tav>
                                        <p:tav tm="100000">
                                          <p:val>
                                            <p:strVal val="#ppt_h"/>
                                          </p:val>
                                        </p:tav>
                                      </p:tavLst>
                                    </p:anim>
                                  </p:childTnLst>
                                </p:cTn>
                              </p:par>
                            </p:childTnLst>
                          </p:cTn>
                        </p:par>
                        <p:par>
                          <p:cTn id="90" fill="hold">
                            <p:stCondLst>
                              <p:cond delay="7500"/>
                            </p:stCondLst>
                            <p:childTnLst>
                              <p:par>
                                <p:cTn id="91" presetID="22" presetClass="entr" presetSubtype="8" fill="hold" nodeType="afterEffect">
                                  <p:stCondLst>
                                    <p:cond delay="0"/>
                                  </p:stCondLst>
                                  <p:childTnLst>
                                    <p:set>
                                      <p:cBhvr>
                                        <p:cTn id="92" dur="1" fill="hold">
                                          <p:stCondLst>
                                            <p:cond delay="0"/>
                                          </p:stCondLst>
                                        </p:cTn>
                                        <p:tgtEl>
                                          <p:spTgt spid="78"/>
                                        </p:tgtEl>
                                        <p:attrNameLst>
                                          <p:attrName>style.visibility</p:attrName>
                                        </p:attrNameLst>
                                      </p:cBhvr>
                                      <p:to>
                                        <p:strVal val="visible"/>
                                      </p:to>
                                    </p:set>
                                    <p:animEffect transition="in" filter="wipe(left)">
                                      <p:cBhvr>
                                        <p:cTn id="93" dur="500"/>
                                        <p:tgtEl>
                                          <p:spTgt spid="78"/>
                                        </p:tgtEl>
                                      </p:cBhvr>
                                    </p:animEffect>
                                  </p:childTnLst>
                                </p:cTn>
                              </p:par>
                            </p:childTnLst>
                          </p:cTn>
                        </p:par>
                        <p:par>
                          <p:cTn id="94" fill="hold">
                            <p:stCondLst>
                              <p:cond delay="8000"/>
                            </p:stCondLst>
                            <p:childTnLst>
                              <p:par>
                                <p:cTn id="95" presetID="42" presetClass="entr" presetSubtype="0" fill="hold" grpId="0" nodeType="afterEffect">
                                  <p:stCondLst>
                                    <p:cond delay="0"/>
                                  </p:stCondLst>
                                  <p:childTnLst>
                                    <p:set>
                                      <p:cBhvr>
                                        <p:cTn id="96" dur="1" fill="hold">
                                          <p:stCondLst>
                                            <p:cond delay="0"/>
                                          </p:stCondLst>
                                        </p:cTn>
                                        <p:tgtEl>
                                          <p:spTgt spid="19"/>
                                        </p:tgtEl>
                                        <p:attrNameLst>
                                          <p:attrName>style.visibility</p:attrName>
                                        </p:attrNameLst>
                                      </p:cBhvr>
                                      <p:to>
                                        <p:strVal val="visible"/>
                                      </p:to>
                                    </p:set>
                                    <p:animEffect transition="in" filter="fade">
                                      <p:cBhvr>
                                        <p:cTn id="97" dur="1000"/>
                                        <p:tgtEl>
                                          <p:spTgt spid="19"/>
                                        </p:tgtEl>
                                      </p:cBhvr>
                                    </p:animEffect>
                                    <p:anim calcmode="lin" valueType="num">
                                      <p:cBhvr>
                                        <p:cTn id="98" dur="1000" fill="hold"/>
                                        <p:tgtEl>
                                          <p:spTgt spid="19"/>
                                        </p:tgtEl>
                                        <p:attrNameLst>
                                          <p:attrName>ppt_x</p:attrName>
                                        </p:attrNameLst>
                                      </p:cBhvr>
                                      <p:tavLst>
                                        <p:tav tm="0">
                                          <p:val>
                                            <p:strVal val="#ppt_x"/>
                                          </p:val>
                                        </p:tav>
                                        <p:tav tm="100000">
                                          <p:val>
                                            <p:strVal val="#ppt_x"/>
                                          </p:val>
                                        </p:tav>
                                      </p:tavLst>
                                    </p:anim>
                                    <p:anim calcmode="lin" valueType="num">
                                      <p:cBhvr>
                                        <p:cTn id="99"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12" grpId="0"/>
      <p:bldP spid="13" grpId="0"/>
      <p:bldP spid="19" grpId="0"/>
      <p:bldP spid="26" grpId="0"/>
      <p:bldP spid="36" grpId="0"/>
      <p:bldP spid="55" grpId="0"/>
      <p:bldP spid="66" grpId="0"/>
      <p:bldP spid="7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0200" y="179901"/>
            <a:ext cx="704773" cy="479812"/>
          </a:xfrm>
          <a:prstGeom prst="rect">
            <a:avLst/>
          </a:prstGeom>
        </p:spPr>
      </p:pic>
      <p:cxnSp>
        <p:nvCxnSpPr>
          <p:cNvPr id="14" name="直接连接符 13"/>
          <p:cNvCxnSpPr/>
          <p:nvPr/>
        </p:nvCxnSpPr>
        <p:spPr>
          <a:xfrm>
            <a:off x="2780907" y="509047"/>
            <a:ext cx="9345105" cy="0"/>
          </a:xfrm>
          <a:prstGeom prst="line">
            <a:avLst/>
          </a:prstGeom>
          <a:ln>
            <a:solidFill>
              <a:srgbClr val="427345"/>
            </a:solidFill>
          </a:ln>
        </p:spPr>
        <p:style>
          <a:lnRef idx="1">
            <a:schemeClr val="accent1"/>
          </a:lnRef>
          <a:fillRef idx="0">
            <a:schemeClr val="accent1"/>
          </a:fillRef>
          <a:effectRef idx="0">
            <a:schemeClr val="accent1"/>
          </a:effectRef>
          <a:fontRef idx="minor">
            <a:schemeClr val="tx1"/>
          </a:fontRef>
        </p:style>
      </p:cxnSp>
      <p:sp>
        <p:nvSpPr>
          <p:cNvPr id="21" name="矩形 20"/>
          <p:cNvSpPr/>
          <p:nvPr/>
        </p:nvSpPr>
        <p:spPr>
          <a:xfrm>
            <a:off x="10788597" y="156195"/>
            <a:ext cx="1337415" cy="284675"/>
          </a:xfrm>
          <a:prstGeom prst="rect">
            <a:avLst/>
          </a:prstGeom>
          <a:noFill/>
        </p:spPr>
        <p:txBody>
          <a:bodyPr vert="horz" wrap="square" lIns="68562" tIns="34281" rIns="68562" bIns="34281" rtlCol="0">
            <a:spAutoFit/>
          </a:bodyPr>
          <a:lstStyle/>
          <a:p>
            <a:pPr defTabSz="914400"/>
            <a:r>
              <a:rPr lang="zh-CN" altLang="en-US" sz="1400" b="1" dirty="0" smtClean="0">
                <a:solidFill>
                  <a:srgbClr val="427345"/>
                </a:solidFill>
                <a:latin typeface="+mj-ea"/>
                <a:ea typeface="+mj-ea"/>
              </a:rPr>
              <a:t>输入标题文字</a:t>
            </a:r>
            <a:endParaRPr lang="en-US" altLang="zh-CN" sz="1400" b="1" dirty="0">
              <a:solidFill>
                <a:srgbClr val="427345"/>
              </a:solidFill>
              <a:latin typeface="+mj-ea"/>
              <a:ea typeface="+mj-ea"/>
            </a:endParaRPr>
          </a:p>
        </p:txBody>
      </p:sp>
      <p:pic>
        <p:nvPicPr>
          <p:cNvPr id="15" name="图片 14"/>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652376" y="0"/>
            <a:ext cx="1830478" cy="852636"/>
          </a:xfrm>
          <a:prstGeom prst="rect">
            <a:avLst/>
          </a:prstGeom>
        </p:spPr>
      </p:pic>
      <p:pic>
        <p:nvPicPr>
          <p:cNvPr id="22" name="图片 2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5400000">
            <a:off x="9754318" y="4420235"/>
            <a:ext cx="1527051" cy="3810008"/>
          </a:xfrm>
          <a:prstGeom prst="rect">
            <a:avLst/>
          </a:prstGeom>
        </p:spPr>
      </p:pic>
      <p:pic>
        <p:nvPicPr>
          <p:cNvPr id="23" name="图片 2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6200000">
            <a:off x="6900878" y="5052670"/>
            <a:ext cx="993650" cy="2901702"/>
          </a:xfrm>
          <a:prstGeom prst="rect">
            <a:avLst/>
          </a:prstGeom>
        </p:spPr>
      </p:pic>
      <p:pic>
        <p:nvPicPr>
          <p:cNvPr id="24" name="图片 2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5400000">
            <a:off x="3598732" y="4434985"/>
            <a:ext cx="1527051" cy="3810008"/>
          </a:xfrm>
          <a:prstGeom prst="rect">
            <a:avLst/>
          </a:prstGeom>
        </p:spPr>
      </p:pic>
      <p:pic>
        <p:nvPicPr>
          <p:cNvPr id="25" name="图片 2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6200000">
            <a:off x="787640" y="5052670"/>
            <a:ext cx="993650" cy="2901702"/>
          </a:xfrm>
          <a:prstGeom prst="rect">
            <a:avLst/>
          </a:prstGeom>
        </p:spPr>
      </p:pic>
      <p:sp>
        <p:nvSpPr>
          <p:cNvPr id="12" name="TextBox 12"/>
          <p:cNvSpPr txBox="1"/>
          <p:nvPr/>
        </p:nvSpPr>
        <p:spPr>
          <a:xfrm>
            <a:off x="1627171" y="4401845"/>
            <a:ext cx="692497" cy="276999"/>
          </a:xfrm>
          <a:prstGeom prst="rect">
            <a:avLst/>
          </a:prstGeom>
          <a:noFill/>
        </p:spPr>
        <p:txBody>
          <a:bodyPr wrap="none" lIns="0" tIns="0" rIns="0" bIns="0" rtlCol="0">
            <a:spAutoFit/>
          </a:bodyPr>
          <a:lstStyle/>
          <a:p>
            <a:r>
              <a:rPr lang="zh-CN" altLang="en-US" b="1" dirty="0" smtClean="0">
                <a:solidFill>
                  <a:schemeClr val="accent6">
                    <a:lumMod val="50000"/>
                  </a:schemeClr>
                </a:solidFill>
                <a:latin typeface="+mj-ea"/>
                <a:ea typeface="+mj-ea"/>
              </a:rPr>
              <a:t>某某某</a:t>
            </a:r>
            <a:endParaRPr lang="zh-CN" altLang="en-US" b="1" dirty="0">
              <a:solidFill>
                <a:schemeClr val="accent6">
                  <a:lumMod val="50000"/>
                </a:schemeClr>
              </a:solidFill>
              <a:latin typeface="+mj-ea"/>
              <a:ea typeface="+mj-ea"/>
            </a:endParaRPr>
          </a:p>
        </p:txBody>
      </p:sp>
      <p:sp>
        <p:nvSpPr>
          <p:cNvPr id="13" name="TextBox 16"/>
          <p:cNvSpPr txBox="1"/>
          <p:nvPr/>
        </p:nvSpPr>
        <p:spPr>
          <a:xfrm>
            <a:off x="1201020" y="4770583"/>
            <a:ext cx="1544800" cy="469484"/>
          </a:xfrm>
          <a:prstGeom prst="rect">
            <a:avLst/>
          </a:prstGeom>
          <a:noFill/>
        </p:spPr>
        <p:txBody>
          <a:bodyPr wrap="square" lIns="68702" tIns="34352" rIns="68702" bIns="34352" rtlCol="0">
            <a:spAutoFit/>
          </a:bodyPr>
          <a:lstStyle/>
          <a:p>
            <a:pPr algn="ctr"/>
            <a:r>
              <a:rPr lang="zh-CN" altLang="en-US" sz="1500" dirty="0">
                <a:solidFill>
                  <a:schemeClr val="accent6">
                    <a:lumMod val="50000"/>
                  </a:schemeClr>
                </a:solidFill>
                <a:latin typeface="+mj-ea"/>
                <a:ea typeface="+mj-ea"/>
              </a:rPr>
              <a:t>输入职务名称</a:t>
            </a:r>
            <a:endParaRPr lang="en-US" altLang="zh-CN" sz="1500" dirty="0">
              <a:solidFill>
                <a:schemeClr val="accent6">
                  <a:lumMod val="50000"/>
                </a:schemeClr>
              </a:solidFill>
              <a:latin typeface="+mj-ea"/>
              <a:ea typeface="+mj-ea"/>
            </a:endParaRPr>
          </a:p>
          <a:p>
            <a:pPr algn="ctr"/>
            <a:r>
              <a:rPr lang="zh-CN" altLang="en-US" sz="1100" dirty="0" smtClean="0">
                <a:solidFill>
                  <a:schemeClr val="accent6">
                    <a:lumMod val="50000"/>
                  </a:schemeClr>
                </a:solidFill>
                <a:latin typeface="+mj-ea"/>
                <a:ea typeface="+mj-ea"/>
              </a:rPr>
              <a:t>活动职责</a:t>
            </a:r>
            <a:endParaRPr lang="en-US" altLang="zh-CN" sz="1100" dirty="0">
              <a:solidFill>
                <a:schemeClr val="accent6">
                  <a:lumMod val="50000"/>
                </a:schemeClr>
              </a:solidFill>
              <a:latin typeface="+mj-ea"/>
              <a:ea typeface="+mj-ea"/>
            </a:endParaRPr>
          </a:p>
        </p:txBody>
      </p:sp>
      <p:grpSp>
        <p:nvGrpSpPr>
          <p:cNvPr id="16" name="组合 15"/>
          <p:cNvGrpSpPr/>
          <p:nvPr/>
        </p:nvGrpSpPr>
        <p:grpSpPr>
          <a:xfrm>
            <a:off x="904973" y="1962852"/>
            <a:ext cx="2115238" cy="2115238"/>
            <a:chOff x="792868" y="618113"/>
            <a:chExt cx="1314008" cy="1314008"/>
          </a:xfrm>
        </p:grpSpPr>
        <p:sp>
          <p:nvSpPr>
            <p:cNvPr id="17" name="同心圆 16"/>
            <p:cNvSpPr/>
            <p:nvPr/>
          </p:nvSpPr>
          <p:spPr>
            <a:xfrm>
              <a:off x="792868" y="618113"/>
              <a:ext cx="1314008" cy="1314008"/>
            </a:xfrm>
            <a:prstGeom prst="donut">
              <a:avLst>
                <a:gd name="adj" fmla="val 4879"/>
              </a:avLst>
            </a:prstGeom>
            <a:solidFill>
              <a:srgbClr val="4273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solidFill>
              </a:endParaRPr>
            </a:p>
          </p:txBody>
        </p:sp>
        <p:sp>
          <p:nvSpPr>
            <p:cNvPr id="18" name="椭圆 17"/>
            <p:cNvSpPr/>
            <p:nvPr/>
          </p:nvSpPr>
          <p:spPr>
            <a:xfrm>
              <a:off x="859391" y="680166"/>
              <a:ext cx="1188000" cy="1188000"/>
            </a:xfrm>
            <a:prstGeom prst="ellipse">
              <a:avLst/>
            </a:pr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p>
          </p:txBody>
        </p:sp>
      </p:grpSp>
      <p:sp>
        <p:nvSpPr>
          <p:cNvPr id="19" name="TextBox 12"/>
          <p:cNvSpPr txBox="1"/>
          <p:nvPr/>
        </p:nvSpPr>
        <p:spPr>
          <a:xfrm>
            <a:off x="4381660" y="4401845"/>
            <a:ext cx="692497" cy="276999"/>
          </a:xfrm>
          <a:prstGeom prst="rect">
            <a:avLst/>
          </a:prstGeom>
          <a:noFill/>
        </p:spPr>
        <p:txBody>
          <a:bodyPr wrap="none" lIns="0" tIns="0" rIns="0" bIns="0" rtlCol="0">
            <a:spAutoFit/>
          </a:bodyPr>
          <a:lstStyle/>
          <a:p>
            <a:r>
              <a:rPr lang="zh-CN" altLang="en-US" b="1" dirty="0" smtClean="0">
                <a:solidFill>
                  <a:schemeClr val="accent6">
                    <a:lumMod val="50000"/>
                  </a:schemeClr>
                </a:solidFill>
                <a:latin typeface="+mj-ea"/>
                <a:ea typeface="+mj-ea"/>
              </a:rPr>
              <a:t>某某某</a:t>
            </a:r>
            <a:endParaRPr lang="zh-CN" altLang="en-US" b="1" dirty="0">
              <a:solidFill>
                <a:schemeClr val="accent6">
                  <a:lumMod val="50000"/>
                </a:schemeClr>
              </a:solidFill>
              <a:latin typeface="+mj-ea"/>
              <a:ea typeface="+mj-ea"/>
            </a:endParaRPr>
          </a:p>
        </p:txBody>
      </p:sp>
      <p:sp>
        <p:nvSpPr>
          <p:cNvPr id="26" name="TextBox 16"/>
          <p:cNvSpPr txBox="1"/>
          <p:nvPr/>
        </p:nvSpPr>
        <p:spPr>
          <a:xfrm>
            <a:off x="3955509" y="4770583"/>
            <a:ext cx="1544800" cy="469484"/>
          </a:xfrm>
          <a:prstGeom prst="rect">
            <a:avLst/>
          </a:prstGeom>
          <a:noFill/>
        </p:spPr>
        <p:txBody>
          <a:bodyPr wrap="square" lIns="68702" tIns="34352" rIns="68702" bIns="34352" rtlCol="0">
            <a:spAutoFit/>
          </a:bodyPr>
          <a:lstStyle/>
          <a:p>
            <a:pPr algn="ctr"/>
            <a:r>
              <a:rPr lang="zh-CN" altLang="en-US" sz="1500" dirty="0">
                <a:solidFill>
                  <a:schemeClr val="accent6">
                    <a:lumMod val="50000"/>
                  </a:schemeClr>
                </a:solidFill>
                <a:latin typeface="+mj-ea"/>
                <a:ea typeface="+mj-ea"/>
              </a:rPr>
              <a:t>输入职务名称</a:t>
            </a:r>
            <a:endParaRPr lang="en-US" altLang="zh-CN" sz="1500" dirty="0">
              <a:solidFill>
                <a:schemeClr val="accent6">
                  <a:lumMod val="50000"/>
                </a:schemeClr>
              </a:solidFill>
              <a:latin typeface="+mj-ea"/>
              <a:ea typeface="+mj-ea"/>
            </a:endParaRPr>
          </a:p>
          <a:p>
            <a:pPr algn="ctr"/>
            <a:r>
              <a:rPr lang="zh-CN" altLang="en-US" sz="1100" dirty="0" smtClean="0">
                <a:solidFill>
                  <a:schemeClr val="accent6">
                    <a:lumMod val="50000"/>
                  </a:schemeClr>
                </a:solidFill>
                <a:latin typeface="+mj-ea"/>
                <a:ea typeface="+mj-ea"/>
              </a:rPr>
              <a:t>活动职责</a:t>
            </a:r>
            <a:endParaRPr lang="en-US" altLang="zh-CN" sz="1100" dirty="0">
              <a:solidFill>
                <a:schemeClr val="accent6">
                  <a:lumMod val="50000"/>
                </a:schemeClr>
              </a:solidFill>
              <a:latin typeface="+mj-ea"/>
              <a:ea typeface="+mj-ea"/>
            </a:endParaRPr>
          </a:p>
        </p:txBody>
      </p:sp>
      <p:grpSp>
        <p:nvGrpSpPr>
          <p:cNvPr id="28" name="组合 27"/>
          <p:cNvGrpSpPr/>
          <p:nvPr/>
        </p:nvGrpSpPr>
        <p:grpSpPr>
          <a:xfrm>
            <a:off x="3659462" y="1962852"/>
            <a:ext cx="2115238" cy="2115238"/>
            <a:chOff x="792868" y="618113"/>
            <a:chExt cx="1314008" cy="1314008"/>
          </a:xfrm>
        </p:grpSpPr>
        <p:sp>
          <p:nvSpPr>
            <p:cNvPr id="29" name="同心圆 28"/>
            <p:cNvSpPr/>
            <p:nvPr/>
          </p:nvSpPr>
          <p:spPr>
            <a:xfrm>
              <a:off x="792868" y="618113"/>
              <a:ext cx="1314008" cy="1314008"/>
            </a:xfrm>
            <a:prstGeom prst="donut">
              <a:avLst>
                <a:gd name="adj" fmla="val 4879"/>
              </a:avLst>
            </a:prstGeom>
            <a:solidFill>
              <a:srgbClr val="4273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solidFill>
              </a:endParaRPr>
            </a:p>
          </p:txBody>
        </p:sp>
        <p:sp>
          <p:nvSpPr>
            <p:cNvPr id="30" name="椭圆 29"/>
            <p:cNvSpPr/>
            <p:nvPr/>
          </p:nvSpPr>
          <p:spPr>
            <a:xfrm>
              <a:off x="859391" y="680166"/>
              <a:ext cx="1188000" cy="1188000"/>
            </a:xfrm>
            <a:prstGeom prst="ellipse">
              <a:avLst/>
            </a:pr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p>
          </p:txBody>
        </p:sp>
      </p:grpSp>
      <p:sp>
        <p:nvSpPr>
          <p:cNvPr id="31" name="TextBox 12"/>
          <p:cNvSpPr txBox="1"/>
          <p:nvPr/>
        </p:nvSpPr>
        <p:spPr>
          <a:xfrm>
            <a:off x="7216052" y="4401845"/>
            <a:ext cx="692497" cy="276999"/>
          </a:xfrm>
          <a:prstGeom prst="rect">
            <a:avLst/>
          </a:prstGeom>
          <a:noFill/>
        </p:spPr>
        <p:txBody>
          <a:bodyPr wrap="none" lIns="0" tIns="0" rIns="0" bIns="0" rtlCol="0">
            <a:spAutoFit/>
          </a:bodyPr>
          <a:lstStyle/>
          <a:p>
            <a:r>
              <a:rPr lang="zh-CN" altLang="en-US" b="1" dirty="0" smtClean="0">
                <a:solidFill>
                  <a:schemeClr val="accent6">
                    <a:lumMod val="50000"/>
                  </a:schemeClr>
                </a:solidFill>
                <a:latin typeface="+mj-ea"/>
                <a:ea typeface="+mj-ea"/>
              </a:rPr>
              <a:t>某某某</a:t>
            </a:r>
            <a:endParaRPr lang="zh-CN" altLang="en-US" b="1" dirty="0">
              <a:solidFill>
                <a:schemeClr val="accent6">
                  <a:lumMod val="50000"/>
                </a:schemeClr>
              </a:solidFill>
              <a:latin typeface="+mj-ea"/>
              <a:ea typeface="+mj-ea"/>
            </a:endParaRPr>
          </a:p>
        </p:txBody>
      </p:sp>
      <p:sp>
        <p:nvSpPr>
          <p:cNvPr id="32" name="TextBox 16"/>
          <p:cNvSpPr txBox="1"/>
          <p:nvPr/>
        </p:nvSpPr>
        <p:spPr>
          <a:xfrm>
            <a:off x="6789901" y="4770583"/>
            <a:ext cx="1544800" cy="469484"/>
          </a:xfrm>
          <a:prstGeom prst="rect">
            <a:avLst/>
          </a:prstGeom>
          <a:noFill/>
        </p:spPr>
        <p:txBody>
          <a:bodyPr wrap="square" lIns="68702" tIns="34352" rIns="68702" bIns="34352" rtlCol="0">
            <a:spAutoFit/>
          </a:bodyPr>
          <a:lstStyle/>
          <a:p>
            <a:pPr algn="ctr"/>
            <a:r>
              <a:rPr lang="zh-CN" altLang="en-US" sz="1500" dirty="0">
                <a:solidFill>
                  <a:schemeClr val="accent6">
                    <a:lumMod val="50000"/>
                  </a:schemeClr>
                </a:solidFill>
                <a:latin typeface="+mj-ea"/>
                <a:ea typeface="+mj-ea"/>
              </a:rPr>
              <a:t>输入职务名称</a:t>
            </a:r>
            <a:endParaRPr lang="en-US" altLang="zh-CN" sz="1500" dirty="0">
              <a:solidFill>
                <a:schemeClr val="accent6">
                  <a:lumMod val="50000"/>
                </a:schemeClr>
              </a:solidFill>
              <a:latin typeface="+mj-ea"/>
              <a:ea typeface="+mj-ea"/>
            </a:endParaRPr>
          </a:p>
          <a:p>
            <a:pPr algn="ctr"/>
            <a:r>
              <a:rPr lang="zh-CN" altLang="en-US" sz="1100" dirty="0" smtClean="0">
                <a:solidFill>
                  <a:schemeClr val="accent6">
                    <a:lumMod val="50000"/>
                  </a:schemeClr>
                </a:solidFill>
                <a:latin typeface="+mj-ea"/>
                <a:ea typeface="+mj-ea"/>
              </a:rPr>
              <a:t>活动职责</a:t>
            </a:r>
            <a:endParaRPr lang="en-US" altLang="zh-CN" sz="1100" dirty="0">
              <a:solidFill>
                <a:schemeClr val="accent6">
                  <a:lumMod val="50000"/>
                </a:schemeClr>
              </a:solidFill>
              <a:latin typeface="+mj-ea"/>
              <a:ea typeface="+mj-ea"/>
            </a:endParaRPr>
          </a:p>
        </p:txBody>
      </p:sp>
      <p:grpSp>
        <p:nvGrpSpPr>
          <p:cNvPr id="33" name="组合 32"/>
          <p:cNvGrpSpPr/>
          <p:nvPr/>
        </p:nvGrpSpPr>
        <p:grpSpPr>
          <a:xfrm>
            <a:off x="6493854" y="1962852"/>
            <a:ext cx="2115238" cy="2115238"/>
            <a:chOff x="792868" y="618113"/>
            <a:chExt cx="1314008" cy="1314008"/>
          </a:xfrm>
        </p:grpSpPr>
        <p:sp>
          <p:nvSpPr>
            <p:cNvPr id="34" name="同心圆 33"/>
            <p:cNvSpPr/>
            <p:nvPr/>
          </p:nvSpPr>
          <p:spPr>
            <a:xfrm>
              <a:off x="792868" y="618113"/>
              <a:ext cx="1314008" cy="1314008"/>
            </a:xfrm>
            <a:prstGeom prst="donut">
              <a:avLst>
                <a:gd name="adj" fmla="val 4879"/>
              </a:avLst>
            </a:prstGeom>
            <a:solidFill>
              <a:srgbClr val="4273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solidFill>
              </a:endParaRPr>
            </a:p>
          </p:txBody>
        </p:sp>
        <p:sp>
          <p:nvSpPr>
            <p:cNvPr id="35" name="椭圆 34"/>
            <p:cNvSpPr/>
            <p:nvPr/>
          </p:nvSpPr>
          <p:spPr>
            <a:xfrm>
              <a:off x="859391" y="680166"/>
              <a:ext cx="1188000" cy="1188000"/>
            </a:xfrm>
            <a:prstGeom prst="ellipse">
              <a:avLst/>
            </a:pr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p>
          </p:txBody>
        </p:sp>
      </p:grpSp>
      <p:sp>
        <p:nvSpPr>
          <p:cNvPr id="36" name="TextBox 12"/>
          <p:cNvSpPr txBox="1"/>
          <p:nvPr/>
        </p:nvSpPr>
        <p:spPr>
          <a:xfrm>
            <a:off x="10050444" y="4401845"/>
            <a:ext cx="692497" cy="276999"/>
          </a:xfrm>
          <a:prstGeom prst="rect">
            <a:avLst/>
          </a:prstGeom>
          <a:noFill/>
        </p:spPr>
        <p:txBody>
          <a:bodyPr wrap="none" lIns="0" tIns="0" rIns="0" bIns="0" rtlCol="0">
            <a:spAutoFit/>
          </a:bodyPr>
          <a:lstStyle/>
          <a:p>
            <a:r>
              <a:rPr lang="zh-CN" altLang="en-US" b="1" dirty="0" smtClean="0">
                <a:solidFill>
                  <a:schemeClr val="accent6">
                    <a:lumMod val="50000"/>
                  </a:schemeClr>
                </a:solidFill>
                <a:latin typeface="+mj-ea"/>
                <a:ea typeface="+mj-ea"/>
              </a:rPr>
              <a:t>某某某</a:t>
            </a:r>
            <a:endParaRPr lang="zh-CN" altLang="en-US" b="1" dirty="0">
              <a:solidFill>
                <a:schemeClr val="accent6">
                  <a:lumMod val="50000"/>
                </a:schemeClr>
              </a:solidFill>
              <a:latin typeface="+mj-ea"/>
              <a:ea typeface="+mj-ea"/>
            </a:endParaRPr>
          </a:p>
        </p:txBody>
      </p:sp>
      <p:sp>
        <p:nvSpPr>
          <p:cNvPr id="37" name="TextBox 16"/>
          <p:cNvSpPr txBox="1"/>
          <p:nvPr/>
        </p:nvSpPr>
        <p:spPr>
          <a:xfrm>
            <a:off x="9624293" y="4770583"/>
            <a:ext cx="1544800" cy="469484"/>
          </a:xfrm>
          <a:prstGeom prst="rect">
            <a:avLst/>
          </a:prstGeom>
          <a:noFill/>
        </p:spPr>
        <p:txBody>
          <a:bodyPr wrap="square" lIns="68702" tIns="34352" rIns="68702" bIns="34352" rtlCol="0">
            <a:spAutoFit/>
          </a:bodyPr>
          <a:lstStyle/>
          <a:p>
            <a:pPr algn="ctr"/>
            <a:r>
              <a:rPr lang="zh-CN" altLang="en-US" sz="1500" dirty="0">
                <a:solidFill>
                  <a:schemeClr val="accent6">
                    <a:lumMod val="50000"/>
                  </a:schemeClr>
                </a:solidFill>
                <a:latin typeface="+mj-ea"/>
                <a:ea typeface="+mj-ea"/>
              </a:rPr>
              <a:t>输入职务名称</a:t>
            </a:r>
            <a:endParaRPr lang="en-US" altLang="zh-CN" sz="1500" dirty="0">
              <a:solidFill>
                <a:schemeClr val="accent6">
                  <a:lumMod val="50000"/>
                </a:schemeClr>
              </a:solidFill>
              <a:latin typeface="+mj-ea"/>
              <a:ea typeface="+mj-ea"/>
            </a:endParaRPr>
          </a:p>
          <a:p>
            <a:pPr algn="ctr"/>
            <a:r>
              <a:rPr lang="zh-CN" altLang="en-US" sz="1100" dirty="0" smtClean="0">
                <a:solidFill>
                  <a:schemeClr val="accent6">
                    <a:lumMod val="50000"/>
                  </a:schemeClr>
                </a:solidFill>
                <a:latin typeface="+mj-ea"/>
                <a:ea typeface="+mj-ea"/>
              </a:rPr>
              <a:t>活动职责</a:t>
            </a:r>
            <a:endParaRPr lang="en-US" altLang="zh-CN" sz="1100" dirty="0">
              <a:solidFill>
                <a:schemeClr val="accent6">
                  <a:lumMod val="50000"/>
                </a:schemeClr>
              </a:solidFill>
              <a:latin typeface="+mj-ea"/>
              <a:ea typeface="+mj-ea"/>
            </a:endParaRPr>
          </a:p>
        </p:txBody>
      </p:sp>
      <p:grpSp>
        <p:nvGrpSpPr>
          <p:cNvPr id="38" name="组合 37"/>
          <p:cNvGrpSpPr/>
          <p:nvPr/>
        </p:nvGrpSpPr>
        <p:grpSpPr>
          <a:xfrm>
            <a:off x="9328246" y="1962852"/>
            <a:ext cx="2115238" cy="2115238"/>
            <a:chOff x="792868" y="618113"/>
            <a:chExt cx="1314008" cy="1314008"/>
          </a:xfrm>
        </p:grpSpPr>
        <p:sp>
          <p:nvSpPr>
            <p:cNvPr id="39" name="同心圆 38"/>
            <p:cNvSpPr/>
            <p:nvPr/>
          </p:nvSpPr>
          <p:spPr>
            <a:xfrm>
              <a:off x="792868" y="618113"/>
              <a:ext cx="1314008" cy="1314008"/>
            </a:xfrm>
            <a:prstGeom prst="donut">
              <a:avLst>
                <a:gd name="adj" fmla="val 4879"/>
              </a:avLst>
            </a:prstGeom>
            <a:solidFill>
              <a:srgbClr val="4273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solidFill>
              </a:endParaRPr>
            </a:p>
          </p:txBody>
        </p:sp>
        <p:sp>
          <p:nvSpPr>
            <p:cNvPr id="40" name="椭圆 39"/>
            <p:cNvSpPr/>
            <p:nvPr/>
          </p:nvSpPr>
          <p:spPr>
            <a:xfrm>
              <a:off x="859391" y="680166"/>
              <a:ext cx="1188000" cy="1188000"/>
            </a:xfrm>
            <a:prstGeom prst="ellipse">
              <a:avLst/>
            </a:pr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p>
          </p:txBody>
        </p:sp>
      </p:grpSp>
    </p:spTree>
    <p:extLst>
      <p:ext uri="{BB962C8B-B14F-4D97-AF65-F5344CB8AC3E}">
        <p14:creationId xmlns:p14="http://schemas.microsoft.com/office/powerpoint/2010/main" val="428935809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fallOve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left)">
                                      <p:cBhvr>
                                        <p:cTn id="12" dur="500"/>
                                        <p:tgtEl>
                                          <p:spTgt spid="15"/>
                                        </p:tgtEl>
                                      </p:cBhvr>
                                    </p:animEffect>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left)">
                                      <p:cBhvr>
                                        <p:cTn id="16" dur="500"/>
                                        <p:tgtEl>
                                          <p:spTgt spid="14"/>
                                        </p:tgtEl>
                                      </p:cBhvr>
                                    </p:animEffect>
                                  </p:childTnLst>
                                </p:cTn>
                              </p:par>
                            </p:childTnLst>
                          </p:cTn>
                        </p:par>
                        <p:par>
                          <p:cTn id="17" fill="hold">
                            <p:stCondLst>
                              <p:cond delay="1500"/>
                            </p:stCondLst>
                            <p:childTnLst>
                              <p:par>
                                <p:cTn id="18" presetID="14" presetClass="entr" presetSubtype="10" fill="hold" grpId="0" nodeType="after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randombar(horizontal)">
                                      <p:cBhvr>
                                        <p:cTn id="20" dur="500"/>
                                        <p:tgtEl>
                                          <p:spTgt spid="21"/>
                                        </p:tgtEl>
                                      </p:cBhvr>
                                    </p:animEffect>
                                  </p:childTnLst>
                                </p:cTn>
                              </p:par>
                            </p:childTnLst>
                          </p:cTn>
                        </p:par>
                        <p:par>
                          <p:cTn id="21" fill="hold">
                            <p:stCondLst>
                              <p:cond delay="2000"/>
                            </p:stCondLst>
                            <p:childTnLst>
                              <p:par>
                                <p:cTn id="22" presetID="16" presetClass="entr" presetSubtype="21" fill="hold" grpId="0"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barn(inVertical)">
                                      <p:cBhvr>
                                        <p:cTn id="24" dur="500"/>
                                        <p:tgtEl>
                                          <p:spTgt spid="12"/>
                                        </p:tgtEl>
                                      </p:cBhvr>
                                    </p:animEffect>
                                  </p:childTnLst>
                                </p:cTn>
                              </p:par>
                            </p:childTnLst>
                          </p:cTn>
                        </p:par>
                        <p:par>
                          <p:cTn id="25" fill="hold">
                            <p:stCondLst>
                              <p:cond delay="2500"/>
                            </p:stCondLst>
                            <p:childTnLst>
                              <p:par>
                                <p:cTn id="26" presetID="53" presetClass="entr" presetSubtype="16" fill="hold" grpId="0" nodeType="after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p:cTn id="28" dur="500" fill="hold"/>
                                        <p:tgtEl>
                                          <p:spTgt spid="13"/>
                                        </p:tgtEl>
                                        <p:attrNameLst>
                                          <p:attrName>ppt_w</p:attrName>
                                        </p:attrNameLst>
                                      </p:cBhvr>
                                      <p:tavLst>
                                        <p:tav tm="0">
                                          <p:val>
                                            <p:fltVal val="0"/>
                                          </p:val>
                                        </p:tav>
                                        <p:tav tm="100000">
                                          <p:val>
                                            <p:strVal val="#ppt_w"/>
                                          </p:val>
                                        </p:tav>
                                      </p:tavLst>
                                    </p:anim>
                                    <p:anim calcmode="lin" valueType="num">
                                      <p:cBhvr>
                                        <p:cTn id="29" dur="500" fill="hold"/>
                                        <p:tgtEl>
                                          <p:spTgt spid="13"/>
                                        </p:tgtEl>
                                        <p:attrNameLst>
                                          <p:attrName>ppt_h</p:attrName>
                                        </p:attrNameLst>
                                      </p:cBhvr>
                                      <p:tavLst>
                                        <p:tav tm="0">
                                          <p:val>
                                            <p:fltVal val="0"/>
                                          </p:val>
                                        </p:tav>
                                        <p:tav tm="100000">
                                          <p:val>
                                            <p:strVal val="#ppt_h"/>
                                          </p:val>
                                        </p:tav>
                                      </p:tavLst>
                                    </p:anim>
                                    <p:animEffect transition="in" filter="fade">
                                      <p:cBhvr>
                                        <p:cTn id="30" dur="500"/>
                                        <p:tgtEl>
                                          <p:spTgt spid="13"/>
                                        </p:tgtEl>
                                      </p:cBhvr>
                                    </p:animEffect>
                                  </p:childTnLst>
                                </p:cTn>
                              </p:par>
                            </p:childTnLst>
                          </p:cTn>
                        </p:par>
                        <p:par>
                          <p:cTn id="31" fill="hold">
                            <p:stCondLst>
                              <p:cond delay="3000"/>
                            </p:stCondLst>
                            <p:childTnLst>
                              <p:par>
                                <p:cTn id="32" presetID="42" presetClass="entr" presetSubtype="0" fill="hold" nodeType="after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fade">
                                      <p:cBhvr>
                                        <p:cTn id="34" dur="1000"/>
                                        <p:tgtEl>
                                          <p:spTgt spid="16"/>
                                        </p:tgtEl>
                                      </p:cBhvr>
                                    </p:animEffect>
                                    <p:anim calcmode="lin" valueType="num">
                                      <p:cBhvr>
                                        <p:cTn id="35" dur="1000" fill="hold"/>
                                        <p:tgtEl>
                                          <p:spTgt spid="16"/>
                                        </p:tgtEl>
                                        <p:attrNameLst>
                                          <p:attrName>ppt_x</p:attrName>
                                        </p:attrNameLst>
                                      </p:cBhvr>
                                      <p:tavLst>
                                        <p:tav tm="0">
                                          <p:val>
                                            <p:strVal val="#ppt_x"/>
                                          </p:val>
                                        </p:tav>
                                        <p:tav tm="100000">
                                          <p:val>
                                            <p:strVal val="#ppt_x"/>
                                          </p:val>
                                        </p:tav>
                                      </p:tavLst>
                                    </p:anim>
                                    <p:anim calcmode="lin" valueType="num">
                                      <p:cBhvr>
                                        <p:cTn id="36" dur="1000" fill="hold"/>
                                        <p:tgtEl>
                                          <p:spTgt spid="16"/>
                                        </p:tgtEl>
                                        <p:attrNameLst>
                                          <p:attrName>ppt_y</p:attrName>
                                        </p:attrNameLst>
                                      </p:cBhvr>
                                      <p:tavLst>
                                        <p:tav tm="0">
                                          <p:val>
                                            <p:strVal val="#ppt_y+.1"/>
                                          </p:val>
                                        </p:tav>
                                        <p:tav tm="100000">
                                          <p:val>
                                            <p:strVal val="#ppt_y"/>
                                          </p:val>
                                        </p:tav>
                                      </p:tavLst>
                                    </p:anim>
                                  </p:childTnLst>
                                </p:cTn>
                              </p:par>
                            </p:childTnLst>
                          </p:cTn>
                        </p:par>
                        <p:par>
                          <p:cTn id="37" fill="hold">
                            <p:stCondLst>
                              <p:cond delay="4000"/>
                            </p:stCondLst>
                            <p:childTnLst>
                              <p:par>
                                <p:cTn id="38" presetID="16" presetClass="entr" presetSubtype="21" fill="hold" grpId="0" nodeType="after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barn(inVertical)">
                                      <p:cBhvr>
                                        <p:cTn id="40" dur="500"/>
                                        <p:tgtEl>
                                          <p:spTgt spid="19"/>
                                        </p:tgtEl>
                                      </p:cBhvr>
                                    </p:animEffect>
                                  </p:childTnLst>
                                </p:cTn>
                              </p:par>
                            </p:childTnLst>
                          </p:cTn>
                        </p:par>
                        <p:par>
                          <p:cTn id="41" fill="hold">
                            <p:stCondLst>
                              <p:cond delay="4500"/>
                            </p:stCondLst>
                            <p:childTnLst>
                              <p:par>
                                <p:cTn id="42" presetID="53" presetClass="entr" presetSubtype="16" fill="hold" grpId="0" nodeType="afterEffect">
                                  <p:stCondLst>
                                    <p:cond delay="0"/>
                                  </p:stCondLst>
                                  <p:childTnLst>
                                    <p:set>
                                      <p:cBhvr>
                                        <p:cTn id="43" dur="1" fill="hold">
                                          <p:stCondLst>
                                            <p:cond delay="0"/>
                                          </p:stCondLst>
                                        </p:cTn>
                                        <p:tgtEl>
                                          <p:spTgt spid="26"/>
                                        </p:tgtEl>
                                        <p:attrNameLst>
                                          <p:attrName>style.visibility</p:attrName>
                                        </p:attrNameLst>
                                      </p:cBhvr>
                                      <p:to>
                                        <p:strVal val="visible"/>
                                      </p:to>
                                    </p:set>
                                    <p:anim calcmode="lin" valueType="num">
                                      <p:cBhvr>
                                        <p:cTn id="44" dur="500" fill="hold"/>
                                        <p:tgtEl>
                                          <p:spTgt spid="26"/>
                                        </p:tgtEl>
                                        <p:attrNameLst>
                                          <p:attrName>ppt_w</p:attrName>
                                        </p:attrNameLst>
                                      </p:cBhvr>
                                      <p:tavLst>
                                        <p:tav tm="0">
                                          <p:val>
                                            <p:fltVal val="0"/>
                                          </p:val>
                                        </p:tav>
                                        <p:tav tm="100000">
                                          <p:val>
                                            <p:strVal val="#ppt_w"/>
                                          </p:val>
                                        </p:tav>
                                      </p:tavLst>
                                    </p:anim>
                                    <p:anim calcmode="lin" valueType="num">
                                      <p:cBhvr>
                                        <p:cTn id="45" dur="500" fill="hold"/>
                                        <p:tgtEl>
                                          <p:spTgt spid="26"/>
                                        </p:tgtEl>
                                        <p:attrNameLst>
                                          <p:attrName>ppt_h</p:attrName>
                                        </p:attrNameLst>
                                      </p:cBhvr>
                                      <p:tavLst>
                                        <p:tav tm="0">
                                          <p:val>
                                            <p:fltVal val="0"/>
                                          </p:val>
                                        </p:tav>
                                        <p:tav tm="100000">
                                          <p:val>
                                            <p:strVal val="#ppt_h"/>
                                          </p:val>
                                        </p:tav>
                                      </p:tavLst>
                                    </p:anim>
                                    <p:animEffect transition="in" filter="fade">
                                      <p:cBhvr>
                                        <p:cTn id="46" dur="500"/>
                                        <p:tgtEl>
                                          <p:spTgt spid="26"/>
                                        </p:tgtEl>
                                      </p:cBhvr>
                                    </p:animEffect>
                                  </p:childTnLst>
                                </p:cTn>
                              </p:par>
                            </p:childTnLst>
                          </p:cTn>
                        </p:par>
                        <p:par>
                          <p:cTn id="47" fill="hold">
                            <p:stCondLst>
                              <p:cond delay="5000"/>
                            </p:stCondLst>
                            <p:childTnLst>
                              <p:par>
                                <p:cTn id="48" presetID="42" presetClass="entr" presetSubtype="0" fill="hold" nodeType="afterEffect">
                                  <p:stCondLst>
                                    <p:cond delay="0"/>
                                  </p:stCondLst>
                                  <p:childTnLst>
                                    <p:set>
                                      <p:cBhvr>
                                        <p:cTn id="49" dur="1" fill="hold">
                                          <p:stCondLst>
                                            <p:cond delay="0"/>
                                          </p:stCondLst>
                                        </p:cTn>
                                        <p:tgtEl>
                                          <p:spTgt spid="28"/>
                                        </p:tgtEl>
                                        <p:attrNameLst>
                                          <p:attrName>style.visibility</p:attrName>
                                        </p:attrNameLst>
                                      </p:cBhvr>
                                      <p:to>
                                        <p:strVal val="visible"/>
                                      </p:to>
                                    </p:set>
                                    <p:animEffect transition="in" filter="fade">
                                      <p:cBhvr>
                                        <p:cTn id="50" dur="1000"/>
                                        <p:tgtEl>
                                          <p:spTgt spid="28"/>
                                        </p:tgtEl>
                                      </p:cBhvr>
                                    </p:animEffect>
                                    <p:anim calcmode="lin" valueType="num">
                                      <p:cBhvr>
                                        <p:cTn id="51" dur="1000" fill="hold"/>
                                        <p:tgtEl>
                                          <p:spTgt spid="28"/>
                                        </p:tgtEl>
                                        <p:attrNameLst>
                                          <p:attrName>ppt_x</p:attrName>
                                        </p:attrNameLst>
                                      </p:cBhvr>
                                      <p:tavLst>
                                        <p:tav tm="0">
                                          <p:val>
                                            <p:strVal val="#ppt_x"/>
                                          </p:val>
                                        </p:tav>
                                        <p:tav tm="100000">
                                          <p:val>
                                            <p:strVal val="#ppt_x"/>
                                          </p:val>
                                        </p:tav>
                                      </p:tavLst>
                                    </p:anim>
                                    <p:anim calcmode="lin" valueType="num">
                                      <p:cBhvr>
                                        <p:cTn id="52" dur="1000" fill="hold"/>
                                        <p:tgtEl>
                                          <p:spTgt spid="28"/>
                                        </p:tgtEl>
                                        <p:attrNameLst>
                                          <p:attrName>ppt_y</p:attrName>
                                        </p:attrNameLst>
                                      </p:cBhvr>
                                      <p:tavLst>
                                        <p:tav tm="0">
                                          <p:val>
                                            <p:strVal val="#ppt_y+.1"/>
                                          </p:val>
                                        </p:tav>
                                        <p:tav tm="100000">
                                          <p:val>
                                            <p:strVal val="#ppt_y"/>
                                          </p:val>
                                        </p:tav>
                                      </p:tavLst>
                                    </p:anim>
                                  </p:childTnLst>
                                </p:cTn>
                              </p:par>
                            </p:childTnLst>
                          </p:cTn>
                        </p:par>
                        <p:par>
                          <p:cTn id="53" fill="hold">
                            <p:stCondLst>
                              <p:cond delay="6000"/>
                            </p:stCondLst>
                            <p:childTnLst>
                              <p:par>
                                <p:cTn id="54" presetID="16" presetClass="entr" presetSubtype="21" fill="hold" grpId="0" nodeType="afterEffect">
                                  <p:stCondLst>
                                    <p:cond delay="0"/>
                                  </p:stCondLst>
                                  <p:childTnLst>
                                    <p:set>
                                      <p:cBhvr>
                                        <p:cTn id="55" dur="1" fill="hold">
                                          <p:stCondLst>
                                            <p:cond delay="0"/>
                                          </p:stCondLst>
                                        </p:cTn>
                                        <p:tgtEl>
                                          <p:spTgt spid="31"/>
                                        </p:tgtEl>
                                        <p:attrNameLst>
                                          <p:attrName>style.visibility</p:attrName>
                                        </p:attrNameLst>
                                      </p:cBhvr>
                                      <p:to>
                                        <p:strVal val="visible"/>
                                      </p:to>
                                    </p:set>
                                    <p:animEffect transition="in" filter="barn(inVertical)">
                                      <p:cBhvr>
                                        <p:cTn id="56" dur="500"/>
                                        <p:tgtEl>
                                          <p:spTgt spid="31"/>
                                        </p:tgtEl>
                                      </p:cBhvr>
                                    </p:animEffect>
                                  </p:childTnLst>
                                </p:cTn>
                              </p:par>
                            </p:childTnLst>
                          </p:cTn>
                        </p:par>
                        <p:par>
                          <p:cTn id="57" fill="hold">
                            <p:stCondLst>
                              <p:cond delay="6500"/>
                            </p:stCondLst>
                            <p:childTnLst>
                              <p:par>
                                <p:cTn id="58" presetID="53" presetClass="entr" presetSubtype="16" fill="hold" grpId="0" nodeType="afterEffect">
                                  <p:stCondLst>
                                    <p:cond delay="0"/>
                                  </p:stCondLst>
                                  <p:childTnLst>
                                    <p:set>
                                      <p:cBhvr>
                                        <p:cTn id="59" dur="1" fill="hold">
                                          <p:stCondLst>
                                            <p:cond delay="0"/>
                                          </p:stCondLst>
                                        </p:cTn>
                                        <p:tgtEl>
                                          <p:spTgt spid="32"/>
                                        </p:tgtEl>
                                        <p:attrNameLst>
                                          <p:attrName>style.visibility</p:attrName>
                                        </p:attrNameLst>
                                      </p:cBhvr>
                                      <p:to>
                                        <p:strVal val="visible"/>
                                      </p:to>
                                    </p:set>
                                    <p:anim calcmode="lin" valueType="num">
                                      <p:cBhvr>
                                        <p:cTn id="60" dur="500" fill="hold"/>
                                        <p:tgtEl>
                                          <p:spTgt spid="32"/>
                                        </p:tgtEl>
                                        <p:attrNameLst>
                                          <p:attrName>ppt_w</p:attrName>
                                        </p:attrNameLst>
                                      </p:cBhvr>
                                      <p:tavLst>
                                        <p:tav tm="0">
                                          <p:val>
                                            <p:fltVal val="0"/>
                                          </p:val>
                                        </p:tav>
                                        <p:tav tm="100000">
                                          <p:val>
                                            <p:strVal val="#ppt_w"/>
                                          </p:val>
                                        </p:tav>
                                      </p:tavLst>
                                    </p:anim>
                                    <p:anim calcmode="lin" valueType="num">
                                      <p:cBhvr>
                                        <p:cTn id="61" dur="500" fill="hold"/>
                                        <p:tgtEl>
                                          <p:spTgt spid="32"/>
                                        </p:tgtEl>
                                        <p:attrNameLst>
                                          <p:attrName>ppt_h</p:attrName>
                                        </p:attrNameLst>
                                      </p:cBhvr>
                                      <p:tavLst>
                                        <p:tav tm="0">
                                          <p:val>
                                            <p:fltVal val="0"/>
                                          </p:val>
                                        </p:tav>
                                        <p:tav tm="100000">
                                          <p:val>
                                            <p:strVal val="#ppt_h"/>
                                          </p:val>
                                        </p:tav>
                                      </p:tavLst>
                                    </p:anim>
                                    <p:animEffect transition="in" filter="fade">
                                      <p:cBhvr>
                                        <p:cTn id="62" dur="500"/>
                                        <p:tgtEl>
                                          <p:spTgt spid="32"/>
                                        </p:tgtEl>
                                      </p:cBhvr>
                                    </p:animEffect>
                                  </p:childTnLst>
                                </p:cTn>
                              </p:par>
                            </p:childTnLst>
                          </p:cTn>
                        </p:par>
                        <p:par>
                          <p:cTn id="63" fill="hold">
                            <p:stCondLst>
                              <p:cond delay="7000"/>
                            </p:stCondLst>
                            <p:childTnLst>
                              <p:par>
                                <p:cTn id="64" presetID="42" presetClass="entr" presetSubtype="0" fill="hold" nodeType="afterEffect">
                                  <p:stCondLst>
                                    <p:cond delay="0"/>
                                  </p:stCondLst>
                                  <p:childTnLst>
                                    <p:set>
                                      <p:cBhvr>
                                        <p:cTn id="65" dur="1" fill="hold">
                                          <p:stCondLst>
                                            <p:cond delay="0"/>
                                          </p:stCondLst>
                                        </p:cTn>
                                        <p:tgtEl>
                                          <p:spTgt spid="33"/>
                                        </p:tgtEl>
                                        <p:attrNameLst>
                                          <p:attrName>style.visibility</p:attrName>
                                        </p:attrNameLst>
                                      </p:cBhvr>
                                      <p:to>
                                        <p:strVal val="visible"/>
                                      </p:to>
                                    </p:set>
                                    <p:animEffect transition="in" filter="fade">
                                      <p:cBhvr>
                                        <p:cTn id="66" dur="1000"/>
                                        <p:tgtEl>
                                          <p:spTgt spid="33"/>
                                        </p:tgtEl>
                                      </p:cBhvr>
                                    </p:animEffect>
                                    <p:anim calcmode="lin" valueType="num">
                                      <p:cBhvr>
                                        <p:cTn id="67" dur="1000" fill="hold"/>
                                        <p:tgtEl>
                                          <p:spTgt spid="33"/>
                                        </p:tgtEl>
                                        <p:attrNameLst>
                                          <p:attrName>ppt_x</p:attrName>
                                        </p:attrNameLst>
                                      </p:cBhvr>
                                      <p:tavLst>
                                        <p:tav tm="0">
                                          <p:val>
                                            <p:strVal val="#ppt_x"/>
                                          </p:val>
                                        </p:tav>
                                        <p:tav tm="100000">
                                          <p:val>
                                            <p:strVal val="#ppt_x"/>
                                          </p:val>
                                        </p:tav>
                                      </p:tavLst>
                                    </p:anim>
                                    <p:anim calcmode="lin" valueType="num">
                                      <p:cBhvr>
                                        <p:cTn id="68" dur="1000" fill="hold"/>
                                        <p:tgtEl>
                                          <p:spTgt spid="33"/>
                                        </p:tgtEl>
                                        <p:attrNameLst>
                                          <p:attrName>ppt_y</p:attrName>
                                        </p:attrNameLst>
                                      </p:cBhvr>
                                      <p:tavLst>
                                        <p:tav tm="0">
                                          <p:val>
                                            <p:strVal val="#ppt_y+.1"/>
                                          </p:val>
                                        </p:tav>
                                        <p:tav tm="100000">
                                          <p:val>
                                            <p:strVal val="#ppt_y"/>
                                          </p:val>
                                        </p:tav>
                                      </p:tavLst>
                                    </p:anim>
                                  </p:childTnLst>
                                </p:cTn>
                              </p:par>
                            </p:childTnLst>
                          </p:cTn>
                        </p:par>
                        <p:par>
                          <p:cTn id="69" fill="hold">
                            <p:stCondLst>
                              <p:cond delay="8000"/>
                            </p:stCondLst>
                            <p:childTnLst>
                              <p:par>
                                <p:cTn id="70" presetID="16" presetClass="entr" presetSubtype="21" fill="hold" grpId="0" nodeType="afterEffect">
                                  <p:stCondLst>
                                    <p:cond delay="0"/>
                                  </p:stCondLst>
                                  <p:childTnLst>
                                    <p:set>
                                      <p:cBhvr>
                                        <p:cTn id="71" dur="1" fill="hold">
                                          <p:stCondLst>
                                            <p:cond delay="0"/>
                                          </p:stCondLst>
                                        </p:cTn>
                                        <p:tgtEl>
                                          <p:spTgt spid="36"/>
                                        </p:tgtEl>
                                        <p:attrNameLst>
                                          <p:attrName>style.visibility</p:attrName>
                                        </p:attrNameLst>
                                      </p:cBhvr>
                                      <p:to>
                                        <p:strVal val="visible"/>
                                      </p:to>
                                    </p:set>
                                    <p:animEffect transition="in" filter="barn(inVertical)">
                                      <p:cBhvr>
                                        <p:cTn id="72" dur="500"/>
                                        <p:tgtEl>
                                          <p:spTgt spid="36"/>
                                        </p:tgtEl>
                                      </p:cBhvr>
                                    </p:animEffect>
                                  </p:childTnLst>
                                </p:cTn>
                              </p:par>
                            </p:childTnLst>
                          </p:cTn>
                        </p:par>
                        <p:par>
                          <p:cTn id="73" fill="hold">
                            <p:stCondLst>
                              <p:cond delay="8500"/>
                            </p:stCondLst>
                            <p:childTnLst>
                              <p:par>
                                <p:cTn id="74" presetID="53" presetClass="entr" presetSubtype="16" fill="hold" grpId="0" nodeType="afterEffect">
                                  <p:stCondLst>
                                    <p:cond delay="0"/>
                                  </p:stCondLst>
                                  <p:childTnLst>
                                    <p:set>
                                      <p:cBhvr>
                                        <p:cTn id="75" dur="1" fill="hold">
                                          <p:stCondLst>
                                            <p:cond delay="0"/>
                                          </p:stCondLst>
                                        </p:cTn>
                                        <p:tgtEl>
                                          <p:spTgt spid="37"/>
                                        </p:tgtEl>
                                        <p:attrNameLst>
                                          <p:attrName>style.visibility</p:attrName>
                                        </p:attrNameLst>
                                      </p:cBhvr>
                                      <p:to>
                                        <p:strVal val="visible"/>
                                      </p:to>
                                    </p:set>
                                    <p:anim calcmode="lin" valueType="num">
                                      <p:cBhvr>
                                        <p:cTn id="76" dur="500" fill="hold"/>
                                        <p:tgtEl>
                                          <p:spTgt spid="37"/>
                                        </p:tgtEl>
                                        <p:attrNameLst>
                                          <p:attrName>ppt_w</p:attrName>
                                        </p:attrNameLst>
                                      </p:cBhvr>
                                      <p:tavLst>
                                        <p:tav tm="0">
                                          <p:val>
                                            <p:fltVal val="0"/>
                                          </p:val>
                                        </p:tav>
                                        <p:tav tm="100000">
                                          <p:val>
                                            <p:strVal val="#ppt_w"/>
                                          </p:val>
                                        </p:tav>
                                      </p:tavLst>
                                    </p:anim>
                                    <p:anim calcmode="lin" valueType="num">
                                      <p:cBhvr>
                                        <p:cTn id="77" dur="500" fill="hold"/>
                                        <p:tgtEl>
                                          <p:spTgt spid="37"/>
                                        </p:tgtEl>
                                        <p:attrNameLst>
                                          <p:attrName>ppt_h</p:attrName>
                                        </p:attrNameLst>
                                      </p:cBhvr>
                                      <p:tavLst>
                                        <p:tav tm="0">
                                          <p:val>
                                            <p:fltVal val="0"/>
                                          </p:val>
                                        </p:tav>
                                        <p:tav tm="100000">
                                          <p:val>
                                            <p:strVal val="#ppt_h"/>
                                          </p:val>
                                        </p:tav>
                                      </p:tavLst>
                                    </p:anim>
                                    <p:animEffect transition="in" filter="fade">
                                      <p:cBhvr>
                                        <p:cTn id="78" dur="500"/>
                                        <p:tgtEl>
                                          <p:spTgt spid="37"/>
                                        </p:tgtEl>
                                      </p:cBhvr>
                                    </p:animEffect>
                                  </p:childTnLst>
                                </p:cTn>
                              </p:par>
                            </p:childTnLst>
                          </p:cTn>
                        </p:par>
                        <p:par>
                          <p:cTn id="79" fill="hold">
                            <p:stCondLst>
                              <p:cond delay="9000"/>
                            </p:stCondLst>
                            <p:childTnLst>
                              <p:par>
                                <p:cTn id="80" presetID="42" presetClass="entr" presetSubtype="0" fill="hold" nodeType="afterEffect">
                                  <p:stCondLst>
                                    <p:cond delay="0"/>
                                  </p:stCondLst>
                                  <p:childTnLst>
                                    <p:set>
                                      <p:cBhvr>
                                        <p:cTn id="81" dur="1" fill="hold">
                                          <p:stCondLst>
                                            <p:cond delay="0"/>
                                          </p:stCondLst>
                                        </p:cTn>
                                        <p:tgtEl>
                                          <p:spTgt spid="38"/>
                                        </p:tgtEl>
                                        <p:attrNameLst>
                                          <p:attrName>style.visibility</p:attrName>
                                        </p:attrNameLst>
                                      </p:cBhvr>
                                      <p:to>
                                        <p:strVal val="visible"/>
                                      </p:to>
                                    </p:set>
                                    <p:animEffect transition="in" filter="fade">
                                      <p:cBhvr>
                                        <p:cTn id="82" dur="1000"/>
                                        <p:tgtEl>
                                          <p:spTgt spid="38"/>
                                        </p:tgtEl>
                                      </p:cBhvr>
                                    </p:animEffect>
                                    <p:anim calcmode="lin" valueType="num">
                                      <p:cBhvr>
                                        <p:cTn id="83" dur="1000" fill="hold"/>
                                        <p:tgtEl>
                                          <p:spTgt spid="38"/>
                                        </p:tgtEl>
                                        <p:attrNameLst>
                                          <p:attrName>ppt_x</p:attrName>
                                        </p:attrNameLst>
                                      </p:cBhvr>
                                      <p:tavLst>
                                        <p:tav tm="0">
                                          <p:val>
                                            <p:strVal val="#ppt_x"/>
                                          </p:val>
                                        </p:tav>
                                        <p:tav tm="100000">
                                          <p:val>
                                            <p:strVal val="#ppt_x"/>
                                          </p:val>
                                        </p:tav>
                                      </p:tavLst>
                                    </p:anim>
                                    <p:anim calcmode="lin" valueType="num">
                                      <p:cBhvr>
                                        <p:cTn id="84"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12" grpId="0"/>
      <p:bldP spid="13" grpId="0"/>
      <p:bldP spid="19" grpId="0"/>
      <p:bldP spid="26" grpId="0"/>
      <p:bldP spid="31" grpId="0"/>
      <p:bldP spid="32" grpId="0"/>
      <p:bldP spid="36" grpId="0"/>
      <p:bldP spid="3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0200" y="179901"/>
            <a:ext cx="704773" cy="479812"/>
          </a:xfrm>
          <a:prstGeom prst="rect">
            <a:avLst/>
          </a:prstGeom>
        </p:spPr>
      </p:pic>
      <p:cxnSp>
        <p:nvCxnSpPr>
          <p:cNvPr id="14" name="直接连接符 13"/>
          <p:cNvCxnSpPr/>
          <p:nvPr/>
        </p:nvCxnSpPr>
        <p:spPr>
          <a:xfrm>
            <a:off x="2780907" y="509047"/>
            <a:ext cx="9345105" cy="0"/>
          </a:xfrm>
          <a:prstGeom prst="line">
            <a:avLst/>
          </a:prstGeom>
          <a:ln>
            <a:solidFill>
              <a:srgbClr val="427345"/>
            </a:solidFill>
          </a:ln>
        </p:spPr>
        <p:style>
          <a:lnRef idx="1">
            <a:schemeClr val="accent1"/>
          </a:lnRef>
          <a:fillRef idx="0">
            <a:schemeClr val="accent1"/>
          </a:fillRef>
          <a:effectRef idx="0">
            <a:schemeClr val="accent1"/>
          </a:effectRef>
          <a:fontRef idx="minor">
            <a:schemeClr val="tx1"/>
          </a:fontRef>
        </p:style>
      </p:cxnSp>
      <p:sp>
        <p:nvSpPr>
          <p:cNvPr id="21" name="矩形 20"/>
          <p:cNvSpPr/>
          <p:nvPr/>
        </p:nvSpPr>
        <p:spPr>
          <a:xfrm>
            <a:off x="10788597" y="156195"/>
            <a:ext cx="1337415" cy="284675"/>
          </a:xfrm>
          <a:prstGeom prst="rect">
            <a:avLst/>
          </a:prstGeom>
          <a:noFill/>
        </p:spPr>
        <p:txBody>
          <a:bodyPr vert="horz" wrap="square" lIns="68562" tIns="34281" rIns="68562" bIns="34281" rtlCol="0">
            <a:spAutoFit/>
          </a:bodyPr>
          <a:lstStyle/>
          <a:p>
            <a:pPr defTabSz="914400"/>
            <a:r>
              <a:rPr lang="zh-CN" altLang="en-US" sz="1400" b="1" dirty="0" smtClean="0">
                <a:solidFill>
                  <a:srgbClr val="427345"/>
                </a:solidFill>
                <a:latin typeface="+mj-ea"/>
                <a:ea typeface="+mj-ea"/>
              </a:rPr>
              <a:t>输入标题文字</a:t>
            </a:r>
            <a:endParaRPr lang="en-US" altLang="zh-CN" sz="1400" b="1" dirty="0">
              <a:solidFill>
                <a:srgbClr val="427345"/>
              </a:solidFill>
              <a:latin typeface="+mj-ea"/>
              <a:ea typeface="+mj-ea"/>
            </a:endParaRPr>
          </a:p>
        </p:txBody>
      </p:sp>
      <p:pic>
        <p:nvPicPr>
          <p:cNvPr id="15" name="图片 14"/>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652376" y="0"/>
            <a:ext cx="1830478" cy="852636"/>
          </a:xfrm>
          <a:prstGeom prst="rect">
            <a:avLst/>
          </a:prstGeom>
        </p:spPr>
      </p:pic>
      <p:pic>
        <p:nvPicPr>
          <p:cNvPr id="22" name="图片 2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5400000">
            <a:off x="9754318" y="4420235"/>
            <a:ext cx="1527051" cy="3810008"/>
          </a:xfrm>
          <a:prstGeom prst="rect">
            <a:avLst/>
          </a:prstGeom>
        </p:spPr>
      </p:pic>
      <p:pic>
        <p:nvPicPr>
          <p:cNvPr id="23" name="图片 2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6200000">
            <a:off x="6900878" y="5052670"/>
            <a:ext cx="993650" cy="2901702"/>
          </a:xfrm>
          <a:prstGeom prst="rect">
            <a:avLst/>
          </a:prstGeom>
        </p:spPr>
      </p:pic>
      <p:pic>
        <p:nvPicPr>
          <p:cNvPr id="24" name="图片 2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5400000">
            <a:off x="3598732" y="4434985"/>
            <a:ext cx="1527051" cy="3810008"/>
          </a:xfrm>
          <a:prstGeom prst="rect">
            <a:avLst/>
          </a:prstGeom>
        </p:spPr>
      </p:pic>
      <p:pic>
        <p:nvPicPr>
          <p:cNvPr id="25" name="图片 2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6200000">
            <a:off x="787640" y="5052670"/>
            <a:ext cx="993650" cy="2901702"/>
          </a:xfrm>
          <a:prstGeom prst="rect">
            <a:avLst/>
          </a:prstGeom>
        </p:spPr>
      </p:pic>
      <p:pic>
        <p:nvPicPr>
          <p:cNvPr id="27" name="图片 2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710532" y="4300344"/>
            <a:ext cx="2357868" cy="1888797"/>
          </a:xfrm>
          <a:prstGeom prst="rect">
            <a:avLst/>
          </a:prstGeom>
        </p:spPr>
      </p:pic>
      <p:pic>
        <p:nvPicPr>
          <p:cNvPr id="20" name="图片 1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flipH="1">
            <a:off x="8261064" y="852636"/>
            <a:ext cx="2991591" cy="4314893"/>
          </a:xfrm>
          <a:prstGeom prst="rect">
            <a:avLst/>
          </a:prstGeom>
        </p:spPr>
      </p:pic>
      <p:sp>
        <p:nvSpPr>
          <p:cNvPr id="12" name="文本框 6"/>
          <p:cNvSpPr txBox="1"/>
          <p:nvPr/>
        </p:nvSpPr>
        <p:spPr>
          <a:xfrm>
            <a:off x="1078982" y="2044412"/>
            <a:ext cx="1583157" cy="1477328"/>
          </a:xfrm>
          <a:prstGeom prst="rect">
            <a:avLst/>
          </a:prstGeom>
          <a:noFill/>
        </p:spPr>
        <p:txBody>
          <a:bodyPr wrap="square" lIns="0" tIns="0" rIns="0" bIns="0" rtlCol="0">
            <a:spAutoFit/>
          </a:bodyPr>
          <a:lstStyle>
            <a:defPPr>
              <a:defRPr lang="zh-CN"/>
            </a:defPPr>
            <a:lvl1pPr>
              <a:lnSpc>
                <a:spcPct val="200000"/>
              </a:lnSpc>
              <a:spcBef>
                <a:spcPct val="0"/>
              </a:spcBef>
              <a:defRPr sz="1200">
                <a:solidFill>
                  <a:schemeClr val="accent6">
                    <a:lumMod val="50000"/>
                  </a:schemeClr>
                </a:solidFill>
                <a:latin typeface="+mj-ea"/>
                <a:ea typeface="+mj-ea"/>
              </a:defRPr>
            </a:lvl1pPr>
          </a:lstStyle>
          <a:p>
            <a:r>
              <a:rPr lang="zh-CN" altLang="en-US" dirty="0"/>
              <a:t>您的内容打在这里，或者通过复制您的文本后，在此框中选择粘贴，并选择只保留文字。</a:t>
            </a:r>
            <a:r>
              <a:rPr lang="zh-CN" altLang="en-US" dirty="0">
                <a:sym typeface="微软雅黑" pitchFamily="34" charset="-122"/>
              </a:rPr>
              <a:t>在</a:t>
            </a:r>
            <a:r>
              <a:rPr lang="zh-CN" altLang="en-US" dirty="0" smtClean="0">
                <a:sym typeface="微软雅黑" pitchFamily="34" charset="-122"/>
              </a:rPr>
              <a:t>此</a:t>
            </a:r>
            <a:endParaRPr lang="zh-CN" altLang="en-US" dirty="0"/>
          </a:p>
        </p:txBody>
      </p:sp>
      <p:sp>
        <p:nvSpPr>
          <p:cNvPr id="13" name="矩形 12"/>
          <p:cNvSpPr/>
          <p:nvPr/>
        </p:nvSpPr>
        <p:spPr>
          <a:xfrm>
            <a:off x="1078982" y="1472068"/>
            <a:ext cx="1583157" cy="500119"/>
          </a:xfrm>
          <a:prstGeom prst="rect">
            <a:avLst/>
          </a:prstGeom>
          <a:noFill/>
        </p:spPr>
        <p:txBody>
          <a:bodyPr vert="horz" wrap="square" lIns="68562" tIns="34281" rIns="68562" bIns="34281" rtlCol="0">
            <a:spAutoFit/>
          </a:bodyPr>
          <a:lstStyle/>
          <a:p>
            <a:pPr algn="ctr" defTabSz="914400"/>
            <a:r>
              <a:rPr lang="zh-CN" altLang="en-US" sz="1400" b="1" dirty="0" smtClean="0">
                <a:solidFill>
                  <a:schemeClr val="accent6">
                    <a:lumMod val="50000"/>
                  </a:schemeClr>
                </a:solidFill>
                <a:latin typeface="+mj-ea"/>
                <a:ea typeface="+mj-ea"/>
              </a:rPr>
              <a:t>活动时间：</a:t>
            </a:r>
            <a:endParaRPr lang="en-US" altLang="zh-CN" sz="1400" b="1" dirty="0" smtClean="0">
              <a:solidFill>
                <a:schemeClr val="accent6">
                  <a:lumMod val="50000"/>
                </a:schemeClr>
              </a:solidFill>
              <a:latin typeface="+mj-ea"/>
              <a:ea typeface="+mj-ea"/>
            </a:endParaRPr>
          </a:p>
          <a:p>
            <a:pPr algn="ctr" defTabSz="914400"/>
            <a:r>
              <a:rPr lang="en-US" altLang="zh-CN" sz="1400" b="1" dirty="0" smtClean="0">
                <a:solidFill>
                  <a:schemeClr val="accent6">
                    <a:lumMod val="50000"/>
                  </a:schemeClr>
                </a:solidFill>
                <a:latin typeface="+mj-ea"/>
                <a:ea typeface="+mj-ea"/>
              </a:rPr>
              <a:t>2017.02.10-2.13</a:t>
            </a:r>
            <a:endParaRPr lang="en-US" altLang="zh-CN" sz="1400" b="1" dirty="0">
              <a:solidFill>
                <a:schemeClr val="accent6">
                  <a:lumMod val="50000"/>
                </a:schemeClr>
              </a:solidFill>
              <a:latin typeface="+mj-ea"/>
              <a:ea typeface="+mj-ea"/>
            </a:endParaRPr>
          </a:p>
        </p:txBody>
      </p:sp>
      <p:sp>
        <p:nvSpPr>
          <p:cNvPr id="16" name="文本框 6"/>
          <p:cNvSpPr txBox="1"/>
          <p:nvPr/>
        </p:nvSpPr>
        <p:spPr>
          <a:xfrm>
            <a:off x="3787256" y="2081881"/>
            <a:ext cx="1583157" cy="1477328"/>
          </a:xfrm>
          <a:prstGeom prst="rect">
            <a:avLst/>
          </a:prstGeom>
          <a:noFill/>
        </p:spPr>
        <p:txBody>
          <a:bodyPr wrap="square" lIns="0" tIns="0" rIns="0" bIns="0" rtlCol="0">
            <a:spAutoFit/>
          </a:bodyPr>
          <a:lstStyle>
            <a:defPPr>
              <a:defRPr lang="zh-CN"/>
            </a:defPPr>
            <a:lvl1pPr>
              <a:lnSpc>
                <a:spcPct val="200000"/>
              </a:lnSpc>
              <a:spcBef>
                <a:spcPct val="0"/>
              </a:spcBef>
              <a:defRPr sz="1200">
                <a:solidFill>
                  <a:schemeClr val="accent6">
                    <a:lumMod val="50000"/>
                  </a:schemeClr>
                </a:solidFill>
                <a:latin typeface="+mj-ea"/>
                <a:ea typeface="+mj-ea"/>
              </a:defRPr>
            </a:lvl1pPr>
          </a:lstStyle>
          <a:p>
            <a:r>
              <a:rPr lang="zh-CN" altLang="en-US" dirty="0"/>
              <a:t>您的内容打在这里，或者通过复制您的文本后，在此框中选择粘贴，并选择只保留文字。</a:t>
            </a:r>
            <a:r>
              <a:rPr lang="zh-CN" altLang="en-US" dirty="0">
                <a:sym typeface="微软雅黑" pitchFamily="34" charset="-122"/>
              </a:rPr>
              <a:t>在</a:t>
            </a:r>
            <a:r>
              <a:rPr lang="zh-CN" altLang="en-US" dirty="0" smtClean="0">
                <a:sym typeface="微软雅黑" pitchFamily="34" charset="-122"/>
              </a:rPr>
              <a:t>此</a:t>
            </a:r>
            <a:endParaRPr lang="zh-CN" altLang="en-US" dirty="0"/>
          </a:p>
        </p:txBody>
      </p:sp>
      <p:sp>
        <p:nvSpPr>
          <p:cNvPr id="17" name="矩形 16"/>
          <p:cNvSpPr/>
          <p:nvPr/>
        </p:nvSpPr>
        <p:spPr>
          <a:xfrm>
            <a:off x="3787256" y="1509537"/>
            <a:ext cx="1583157" cy="500119"/>
          </a:xfrm>
          <a:prstGeom prst="rect">
            <a:avLst/>
          </a:prstGeom>
          <a:noFill/>
        </p:spPr>
        <p:txBody>
          <a:bodyPr vert="horz" wrap="square" lIns="68562" tIns="34281" rIns="68562" bIns="34281" rtlCol="0">
            <a:spAutoFit/>
          </a:bodyPr>
          <a:lstStyle/>
          <a:p>
            <a:pPr algn="ctr"/>
            <a:r>
              <a:rPr lang="zh-CN" altLang="en-US" sz="1400" b="1" dirty="0">
                <a:solidFill>
                  <a:schemeClr val="accent6">
                    <a:lumMod val="50000"/>
                  </a:schemeClr>
                </a:solidFill>
                <a:latin typeface="+mj-ea"/>
              </a:rPr>
              <a:t>活</a:t>
            </a:r>
            <a:r>
              <a:rPr lang="zh-CN" altLang="en-US" sz="1400" b="1" dirty="0" smtClean="0">
                <a:solidFill>
                  <a:schemeClr val="accent6">
                    <a:lumMod val="50000"/>
                  </a:schemeClr>
                </a:solidFill>
                <a:latin typeface="+mj-ea"/>
              </a:rPr>
              <a:t>动地点：</a:t>
            </a:r>
            <a:endParaRPr lang="en-US" altLang="zh-CN" sz="1400" b="1" dirty="0">
              <a:solidFill>
                <a:schemeClr val="accent6">
                  <a:lumMod val="50000"/>
                </a:schemeClr>
              </a:solidFill>
              <a:latin typeface="+mj-ea"/>
            </a:endParaRPr>
          </a:p>
          <a:p>
            <a:pPr algn="ctr"/>
            <a:r>
              <a:rPr lang="zh-CN" altLang="en-US" sz="1400" b="1" dirty="0" smtClean="0">
                <a:solidFill>
                  <a:schemeClr val="accent6">
                    <a:lumMod val="50000"/>
                  </a:schemeClr>
                </a:solidFill>
                <a:latin typeface="+mj-ea"/>
              </a:rPr>
              <a:t>请输入地点名称</a:t>
            </a:r>
            <a:endParaRPr lang="en-US" altLang="zh-CN" sz="1400" b="1" dirty="0">
              <a:solidFill>
                <a:schemeClr val="accent6">
                  <a:lumMod val="50000"/>
                </a:schemeClr>
              </a:solidFill>
              <a:latin typeface="+mj-ea"/>
            </a:endParaRPr>
          </a:p>
        </p:txBody>
      </p:sp>
      <p:sp>
        <p:nvSpPr>
          <p:cNvPr id="18" name="文本框 6"/>
          <p:cNvSpPr txBox="1"/>
          <p:nvPr/>
        </p:nvSpPr>
        <p:spPr>
          <a:xfrm>
            <a:off x="6397062" y="2081881"/>
            <a:ext cx="1583157" cy="1477328"/>
          </a:xfrm>
          <a:prstGeom prst="rect">
            <a:avLst/>
          </a:prstGeom>
          <a:noFill/>
        </p:spPr>
        <p:txBody>
          <a:bodyPr wrap="square" lIns="0" tIns="0" rIns="0" bIns="0" rtlCol="0">
            <a:spAutoFit/>
          </a:bodyPr>
          <a:lstStyle>
            <a:defPPr>
              <a:defRPr lang="zh-CN"/>
            </a:defPPr>
            <a:lvl1pPr>
              <a:lnSpc>
                <a:spcPct val="200000"/>
              </a:lnSpc>
              <a:spcBef>
                <a:spcPct val="0"/>
              </a:spcBef>
              <a:defRPr sz="1200">
                <a:solidFill>
                  <a:schemeClr val="accent6">
                    <a:lumMod val="50000"/>
                  </a:schemeClr>
                </a:solidFill>
                <a:latin typeface="+mj-ea"/>
                <a:ea typeface="+mj-ea"/>
              </a:defRPr>
            </a:lvl1pPr>
          </a:lstStyle>
          <a:p>
            <a:r>
              <a:rPr lang="zh-CN" altLang="en-US" dirty="0"/>
              <a:t>您的内容打在这里，或者通过复制您的文本后，在此框中选择粘贴，并选择只保留文字。</a:t>
            </a:r>
            <a:r>
              <a:rPr lang="zh-CN" altLang="en-US" dirty="0">
                <a:sym typeface="微软雅黑" pitchFamily="34" charset="-122"/>
              </a:rPr>
              <a:t>在</a:t>
            </a:r>
            <a:r>
              <a:rPr lang="zh-CN" altLang="en-US" dirty="0" smtClean="0">
                <a:sym typeface="微软雅黑" pitchFamily="34" charset="-122"/>
              </a:rPr>
              <a:t>此</a:t>
            </a:r>
            <a:endParaRPr lang="zh-CN" altLang="en-US" dirty="0"/>
          </a:p>
        </p:txBody>
      </p:sp>
      <p:sp>
        <p:nvSpPr>
          <p:cNvPr id="19" name="矩形 18"/>
          <p:cNvSpPr/>
          <p:nvPr/>
        </p:nvSpPr>
        <p:spPr>
          <a:xfrm>
            <a:off x="6397062" y="1509537"/>
            <a:ext cx="1583157" cy="500119"/>
          </a:xfrm>
          <a:prstGeom prst="rect">
            <a:avLst/>
          </a:prstGeom>
          <a:noFill/>
        </p:spPr>
        <p:txBody>
          <a:bodyPr vert="horz" wrap="square" lIns="68562" tIns="34281" rIns="68562" bIns="34281" rtlCol="0">
            <a:spAutoFit/>
          </a:bodyPr>
          <a:lstStyle/>
          <a:p>
            <a:pPr algn="ctr"/>
            <a:r>
              <a:rPr lang="zh-CN" altLang="en-US" sz="1400" b="1" dirty="0" smtClean="0">
                <a:solidFill>
                  <a:schemeClr val="accent6">
                    <a:lumMod val="50000"/>
                  </a:schemeClr>
                </a:solidFill>
                <a:latin typeface="+mj-ea"/>
              </a:rPr>
              <a:t>针对客户群体：</a:t>
            </a:r>
            <a:endParaRPr lang="en-US" altLang="zh-CN" sz="1400" b="1" dirty="0">
              <a:solidFill>
                <a:schemeClr val="accent6">
                  <a:lumMod val="50000"/>
                </a:schemeClr>
              </a:solidFill>
              <a:latin typeface="+mj-ea"/>
            </a:endParaRPr>
          </a:p>
          <a:p>
            <a:pPr algn="ctr"/>
            <a:r>
              <a:rPr lang="zh-CN" altLang="en-US" sz="1400" b="1" dirty="0">
                <a:solidFill>
                  <a:schemeClr val="accent6">
                    <a:lumMod val="50000"/>
                  </a:schemeClr>
                </a:solidFill>
                <a:latin typeface="+mj-ea"/>
              </a:rPr>
              <a:t>请输入地点名称</a:t>
            </a:r>
            <a:endParaRPr lang="en-US" altLang="zh-CN" sz="1400" b="1" dirty="0">
              <a:solidFill>
                <a:schemeClr val="accent6">
                  <a:lumMod val="50000"/>
                </a:schemeClr>
              </a:solidFill>
              <a:latin typeface="+mj-ea"/>
            </a:endParaRPr>
          </a:p>
        </p:txBody>
      </p:sp>
      <p:sp>
        <p:nvSpPr>
          <p:cNvPr id="26" name="文本框 6"/>
          <p:cNvSpPr txBox="1"/>
          <p:nvPr/>
        </p:nvSpPr>
        <p:spPr>
          <a:xfrm>
            <a:off x="1020531" y="4361749"/>
            <a:ext cx="1583157" cy="1477328"/>
          </a:xfrm>
          <a:prstGeom prst="rect">
            <a:avLst/>
          </a:prstGeom>
          <a:noFill/>
        </p:spPr>
        <p:txBody>
          <a:bodyPr wrap="square" lIns="0" tIns="0" rIns="0" bIns="0" rtlCol="0">
            <a:spAutoFit/>
          </a:bodyPr>
          <a:lstStyle>
            <a:defPPr>
              <a:defRPr lang="zh-CN"/>
            </a:defPPr>
            <a:lvl1pPr>
              <a:lnSpc>
                <a:spcPct val="200000"/>
              </a:lnSpc>
              <a:spcBef>
                <a:spcPct val="0"/>
              </a:spcBef>
              <a:defRPr sz="1200">
                <a:solidFill>
                  <a:schemeClr val="accent6">
                    <a:lumMod val="50000"/>
                  </a:schemeClr>
                </a:solidFill>
                <a:latin typeface="+mj-ea"/>
                <a:ea typeface="+mj-ea"/>
              </a:defRPr>
            </a:lvl1pPr>
          </a:lstStyle>
          <a:p>
            <a:r>
              <a:rPr lang="zh-CN" altLang="en-US" dirty="0"/>
              <a:t>您的内容打在这里，或者通过复制您的文本后，在此框中选择粘贴，并选择只保留文字。</a:t>
            </a:r>
            <a:r>
              <a:rPr lang="zh-CN" altLang="en-US" dirty="0">
                <a:sym typeface="微软雅黑" pitchFamily="34" charset="-122"/>
              </a:rPr>
              <a:t>在</a:t>
            </a:r>
            <a:r>
              <a:rPr lang="zh-CN" altLang="en-US" dirty="0" smtClean="0">
                <a:sym typeface="微软雅黑" pitchFamily="34" charset="-122"/>
              </a:rPr>
              <a:t>此</a:t>
            </a:r>
            <a:endParaRPr lang="zh-CN" altLang="en-US" dirty="0"/>
          </a:p>
        </p:txBody>
      </p:sp>
      <p:sp>
        <p:nvSpPr>
          <p:cNvPr id="28" name="矩形 27"/>
          <p:cNvSpPr/>
          <p:nvPr/>
        </p:nvSpPr>
        <p:spPr>
          <a:xfrm>
            <a:off x="1020531" y="3903026"/>
            <a:ext cx="1583157" cy="500119"/>
          </a:xfrm>
          <a:prstGeom prst="rect">
            <a:avLst/>
          </a:prstGeom>
          <a:noFill/>
        </p:spPr>
        <p:txBody>
          <a:bodyPr vert="horz" wrap="square" lIns="68562" tIns="34281" rIns="68562" bIns="34281" rtlCol="0">
            <a:spAutoFit/>
          </a:bodyPr>
          <a:lstStyle/>
          <a:p>
            <a:pPr algn="ctr"/>
            <a:r>
              <a:rPr lang="zh-CN" altLang="en-US" sz="1400" b="1" dirty="0" smtClean="0">
                <a:solidFill>
                  <a:schemeClr val="accent6">
                    <a:lumMod val="50000"/>
                  </a:schemeClr>
                </a:solidFill>
                <a:latin typeface="+mj-ea"/>
              </a:rPr>
              <a:t>宣传方式：</a:t>
            </a:r>
            <a:endParaRPr lang="en-US" altLang="zh-CN" sz="1400" b="1" dirty="0">
              <a:solidFill>
                <a:schemeClr val="accent6">
                  <a:lumMod val="50000"/>
                </a:schemeClr>
              </a:solidFill>
              <a:latin typeface="+mj-ea"/>
            </a:endParaRPr>
          </a:p>
          <a:p>
            <a:pPr algn="ctr"/>
            <a:r>
              <a:rPr lang="zh-CN" altLang="en-US" sz="1400" b="1" dirty="0">
                <a:solidFill>
                  <a:schemeClr val="accent6">
                    <a:lumMod val="50000"/>
                  </a:schemeClr>
                </a:solidFill>
                <a:latin typeface="+mj-ea"/>
              </a:rPr>
              <a:t>请输入地点名称</a:t>
            </a:r>
            <a:endParaRPr lang="en-US" altLang="zh-CN" sz="1400" b="1" dirty="0">
              <a:solidFill>
                <a:schemeClr val="accent6">
                  <a:lumMod val="50000"/>
                </a:schemeClr>
              </a:solidFill>
              <a:latin typeface="+mj-ea"/>
            </a:endParaRPr>
          </a:p>
        </p:txBody>
      </p:sp>
      <p:sp>
        <p:nvSpPr>
          <p:cNvPr id="30" name="矩形 29"/>
          <p:cNvSpPr/>
          <p:nvPr/>
        </p:nvSpPr>
        <p:spPr>
          <a:xfrm>
            <a:off x="3793617" y="3903026"/>
            <a:ext cx="1583157" cy="500119"/>
          </a:xfrm>
          <a:prstGeom prst="rect">
            <a:avLst/>
          </a:prstGeom>
          <a:noFill/>
        </p:spPr>
        <p:txBody>
          <a:bodyPr vert="horz" wrap="square" lIns="68562" tIns="34281" rIns="68562" bIns="34281" rtlCol="0">
            <a:spAutoFit/>
          </a:bodyPr>
          <a:lstStyle/>
          <a:p>
            <a:pPr algn="ctr"/>
            <a:r>
              <a:rPr lang="zh-CN" altLang="en-US" sz="1400" b="1" dirty="0" smtClean="0">
                <a:solidFill>
                  <a:schemeClr val="accent6">
                    <a:lumMod val="50000"/>
                  </a:schemeClr>
                </a:solidFill>
                <a:latin typeface="+mj-ea"/>
              </a:rPr>
              <a:t>媒体支持：</a:t>
            </a:r>
            <a:endParaRPr lang="en-US" altLang="zh-CN" sz="1400" b="1" dirty="0">
              <a:solidFill>
                <a:schemeClr val="accent6">
                  <a:lumMod val="50000"/>
                </a:schemeClr>
              </a:solidFill>
              <a:latin typeface="+mj-ea"/>
            </a:endParaRPr>
          </a:p>
          <a:p>
            <a:pPr algn="ctr"/>
            <a:r>
              <a:rPr lang="zh-CN" altLang="en-US" sz="1400" b="1" dirty="0">
                <a:solidFill>
                  <a:schemeClr val="accent6">
                    <a:lumMod val="50000"/>
                  </a:schemeClr>
                </a:solidFill>
                <a:latin typeface="+mj-ea"/>
              </a:rPr>
              <a:t>请输入地点名称</a:t>
            </a:r>
            <a:endParaRPr lang="en-US" altLang="zh-CN" sz="1400" b="1" dirty="0">
              <a:solidFill>
                <a:schemeClr val="accent6">
                  <a:lumMod val="50000"/>
                </a:schemeClr>
              </a:solidFill>
              <a:latin typeface="+mj-ea"/>
            </a:endParaRPr>
          </a:p>
        </p:txBody>
      </p:sp>
      <p:sp>
        <p:nvSpPr>
          <p:cNvPr id="31" name="文本框 6"/>
          <p:cNvSpPr txBox="1"/>
          <p:nvPr/>
        </p:nvSpPr>
        <p:spPr>
          <a:xfrm>
            <a:off x="3679263" y="4361749"/>
            <a:ext cx="1583157" cy="1477328"/>
          </a:xfrm>
          <a:prstGeom prst="rect">
            <a:avLst/>
          </a:prstGeom>
          <a:noFill/>
        </p:spPr>
        <p:txBody>
          <a:bodyPr wrap="square" lIns="0" tIns="0" rIns="0" bIns="0" rtlCol="0">
            <a:spAutoFit/>
          </a:bodyPr>
          <a:lstStyle>
            <a:defPPr>
              <a:defRPr lang="zh-CN"/>
            </a:defPPr>
            <a:lvl1pPr>
              <a:lnSpc>
                <a:spcPct val="200000"/>
              </a:lnSpc>
              <a:spcBef>
                <a:spcPct val="0"/>
              </a:spcBef>
              <a:defRPr sz="1200">
                <a:solidFill>
                  <a:schemeClr val="accent6">
                    <a:lumMod val="50000"/>
                  </a:schemeClr>
                </a:solidFill>
                <a:latin typeface="+mj-ea"/>
                <a:ea typeface="+mj-ea"/>
              </a:defRPr>
            </a:lvl1pPr>
          </a:lstStyle>
          <a:p>
            <a:r>
              <a:rPr lang="zh-CN" altLang="en-US" dirty="0"/>
              <a:t>您的内容打在这里，或者通过复制您的文本后，在此框中选择粘贴，并选择只保留文字。</a:t>
            </a:r>
            <a:r>
              <a:rPr lang="zh-CN" altLang="en-US" dirty="0">
                <a:sym typeface="微软雅黑" pitchFamily="34" charset="-122"/>
              </a:rPr>
              <a:t>在</a:t>
            </a:r>
            <a:r>
              <a:rPr lang="zh-CN" altLang="en-US" dirty="0" smtClean="0">
                <a:sym typeface="微软雅黑" pitchFamily="34" charset="-122"/>
              </a:rPr>
              <a:t>此</a:t>
            </a:r>
            <a:endParaRPr lang="zh-CN" altLang="en-US" dirty="0"/>
          </a:p>
        </p:txBody>
      </p:sp>
      <p:sp>
        <p:nvSpPr>
          <p:cNvPr id="32" name="矩形 31"/>
          <p:cNvSpPr/>
          <p:nvPr/>
        </p:nvSpPr>
        <p:spPr>
          <a:xfrm>
            <a:off x="6514413" y="3903026"/>
            <a:ext cx="1583157" cy="500119"/>
          </a:xfrm>
          <a:prstGeom prst="rect">
            <a:avLst/>
          </a:prstGeom>
          <a:noFill/>
        </p:spPr>
        <p:txBody>
          <a:bodyPr vert="horz" wrap="square" lIns="68562" tIns="34281" rIns="68562" bIns="34281" rtlCol="0">
            <a:spAutoFit/>
          </a:bodyPr>
          <a:lstStyle/>
          <a:p>
            <a:pPr algn="ctr"/>
            <a:r>
              <a:rPr lang="zh-CN" altLang="en-US" sz="1400" b="1" dirty="0" smtClean="0">
                <a:solidFill>
                  <a:schemeClr val="accent6">
                    <a:lumMod val="50000"/>
                  </a:schemeClr>
                </a:solidFill>
                <a:latin typeface="+mj-ea"/>
              </a:rPr>
              <a:t>厂家支持</a:t>
            </a:r>
            <a:endParaRPr lang="en-US" altLang="zh-CN" sz="1400" b="1" dirty="0" smtClean="0">
              <a:solidFill>
                <a:schemeClr val="accent6">
                  <a:lumMod val="50000"/>
                </a:schemeClr>
              </a:solidFill>
              <a:latin typeface="+mj-ea"/>
            </a:endParaRPr>
          </a:p>
          <a:p>
            <a:pPr algn="ctr"/>
            <a:r>
              <a:rPr lang="zh-CN" altLang="en-US" sz="1400" b="1" dirty="0" smtClean="0">
                <a:solidFill>
                  <a:schemeClr val="accent6">
                    <a:lumMod val="50000"/>
                  </a:schemeClr>
                </a:solidFill>
                <a:latin typeface="+mj-ea"/>
              </a:rPr>
              <a:t>请</a:t>
            </a:r>
            <a:r>
              <a:rPr lang="zh-CN" altLang="en-US" sz="1400" b="1" dirty="0">
                <a:solidFill>
                  <a:schemeClr val="accent6">
                    <a:lumMod val="50000"/>
                  </a:schemeClr>
                </a:solidFill>
                <a:latin typeface="+mj-ea"/>
              </a:rPr>
              <a:t>输入地点名称</a:t>
            </a:r>
            <a:endParaRPr lang="en-US" altLang="zh-CN" sz="1400" b="1" dirty="0">
              <a:solidFill>
                <a:schemeClr val="accent6">
                  <a:lumMod val="50000"/>
                </a:schemeClr>
              </a:solidFill>
              <a:latin typeface="+mj-ea"/>
            </a:endParaRPr>
          </a:p>
        </p:txBody>
      </p:sp>
      <p:sp>
        <p:nvSpPr>
          <p:cNvPr id="33" name="文本框 6"/>
          <p:cNvSpPr txBox="1"/>
          <p:nvPr/>
        </p:nvSpPr>
        <p:spPr>
          <a:xfrm>
            <a:off x="6400059" y="4361749"/>
            <a:ext cx="1583157" cy="1477328"/>
          </a:xfrm>
          <a:prstGeom prst="rect">
            <a:avLst/>
          </a:prstGeom>
          <a:noFill/>
        </p:spPr>
        <p:txBody>
          <a:bodyPr wrap="square" lIns="0" tIns="0" rIns="0" bIns="0" rtlCol="0">
            <a:spAutoFit/>
          </a:bodyPr>
          <a:lstStyle>
            <a:defPPr>
              <a:defRPr lang="zh-CN"/>
            </a:defPPr>
            <a:lvl1pPr>
              <a:lnSpc>
                <a:spcPct val="200000"/>
              </a:lnSpc>
              <a:spcBef>
                <a:spcPct val="0"/>
              </a:spcBef>
              <a:defRPr sz="1200">
                <a:solidFill>
                  <a:schemeClr val="accent6">
                    <a:lumMod val="50000"/>
                  </a:schemeClr>
                </a:solidFill>
                <a:latin typeface="+mj-ea"/>
                <a:ea typeface="+mj-ea"/>
              </a:defRPr>
            </a:lvl1pPr>
          </a:lstStyle>
          <a:p>
            <a:r>
              <a:rPr lang="zh-CN" altLang="en-US" dirty="0"/>
              <a:t>您的内容打在这里，或者通过复制您的文本后，在此框中选择粘贴，并选择只保留文字。</a:t>
            </a:r>
            <a:r>
              <a:rPr lang="zh-CN" altLang="en-US" dirty="0">
                <a:sym typeface="微软雅黑" pitchFamily="34" charset="-122"/>
              </a:rPr>
              <a:t>在</a:t>
            </a:r>
            <a:r>
              <a:rPr lang="zh-CN" altLang="en-US" dirty="0" smtClean="0">
                <a:sym typeface="微软雅黑" pitchFamily="34" charset="-122"/>
              </a:rPr>
              <a:t>此</a:t>
            </a:r>
            <a:endParaRPr lang="zh-CN" altLang="en-US" dirty="0"/>
          </a:p>
        </p:txBody>
      </p:sp>
      <p:pic>
        <p:nvPicPr>
          <p:cNvPr id="34" name="图片 3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8144" y="1528488"/>
            <a:ext cx="704773" cy="479812"/>
          </a:xfrm>
          <a:prstGeom prst="rect">
            <a:avLst/>
          </a:prstGeom>
        </p:spPr>
      </p:pic>
      <p:pic>
        <p:nvPicPr>
          <p:cNvPr id="35" name="图片 3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08652" y="1528488"/>
            <a:ext cx="704773" cy="479812"/>
          </a:xfrm>
          <a:prstGeom prst="rect">
            <a:avLst/>
          </a:prstGeom>
        </p:spPr>
      </p:pic>
      <p:pic>
        <p:nvPicPr>
          <p:cNvPr id="36" name="图片 3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39012" y="1528488"/>
            <a:ext cx="704773" cy="479812"/>
          </a:xfrm>
          <a:prstGeom prst="rect">
            <a:avLst/>
          </a:prstGeom>
        </p:spPr>
      </p:pic>
      <p:pic>
        <p:nvPicPr>
          <p:cNvPr id="37" name="图片 3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9597" y="3936747"/>
            <a:ext cx="704773" cy="479812"/>
          </a:xfrm>
          <a:prstGeom prst="rect">
            <a:avLst/>
          </a:prstGeom>
        </p:spPr>
      </p:pic>
      <p:pic>
        <p:nvPicPr>
          <p:cNvPr id="38" name="图片 3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46712" y="3936747"/>
            <a:ext cx="704773" cy="479812"/>
          </a:xfrm>
          <a:prstGeom prst="rect">
            <a:avLst/>
          </a:prstGeom>
        </p:spPr>
      </p:pic>
      <p:pic>
        <p:nvPicPr>
          <p:cNvPr id="39" name="图片 3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22730" y="3936747"/>
            <a:ext cx="704773" cy="479812"/>
          </a:xfrm>
          <a:prstGeom prst="rect">
            <a:avLst/>
          </a:prstGeom>
        </p:spPr>
      </p:pic>
    </p:spTree>
    <p:extLst>
      <p:ext uri="{BB962C8B-B14F-4D97-AF65-F5344CB8AC3E}">
        <p14:creationId xmlns:p14="http://schemas.microsoft.com/office/powerpoint/2010/main" val="193638970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fallOve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left)">
                                      <p:cBhvr>
                                        <p:cTn id="12" dur="500"/>
                                        <p:tgtEl>
                                          <p:spTgt spid="15"/>
                                        </p:tgtEl>
                                      </p:cBhvr>
                                    </p:animEffect>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left)">
                                      <p:cBhvr>
                                        <p:cTn id="16" dur="500"/>
                                        <p:tgtEl>
                                          <p:spTgt spid="14"/>
                                        </p:tgtEl>
                                      </p:cBhvr>
                                    </p:animEffect>
                                  </p:childTnLst>
                                </p:cTn>
                              </p:par>
                            </p:childTnLst>
                          </p:cTn>
                        </p:par>
                        <p:par>
                          <p:cTn id="17" fill="hold">
                            <p:stCondLst>
                              <p:cond delay="1500"/>
                            </p:stCondLst>
                            <p:childTnLst>
                              <p:par>
                                <p:cTn id="18" presetID="14" presetClass="entr" presetSubtype="10" fill="hold" grpId="0" nodeType="after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randombar(horizontal)">
                                      <p:cBhvr>
                                        <p:cTn id="20" dur="500"/>
                                        <p:tgtEl>
                                          <p:spTgt spid="21"/>
                                        </p:tgtEl>
                                      </p:cBhvr>
                                    </p:animEffect>
                                  </p:childTnLst>
                                </p:cTn>
                              </p:par>
                            </p:childTnLst>
                          </p:cTn>
                        </p:par>
                        <p:par>
                          <p:cTn id="21" fill="hold">
                            <p:stCondLst>
                              <p:cond delay="2000"/>
                            </p:stCondLst>
                            <p:childTnLst>
                              <p:par>
                                <p:cTn id="22" presetID="2" presetClass="entr" presetSubtype="8" fill="hold" nodeType="afterEffect">
                                  <p:stCondLst>
                                    <p:cond delay="0"/>
                                  </p:stCondLst>
                                  <p:childTnLst>
                                    <p:set>
                                      <p:cBhvr>
                                        <p:cTn id="23" dur="1" fill="hold">
                                          <p:stCondLst>
                                            <p:cond delay="0"/>
                                          </p:stCondLst>
                                        </p:cTn>
                                        <p:tgtEl>
                                          <p:spTgt spid="27"/>
                                        </p:tgtEl>
                                        <p:attrNameLst>
                                          <p:attrName>style.visibility</p:attrName>
                                        </p:attrNameLst>
                                      </p:cBhvr>
                                      <p:to>
                                        <p:strVal val="visible"/>
                                      </p:to>
                                    </p:set>
                                    <p:anim calcmode="lin" valueType="num">
                                      <p:cBhvr additive="base">
                                        <p:cTn id="24" dur="500" fill="hold"/>
                                        <p:tgtEl>
                                          <p:spTgt spid="27"/>
                                        </p:tgtEl>
                                        <p:attrNameLst>
                                          <p:attrName>ppt_x</p:attrName>
                                        </p:attrNameLst>
                                      </p:cBhvr>
                                      <p:tavLst>
                                        <p:tav tm="0">
                                          <p:val>
                                            <p:strVal val="0-#ppt_w/2"/>
                                          </p:val>
                                        </p:tav>
                                        <p:tav tm="100000">
                                          <p:val>
                                            <p:strVal val="#ppt_x"/>
                                          </p:val>
                                        </p:tav>
                                      </p:tavLst>
                                    </p:anim>
                                    <p:anim calcmode="lin" valueType="num">
                                      <p:cBhvr additive="base">
                                        <p:cTn id="25" dur="500" fill="hold"/>
                                        <p:tgtEl>
                                          <p:spTgt spid="27"/>
                                        </p:tgtEl>
                                        <p:attrNameLst>
                                          <p:attrName>ppt_y</p:attrName>
                                        </p:attrNameLst>
                                      </p:cBhvr>
                                      <p:tavLst>
                                        <p:tav tm="0">
                                          <p:val>
                                            <p:strVal val="#ppt_y"/>
                                          </p:val>
                                        </p:tav>
                                        <p:tav tm="100000">
                                          <p:val>
                                            <p:strVal val="#ppt_y"/>
                                          </p:val>
                                        </p:tav>
                                      </p:tavLst>
                                    </p:anim>
                                  </p:childTnLst>
                                </p:cTn>
                              </p:par>
                              <p:par>
                                <p:cTn id="26" presetID="2" presetClass="entr" presetSubtype="8" fill="hold" nodeType="withEffect">
                                  <p:stCondLst>
                                    <p:cond delay="0"/>
                                  </p:stCondLst>
                                  <p:childTnLst>
                                    <p:set>
                                      <p:cBhvr>
                                        <p:cTn id="27" dur="1" fill="hold">
                                          <p:stCondLst>
                                            <p:cond delay="0"/>
                                          </p:stCondLst>
                                        </p:cTn>
                                        <p:tgtEl>
                                          <p:spTgt spid="20"/>
                                        </p:tgtEl>
                                        <p:attrNameLst>
                                          <p:attrName>style.visibility</p:attrName>
                                        </p:attrNameLst>
                                      </p:cBhvr>
                                      <p:to>
                                        <p:strVal val="visible"/>
                                      </p:to>
                                    </p:set>
                                    <p:anim calcmode="lin" valueType="num">
                                      <p:cBhvr additive="base">
                                        <p:cTn id="28" dur="500" fill="hold"/>
                                        <p:tgtEl>
                                          <p:spTgt spid="20"/>
                                        </p:tgtEl>
                                        <p:attrNameLst>
                                          <p:attrName>ppt_x</p:attrName>
                                        </p:attrNameLst>
                                      </p:cBhvr>
                                      <p:tavLst>
                                        <p:tav tm="0">
                                          <p:val>
                                            <p:strVal val="0-#ppt_w/2"/>
                                          </p:val>
                                        </p:tav>
                                        <p:tav tm="100000">
                                          <p:val>
                                            <p:strVal val="#ppt_x"/>
                                          </p:val>
                                        </p:tav>
                                      </p:tavLst>
                                    </p:anim>
                                    <p:anim calcmode="lin" valueType="num">
                                      <p:cBhvr additive="base">
                                        <p:cTn id="29" dur="500" fill="hold"/>
                                        <p:tgtEl>
                                          <p:spTgt spid="20"/>
                                        </p:tgtEl>
                                        <p:attrNameLst>
                                          <p:attrName>ppt_y</p:attrName>
                                        </p:attrNameLst>
                                      </p:cBhvr>
                                      <p:tavLst>
                                        <p:tav tm="0">
                                          <p:val>
                                            <p:strVal val="#ppt_y"/>
                                          </p:val>
                                        </p:tav>
                                        <p:tav tm="100000">
                                          <p:val>
                                            <p:strVal val="#ppt_y"/>
                                          </p:val>
                                        </p:tav>
                                      </p:tavLst>
                                    </p:anim>
                                  </p:childTnLst>
                                </p:cTn>
                              </p:par>
                            </p:childTnLst>
                          </p:cTn>
                        </p:par>
                        <p:par>
                          <p:cTn id="30" fill="hold">
                            <p:stCondLst>
                              <p:cond delay="2500"/>
                            </p:stCondLst>
                            <p:childTnLst>
                              <p:par>
                                <p:cTn id="31" presetID="2" presetClass="entr" presetSubtype="9" fill="hold" nodeType="afterEffect">
                                  <p:stCondLst>
                                    <p:cond delay="0"/>
                                  </p:stCondLst>
                                  <p:childTnLst>
                                    <p:set>
                                      <p:cBhvr>
                                        <p:cTn id="32" dur="1" fill="hold">
                                          <p:stCondLst>
                                            <p:cond delay="0"/>
                                          </p:stCondLst>
                                        </p:cTn>
                                        <p:tgtEl>
                                          <p:spTgt spid="34"/>
                                        </p:tgtEl>
                                        <p:attrNameLst>
                                          <p:attrName>style.visibility</p:attrName>
                                        </p:attrNameLst>
                                      </p:cBhvr>
                                      <p:to>
                                        <p:strVal val="visible"/>
                                      </p:to>
                                    </p:set>
                                    <p:anim calcmode="lin" valueType="num">
                                      <p:cBhvr additive="base">
                                        <p:cTn id="33" dur="500" fill="hold"/>
                                        <p:tgtEl>
                                          <p:spTgt spid="34"/>
                                        </p:tgtEl>
                                        <p:attrNameLst>
                                          <p:attrName>ppt_x</p:attrName>
                                        </p:attrNameLst>
                                      </p:cBhvr>
                                      <p:tavLst>
                                        <p:tav tm="0">
                                          <p:val>
                                            <p:strVal val="0-#ppt_w/2"/>
                                          </p:val>
                                        </p:tav>
                                        <p:tav tm="100000">
                                          <p:val>
                                            <p:strVal val="#ppt_x"/>
                                          </p:val>
                                        </p:tav>
                                      </p:tavLst>
                                    </p:anim>
                                    <p:anim calcmode="lin" valueType="num">
                                      <p:cBhvr additive="base">
                                        <p:cTn id="34" dur="500" fill="hold"/>
                                        <p:tgtEl>
                                          <p:spTgt spid="34"/>
                                        </p:tgtEl>
                                        <p:attrNameLst>
                                          <p:attrName>ppt_y</p:attrName>
                                        </p:attrNameLst>
                                      </p:cBhvr>
                                      <p:tavLst>
                                        <p:tav tm="0">
                                          <p:val>
                                            <p:strVal val="0-#ppt_h/2"/>
                                          </p:val>
                                        </p:tav>
                                        <p:tav tm="100000">
                                          <p:val>
                                            <p:strVal val="#ppt_y"/>
                                          </p:val>
                                        </p:tav>
                                      </p:tavLst>
                                    </p:anim>
                                  </p:childTnLst>
                                </p:cTn>
                              </p:par>
                            </p:childTnLst>
                          </p:cTn>
                        </p:par>
                        <p:par>
                          <p:cTn id="35" fill="hold">
                            <p:stCondLst>
                              <p:cond delay="3000"/>
                            </p:stCondLst>
                            <p:childTnLst>
                              <p:par>
                                <p:cTn id="36" presetID="14" presetClass="entr" presetSubtype="10" fill="hold" grpId="0" nodeType="after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randombar(horizontal)">
                                      <p:cBhvr>
                                        <p:cTn id="38" dur="500"/>
                                        <p:tgtEl>
                                          <p:spTgt spid="13"/>
                                        </p:tgtEl>
                                      </p:cBhvr>
                                    </p:animEffect>
                                  </p:childTnLst>
                                </p:cTn>
                              </p:par>
                            </p:childTnLst>
                          </p:cTn>
                        </p:par>
                        <p:par>
                          <p:cTn id="39" fill="hold">
                            <p:stCondLst>
                              <p:cond delay="3500"/>
                            </p:stCondLst>
                            <p:childTnLst>
                              <p:par>
                                <p:cTn id="40" presetID="42" presetClass="entr" presetSubtype="0" fill="hold" grpId="0" nodeType="after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1000"/>
                                        <p:tgtEl>
                                          <p:spTgt spid="12"/>
                                        </p:tgtEl>
                                      </p:cBhvr>
                                    </p:animEffect>
                                    <p:anim calcmode="lin" valueType="num">
                                      <p:cBhvr>
                                        <p:cTn id="43" dur="1000" fill="hold"/>
                                        <p:tgtEl>
                                          <p:spTgt spid="12"/>
                                        </p:tgtEl>
                                        <p:attrNameLst>
                                          <p:attrName>ppt_x</p:attrName>
                                        </p:attrNameLst>
                                      </p:cBhvr>
                                      <p:tavLst>
                                        <p:tav tm="0">
                                          <p:val>
                                            <p:strVal val="#ppt_x"/>
                                          </p:val>
                                        </p:tav>
                                        <p:tav tm="100000">
                                          <p:val>
                                            <p:strVal val="#ppt_x"/>
                                          </p:val>
                                        </p:tav>
                                      </p:tavLst>
                                    </p:anim>
                                    <p:anim calcmode="lin" valueType="num">
                                      <p:cBhvr>
                                        <p:cTn id="44" dur="1000" fill="hold"/>
                                        <p:tgtEl>
                                          <p:spTgt spid="12"/>
                                        </p:tgtEl>
                                        <p:attrNameLst>
                                          <p:attrName>ppt_y</p:attrName>
                                        </p:attrNameLst>
                                      </p:cBhvr>
                                      <p:tavLst>
                                        <p:tav tm="0">
                                          <p:val>
                                            <p:strVal val="#ppt_y+.1"/>
                                          </p:val>
                                        </p:tav>
                                        <p:tav tm="100000">
                                          <p:val>
                                            <p:strVal val="#ppt_y"/>
                                          </p:val>
                                        </p:tav>
                                      </p:tavLst>
                                    </p:anim>
                                  </p:childTnLst>
                                </p:cTn>
                              </p:par>
                            </p:childTnLst>
                          </p:cTn>
                        </p:par>
                        <p:par>
                          <p:cTn id="45" fill="hold">
                            <p:stCondLst>
                              <p:cond delay="4500"/>
                            </p:stCondLst>
                            <p:childTnLst>
                              <p:par>
                                <p:cTn id="46" presetID="2" presetClass="entr" presetSubtype="9" fill="hold" nodeType="afterEffect">
                                  <p:stCondLst>
                                    <p:cond delay="0"/>
                                  </p:stCondLst>
                                  <p:childTnLst>
                                    <p:set>
                                      <p:cBhvr>
                                        <p:cTn id="47" dur="1" fill="hold">
                                          <p:stCondLst>
                                            <p:cond delay="0"/>
                                          </p:stCondLst>
                                        </p:cTn>
                                        <p:tgtEl>
                                          <p:spTgt spid="35"/>
                                        </p:tgtEl>
                                        <p:attrNameLst>
                                          <p:attrName>style.visibility</p:attrName>
                                        </p:attrNameLst>
                                      </p:cBhvr>
                                      <p:to>
                                        <p:strVal val="visible"/>
                                      </p:to>
                                    </p:set>
                                    <p:anim calcmode="lin" valueType="num">
                                      <p:cBhvr additive="base">
                                        <p:cTn id="48" dur="500" fill="hold"/>
                                        <p:tgtEl>
                                          <p:spTgt spid="35"/>
                                        </p:tgtEl>
                                        <p:attrNameLst>
                                          <p:attrName>ppt_x</p:attrName>
                                        </p:attrNameLst>
                                      </p:cBhvr>
                                      <p:tavLst>
                                        <p:tav tm="0">
                                          <p:val>
                                            <p:strVal val="0-#ppt_w/2"/>
                                          </p:val>
                                        </p:tav>
                                        <p:tav tm="100000">
                                          <p:val>
                                            <p:strVal val="#ppt_x"/>
                                          </p:val>
                                        </p:tav>
                                      </p:tavLst>
                                    </p:anim>
                                    <p:anim calcmode="lin" valueType="num">
                                      <p:cBhvr additive="base">
                                        <p:cTn id="49" dur="500" fill="hold"/>
                                        <p:tgtEl>
                                          <p:spTgt spid="35"/>
                                        </p:tgtEl>
                                        <p:attrNameLst>
                                          <p:attrName>ppt_y</p:attrName>
                                        </p:attrNameLst>
                                      </p:cBhvr>
                                      <p:tavLst>
                                        <p:tav tm="0">
                                          <p:val>
                                            <p:strVal val="0-#ppt_h/2"/>
                                          </p:val>
                                        </p:tav>
                                        <p:tav tm="100000">
                                          <p:val>
                                            <p:strVal val="#ppt_y"/>
                                          </p:val>
                                        </p:tav>
                                      </p:tavLst>
                                    </p:anim>
                                  </p:childTnLst>
                                </p:cTn>
                              </p:par>
                            </p:childTnLst>
                          </p:cTn>
                        </p:par>
                        <p:par>
                          <p:cTn id="50" fill="hold">
                            <p:stCondLst>
                              <p:cond delay="5000"/>
                            </p:stCondLst>
                            <p:childTnLst>
                              <p:par>
                                <p:cTn id="51" presetID="14" presetClass="entr" presetSubtype="10" fill="hold" grpId="0" nodeType="after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randombar(horizontal)">
                                      <p:cBhvr>
                                        <p:cTn id="53" dur="500"/>
                                        <p:tgtEl>
                                          <p:spTgt spid="17"/>
                                        </p:tgtEl>
                                      </p:cBhvr>
                                    </p:animEffect>
                                  </p:childTnLst>
                                </p:cTn>
                              </p:par>
                            </p:childTnLst>
                          </p:cTn>
                        </p:par>
                        <p:par>
                          <p:cTn id="54" fill="hold">
                            <p:stCondLst>
                              <p:cond delay="5500"/>
                            </p:stCondLst>
                            <p:childTnLst>
                              <p:par>
                                <p:cTn id="55" presetID="42" presetClass="entr" presetSubtype="0" fill="hold" grpId="0" nodeType="after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fade">
                                      <p:cBhvr>
                                        <p:cTn id="57" dur="1000"/>
                                        <p:tgtEl>
                                          <p:spTgt spid="16"/>
                                        </p:tgtEl>
                                      </p:cBhvr>
                                    </p:animEffect>
                                    <p:anim calcmode="lin" valueType="num">
                                      <p:cBhvr>
                                        <p:cTn id="58" dur="1000" fill="hold"/>
                                        <p:tgtEl>
                                          <p:spTgt spid="16"/>
                                        </p:tgtEl>
                                        <p:attrNameLst>
                                          <p:attrName>ppt_x</p:attrName>
                                        </p:attrNameLst>
                                      </p:cBhvr>
                                      <p:tavLst>
                                        <p:tav tm="0">
                                          <p:val>
                                            <p:strVal val="#ppt_x"/>
                                          </p:val>
                                        </p:tav>
                                        <p:tav tm="100000">
                                          <p:val>
                                            <p:strVal val="#ppt_x"/>
                                          </p:val>
                                        </p:tav>
                                      </p:tavLst>
                                    </p:anim>
                                    <p:anim calcmode="lin" valueType="num">
                                      <p:cBhvr>
                                        <p:cTn id="59" dur="1000" fill="hold"/>
                                        <p:tgtEl>
                                          <p:spTgt spid="16"/>
                                        </p:tgtEl>
                                        <p:attrNameLst>
                                          <p:attrName>ppt_y</p:attrName>
                                        </p:attrNameLst>
                                      </p:cBhvr>
                                      <p:tavLst>
                                        <p:tav tm="0">
                                          <p:val>
                                            <p:strVal val="#ppt_y+.1"/>
                                          </p:val>
                                        </p:tav>
                                        <p:tav tm="100000">
                                          <p:val>
                                            <p:strVal val="#ppt_y"/>
                                          </p:val>
                                        </p:tav>
                                      </p:tavLst>
                                    </p:anim>
                                  </p:childTnLst>
                                </p:cTn>
                              </p:par>
                            </p:childTnLst>
                          </p:cTn>
                        </p:par>
                        <p:par>
                          <p:cTn id="60" fill="hold">
                            <p:stCondLst>
                              <p:cond delay="6500"/>
                            </p:stCondLst>
                            <p:childTnLst>
                              <p:par>
                                <p:cTn id="61" presetID="2" presetClass="entr" presetSubtype="9" fill="hold" nodeType="afterEffect">
                                  <p:stCondLst>
                                    <p:cond delay="0"/>
                                  </p:stCondLst>
                                  <p:childTnLst>
                                    <p:set>
                                      <p:cBhvr>
                                        <p:cTn id="62" dur="1" fill="hold">
                                          <p:stCondLst>
                                            <p:cond delay="0"/>
                                          </p:stCondLst>
                                        </p:cTn>
                                        <p:tgtEl>
                                          <p:spTgt spid="36"/>
                                        </p:tgtEl>
                                        <p:attrNameLst>
                                          <p:attrName>style.visibility</p:attrName>
                                        </p:attrNameLst>
                                      </p:cBhvr>
                                      <p:to>
                                        <p:strVal val="visible"/>
                                      </p:to>
                                    </p:set>
                                    <p:anim calcmode="lin" valueType="num">
                                      <p:cBhvr additive="base">
                                        <p:cTn id="63" dur="500" fill="hold"/>
                                        <p:tgtEl>
                                          <p:spTgt spid="36"/>
                                        </p:tgtEl>
                                        <p:attrNameLst>
                                          <p:attrName>ppt_x</p:attrName>
                                        </p:attrNameLst>
                                      </p:cBhvr>
                                      <p:tavLst>
                                        <p:tav tm="0">
                                          <p:val>
                                            <p:strVal val="0-#ppt_w/2"/>
                                          </p:val>
                                        </p:tav>
                                        <p:tav tm="100000">
                                          <p:val>
                                            <p:strVal val="#ppt_x"/>
                                          </p:val>
                                        </p:tav>
                                      </p:tavLst>
                                    </p:anim>
                                    <p:anim calcmode="lin" valueType="num">
                                      <p:cBhvr additive="base">
                                        <p:cTn id="64" dur="500" fill="hold"/>
                                        <p:tgtEl>
                                          <p:spTgt spid="36"/>
                                        </p:tgtEl>
                                        <p:attrNameLst>
                                          <p:attrName>ppt_y</p:attrName>
                                        </p:attrNameLst>
                                      </p:cBhvr>
                                      <p:tavLst>
                                        <p:tav tm="0">
                                          <p:val>
                                            <p:strVal val="0-#ppt_h/2"/>
                                          </p:val>
                                        </p:tav>
                                        <p:tav tm="100000">
                                          <p:val>
                                            <p:strVal val="#ppt_y"/>
                                          </p:val>
                                        </p:tav>
                                      </p:tavLst>
                                    </p:anim>
                                  </p:childTnLst>
                                </p:cTn>
                              </p:par>
                            </p:childTnLst>
                          </p:cTn>
                        </p:par>
                        <p:par>
                          <p:cTn id="65" fill="hold">
                            <p:stCondLst>
                              <p:cond delay="7000"/>
                            </p:stCondLst>
                            <p:childTnLst>
                              <p:par>
                                <p:cTn id="66" presetID="14" presetClass="entr" presetSubtype="10" fill="hold" grpId="0" nodeType="afterEffect">
                                  <p:stCondLst>
                                    <p:cond delay="0"/>
                                  </p:stCondLst>
                                  <p:childTnLst>
                                    <p:set>
                                      <p:cBhvr>
                                        <p:cTn id="67" dur="1" fill="hold">
                                          <p:stCondLst>
                                            <p:cond delay="0"/>
                                          </p:stCondLst>
                                        </p:cTn>
                                        <p:tgtEl>
                                          <p:spTgt spid="19"/>
                                        </p:tgtEl>
                                        <p:attrNameLst>
                                          <p:attrName>style.visibility</p:attrName>
                                        </p:attrNameLst>
                                      </p:cBhvr>
                                      <p:to>
                                        <p:strVal val="visible"/>
                                      </p:to>
                                    </p:set>
                                    <p:animEffect transition="in" filter="randombar(horizontal)">
                                      <p:cBhvr>
                                        <p:cTn id="68" dur="500"/>
                                        <p:tgtEl>
                                          <p:spTgt spid="19"/>
                                        </p:tgtEl>
                                      </p:cBhvr>
                                    </p:animEffect>
                                  </p:childTnLst>
                                </p:cTn>
                              </p:par>
                            </p:childTnLst>
                          </p:cTn>
                        </p:par>
                        <p:par>
                          <p:cTn id="69" fill="hold">
                            <p:stCondLst>
                              <p:cond delay="7500"/>
                            </p:stCondLst>
                            <p:childTnLst>
                              <p:par>
                                <p:cTn id="70" presetID="42" presetClass="entr" presetSubtype="0" fill="hold" grpId="0" nodeType="afterEffect">
                                  <p:stCondLst>
                                    <p:cond delay="0"/>
                                  </p:stCondLst>
                                  <p:childTnLst>
                                    <p:set>
                                      <p:cBhvr>
                                        <p:cTn id="71" dur="1" fill="hold">
                                          <p:stCondLst>
                                            <p:cond delay="0"/>
                                          </p:stCondLst>
                                        </p:cTn>
                                        <p:tgtEl>
                                          <p:spTgt spid="18"/>
                                        </p:tgtEl>
                                        <p:attrNameLst>
                                          <p:attrName>style.visibility</p:attrName>
                                        </p:attrNameLst>
                                      </p:cBhvr>
                                      <p:to>
                                        <p:strVal val="visible"/>
                                      </p:to>
                                    </p:set>
                                    <p:animEffect transition="in" filter="fade">
                                      <p:cBhvr>
                                        <p:cTn id="72" dur="1000"/>
                                        <p:tgtEl>
                                          <p:spTgt spid="18"/>
                                        </p:tgtEl>
                                      </p:cBhvr>
                                    </p:animEffect>
                                    <p:anim calcmode="lin" valueType="num">
                                      <p:cBhvr>
                                        <p:cTn id="73" dur="1000" fill="hold"/>
                                        <p:tgtEl>
                                          <p:spTgt spid="18"/>
                                        </p:tgtEl>
                                        <p:attrNameLst>
                                          <p:attrName>ppt_x</p:attrName>
                                        </p:attrNameLst>
                                      </p:cBhvr>
                                      <p:tavLst>
                                        <p:tav tm="0">
                                          <p:val>
                                            <p:strVal val="#ppt_x"/>
                                          </p:val>
                                        </p:tav>
                                        <p:tav tm="100000">
                                          <p:val>
                                            <p:strVal val="#ppt_x"/>
                                          </p:val>
                                        </p:tav>
                                      </p:tavLst>
                                    </p:anim>
                                    <p:anim calcmode="lin" valueType="num">
                                      <p:cBhvr>
                                        <p:cTn id="74" dur="1000" fill="hold"/>
                                        <p:tgtEl>
                                          <p:spTgt spid="18"/>
                                        </p:tgtEl>
                                        <p:attrNameLst>
                                          <p:attrName>ppt_y</p:attrName>
                                        </p:attrNameLst>
                                      </p:cBhvr>
                                      <p:tavLst>
                                        <p:tav tm="0">
                                          <p:val>
                                            <p:strVal val="#ppt_y+.1"/>
                                          </p:val>
                                        </p:tav>
                                        <p:tav tm="100000">
                                          <p:val>
                                            <p:strVal val="#ppt_y"/>
                                          </p:val>
                                        </p:tav>
                                      </p:tavLst>
                                    </p:anim>
                                  </p:childTnLst>
                                </p:cTn>
                              </p:par>
                            </p:childTnLst>
                          </p:cTn>
                        </p:par>
                        <p:par>
                          <p:cTn id="75" fill="hold">
                            <p:stCondLst>
                              <p:cond delay="8500"/>
                            </p:stCondLst>
                            <p:childTnLst>
                              <p:par>
                                <p:cTn id="76" presetID="2" presetClass="entr" presetSubtype="9" fill="hold" nodeType="afterEffect">
                                  <p:stCondLst>
                                    <p:cond delay="0"/>
                                  </p:stCondLst>
                                  <p:childTnLst>
                                    <p:set>
                                      <p:cBhvr>
                                        <p:cTn id="77" dur="1" fill="hold">
                                          <p:stCondLst>
                                            <p:cond delay="0"/>
                                          </p:stCondLst>
                                        </p:cTn>
                                        <p:tgtEl>
                                          <p:spTgt spid="37"/>
                                        </p:tgtEl>
                                        <p:attrNameLst>
                                          <p:attrName>style.visibility</p:attrName>
                                        </p:attrNameLst>
                                      </p:cBhvr>
                                      <p:to>
                                        <p:strVal val="visible"/>
                                      </p:to>
                                    </p:set>
                                    <p:anim calcmode="lin" valueType="num">
                                      <p:cBhvr additive="base">
                                        <p:cTn id="78" dur="500" fill="hold"/>
                                        <p:tgtEl>
                                          <p:spTgt spid="37"/>
                                        </p:tgtEl>
                                        <p:attrNameLst>
                                          <p:attrName>ppt_x</p:attrName>
                                        </p:attrNameLst>
                                      </p:cBhvr>
                                      <p:tavLst>
                                        <p:tav tm="0">
                                          <p:val>
                                            <p:strVal val="0-#ppt_w/2"/>
                                          </p:val>
                                        </p:tav>
                                        <p:tav tm="100000">
                                          <p:val>
                                            <p:strVal val="#ppt_x"/>
                                          </p:val>
                                        </p:tav>
                                      </p:tavLst>
                                    </p:anim>
                                    <p:anim calcmode="lin" valueType="num">
                                      <p:cBhvr additive="base">
                                        <p:cTn id="79" dur="500" fill="hold"/>
                                        <p:tgtEl>
                                          <p:spTgt spid="37"/>
                                        </p:tgtEl>
                                        <p:attrNameLst>
                                          <p:attrName>ppt_y</p:attrName>
                                        </p:attrNameLst>
                                      </p:cBhvr>
                                      <p:tavLst>
                                        <p:tav tm="0">
                                          <p:val>
                                            <p:strVal val="0-#ppt_h/2"/>
                                          </p:val>
                                        </p:tav>
                                        <p:tav tm="100000">
                                          <p:val>
                                            <p:strVal val="#ppt_y"/>
                                          </p:val>
                                        </p:tav>
                                      </p:tavLst>
                                    </p:anim>
                                  </p:childTnLst>
                                </p:cTn>
                              </p:par>
                            </p:childTnLst>
                          </p:cTn>
                        </p:par>
                        <p:par>
                          <p:cTn id="80" fill="hold">
                            <p:stCondLst>
                              <p:cond delay="9000"/>
                            </p:stCondLst>
                            <p:childTnLst>
                              <p:par>
                                <p:cTn id="81" presetID="14" presetClass="entr" presetSubtype="10" fill="hold" grpId="0" nodeType="afterEffect">
                                  <p:stCondLst>
                                    <p:cond delay="0"/>
                                  </p:stCondLst>
                                  <p:childTnLst>
                                    <p:set>
                                      <p:cBhvr>
                                        <p:cTn id="82" dur="1" fill="hold">
                                          <p:stCondLst>
                                            <p:cond delay="0"/>
                                          </p:stCondLst>
                                        </p:cTn>
                                        <p:tgtEl>
                                          <p:spTgt spid="28"/>
                                        </p:tgtEl>
                                        <p:attrNameLst>
                                          <p:attrName>style.visibility</p:attrName>
                                        </p:attrNameLst>
                                      </p:cBhvr>
                                      <p:to>
                                        <p:strVal val="visible"/>
                                      </p:to>
                                    </p:set>
                                    <p:animEffect transition="in" filter="randombar(horizontal)">
                                      <p:cBhvr>
                                        <p:cTn id="83" dur="500"/>
                                        <p:tgtEl>
                                          <p:spTgt spid="28"/>
                                        </p:tgtEl>
                                      </p:cBhvr>
                                    </p:animEffect>
                                  </p:childTnLst>
                                </p:cTn>
                              </p:par>
                            </p:childTnLst>
                          </p:cTn>
                        </p:par>
                        <p:par>
                          <p:cTn id="84" fill="hold">
                            <p:stCondLst>
                              <p:cond delay="9500"/>
                            </p:stCondLst>
                            <p:childTnLst>
                              <p:par>
                                <p:cTn id="85" presetID="42" presetClass="entr" presetSubtype="0" fill="hold" grpId="0" nodeType="afterEffect">
                                  <p:stCondLst>
                                    <p:cond delay="0"/>
                                  </p:stCondLst>
                                  <p:childTnLst>
                                    <p:set>
                                      <p:cBhvr>
                                        <p:cTn id="86" dur="1" fill="hold">
                                          <p:stCondLst>
                                            <p:cond delay="0"/>
                                          </p:stCondLst>
                                        </p:cTn>
                                        <p:tgtEl>
                                          <p:spTgt spid="26"/>
                                        </p:tgtEl>
                                        <p:attrNameLst>
                                          <p:attrName>style.visibility</p:attrName>
                                        </p:attrNameLst>
                                      </p:cBhvr>
                                      <p:to>
                                        <p:strVal val="visible"/>
                                      </p:to>
                                    </p:set>
                                    <p:animEffect transition="in" filter="fade">
                                      <p:cBhvr>
                                        <p:cTn id="87" dur="1000"/>
                                        <p:tgtEl>
                                          <p:spTgt spid="26"/>
                                        </p:tgtEl>
                                      </p:cBhvr>
                                    </p:animEffect>
                                    <p:anim calcmode="lin" valueType="num">
                                      <p:cBhvr>
                                        <p:cTn id="88" dur="1000" fill="hold"/>
                                        <p:tgtEl>
                                          <p:spTgt spid="26"/>
                                        </p:tgtEl>
                                        <p:attrNameLst>
                                          <p:attrName>ppt_x</p:attrName>
                                        </p:attrNameLst>
                                      </p:cBhvr>
                                      <p:tavLst>
                                        <p:tav tm="0">
                                          <p:val>
                                            <p:strVal val="#ppt_x"/>
                                          </p:val>
                                        </p:tav>
                                        <p:tav tm="100000">
                                          <p:val>
                                            <p:strVal val="#ppt_x"/>
                                          </p:val>
                                        </p:tav>
                                      </p:tavLst>
                                    </p:anim>
                                    <p:anim calcmode="lin" valueType="num">
                                      <p:cBhvr>
                                        <p:cTn id="89" dur="1000" fill="hold"/>
                                        <p:tgtEl>
                                          <p:spTgt spid="26"/>
                                        </p:tgtEl>
                                        <p:attrNameLst>
                                          <p:attrName>ppt_y</p:attrName>
                                        </p:attrNameLst>
                                      </p:cBhvr>
                                      <p:tavLst>
                                        <p:tav tm="0">
                                          <p:val>
                                            <p:strVal val="#ppt_y+.1"/>
                                          </p:val>
                                        </p:tav>
                                        <p:tav tm="100000">
                                          <p:val>
                                            <p:strVal val="#ppt_y"/>
                                          </p:val>
                                        </p:tav>
                                      </p:tavLst>
                                    </p:anim>
                                  </p:childTnLst>
                                </p:cTn>
                              </p:par>
                            </p:childTnLst>
                          </p:cTn>
                        </p:par>
                        <p:par>
                          <p:cTn id="90" fill="hold">
                            <p:stCondLst>
                              <p:cond delay="10500"/>
                            </p:stCondLst>
                            <p:childTnLst>
                              <p:par>
                                <p:cTn id="91" presetID="2" presetClass="entr" presetSubtype="9" fill="hold" nodeType="afterEffect">
                                  <p:stCondLst>
                                    <p:cond delay="0"/>
                                  </p:stCondLst>
                                  <p:childTnLst>
                                    <p:set>
                                      <p:cBhvr>
                                        <p:cTn id="92" dur="1" fill="hold">
                                          <p:stCondLst>
                                            <p:cond delay="0"/>
                                          </p:stCondLst>
                                        </p:cTn>
                                        <p:tgtEl>
                                          <p:spTgt spid="38"/>
                                        </p:tgtEl>
                                        <p:attrNameLst>
                                          <p:attrName>style.visibility</p:attrName>
                                        </p:attrNameLst>
                                      </p:cBhvr>
                                      <p:to>
                                        <p:strVal val="visible"/>
                                      </p:to>
                                    </p:set>
                                    <p:anim calcmode="lin" valueType="num">
                                      <p:cBhvr additive="base">
                                        <p:cTn id="93" dur="500" fill="hold"/>
                                        <p:tgtEl>
                                          <p:spTgt spid="38"/>
                                        </p:tgtEl>
                                        <p:attrNameLst>
                                          <p:attrName>ppt_x</p:attrName>
                                        </p:attrNameLst>
                                      </p:cBhvr>
                                      <p:tavLst>
                                        <p:tav tm="0">
                                          <p:val>
                                            <p:strVal val="0-#ppt_w/2"/>
                                          </p:val>
                                        </p:tav>
                                        <p:tav tm="100000">
                                          <p:val>
                                            <p:strVal val="#ppt_x"/>
                                          </p:val>
                                        </p:tav>
                                      </p:tavLst>
                                    </p:anim>
                                    <p:anim calcmode="lin" valueType="num">
                                      <p:cBhvr additive="base">
                                        <p:cTn id="94" dur="500" fill="hold"/>
                                        <p:tgtEl>
                                          <p:spTgt spid="38"/>
                                        </p:tgtEl>
                                        <p:attrNameLst>
                                          <p:attrName>ppt_y</p:attrName>
                                        </p:attrNameLst>
                                      </p:cBhvr>
                                      <p:tavLst>
                                        <p:tav tm="0">
                                          <p:val>
                                            <p:strVal val="0-#ppt_h/2"/>
                                          </p:val>
                                        </p:tav>
                                        <p:tav tm="100000">
                                          <p:val>
                                            <p:strVal val="#ppt_y"/>
                                          </p:val>
                                        </p:tav>
                                      </p:tavLst>
                                    </p:anim>
                                  </p:childTnLst>
                                </p:cTn>
                              </p:par>
                            </p:childTnLst>
                          </p:cTn>
                        </p:par>
                        <p:par>
                          <p:cTn id="95" fill="hold">
                            <p:stCondLst>
                              <p:cond delay="11000"/>
                            </p:stCondLst>
                            <p:childTnLst>
                              <p:par>
                                <p:cTn id="96" presetID="14" presetClass="entr" presetSubtype="10" fill="hold" grpId="0" nodeType="afterEffect">
                                  <p:stCondLst>
                                    <p:cond delay="0"/>
                                  </p:stCondLst>
                                  <p:childTnLst>
                                    <p:set>
                                      <p:cBhvr>
                                        <p:cTn id="97" dur="1" fill="hold">
                                          <p:stCondLst>
                                            <p:cond delay="0"/>
                                          </p:stCondLst>
                                        </p:cTn>
                                        <p:tgtEl>
                                          <p:spTgt spid="30"/>
                                        </p:tgtEl>
                                        <p:attrNameLst>
                                          <p:attrName>style.visibility</p:attrName>
                                        </p:attrNameLst>
                                      </p:cBhvr>
                                      <p:to>
                                        <p:strVal val="visible"/>
                                      </p:to>
                                    </p:set>
                                    <p:animEffect transition="in" filter="randombar(horizontal)">
                                      <p:cBhvr>
                                        <p:cTn id="98" dur="500"/>
                                        <p:tgtEl>
                                          <p:spTgt spid="30"/>
                                        </p:tgtEl>
                                      </p:cBhvr>
                                    </p:animEffect>
                                  </p:childTnLst>
                                </p:cTn>
                              </p:par>
                            </p:childTnLst>
                          </p:cTn>
                        </p:par>
                        <p:par>
                          <p:cTn id="99" fill="hold">
                            <p:stCondLst>
                              <p:cond delay="11500"/>
                            </p:stCondLst>
                            <p:childTnLst>
                              <p:par>
                                <p:cTn id="100" presetID="42" presetClass="entr" presetSubtype="0" fill="hold" grpId="0" nodeType="afterEffect">
                                  <p:stCondLst>
                                    <p:cond delay="0"/>
                                  </p:stCondLst>
                                  <p:childTnLst>
                                    <p:set>
                                      <p:cBhvr>
                                        <p:cTn id="101" dur="1" fill="hold">
                                          <p:stCondLst>
                                            <p:cond delay="0"/>
                                          </p:stCondLst>
                                        </p:cTn>
                                        <p:tgtEl>
                                          <p:spTgt spid="31"/>
                                        </p:tgtEl>
                                        <p:attrNameLst>
                                          <p:attrName>style.visibility</p:attrName>
                                        </p:attrNameLst>
                                      </p:cBhvr>
                                      <p:to>
                                        <p:strVal val="visible"/>
                                      </p:to>
                                    </p:set>
                                    <p:animEffect transition="in" filter="fade">
                                      <p:cBhvr>
                                        <p:cTn id="102" dur="1000"/>
                                        <p:tgtEl>
                                          <p:spTgt spid="31"/>
                                        </p:tgtEl>
                                      </p:cBhvr>
                                    </p:animEffect>
                                    <p:anim calcmode="lin" valueType="num">
                                      <p:cBhvr>
                                        <p:cTn id="103" dur="1000" fill="hold"/>
                                        <p:tgtEl>
                                          <p:spTgt spid="31"/>
                                        </p:tgtEl>
                                        <p:attrNameLst>
                                          <p:attrName>ppt_x</p:attrName>
                                        </p:attrNameLst>
                                      </p:cBhvr>
                                      <p:tavLst>
                                        <p:tav tm="0">
                                          <p:val>
                                            <p:strVal val="#ppt_x"/>
                                          </p:val>
                                        </p:tav>
                                        <p:tav tm="100000">
                                          <p:val>
                                            <p:strVal val="#ppt_x"/>
                                          </p:val>
                                        </p:tav>
                                      </p:tavLst>
                                    </p:anim>
                                    <p:anim calcmode="lin" valueType="num">
                                      <p:cBhvr>
                                        <p:cTn id="104" dur="1000" fill="hold"/>
                                        <p:tgtEl>
                                          <p:spTgt spid="31"/>
                                        </p:tgtEl>
                                        <p:attrNameLst>
                                          <p:attrName>ppt_y</p:attrName>
                                        </p:attrNameLst>
                                      </p:cBhvr>
                                      <p:tavLst>
                                        <p:tav tm="0">
                                          <p:val>
                                            <p:strVal val="#ppt_y+.1"/>
                                          </p:val>
                                        </p:tav>
                                        <p:tav tm="100000">
                                          <p:val>
                                            <p:strVal val="#ppt_y"/>
                                          </p:val>
                                        </p:tav>
                                      </p:tavLst>
                                    </p:anim>
                                  </p:childTnLst>
                                </p:cTn>
                              </p:par>
                            </p:childTnLst>
                          </p:cTn>
                        </p:par>
                        <p:par>
                          <p:cTn id="105" fill="hold">
                            <p:stCondLst>
                              <p:cond delay="12500"/>
                            </p:stCondLst>
                            <p:childTnLst>
                              <p:par>
                                <p:cTn id="106" presetID="2" presetClass="entr" presetSubtype="9" fill="hold" nodeType="afterEffect">
                                  <p:stCondLst>
                                    <p:cond delay="0"/>
                                  </p:stCondLst>
                                  <p:childTnLst>
                                    <p:set>
                                      <p:cBhvr>
                                        <p:cTn id="107" dur="1" fill="hold">
                                          <p:stCondLst>
                                            <p:cond delay="0"/>
                                          </p:stCondLst>
                                        </p:cTn>
                                        <p:tgtEl>
                                          <p:spTgt spid="39"/>
                                        </p:tgtEl>
                                        <p:attrNameLst>
                                          <p:attrName>style.visibility</p:attrName>
                                        </p:attrNameLst>
                                      </p:cBhvr>
                                      <p:to>
                                        <p:strVal val="visible"/>
                                      </p:to>
                                    </p:set>
                                    <p:anim calcmode="lin" valueType="num">
                                      <p:cBhvr additive="base">
                                        <p:cTn id="108" dur="500" fill="hold"/>
                                        <p:tgtEl>
                                          <p:spTgt spid="39"/>
                                        </p:tgtEl>
                                        <p:attrNameLst>
                                          <p:attrName>ppt_x</p:attrName>
                                        </p:attrNameLst>
                                      </p:cBhvr>
                                      <p:tavLst>
                                        <p:tav tm="0">
                                          <p:val>
                                            <p:strVal val="0-#ppt_w/2"/>
                                          </p:val>
                                        </p:tav>
                                        <p:tav tm="100000">
                                          <p:val>
                                            <p:strVal val="#ppt_x"/>
                                          </p:val>
                                        </p:tav>
                                      </p:tavLst>
                                    </p:anim>
                                    <p:anim calcmode="lin" valueType="num">
                                      <p:cBhvr additive="base">
                                        <p:cTn id="109" dur="500" fill="hold"/>
                                        <p:tgtEl>
                                          <p:spTgt spid="39"/>
                                        </p:tgtEl>
                                        <p:attrNameLst>
                                          <p:attrName>ppt_y</p:attrName>
                                        </p:attrNameLst>
                                      </p:cBhvr>
                                      <p:tavLst>
                                        <p:tav tm="0">
                                          <p:val>
                                            <p:strVal val="0-#ppt_h/2"/>
                                          </p:val>
                                        </p:tav>
                                        <p:tav tm="100000">
                                          <p:val>
                                            <p:strVal val="#ppt_y"/>
                                          </p:val>
                                        </p:tav>
                                      </p:tavLst>
                                    </p:anim>
                                  </p:childTnLst>
                                </p:cTn>
                              </p:par>
                            </p:childTnLst>
                          </p:cTn>
                        </p:par>
                        <p:par>
                          <p:cTn id="110" fill="hold">
                            <p:stCondLst>
                              <p:cond delay="13000"/>
                            </p:stCondLst>
                            <p:childTnLst>
                              <p:par>
                                <p:cTn id="111" presetID="14" presetClass="entr" presetSubtype="10" fill="hold" grpId="0" nodeType="afterEffect">
                                  <p:stCondLst>
                                    <p:cond delay="0"/>
                                  </p:stCondLst>
                                  <p:childTnLst>
                                    <p:set>
                                      <p:cBhvr>
                                        <p:cTn id="112" dur="1" fill="hold">
                                          <p:stCondLst>
                                            <p:cond delay="0"/>
                                          </p:stCondLst>
                                        </p:cTn>
                                        <p:tgtEl>
                                          <p:spTgt spid="32"/>
                                        </p:tgtEl>
                                        <p:attrNameLst>
                                          <p:attrName>style.visibility</p:attrName>
                                        </p:attrNameLst>
                                      </p:cBhvr>
                                      <p:to>
                                        <p:strVal val="visible"/>
                                      </p:to>
                                    </p:set>
                                    <p:animEffect transition="in" filter="randombar(horizontal)">
                                      <p:cBhvr>
                                        <p:cTn id="113" dur="500"/>
                                        <p:tgtEl>
                                          <p:spTgt spid="32"/>
                                        </p:tgtEl>
                                      </p:cBhvr>
                                    </p:animEffect>
                                  </p:childTnLst>
                                </p:cTn>
                              </p:par>
                            </p:childTnLst>
                          </p:cTn>
                        </p:par>
                        <p:par>
                          <p:cTn id="114" fill="hold">
                            <p:stCondLst>
                              <p:cond delay="13500"/>
                            </p:stCondLst>
                            <p:childTnLst>
                              <p:par>
                                <p:cTn id="115" presetID="42" presetClass="entr" presetSubtype="0" fill="hold" grpId="0" nodeType="afterEffect">
                                  <p:stCondLst>
                                    <p:cond delay="0"/>
                                  </p:stCondLst>
                                  <p:childTnLst>
                                    <p:set>
                                      <p:cBhvr>
                                        <p:cTn id="116" dur="1" fill="hold">
                                          <p:stCondLst>
                                            <p:cond delay="0"/>
                                          </p:stCondLst>
                                        </p:cTn>
                                        <p:tgtEl>
                                          <p:spTgt spid="33"/>
                                        </p:tgtEl>
                                        <p:attrNameLst>
                                          <p:attrName>style.visibility</p:attrName>
                                        </p:attrNameLst>
                                      </p:cBhvr>
                                      <p:to>
                                        <p:strVal val="visible"/>
                                      </p:to>
                                    </p:set>
                                    <p:animEffect transition="in" filter="fade">
                                      <p:cBhvr>
                                        <p:cTn id="117" dur="1000"/>
                                        <p:tgtEl>
                                          <p:spTgt spid="33"/>
                                        </p:tgtEl>
                                      </p:cBhvr>
                                    </p:animEffect>
                                    <p:anim calcmode="lin" valueType="num">
                                      <p:cBhvr>
                                        <p:cTn id="118" dur="1000" fill="hold"/>
                                        <p:tgtEl>
                                          <p:spTgt spid="33"/>
                                        </p:tgtEl>
                                        <p:attrNameLst>
                                          <p:attrName>ppt_x</p:attrName>
                                        </p:attrNameLst>
                                      </p:cBhvr>
                                      <p:tavLst>
                                        <p:tav tm="0">
                                          <p:val>
                                            <p:strVal val="#ppt_x"/>
                                          </p:val>
                                        </p:tav>
                                        <p:tav tm="100000">
                                          <p:val>
                                            <p:strVal val="#ppt_x"/>
                                          </p:val>
                                        </p:tav>
                                      </p:tavLst>
                                    </p:anim>
                                    <p:anim calcmode="lin" valueType="num">
                                      <p:cBhvr>
                                        <p:cTn id="119"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12" grpId="0"/>
      <p:bldP spid="13" grpId="0"/>
      <p:bldP spid="16" grpId="0"/>
      <p:bldP spid="17" grpId="0"/>
      <p:bldP spid="18" grpId="0"/>
      <p:bldP spid="19" grpId="0"/>
      <p:bldP spid="26" grpId="0"/>
      <p:bldP spid="28" grpId="0"/>
      <p:bldP spid="30" grpId="0"/>
      <p:bldP spid="31" grpId="0"/>
      <p:bldP spid="32" grpId="0"/>
      <p:bldP spid="33"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3953 swf"/>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5">
      <a:majorFont>
        <a:latin typeface="Calibri Light"/>
        <a:ea typeface="方正清刻本悦宋简体"/>
        <a:cs typeface=""/>
      </a:majorFont>
      <a:minorFont>
        <a:latin typeface="Calibri"/>
        <a:ea typeface="方正清刻本悦宋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5872</Words>
  <Application>Microsoft Office PowerPoint</Application>
  <PresentationFormat>宽屏</PresentationFormat>
  <Paragraphs>304</Paragraphs>
  <Slides>29</Slides>
  <Notes>29</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29</vt:i4>
      </vt:variant>
    </vt:vector>
  </HeadingPairs>
  <TitlesOfParts>
    <vt:vector size="45" baseType="lpstr">
      <vt:lpstr>Gill Sans</vt:lpstr>
      <vt:lpstr>Meiryo</vt:lpstr>
      <vt:lpstr>方正汉真广标简体</vt:lpstr>
      <vt:lpstr>方正兰亭粗黑_GBK</vt:lpstr>
      <vt:lpstr>方正清刻本悦宋简体</vt:lpstr>
      <vt:lpstr>方正正大黑简体</vt:lpstr>
      <vt:lpstr>华文细黑</vt:lpstr>
      <vt:lpstr>宋体</vt:lpstr>
      <vt:lpstr>微软雅黑</vt:lpstr>
      <vt:lpstr>Agency FB</vt:lpstr>
      <vt:lpstr>Arial</vt:lpstr>
      <vt:lpstr>Calibri</vt:lpstr>
      <vt:lpstr>Calibri Light</vt:lpstr>
      <vt:lpstr>Open Sans</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dc:description>http://www.ypppt.com/</dc:description>
  <cp:lastModifiedBy/>
  <cp:revision>1</cp:revision>
  <dcterms:created xsi:type="dcterms:W3CDTF">2017-04-06T09:05:56Z</dcterms:created>
  <dcterms:modified xsi:type="dcterms:W3CDTF">2018-06-16T05:56:43Z</dcterms:modified>
</cp:coreProperties>
</file>