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69" r:id="rId4"/>
    <p:sldId id="259" r:id="rId5"/>
    <p:sldId id="258" r:id="rId6"/>
    <p:sldId id="260" r:id="rId7"/>
    <p:sldId id="267" r:id="rId8"/>
    <p:sldId id="263" r:id="rId9"/>
    <p:sldId id="262" r:id="rId10"/>
    <p:sldId id="261" r:id="rId11"/>
    <p:sldId id="264" r:id="rId12"/>
    <p:sldId id="266" r:id="rId13"/>
    <p:sldId id="257" r:id="rId14"/>
    <p:sldId id="271" r:id="rId15"/>
    <p:sldId id="270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A63"/>
    <a:srgbClr val="FFFE5E"/>
    <a:srgbClr val="0F44BE"/>
    <a:srgbClr val="E59D29"/>
    <a:srgbClr val="DD861C"/>
    <a:srgbClr val="303D60"/>
    <a:srgbClr val="F9E39D"/>
    <a:srgbClr val="FDF6DF"/>
    <a:srgbClr val="E3B84F"/>
    <a:srgbClr val="212A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3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816" y="114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C43677-70F8-4BC9-8F4E-4DCAAD95EB10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9C2A1-184D-49B0-B28D-E7FA21684E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55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4345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09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970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644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754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41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58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249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87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06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9C2A1-184D-49B0-B28D-E7FA21684EB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70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3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7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4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00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977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023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111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047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18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542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9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1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85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41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36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169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54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416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9151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114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48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9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50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609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482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90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9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95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20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3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D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A4914-1C98-4E03-913F-0628B2B65D51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56B49-D0AC-4AFB-AB58-6A88B5A9A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05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4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46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5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5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76000" y="980438"/>
            <a:ext cx="5040000" cy="504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91" b="36987"/>
          <a:stretch/>
        </p:blipFill>
        <p:spPr>
          <a:xfrm>
            <a:off x="-131258" y="0"/>
            <a:ext cx="3078578" cy="3414551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 rot="20020675">
            <a:off x="3558164" y="968847"/>
            <a:ext cx="3326173" cy="1085850"/>
          </a:xfrm>
          <a:prstGeom prst="ellipse">
            <a:avLst/>
          </a:prstGeom>
          <a:solidFill>
            <a:srgbClr val="303D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20020675">
            <a:off x="7093969" y="1103672"/>
            <a:ext cx="764517" cy="816200"/>
          </a:xfrm>
          <a:prstGeom prst="ellipse">
            <a:avLst/>
          </a:prstGeom>
          <a:solidFill>
            <a:srgbClr val="303D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20020675">
            <a:off x="7710160" y="4532672"/>
            <a:ext cx="764517" cy="816200"/>
          </a:xfrm>
          <a:prstGeom prst="ellipse">
            <a:avLst/>
          </a:prstGeom>
          <a:solidFill>
            <a:srgbClr val="303D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0020675">
            <a:off x="3976361" y="4819671"/>
            <a:ext cx="764517" cy="816200"/>
          </a:xfrm>
          <a:prstGeom prst="ellipse">
            <a:avLst/>
          </a:prstGeom>
          <a:solidFill>
            <a:srgbClr val="303D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015903" y="976485"/>
            <a:ext cx="1051397" cy="795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337946" y="908583"/>
            <a:ext cx="1051397" cy="795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814530" y="4543189"/>
            <a:ext cx="1051397" cy="795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2527957" y="4776689"/>
            <a:ext cx="2221386" cy="1230543"/>
            <a:chOff x="2527957" y="4776689"/>
            <a:chExt cx="2221386" cy="1230543"/>
          </a:xfrm>
        </p:grpSpPr>
        <p:sp>
          <p:nvSpPr>
            <p:cNvPr id="18" name="圆角矩形 17"/>
            <p:cNvSpPr/>
            <p:nvPr/>
          </p:nvSpPr>
          <p:spPr>
            <a:xfrm>
              <a:off x="3037133" y="5166555"/>
              <a:ext cx="1595802" cy="17179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527957" y="5573793"/>
              <a:ext cx="576000" cy="1080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03957" y="5827232"/>
              <a:ext cx="598045" cy="1800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389343" y="4884805"/>
              <a:ext cx="36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293973" y="4776689"/>
              <a:ext cx="2435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椭圆 26"/>
          <p:cNvSpPr/>
          <p:nvPr/>
        </p:nvSpPr>
        <p:spPr>
          <a:xfrm>
            <a:off x="7977053" y="1752408"/>
            <a:ext cx="1048692" cy="1016618"/>
          </a:xfrm>
          <a:prstGeom prst="ellipse">
            <a:avLst/>
          </a:prstGeom>
          <a:solidFill>
            <a:srgbClr val="303D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24328" r="22463"/>
          <a:stretch/>
        </p:blipFill>
        <p:spPr>
          <a:xfrm>
            <a:off x="3552003" y="0"/>
            <a:ext cx="5117032" cy="668885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036159" y="1891821"/>
            <a:ext cx="1522465" cy="648937"/>
            <a:chOff x="7999811" y="1838301"/>
            <a:chExt cx="2104978" cy="840677"/>
          </a:xfrm>
        </p:grpSpPr>
        <p:sp>
          <p:nvSpPr>
            <p:cNvPr id="24" name="圆角矩形 23"/>
            <p:cNvSpPr/>
            <p:nvPr/>
          </p:nvSpPr>
          <p:spPr>
            <a:xfrm>
              <a:off x="8508987" y="1838301"/>
              <a:ext cx="1595802" cy="17179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999811" y="2245539"/>
              <a:ext cx="576000" cy="1080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8575811" y="2498978"/>
              <a:ext cx="598045" cy="1800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8145273" y="-1392109"/>
            <a:ext cx="4735572" cy="3737787"/>
            <a:chOff x="1855728" y="0"/>
            <a:chExt cx="9923524" cy="783263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5728" y="0"/>
              <a:ext cx="7870943" cy="685800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85" t="18227" r="21014" b="21414"/>
            <a:stretch/>
          </p:blipFill>
          <p:spPr>
            <a:xfrm>
              <a:off x="6686556" y="2514600"/>
              <a:ext cx="5092696" cy="5318037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4" t="64248" b="14159"/>
          <a:stretch/>
        </p:blipFill>
        <p:spPr>
          <a:xfrm>
            <a:off x="7832569" y="4703141"/>
            <a:ext cx="4359431" cy="184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1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2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6513"/>
            <a:ext cx="6858000" cy="6858000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833557" y="1559429"/>
            <a:ext cx="5882343" cy="3924198"/>
          </a:xfrm>
          <a:prstGeom prst="horizontalScroll">
            <a:avLst/>
          </a:prstGeom>
          <a:solidFill>
            <a:srgbClr val="F9E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90796" y="2678381"/>
            <a:ext cx="45366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月圆家圆人圆事圆圆圆团团，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国和家和人和事和和和美美。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您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幸福和气满堂合家欢乐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4869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" grpId="0" animBg="1"/>
      <p:bldP spid="28" grpId="0"/>
      <p:bldP spid="2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14450" y="2384326"/>
            <a:ext cx="6096000" cy="2281238"/>
            <a:chOff x="1314450" y="2384326"/>
            <a:chExt cx="6096000" cy="2281238"/>
          </a:xfrm>
        </p:grpSpPr>
        <p:sp>
          <p:nvSpPr>
            <p:cNvPr id="7" name="矩形 6"/>
            <p:cNvSpPr/>
            <p:nvPr/>
          </p:nvSpPr>
          <p:spPr>
            <a:xfrm>
              <a:off x="1314450" y="2384326"/>
              <a:ext cx="5962650" cy="2147888"/>
            </a:xfrm>
            <a:prstGeom prst="rect">
              <a:avLst/>
            </a:prstGeom>
            <a:solidFill>
              <a:srgbClr val="F3C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47800" y="2517676"/>
              <a:ext cx="5962650" cy="214788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590" t="11622" r="6833" b="8975"/>
          <a:stretch/>
        </p:blipFill>
        <p:spPr>
          <a:xfrm>
            <a:off x="1110493" y="2085787"/>
            <a:ext cx="6637263" cy="24464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874" y="1800037"/>
            <a:ext cx="5761126" cy="57611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8" r="34786" b="17941"/>
          <a:stretch/>
        </p:blipFill>
        <p:spPr>
          <a:xfrm rot="21317234">
            <a:off x="331495" y="-69080"/>
            <a:ext cx="2640509" cy="55545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54428" y="939872"/>
            <a:ext cx="4094821" cy="448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3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50"/>
                            </p:stCondLst>
                            <p:childTnLst>
                              <p:par>
                                <p:cTn id="1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75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http://www.ypppt.com/article/2017/3558.html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226" y="1450326"/>
            <a:ext cx="161558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3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290804" y="5032622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t="45690" r="7844"/>
          <a:stretch/>
        </p:blipFill>
        <p:spPr>
          <a:xfrm>
            <a:off x="9367577" y="2467001"/>
            <a:ext cx="2845890" cy="419876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4" t="74452" r="21651" b="14159"/>
          <a:stretch/>
        </p:blipFill>
        <p:spPr>
          <a:xfrm>
            <a:off x="6732728" y="5634507"/>
            <a:ext cx="1887071" cy="975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91" y="28891"/>
            <a:ext cx="6787566" cy="67875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4" t="64248" b="14159"/>
          <a:stretch/>
        </p:blipFill>
        <p:spPr>
          <a:xfrm>
            <a:off x="2454306" y="4416519"/>
            <a:ext cx="4359431" cy="184930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890308" y="1734841"/>
            <a:ext cx="4062651" cy="3880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i="0" u="none" strike="noStrike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送人东游</a:t>
            </a:r>
            <a:endParaRPr lang="zh-CN" altLang="en-US" sz="2800" b="0" i="0" dirty="0" smtClean="0"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0" i="0" u="none" strike="noStrike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温庭筠</a:t>
            </a:r>
            <a:endParaRPr lang="zh-CN" altLang="en-US" sz="2000" b="0" i="0" dirty="0" smtClean="0"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荒戍落黄叶，浩然离故关。</a:t>
            </a:r>
            <a:b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高风汉阳渡，初日郢门山。</a:t>
            </a:r>
            <a:b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江上几人在，天涯孤棹还。</a:t>
            </a:r>
            <a:b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400" b="0" i="0" dirty="0" smtClean="0"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何当重相见，樽酒慰离颜。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43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211" y="-465599"/>
            <a:ext cx="6683115" cy="584281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79" y="353345"/>
            <a:ext cx="5618519" cy="615131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985264" y="3672695"/>
            <a:ext cx="30629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云母屏风烛影深，</a:t>
            </a:r>
            <a:endParaRPr lang="en-US" altLang="zh-CN" sz="24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长河渐落晓星沉。</a:t>
            </a:r>
            <a:endParaRPr lang="en-US" altLang="zh-CN" sz="24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嫦娥应悔偷灵药，</a:t>
            </a:r>
            <a:endParaRPr lang="en-US" altLang="zh-CN" sz="24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碧海青天夜夜心。</a:t>
            </a:r>
            <a:endParaRPr lang="zh-CN" altLang="en-US" sz="24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49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1400211" y="1271088"/>
            <a:ext cx="4680000" cy="4680000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chemeClr val="bg1">
              <a:lumMod val="95000"/>
              <a:alpha val="51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4" t="64248" b="14159"/>
          <a:stretch/>
        </p:blipFill>
        <p:spPr>
          <a:xfrm>
            <a:off x="2114317" y="3969955"/>
            <a:ext cx="5821376" cy="246947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216" y="0"/>
            <a:ext cx="5990117" cy="61062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64749" y="2391803"/>
            <a:ext cx="3041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月宫秋冷桂团团，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岁岁花开只自攀。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共在人间说天上，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不知天上忆人间。 </a:t>
            </a:r>
          </a:p>
        </p:txBody>
      </p:sp>
    </p:spTree>
    <p:extLst>
      <p:ext uri="{BB962C8B-B14F-4D97-AF65-F5344CB8AC3E}">
        <p14:creationId xmlns:p14="http://schemas.microsoft.com/office/powerpoint/2010/main" val="227081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8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4" t="64248" r="20323" b="14159"/>
          <a:stretch/>
        </p:blipFill>
        <p:spPr>
          <a:xfrm>
            <a:off x="1952284" y="-518420"/>
            <a:ext cx="2722437" cy="2469471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4" t="64248" r="20664" b="14159"/>
          <a:stretch/>
        </p:blipFill>
        <p:spPr>
          <a:xfrm>
            <a:off x="6103618" y="1895402"/>
            <a:ext cx="2670361" cy="246947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7119630" y="37011"/>
            <a:ext cx="1247983" cy="3788899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0" name="直接连接符 29"/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9952175" y="7452"/>
            <a:ext cx="1247983" cy="3788899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6" name="直接连接符 35"/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403052" y="1183091"/>
            <a:ext cx="3505999" cy="3488619"/>
            <a:chOff x="1524001" y="1543049"/>
            <a:chExt cx="2562225" cy="2549525"/>
          </a:xfrm>
        </p:grpSpPr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40" name="自由: 形状 62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 rot="635893">
            <a:off x="3625180" y="2977828"/>
            <a:ext cx="3298389" cy="3282038"/>
            <a:chOff x="1524001" y="1543049"/>
            <a:chExt cx="2562225" cy="2549525"/>
          </a:xfrm>
        </p:grpSpPr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43" name="自由: 形状 62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 rot="300491">
            <a:off x="6982173" y="4152671"/>
            <a:ext cx="2444997" cy="2432877"/>
            <a:chOff x="1524001" y="1543049"/>
            <a:chExt cx="2562225" cy="2549525"/>
          </a:xfrm>
        </p:grpSpPr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46" name="自由: 形状 62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8332452" y="-7297"/>
            <a:ext cx="1619723" cy="472511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3" name="直接连接符 32"/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3074" name="Picture 2" descr="https://timgsa.baidu.com/timg?image&amp;quality=80&amp;size=b9999_10000&amp;sec=1504197764584&amp;di=d635256828fb110e5df6787103ffd726&amp;imgtype=0&amp;src=http%3A%2F%2Fimgsrc.baidu.com%2Fimage%2Fc0%253Dshijue1%252C0%252C0%252C294%252C40%2Fsign%3D9995d9162b3fb80e18dc69945eb8455b%2F7aec54e736d12f2e21447b4745c2d5628535685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8" t="277" r="9086" b="-277"/>
          <a:stretch/>
        </p:blipFill>
        <p:spPr bwMode="auto">
          <a:xfrm>
            <a:off x="908912" y="1689351"/>
            <a:ext cx="2404100" cy="2404100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227" r="32340" b="-227"/>
          <a:stretch/>
        </p:blipFill>
        <p:spPr>
          <a:xfrm>
            <a:off x="4137160" y="3470460"/>
            <a:ext cx="2267278" cy="2267278"/>
          </a:xfrm>
          <a:prstGeom prst="ellipse">
            <a:avLst/>
          </a:prstGeom>
          <a:ln>
            <a:solidFill>
              <a:schemeClr val="bg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6" t="286" r="29131" b="-286"/>
          <a:stretch/>
        </p:blipFill>
        <p:spPr>
          <a:xfrm>
            <a:off x="7352143" y="4489065"/>
            <a:ext cx="1734672" cy="1734672"/>
          </a:xfrm>
          <a:prstGeom prst="ellipse">
            <a:avLst/>
          </a:prstGeom>
          <a:ln>
            <a:solidFill>
              <a:schemeClr val="bg1"/>
            </a:solidFill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7" t="64893" r="22414" b="13514"/>
          <a:stretch/>
        </p:blipFill>
        <p:spPr>
          <a:xfrm>
            <a:off x="1903719" y="3721648"/>
            <a:ext cx="2595162" cy="246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8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40" y="505252"/>
            <a:ext cx="7821102" cy="654899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6" r="57307"/>
          <a:stretch/>
        </p:blipFill>
        <p:spPr>
          <a:xfrm>
            <a:off x="6714274" y="1505429"/>
            <a:ext cx="1902619" cy="364395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3" r="47665"/>
          <a:stretch/>
        </p:blipFill>
        <p:spPr>
          <a:xfrm>
            <a:off x="8873712" y="2380476"/>
            <a:ext cx="1844649" cy="364534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085">
            <a:off x="10220215" y="207207"/>
            <a:ext cx="2019113" cy="354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7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3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<p:cBhvr>
                                        <p:cTn id="9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391929"/>
            <a:ext cx="8447163" cy="47500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7"/>
          <a:stretch/>
        </p:blipFill>
        <p:spPr>
          <a:xfrm>
            <a:off x="7543682" y="89697"/>
            <a:ext cx="1451300" cy="32835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1"/>
          <a:stretch/>
        </p:blipFill>
        <p:spPr>
          <a:xfrm rot="305053">
            <a:off x="9899582" y="392093"/>
            <a:ext cx="1738455" cy="364603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t="809" r="19841" b="-809"/>
          <a:stretch/>
        </p:blipFill>
        <p:spPr>
          <a:xfrm flipH="1">
            <a:off x="4978705" y="2147184"/>
            <a:ext cx="5468013" cy="3645342"/>
          </a:xfrm>
          <a:prstGeom prst="parallelogram">
            <a:avLst>
              <a:gd name="adj" fmla="val 86901"/>
            </a:avLst>
          </a:prstGeom>
          <a:noFill/>
          <a:ln>
            <a:solidFill>
              <a:schemeClr val="bg1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506142" y="1250519"/>
            <a:ext cx="5425910" cy="3621338"/>
          </a:xfrm>
          <a:prstGeom prst="parallelogram">
            <a:avLst>
              <a:gd name="adj" fmla="val 86090"/>
            </a:avLst>
          </a:prstGeom>
          <a:ln>
            <a:solidFill>
              <a:schemeClr val="bg1"/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4" t="35752" b="44880"/>
          <a:stretch/>
        </p:blipFill>
        <p:spPr>
          <a:xfrm flipH="1">
            <a:off x="8787963" y="4392194"/>
            <a:ext cx="3531299" cy="174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6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8" b="53252"/>
          <a:stretch/>
        </p:blipFill>
        <p:spPr>
          <a:xfrm>
            <a:off x="3232176" y="885999"/>
            <a:ext cx="6068300" cy="534811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4" t="49911" b="12891"/>
          <a:stretch/>
        </p:blipFill>
        <p:spPr>
          <a:xfrm>
            <a:off x="-50457" y="1875657"/>
            <a:ext cx="7002526" cy="452474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76" t="12612" r="1130" b="59618"/>
          <a:stretch/>
        </p:blipFill>
        <p:spPr>
          <a:xfrm>
            <a:off x="7112965" y="0"/>
            <a:ext cx="5142945" cy="32465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0635" y="3640830"/>
            <a:ext cx="31911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红白翻毛制造精，</a:t>
            </a:r>
          </a:p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中秋送礼遍都城。</a:t>
            </a:r>
          </a:p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论斤成套多低货，</a:t>
            </a:r>
          </a:p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馅少皮干大半生。</a:t>
            </a:r>
            <a:endParaRPr lang="zh-CN" altLang="en-US" sz="24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95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96457" y="1451429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1142" y="105228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32725" y="5194165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78633" y="2235253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46942" y="4826857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7901" y="4269514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18858" y="262703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650286" y="7474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10367" y="702486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87429" y="4248629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40542" y="395086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76227" y="5610628"/>
            <a:ext cx="90000" cy="90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091485" y="2819401"/>
            <a:ext cx="144000" cy="144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1741" y="2467001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决策 19"/>
          <p:cNvSpPr/>
          <p:nvPr/>
        </p:nvSpPr>
        <p:spPr>
          <a:xfrm>
            <a:off x="2478457" y="3796351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9346057" y="872286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1009741" y="5700628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19"/>
          <p:cNvSpPr/>
          <p:nvPr/>
        </p:nvSpPr>
        <p:spPr>
          <a:xfrm>
            <a:off x="3924725" y="795999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19"/>
          <p:cNvSpPr/>
          <p:nvPr/>
        </p:nvSpPr>
        <p:spPr>
          <a:xfrm>
            <a:off x="9304227" y="2035112"/>
            <a:ext cx="144000" cy="180000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0 w 10000"/>
              <a:gd name="connsiteY5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5000 w 10000"/>
              <a:gd name="connsiteY4" fmla="*/ 10000 h 10000"/>
              <a:gd name="connsiteX5" fmla="*/ 3784 w 10000"/>
              <a:gd name="connsiteY5" fmla="*/ 6421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10000 w 10000"/>
              <a:gd name="connsiteY3" fmla="*/ 5000 h 10000"/>
              <a:gd name="connsiteX4" fmla="*/ 6556 w 10000"/>
              <a:gd name="connsiteY4" fmla="*/ 6178 h 10000"/>
              <a:gd name="connsiteX5" fmla="*/ 5000 w 10000"/>
              <a:gd name="connsiteY5" fmla="*/ 10000 h 10000"/>
              <a:gd name="connsiteX6" fmla="*/ 3784 w 10000"/>
              <a:gd name="connsiteY6" fmla="*/ 6421 h 10000"/>
              <a:gd name="connsiteX7" fmla="*/ 0 w 10000"/>
              <a:gd name="connsiteY7" fmla="*/ 5000 h 10000"/>
              <a:gd name="connsiteX0" fmla="*/ 0 w 10000"/>
              <a:gd name="connsiteY0" fmla="*/ 5000 h 10000"/>
              <a:gd name="connsiteX1" fmla="*/ 3260 w 10000"/>
              <a:gd name="connsiteY1" fmla="*/ 3144 h 10000"/>
              <a:gd name="connsiteX2" fmla="*/ 5000 w 10000"/>
              <a:gd name="connsiteY2" fmla="*/ 0 h 10000"/>
              <a:gd name="connsiteX3" fmla="*/ 6106 w 10000"/>
              <a:gd name="connsiteY3" fmla="*/ 3144 h 10000"/>
              <a:gd name="connsiteX4" fmla="*/ 10000 w 10000"/>
              <a:gd name="connsiteY4" fmla="*/ 5000 h 10000"/>
              <a:gd name="connsiteX5" fmla="*/ 6556 w 10000"/>
              <a:gd name="connsiteY5" fmla="*/ 6178 h 10000"/>
              <a:gd name="connsiteX6" fmla="*/ 5000 w 10000"/>
              <a:gd name="connsiteY6" fmla="*/ 10000 h 10000"/>
              <a:gd name="connsiteX7" fmla="*/ 3784 w 10000"/>
              <a:gd name="connsiteY7" fmla="*/ 6421 h 10000"/>
              <a:gd name="connsiteX8" fmla="*/ 0 w 10000"/>
              <a:gd name="connsiteY8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000"/>
                </a:moveTo>
                <a:cubicBezTo>
                  <a:pt x="787" y="4219"/>
                  <a:pt x="2473" y="3925"/>
                  <a:pt x="3260" y="3144"/>
                </a:cubicBezTo>
                <a:lnTo>
                  <a:pt x="5000" y="0"/>
                </a:lnTo>
                <a:cubicBezTo>
                  <a:pt x="5868" y="866"/>
                  <a:pt x="5238" y="2278"/>
                  <a:pt x="6106" y="3144"/>
                </a:cubicBezTo>
                <a:lnTo>
                  <a:pt x="10000" y="5000"/>
                </a:lnTo>
                <a:cubicBezTo>
                  <a:pt x="9326" y="5575"/>
                  <a:pt x="7230" y="5603"/>
                  <a:pt x="6556" y="6178"/>
                </a:cubicBezTo>
                <a:lnTo>
                  <a:pt x="5000" y="10000"/>
                </a:lnTo>
                <a:cubicBezTo>
                  <a:pt x="4195" y="9111"/>
                  <a:pt x="4589" y="7310"/>
                  <a:pt x="3784" y="6421"/>
                </a:cubicBezTo>
                <a:lnTo>
                  <a:pt x="0" y="5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04175" y="2163253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24725" y="3167812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8476" y="2891401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1649384" y="5213216"/>
            <a:ext cx="72000" cy="72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463601" y="4845908"/>
            <a:ext cx="90000" cy="90000"/>
          </a:xfrm>
          <a:prstGeom prst="ellipse">
            <a:avLst/>
          </a:prstGeom>
          <a:solidFill>
            <a:schemeClr val="bg1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4224560" y="4288565"/>
            <a:ext cx="108000" cy="108000"/>
          </a:xfrm>
          <a:prstGeom prst="ellipse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决策 33"/>
          <p:cNvSpPr/>
          <p:nvPr/>
        </p:nvSpPr>
        <p:spPr>
          <a:xfrm>
            <a:off x="8626400" y="5719679"/>
            <a:ext cx="144000" cy="180000"/>
          </a:xfrm>
          <a:prstGeom prst="flowChartDecision">
            <a:avLst/>
          </a:prstGeom>
          <a:solidFill>
            <a:srgbClr val="E3B84F"/>
          </a:solidFill>
          <a:ln>
            <a:solidFill>
              <a:srgbClr val="212A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0" y="4801006"/>
            <a:ext cx="12172951" cy="1986044"/>
            <a:chOff x="0" y="4801006"/>
            <a:chExt cx="12172951" cy="1986044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06" t="66086" r="64635" b="7179"/>
            <a:stretch/>
          </p:blipFill>
          <p:spPr>
            <a:xfrm>
              <a:off x="10686529" y="4801006"/>
              <a:ext cx="1486422" cy="1979243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96" t="66086" r="49190" b="7179"/>
            <a:stretch/>
          </p:blipFill>
          <p:spPr>
            <a:xfrm>
              <a:off x="0" y="4807807"/>
              <a:ext cx="4640592" cy="1979243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96" t="66086" r="49190" b="7179"/>
            <a:stretch/>
          </p:blipFill>
          <p:spPr>
            <a:xfrm>
              <a:off x="3392767" y="4807806"/>
              <a:ext cx="4640592" cy="197924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96" t="66086" r="49190" b="7179"/>
            <a:stretch/>
          </p:blipFill>
          <p:spPr>
            <a:xfrm>
              <a:off x="6785534" y="4807805"/>
              <a:ext cx="4640592" cy="1979243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8" r="69178" b="39128"/>
          <a:stretch/>
        </p:blipFill>
        <p:spPr>
          <a:xfrm flipH="1">
            <a:off x="539402" y="2503482"/>
            <a:ext cx="3308404" cy="3634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710" y="-1290681"/>
            <a:ext cx="5761126" cy="57611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5277" y="660209"/>
            <a:ext cx="7051749" cy="331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0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273</Words>
  <Application>Microsoft Office PowerPoint</Application>
  <PresentationFormat>宽屏</PresentationFormat>
  <Paragraphs>42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华文新魏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28</cp:revision>
  <dcterms:created xsi:type="dcterms:W3CDTF">2017-08-31T12:46:55Z</dcterms:created>
  <dcterms:modified xsi:type="dcterms:W3CDTF">2017-11-04T06:42:17Z</dcterms:modified>
</cp:coreProperties>
</file>