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1.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2.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notesSlides/notesSlide3.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4.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notesSlides/notesSlide5.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notesSlides/notesSlide6.xml" ContentType="application/vnd.openxmlformats-officedocument.presentationml.notesSlide+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notesSlides/notesSlide7.xml" ContentType="application/vnd.openxmlformats-officedocument.presentationml.notesSlide+xml"/>
  <Override PartName="/ppt/tags/tag61.xml" ContentType="application/vnd.openxmlformats-officedocument.presentationml.tags+xml"/>
  <Override PartName="/ppt/tags/tag62.xml" ContentType="application/vnd.openxmlformats-officedocument.presentationml.tags+xml"/>
  <Override PartName="/ppt/notesSlides/notesSlide8.xml" ContentType="application/vnd.openxmlformats-officedocument.presentationml.notesSlide+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notesSlides/notesSlide9.xml" ContentType="application/vnd.openxmlformats-officedocument.presentationml.notesSlide+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notesSlides/notesSlide10.xml" ContentType="application/vnd.openxmlformats-officedocument.presentationml.notesSlide+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notesSlides/notesSlide11.xml" ContentType="application/vnd.openxmlformats-officedocument.presentationml.notesSlide+xml"/>
  <Override PartName="/ppt/tags/tag79.xml" ContentType="application/vnd.openxmlformats-officedocument.presentationml.tags+xml"/>
  <Override PartName="/ppt/tags/tag80.xml" ContentType="application/vnd.openxmlformats-officedocument.presentationml.tags+xml"/>
  <Override PartName="/ppt/notesSlides/notesSlide12.xml" ContentType="application/vnd.openxmlformats-officedocument.presentationml.notesSlide+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notesSlides/notesSlide13.xml" ContentType="application/vnd.openxmlformats-officedocument.presentationml.notesSlide+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notesSlides/notesSlide14.xml" ContentType="application/vnd.openxmlformats-officedocument.presentationml.notesSlide+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notesSlides/notesSlide15.xml" ContentType="application/vnd.openxmlformats-officedocument.presentationml.notesSlide+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notesSlides/notesSlide16.xml" ContentType="application/vnd.openxmlformats-officedocument.presentationml.notesSlide+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notesSlides/notesSlide17.xml" ContentType="application/vnd.openxmlformats-officedocument.presentationml.notesSlide+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notesSlides/notesSlide18.xml" ContentType="application/vnd.openxmlformats-officedocument.presentationml.notesSlide+xml"/>
  <Override PartName="/ppt/tags/tag125.xml" ContentType="application/vnd.openxmlformats-officedocument.presentationml.tags+xml"/>
  <Override PartName="/ppt/tags/tag126.xml" ContentType="application/vnd.openxmlformats-officedocument.presentationml.tags+xml"/>
  <Override PartName="/ppt/notesSlides/notesSlide19.xml" ContentType="application/vnd.openxmlformats-officedocument.presentationml.notesSlide+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notesSlides/notesSlide20.xml" ContentType="application/vnd.openxmlformats-officedocument.presentationml.notesSlide+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notesSlides/notesSlide21.xml" ContentType="application/vnd.openxmlformats-officedocument.presentationml.notesSlide+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notesSlides/notesSlide22.xml" ContentType="application/vnd.openxmlformats-officedocument.presentationml.notesSlide+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3" r:id="rId2"/>
  </p:sldMasterIdLst>
  <p:notesMasterIdLst>
    <p:notesMasterId r:id="rId29"/>
  </p:notesMasterIdLst>
  <p:sldIdLst>
    <p:sldId id="335" r:id="rId3"/>
    <p:sldId id="257" r:id="rId4"/>
    <p:sldId id="258" r:id="rId5"/>
    <p:sldId id="261" r:id="rId6"/>
    <p:sldId id="280" r:id="rId7"/>
    <p:sldId id="278" r:id="rId8"/>
    <p:sldId id="277" r:id="rId9"/>
    <p:sldId id="279" r:id="rId10"/>
    <p:sldId id="337" r:id="rId11"/>
    <p:sldId id="266" r:id="rId12"/>
    <p:sldId id="284" r:id="rId13"/>
    <p:sldId id="275" r:id="rId14"/>
    <p:sldId id="338" r:id="rId15"/>
    <p:sldId id="267" r:id="rId16"/>
    <p:sldId id="272" r:id="rId17"/>
    <p:sldId id="273" r:id="rId18"/>
    <p:sldId id="281" r:id="rId19"/>
    <p:sldId id="271" r:id="rId20"/>
    <p:sldId id="282" r:id="rId21"/>
    <p:sldId id="339" r:id="rId22"/>
    <p:sldId id="265" r:id="rId23"/>
    <p:sldId id="269" r:id="rId24"/>
    <p:sldId id="283" r:id="rId25"/>
    <p:sldId id="270" r:id="rId26"/>
    <p:sldId id="336" r:id="rId27"/>
    <p:sldId id="340"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E1E1"/>
    <a:srgbClr val="FFDA7F"/>
    <a:srgbClr val="D12E18"/>
    <a:srgbClr val="FFABAB"/>
    <a:srgbClr val="FFCDCD"/>
    <a:srgbClr val="F7CF9F"/>
    <a:srgbClr val="A30200"/>
    <a:srgbClr val="C2788C"/>
    <a:srgbClr val="FF882B"/>
    <a:srgbClr val="F1A6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21" autoAdjust="0"/>
    <p:restoredTop sz="96314" autoAdjust="0"/>
  </p:normalViewPr>
  <p:slideViewPr>
    <p:cSldViewPr>
      <p:cViewPr varScale="1">
        <p:scale>
          <a:sx n="108" d="100"/>
          <a:sy n="108" d="100"/>
        </p:scale>
        <p:origin x="546" y="78"/>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164BDF4-794C-47F0-9D34-46C1426FE9F0}" type="datetimeFigureOut">
              <a:rPr lang="zh-CN" altLang="en-US" smtClean="0"/>
              <a:t>2021/9/27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14C1C63-C12F-42F5-B238-EBACF3E2B835}" type="slidenum">
              <a:rPr lang="zh-CN" altLang="en-US" smtClean="0"/>
              <a:t>‹#›</a:t>
            </a:fld>
            <a:endParaRPr lang="zh-CN" altLang="en-US"/>
          </a:p>
        </p:txBody>
      </p:sp>
    </p:spTree>
    <p:extLst>
      <p:ext uri="{BB962C8B-B14F-4D97-AF65-F5344CB8AC3E}">
        <p14:creationId xmlns:p14="http://schemas.microsoft.com/office/powerpoint/2010/main" val="11369674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1F59F35-B6F9-4F26-99E2-124AA05854E9}" type="slidenum">
              <a:rPr lang="zh-CN" altLang="en-US" smtClean="0"/>
              <a:t>2</a:t>
            </a:fld>
            <a:endParaRPr lang="zh-CN" altLang="en-US"/>
          </a:p>
        </p:txBody>
      </p:sp>
    </p:spTree>
    <p:extLst>
      <p:ext uri="{BB962C8B-B14F-4D97-AF65-F5344CB8AC3E}">
        <p14:creationId xmlns:p14="http://schemas.microsoft.com/office/powerpoint/2010/main" val="22177659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1F59F35-B6F9-4F26-99E2-124AA05854E9}" type="slidenum">
              <a:rPr lang="zh-CN" altLang="en-US" smtClean="0"/>
              <a:t>11</a:t>
            </a:fld>
            <a:endParaRPr lang="zh-CN" altLang="en-US"/>
          </a:p>
        </p:txBody>
      </p:sp>
    </p:spTree>
    <p:extLst>
      <p:ext uri="{BB962C8B-B14F-4D97-AF65-F5344CB8AC3E}">
        <p14:creationId xmlns:p14="http://schemas.microsoft.com/office/powerpoint/2010/main" val="39011207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1F59F35-B6F9-4F26-99E2-124AA05854E9}" type="slidenum">
              <a:rPr lang="zh-CN" altLang="en-US" smtClean="0"/>
              <a:t>12</a:t>
            </a:fld>
            <a:endParaRPr lang="zh-CN" altLang="en-US"/>
          </a:p>
        </p:txBody>
      </p:sp>
    </p:spTree>
    <p:extLst>
      <p:ext uri="{BB962C8B-B14F-4D97-AF65-F5344CB8AC3E}">
        <p14:creationId xmlns:p14="http://schemas.microsoft.com/office/powerpoint/2010/main" val="11502898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5"/>
          </p:nvPr>
        </p:nvSpPr>
        <p:spPr/>
        <p:txBody>
          <a:bodyPr/>
          <a:lstStyle/>
          <a:p>
            <a:fld id="{11F59F35-B6F9-4F26-99E2-124AA05854E9}" type="slidenum">
              <a:rPr lang="zh-CN" altLang="en-US" smtClean="0"/>
              <a:t>13</a:t>
            </a:fld>
            <a:endParaRPr lang="zh-CN" altLang="en-US"/>
          </a:p>
        </p:txBody>
      </p:sp>
    </p:spTree>
    <p:extLst>
      <p:ext uri="{BB962C8B-B14F-4D97-AF65-F5344CB8AC3E}">
        <p14:creationId xmlns:p14="http://schemas.microsoft.com/office/powerpoint/2010/main" val="6247581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1F59F35-B6F9-4F26-99E2-124AA05854E9}" type="slidenum">
              <a:rPr lang="zh-CN" altLang="en-US" smtClean="0"/>
              <a:t>14</a:t>
            </a:fld>
            <a:endParaRPr lang="zh-CN" altLang="en-US"/>
          </a:p>
        </p:txBody>
      </p:sp>
    </p:spTree>
    <p:extLst>
      <p:ext uri="{BB962C8B-B14F-4D97-AF65-F5344CB8AC3E}">
        <p14:creationId xmlns:p14="http://schemas.microsoft.com/office/powerpoint/2010/main" val="71820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1F59F35-B6F9-4F26-99E2-124AA05854E9}" type="slidenum">
              <a:rPr lang="zh-CN" altLang="en-US" smtClean="0"/>
              <a:t>15</a:t>
            </a:fld>
            <a:endParaRPr lang="zh-CN" altLang="en-US"/>
          </a:p>
        </p:txBody>
      </p:sp>
    </p:spTree>
    <p:extLst>
      <p:ext uri="{BB962C8B-B14F-4D97-AF65-F5344CB8AC3E}">
        <p14:creationId xmlns:p14="http://schemas.microsoft.com/office/powerpoint/2010/main" val="30179295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1F59F35-B6F9-4F26-99E2-124AA05854E9}" type="slidenum">
              <a:rPr lang="zh-CN" altLang="en-US" smtClean="0"/>
              <a:t>16</a:t>
            </a:fld>
            <a:endParaRPr lang="zh-CN" altLang="en-US"/>
          </a:p>
        </p:txBody>
      </p:sp>
    </p:spTree>
    <p:extLst>
      <p:ext uri="{BB962C8B-B14F-4D97-AF65-F5344CB8AC3E}">
        <p14:creationId xmlns:p14="http://schemas.microsoft.com/office/powerpoint/2010/main" val="15391770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1F59F35-B6F9-4F26-99E2-124AA05854E9}" type="slidenum">
              <a:rPr lang="zh-CN" altLang="en-US" smtClean="0"/>
              <a:t>17</a:t>
            </a:fld>
            <a:endParaRPr lang="zh-CN" altLang="en-US"/>
          </a:p>
        </p:txBody>
      </p:sp>
    </p:spTree>
    <p:extLst>
      <p:ext uri="{BB962C8B-B14F-4D97-AF65-F5344CB8AC3E}">
        <p14:creationId xmlns:p14="http://schemas.microsoft.com/office/powerpoint/2010/main" val="11788367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1F59F35-B6F9-4F26-99E2-124AA05854E9}" type="slidenum">
              <a:rPr lang="zh-CN" altLang="en-US" smtClean="0"/>
              <a:t>18</a:t>
            </a:fld>
            <a:endParaRPr lang="zh-CN" altLang="en-US"/>
          </a:p>
        </p:txBody>
      </p:sp>
    </p:spTree>
    <p:extLst>
      <p:ext uri="{BB962C8B-B14F-4D97-AF65-F5344CB8AC3E}">
        <p14:creationId xmlns:p14="http://schemas.microsoft.com/office/powerpoint/2010/main" val="701705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1F59F35-B6F9-4F26-99E2-124AA05854E9}" type="slidenum">
              <a:rPr lang="zh-CN" altLang="en-US" smtClean="0"/>
              <a:t>19</a:t>
            </a:fld>
            <a:endParaRPr lang="zh-CN" altLang="en-US"/>
          </a:p>
        </p:txBody>
      </p:sp>
    </p:spTree>
    <p:extLst>
      <p:ext uri="{BB962C8B-B14F-4D97-AF65-F5344CB8AC3E}">
        <p14:creationId xmlns:p14="http://schemas.microsoft.com/office/powerpoint/2010/main" val="33774148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1F59F35-B6F9-4F26-99E2-124AA05854E9}" type="slidenum">
              <a:rPr lang="zh-CN" altLang="en-US" smtClean="0"/>
              <a:t>20</a:t>
            </a:fld>
            <a:endParaRPr lang="zh-CN" altLang="en-US"/>
          </a:p>
        </p:txBody>
      </p:sp>
    </p:spTree>
    <p:extLst>
      <p:ext uri="{BB962C8B-B14F-4D97-AF65-F5344CB8AC3E}">
        <p14:creationId xmlns:p14="http://schemas.microsoft.com/office/powerpoint/2010/main" val="24521801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1F59F35-B6F9-4F26-99E2-124AA05854E9}" type="slidenum">
              <a:rPr lang="zh-CN" altLang="en-US" smtClean="0"/>
              <a:t>3</a:t>
            </a:fld>
            <a:endParaRPr lang="zh-CN" altLang="en-US"/>
          </a:p>
        </p:txBody>
      </p:sp>
    </p:spTree>
    <p:extLst>
      <p:ext uri="{BB962C8B-B14F-4D97-AF65-F5344CB8AC3E}">
        <p14:creationId xmlns:p14="http://schemas.microsoft.com/office/powerpoint/2010/main" val="15163048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1F59F35-B6F9-4F26-99E2-124AA05854E9}" type="slidenum">
              <a:rPr lang="zh-CN" altLang="en-US" smtClean="0"/>
              <a:t>21</a:t>
            </a:fld>
            <a:endParaRPr lang="zh-CN" altLang="en-US"/>
          </a:p>
        </p:txBody>
      </p:sp>
    </p:spTree>
    <p:extLst>
      <p:ext uri="{BB962C8B-B14F-4D97-AF65-F5344CB8AC3E}">
        <p14:creationId xmlns:p14="http://schemas.microsoft.com/office/powerpoint/2010/main" val="26492823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1F59F35-B6F9-4F26-99E2-124AA05854E9}" type="slidenum">
              <a:rPr lang="zh-CN" altLang="en-US" smtClean="0"/>
              <a:t>22</a:t>
            </a:fld>
            <a:endParaRPr lang="zh-CN" altLang="en-US"/>
          </a:p>
        </p:txBody>
      </p:sp>
    </p:spTree>
    <p:extLst>
      <p:ext uri="{BB962C8B-B14F-4D97-AF65-F5344CB8AC3E}">
        <p14:creationId xmlns:p14="http://schemas.microsoft.com/office/powerpoint/2010/main" val="9829603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1F59F35-B6F9-4F26-99E2-124AA05854E9}" type="slidenum">
              <a:rPr lang="zh-CN" altLang="en-US" smtClean="0"/>
              <a:t>23</a:t>
            </a:fld>
            <a:endParaRPr lang="zh-CN" altLang="en-US"/>
          </a:p>
        </p:txBody>
      </p:sp>
    </p:spTree>
    <p:extLst>
      <p:ext uri="{BB962C8B-B14F-4D97-AF65-F5344CB8AC3E}">
        <p14:creationId xmlns:p14="http://schemas.microsoft.com/office/powerpoint/2010/main" val="6002966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1F59F35-B6F9-4F26-99E2-124AA05854E9}" type="slidenum">
              <a:rPr lang="zh-CN" altLang="en-US" smtClean="0"/>
              <a:t>24</a:t>
            </a:fld>
            <a:endParaRPr lang="zh-CN" altLang="en-US"/>
          </a:p>
        </p:txBody>
      </p:sp>
    </p:spTree>
    <p:extLst>
      <p:ext uri="{BB962C8B-B14F-4D97-AF65-F5344CB8AC3E}">
        <p14:creationId xmlns:p14="http://schemas.microsoft.com/office/powerpoint/2010/main" val="18979018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1022239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1F59F35-B6F9-4F26-99E2-124AA05854E9}" type="slidenum">
              <a:rPr lang="zh-CN" altLang="en-US" smtClean="0"/>
              <a:t>4</a:t>
            </a:fld>
            <a:endParaRPr lang="zh-CN" altLang="en-US"/>
          </a:p>
        </p:txBody>
      </p:sp>
    </p:spTree>
    <p:extLst>
      <p:ext uri="{BB962C8B-B14F-4D97-AF65-F5344CB8AC3E}">
        <p14:creationId xmlns:p14="http://schemas.microsoft.com/office/powerpoint/2010/main" val="20400652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1F59F35-B6F9-4F26-99E2-124AA05854E9}" type="slidenum">
              <a:rPr lang="zh-CN" altLang="en-US" smtClean="0"/>
              <a:t>5</a:t>
            </a:fld>
            <a:endParaRPr lang="zh-CN" altLang="en-US"/>
          </a:p>
        </p:txBody>
      </p:sp>
    </p:spTree>
    <p:extLst>
      <p:ext uri="{BB962C8B-B14F-4D97-AF65-F5344CB8AC3E}">
        <p14:creationId xmlns:p14="http://schemas.microsoft.com/office/powerpoint/2010/main" val="1102671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1F59F35-B6F9-4F26-99E2-124AA05854E9}" type="slidenum">
              <a:rPr lang="zh-CN" altLang="en-US" smtClean="0"/>
              <a:t>6</a:t>
            </a:fld>
            <a:endParaRPr lang="zh-CN" altLang="en-US"/>
          </a:p>
        </p:txBody>
      </p:sp>
    </p:spTree>
    <p:extLst>
      <p:ext uri="{BB962C8B-B14F-4D97-AF65-F5344CB8AC3E}">
        <p14:creationId xmlns:p14="http://schemas.microsoft.com/office/powerpoint/2010/main" val="11783003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1F59F35-B6F9-4F26-99E2-124AA05854E9}" type="slidenum">
              <a:rPr lang="zh-CN" altLang="en-US" smtClean="0"/>
              <a:t>7</a:t>
            </a:fld>
            <a:endParaRPr lang="zh-CN" altLang="en-US"/>
          </a:p>
        </p:txBody>
      </p:sp>
    </p:spTree>
    <p:extLst>
      <p:ext uri="{BB962C8B-B14F-4D97-AF65-F5344CB8AC3E}">
        <p14:creationId xmlns:p14="http://schemas.microsoft.com/office/powerpoint/2010/main" val="24140113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1F59F35-B6F9-4F26-99E2-124AA05854E9}" type="slidenum">
              <a:rPr lang="zh-CN" altLang="en-US" smtClean="0"/>
              <a:t>8</a:t>
            </a:fld>
            <a:endParaRPr lang="zh-CN" altLang="en-US"/>
          </a:p>
        </p:txBody>
      </p:sp>
    </p:spTree>
    <p:extLst>
      <p:ext uri="{BB962C8B-B14F-4D97-AF65-F5344CB8AC3E}">
        <p14:creationId xmlns:p14="http://schemas.microsoft.com/office/powerpoint/2010/main" val="21980083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1F59F35-B6F9-4F26-99E2-124AA05854E9}" type="slidenum">
              <a:rPr lang="zh-CN" altLang="en-US" smtClean="0"/>
              <a:t>9</a:t>
            </a:fld>
            <a:endParaRPr lang="zh-CN" altLang="en-US"/>
          </a:p>
        </p:txBody>
      </p:sp>
    </p:spTree>
    <p:extLst>
      <p:ext uri="{BB962C8B-B14F-4D97-AF65-F5344CB8AC3E}">
        <p14:creationId xmlns:p14="http://schemas.microsoft.com/office/powerpoint/2010/main" val="15900416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1F59F35-B6F9-4F26-99E2-124AA05854E9}" type="slidenum">
              <a:rPr lang="zh-CN" altLang="en-US" smtClean="0"/>
              <a:t>10</a:t>
            </a:fld>
            <a:endParaRPr lang="zh-CN" altLang="en-US"/>
          </a:p>
        </p:txBody>
      </p:sp>
    </p:spTree>
    <p:extLst>
      <p:ext uri="{BB962C8B-B14F-4D97-AF65-F5344CB8AC3E}">
        <p14:creationId xmlns:p14="http://schemas.microsoft.com/office/powerpoint/2010/main" val="27206281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tags" Target="../tags/tag3.xml"/><Relationship Id="rId7" Type="http://schemas.openxmlformats.org/officeDocument/2006/relationships/image" Target="../media/image1.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slideMaster" Target="../slideMasters/slideMaster1.xml"/><Relationship Id="rId5" Type="http://schemas.openxmlformats.org/officeDocument/2006/relationships/tags" Target="../tags/tag5.xml"/><Relationship Id="rId4" Type="http://schemas.openxmlformats.org/officeDocument/2006/relationships/tags" Target="../tags/tag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2021/9/27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2021/9/27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8" name="标题 1"/>
          <p:cNvSpPr txBox="1"/>
          <p:nvPr userDrawn="1"/>
        </p:nvSpPr>
        <p:spPr>
          <a:xfrm>
            <a:off x="4081030" y="908720"/>
            <a:ext cx="3932573" cy="148310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zh-CN" altLang="en-US" sz="100" dirty="0">
                <a:solidFill>
                  <a:schemeClr val="bg1"/>
                </a:solidFill>
                <a:latin typeface="微软雅黑" panose="020B0503020204020204" pitchFamily="34" charset="-122"/>
                <a:ea typeface="微软雅黑" panose="020B0503020204020204" pitchFamily="34" charset="-122"/>
              </a:rPr>
              <a:t>                        版权声明</a:t>
            </a:r>
            <a:br>
              <a:rPr lang="zh-CN" altLang="en-US" sz="100" dirty="0">
                <a:solidFill>
                  <a:schemeClr val="bg1"/>
                </a:solidFill>
                <a:latin typeface="微软雅黑" panose="020B0503020204020204" pitchFamily="34" charset="-122"/>
                <a:ea typeface="微软雅黑" panose="020B0503020204020204" pitchFamily="34" charset="-122"/>
              </a:rPr>
            </a:br>
            <a:r>
              <a:rPr lang="zh-CN" altLang="en-US" sz="100" spc="120" dirty="0">
                <a:solidFill>
                  <a:schemeClr val="bg1"/>
                </a:solidFill>
                <a:latin typeface="微软雅黑" panose="020B0503020204020204" pitchFamily="34" charset="-122"/>
                <a:ea typeface="微软雅黑" panose="020B0503020204020204" pitchFamily="34" charset="-122"/>
              </a:rPr>
              <a:t/>
            </a:r>
            <a:br>
              <a:rPr lang="zh-CN" altLang="en-US" sz="100" spc="120" dirty="0">
                <a:solidFill>
                  <a:schemeClr val="bg1"/>
                </a:solidFill>
                <a:latin typeface="微软雅黑" panose="020B0503020204020204" pitchFamily="34" charset="-122"/>
                <a:ea typeface="微软雅黑" panose="020B0503020204020204" pitchFamily="34" charset="-122"/>
              </a:rPr>
            </a:br>
            <a:r>
              <a:rPr lang="zh-CN" altLang="en-US" sz="100" spc="120" dirty="0">
                <a:solidFill>
                  <a:schemeClr val="bg1"/>
                </a:solidFill>
                <a:latin typeface="微软雅黑" panose="020B0503020204020204" pitchFamily="34" charset="-122"/>
                <a:ea typeface="微软雅黑" panose="020B0503020204020204" pitchFamily="34" charset="-122"/>
              </a:rPr>
              <a:t>感谢您下载平台上提供的</a:t>
            </a:r>
            <a:r>
              <a:rPr lang="en-US" altLang="zh-CN" sz="100" spc="120" dirty="0">
                <a:solidFill>
                  <a:schemeClr val="bg1"/>
                </a:solidFill>
                <a:latin typeface="微软雅黑" panose="020B0503020204020204" pitchFamily="34" charset="-122"/>
                <a:ea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rPr>
              <a:t>作品，为了您和熊猫办公以及原创作者的利益，请勿复制、传播、销售，否则将承担法律责任！熊猫办公将对作品进行维权，按照传播下载次数进行十倍的索取赔偿！</a:t>
            </a:r>
            <a:r>
              <a:rPr lang="en-US" altLang="zh-CN" sz="100" spc="120" dirty="0">
                <a:solidFill>
                  <a:schemeClr val="bg1"/>
                </a:solidFill>
                <a:latin typeface="微软雅黑" panose="020B0503020204020204" pitchFamily="34" charset="-122"/>
                <a:ea typeface="微软雅黑" panose="020B0503020204020204" pitchFamily="34" charset="-122"/>
              </a:rPr>
              <a:t/>
            </a:r>
            <a:br>
              <a:rPr lang="en-US" altLang="zh-CN" sz="100" spc="120" dirty="0">
                <a:solidFill>
                  <a:schemeClr val="bg1"/>
                </a:solidFill>
                <a:latin typeface="微软雅黑" panose="020B0503020204020204" pitchFamily="34" charset="-122"/>
                <a:ea typeface="微软雅黑" panose="020B0503020204020204" pitchFamily="34" charset="-122"/>
              </a:rPr>
            </a:br>
            <a:r>
              <a:rPr lang="zh-CN" altLang="en-US" sz="100" spc="120" dirty="0">
                <a:solidFill>
                  <a:schemeClr val="bg1"/>
                </a:solidFill>
                <a:latin typeface="微软雅黑" panose="020B0503020204020204" pitchFamily="34" charset="-122"/>
                <a:ea typeface="微软雅黑" panose="020B0503020204020204" pitchFamily="34" charset="-122"/>
              </a:rPr>
              <a:t/>
            </a:r>
            <a:br>
              <a:rPr lang="zh-CN" altLang="en-US" sz="100" spc="120" dirty="0">
                <a:solidFill>
                  <a:schemeClr val="bg1"/>
                </a:solidFill>
                <a:latin typeface="微软雅黑" panose="020B0503020204020204" pitchFamily="34" charset="-122"/>
                <a:ea typeface="微软雅黑" panose="020B0503020204020204" pitchFamily="34" charset="-122"/>
              </a:rPr>
            </a:br>
            <a:r>
              <a:rPr lang="en-US" altLang="zh-CN" sz="100" spc="120" dirty="0">
                <a:solidFill>
                  <a:schemeClr val="bg1"/>
                </a:solidFill>
                <a:latin typeface="微软雅黑" panose="020B0503020204020204" pitchFamily="34" charset="-122"/>
                <a:ea typeface="微软雅黑" panose="020B0503020204020204" pitchFamily="34" charset="-122"/>
              </a:rPr>
              <a:t>1.</a:t>
            </a:r>
            <a:r>
              <a:rPr lang="zh-CN" altLang="en-US" sz="100" spc="120" dirty="0">
                <a:solidFill>
                  <a:schemeClr val="bg1"/>
                </a:solidFill>
                <a:latin typeface="微软雅黑" panose="020B0503020204020204" pitchFamily="34" charset="-122"/>
                <a:ea typeface="微软雅黑" panose="020B0503020204020204" pitchFamily="34" charset="-122"/>
              </a:rPr>
              <a:t>在熊猫办公出售的</a:t>
            </a:r>
            <a:r>
              <a:rPr lang="en-US" altLang="zh-CN" sz="100" spc="120" dirty="0">
                <a:solidFill>
                  <a:schemeClr val="bg1"/>
                </a:solidFill>
                <a:latin typeface="微软雅黑" panose="020B0503020204020204" pitchFamily="34" charset="-122"/>
                <a:ea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rPr>
              <a:t>模板是免版税类（</a:t>
            </a:r>
            <a:r>
              <a:rPr lang="en-US" altLang="zh-CN" sz="100" spc="120" dirty="0">
                <a:solidFill>
                  <a:schemeClr val="bg1"/>
                </a:solidFill>
                <a:latin typeface="微软雅黑" panose="020B0503020204020204" pitchFamily="34" charset="-122"/>
                <a:ea typeface="微软雅黑" panose="020B0503020204020204" pitchFamily="34" charset="-122"/>
              </a:rPr>
              <a:t>RF</a:t>
            </a:r>
            <a:r>
              <a:rPr lang="zh-CN" altLang="en-US" sz="100" spc="120" dirty="0">
                <a:solidFill>
                  <a:schemeClr val="bg1"/>
                </a:solidFill>
                <a:latin typeface="微软雅黑" panose="020B0503020204020204" pitchFamily="34" charset="-122"/>
                <a:ea typeface="微软雅黑" panose="020B0503020204020204" pitchFamily="34" charset="-122"/>
              </a:rPr>
              <a:t>：</a:t>
            </a:r>
            <a:r>
              <a:rPr lang="en-US" altLang="zh-CN" sz="100" spc="120" dirty="0">
                <a:solidFill>
                  <a:schemeClr val="bg1"/>
                </a:solidFill>
                <a:latin typeface="微软雅黑" panose="020B0503020204020204" pitchFamily="34" charset="-122"/>
                <a:ea typeface="微软雅黑" panose="020B0503020204020204" pitchFamily="34" charset="-122"/>
              </a:rPr>
              <a:t>Royalty-Free</a:t>
            </a:r>
            <a:r>
              <a:rPr lang="zh-CN" altLang="en-US" sz="100" spc="120" dirty="0">
                <a:solidFill>
                  <a:schemeClr val="bg1"/>
                </a:solidFill>
                <a:latin typeface="微软雅黑" panose="020B0503020204020204" pitchFamily="34" charset="-122"/>
                <a:ea typeface="微软雅黑" panose="020B0503020204020204" pitchFamily="34" charset="-122"/>
              </a:rPr>
              <a:t>）正版受</a:t>
            </a:r>
            <a:r>
              <a:rPr lang="en-US" altLang="zh-CN" sz="100" spc="120" dirty="0">
                <a:solidFill>
                  <a:schemeClr val="bg1"/>
                </a:solidFill>
                <a:latin typeface="微软雅黑" panose="020B0503020204020204" pitchFamily="34" charset="-122"/>
                <a:ea typeface="微软雅黑" panose="020B0503020204020204" pitchFamily="34" charset="-122"/>
              </a:rPr>
              <a:t>《</a:t>
            </a:r>
            <a:r>
              <a:rPr lang="zh-CN" altLang="en-US" sz="100" spc="120" dirty="0">
                <a:solidFill>
                  <a:schemeClr val="bg1"/>
                </a:solidFill>
                <a:latin typeface="微软雅黑" panose="020B0503020204020204" pitchFamily="34" charset="-122"/>
                <a:ea typeface="微软雅黑" panose="020B0503020204020204" pitchFamily="34" charset="-122"/>
              </a:rPr>
              <a:t>中国人民共和国著作法</a:t>
            </a:r>
            <a:r>
              <a:rPr lang="en-US" altLang="zh-CN" sz="100" spc="120" dirty="0">
                <a:solidFill>
                  <a:schemeClr val="bg1"/>
                </a:solidFill>
                <a:latin typeface="微软雅黑" panose="020B0503020204020204" pitchFamily="34" charset="-122"/>
                <a:ea typeface="微软雅黑" panose="020B0503020204020204" pitchFamily="34" charset="-122"/>
              </a:rPr>
              <a:t>》</a:t>
            </a:r>
            <a:r>
              <a:rPr lang="zh-CN" altLang="en-US" sz="100" spc="120" dirty="0">
                <a:solidFill>
                  <a:schemeClr val="bg1"/>
                </a:solidFill>
                <a:latin typeface="微软雅黑" panose="020B0503020204020204" pitchFamily="34" charset="-122"/>
                <a:ea typeface="微软雅黑" panose="020B0503020204020204" pitchFamily="34" charset="-122"/>
              </a:rPr>
              <a:t>和</a:t>
            </a:r>
            <a:r>
              <a:rPr lang="en-US" altLang="zh-CN" sz="100" spc="120" dirty="0">
                <a:solidFill>
                  <a:schemeClr val="bg1"/>
                </a:solidFill>
                <a:latin typeface="微软雅黑" panose="020B0503020204020204" pitchFamily="34" charset="-122"/>
                <a:ea typeface="微软雅黑" panose="020B0503020204020204" pitchFamily="34" charset="-122"/>
              </a:rPr>
              <a:t>《</a:t>
            </a:r>
            <a:r>
              <a:rPr lang="zh-CN" altLang="en-US" sz="100" spc="120" dirty="0">
                <a:solidFill>
                  <a:schemeClr val="bg1"/>
                </a:solidFill>
                <a:latin typeface="微软雅黑" panose="020B0503020204020204" pitchFamily="34" charset="-122"/>
                <a:ea typeface="微软雅黑" panose="020B0503020204020204" pitchFamily="34" charset="-122"/>
              </a:rPr>
              <a:t>世界版权公约</a:t>
            </a:r>
            <a:r>
              <a:rPr lang="en-US" altLang="zh-CN" sz="100" spc="120" dirty="0">
                <a:solidFill>
                  <a:schemeClr val="bg1"/>
                </a:solidFill>
                <a:latin typeface="微软雅黑" panose="020B0503020204020204" pitchFamily="34" charset="-122"/>
                <a:ea typeface="微软雅黑" panose="020B0503020204020204" pitchFamily="34" charset="-122"/>
              </a:rPr>
              <a:t>》</a:t>
            </a:r>
            <a:r>
              <a:rPr lang="zh-CN" altLang="en-US" sz="100" spc="120" dirty="0">
                <a:solidFill>
                  <a:schemeClr val="bg1"/>
                </a:solidFill>
                <a:latin typeface="微软雅黑" panose="020B0503020204020204" pitchFamily="34" charset="-122"/>
                <a:ea typeface="微软雅黑" panose="020B0503020204020204" pitchFamily="34" charset="-122"/>
              </a:rPr>
              <a:t>的保护，作品的所有权、版权和著作权归熊猫办公所有，您下载的是</a:t>
            </a:r>
            <a:r>
              <a:rPr lang="en-US" altLang="zh-CN" sz="100" spc="120" dirty="0">
                <a:solidFill>
                  <a:schemeClr val="bg1"/>
                </a:solidFill>
                <a:latin typeface="微软雅黑" panose="020B0503020204020204" pitchFamily="34" charset="-122"/>
                <a:ea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rPr>
              <a:t>模板素材的使用权。</a:t>
            </a:r>
            <a:br>
              <a:rPr lang="zh-CN" altLang="en-US" sz="100" spc="120" dirty="0">
                <a:solidFill>
                  <a:schemeClr val="bg1"/>
                </a:solidFill>
                <a:latin typeface="微软雅黑" panose="020B0503020204020204" pitchFamily="34" charset="-122"/>
                <a:ea typeface="微软雅黑" panose="020B0503020204020204" pitchFamily="34" charset="-122"/>
              </a:rPr>
            </a:br>
            <a:r>
              <a:rPr lang="en-US" altLang="zh-CN" sz="100" spc="120" dirty="0">
                <a:solidFill>
                  <a:schemeClr val="bg1"/>
                </a:solidFill>
                <a:latin typeface="微软雅黑" panose="020B0503020204020204" pitchFamily="34" charset="-122"/>
                <a:ea typeface="微软雅黑" panose="020B0503020204020204" pitchFamily="34" charset="-122"/>
              </a:rPr>
              <a:t>2.</a:t>
            </a:r>
            <a:r>
              <a:rPr lang="zh-CN" altLang="en-US" sz="100" spc="120" dirty="0">
                <a:solidFill>
                  <a:schemeClr val="bg1"/>
                </a:solidFill>
                <a:latin typeface="微软雅黑" panose="020B0503020204020204" pitchFamily="34" charset="-122"/>
                <a:ea typeface="微软雅黑" panose="020B0503020204020204" pitchFamily="34" charset="-122"/>
              </a:rPr>
              <a:t>不得将熊猫办公的</a:t>
            </a:r>
            <a:r>
              <a:rPr lang="en-US" altLang="zh-CN" sz="100" spc="120" dirty="0">
                <a:solidFill>
                  <a:schemeClr val="bg1"/>
                </a:solidFill>
                <a:latin typeface="微软雅黑" panose="020B0503020204020204" pitchFamily="34" charset="-122"/>
                <a:ea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rPr>
              <a:t>模板、</a:t>
            </a:r>
            <a:r>
              <a:rPr lang="en-US" altLang="zh-CN" sz="100" spc="120" dirty="0">
                <a:solidFill>
                  <a:schemeClr val="bg1"/>
                </a:solidFill>
                <a:latin typeface="微软雅黑" panose="020B0503020204020204" pitchFamily="34" charset="-122"/>
                <a:ea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rPr>
              <a:t>素材，本身用于再出售，或者出租、出借、转让、分销、发布或者作为礼物供他人使用，不得转授权、出卖、转让本协议或者本协议中的权利。</a:t>
            </a:r>
            <a:br>
              <a:rPr lang="zh-CN" altLang="en-US" sz="100" spc="120" dirty="0">
                <a:solidFill>
                  <a:schemeClr val="bg1"/>
                </a:solidFill>
                <a:latin typeface="微软雅黑" panose="020B0503020204020204" pitchFamily="34" charset="-122"/>
                <a:ea typeface="微软雅黑" panose="020B0503020204020204" pitchFamily="34" charset="-122"/>
              </a:rPr>
            </a:br>
            <a:endParaRPr lang="zh-CN" altLang="en-US" sz="100" spc="120" dirty="0">
              <a:solidFill>
                <a:schemeClr val="bg1"/>
              </a:solidFill>
            </a:endParaRPr>
          </a:p>
        </p:txBody>
      </p:sp>
      <p:sp>
        <p:nvSpPr>
          <p:cNvPr id="9" name="标题 1"/>
          <p:cNvSpPr txBox="1"/>
          <p:nvPr userDrawn="1"/>
        </p:nvSpPr>
        <p:spPr>
          <a:xfrm>
            <a:off x="3287688" y="2845227"/>
            <a:ext cx="4940685" cy="186329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zh-CN" altLang="en-US" sz="100" dirty="0">
                <a:solidFill>
                  <a:schemeClr val="bg1"/>
                </a:solidFill>
                <a:latin typeface="微软雅黑" panose="020B0503020204020204" pitchFamily="34" charset="-122"/>
                <a:ea typeface="微软雅黑" panose="020B0503020204020204" pitchFamily="34" charset="-122"/>
              </a:rPr>
              <a:t>                        版权声明</a:t>
            </a:r>
            <a:br>
              <a:rPr lang="zh-CN" altLang="en-US" sz="100" dirty="0">
                <a:solidFill>
                  <a:schemeClr val="bg1"/>
                </a:solidFill>
                <a:latin typeface="微软雅黑" panose="020B0503020204020204" pitchFamily="34" charset="-122"/>
                <a:ea typeface="微软雅黑" panose="020B0503020204020204" pitchFamily="34" charset="-122"/>
              </a:rPr>
            </a:br>
            <a:r>
              <a:rPr lang="zh-CN" altLang="en-US" sz="100" spc="120" dirty="0">
                <a:solidFill>
                  <a:schemeClr val="bg1"/>
                </a:solidFill>
                <a:latin typeface="微软雅黑" panose="020B0503020204020204" pitchFamily="34" charset="-122"/>
                <a:ea typeface="微软雅黑" panose="020B0503020204020204" pitchFamily="34" charset="-122"/>
              </a:rPr>
              <a:t/>
            </a:r>
            <a:br>
              <a:rPr lang="zh-CN" altLang="en-US" sz="100" spc="120" dirty="0">
                <a:solidFill>
                  <a:schemeClr val="bg1"/>
                </a:solidFill>
                <a:latin typeface="微软雅黑" panose="020B0503020204020204" pitchFamily="34" charset="-122"/>
                <a:ea typeface="微软雅黑" panose="020B0503020204020204" pitchFamily="34" charset="-122"/>
              </a:rPr>
            </a:br>
            <a:r>
              <a:rPr lang="zh-CN" altLang="en-US" sz="100" spc="120" dirty="0">
                <a:solidFill>
                  <a:schemeClr val="bg1"/>
                </a:solidFill>
                <a:latin typeface="微软雅黑" panose="020B0503020204020204" pitchFamily="34" charset="-122"/>
                <a:ea typeface="微软雅黑" panose="020B0503020204020204" pitchFamily="34" charset="-122"/>
              </a:rPr>
              <a:t>感谢您下载平台上提供的</a:t>
            </a:r>
            <a:r>
              <a:rPr lang="en-US" altLang="zh-CN" sz="100" spc="120" dirty="0">
                <a:solidFill>
                  <a:schemeClr val="bg1"/>
                </a:solidFill>
                <a:latin typeface="微软雅黑" panose="020B0503020204020204" pitchFamily="34" charset="-122"/>
                <a:ea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rPr>
              <a:t>作品，为了您和熊猫办公以及原创作者的利益，请勿复制、传播、销售，否则将承担法律责任！熊猫办公将对作品进行维权，按照传播下载次数进行十倍的索取赔偿！</a:t>
            </a:r>
            <a:r>
              <a:rPr lang="en-US" altLang="zh-CN" sz="100" spc="120" dirty="0">
                <a:solidFill>
                  <a:schemeClr val="bg1"/>
                </a:solidFill>
                <a:latin typeface="微软雅黑" panose="020B0503020204020204" pitchFamily="34" charset="-122"/>
                <a:ea typeface="微软雅黑" panose="020B0503020204020204" pitchFamily="34" charset="-122"/>
              </a:rPr>
              <a:t/>
            </a:r>
            <a:br>
              <a:rPr lang="en-US" altLang="zh-CN" sz="100" spc="120" dirty="0">
                <a:solidFill>
                  <a:schemeClr val="bg1"/>
                </a:solidFill>
                <a:latin typeface="微软雅黑" panose="020B0503020204020204" pitchFamily="34" charset="-122"/>
                <a:ea typeface="微软雅黑" panose="020B0503020204020204" pitchFamily="34" charset="-122"/>
              </a:rPr>
            </a:br>
            <a:r>
              <a:rPr lang="zh-CN" altLang="en-US" sz="100" spc="120" dirty="0">
                <a:solidFill>
                  <a:schemeClr val="bg1"/>
                </a:solidFill>
                <a:latin typeface="微软雅黑" panose="020B0503020204020204" pitchFamily="34" charset="-122"/>
                <a:ea typeface="微软雅黑" panose="020B0503020204020204" pitchFamily="34" charset="-122"/>
              </a:rPr>
              <a:t/>
            </a:r>
            <a:br>
              <a:rPr lang="zh-CN" altLang="en-US" sz="100" spc="120" dirty="0">
                <a:solidFill>
                  <a:schemeClr val="bg1"/>
                </a:solidFill>
                <a:latin typeface="微软雅黑" panose="020B0503020204020204" pitchFamily="34" charset="-122"/>
                <a:ea typeface="微软雅黑" panose="020B0503020204020204" pitchFamily="34" charset="-122"/>
              </a:rPr>
            </a:br>
            <a:r>
              <a:rPr lang="en-US" altLang="zh-CN" sz="100" spc="120" dirty="0">
                <a:solidFill>
                  <a:schemeClr val="bg1"/>
                </a:solidFill>
                <a:latin typeface="微软雅黑" panose="020B0503020204020204" pitchFamily="34" charset="-122"/>
                <a:ea typeface="微软雅黑" panose="020B0503020204020204" pitchFamily="34" charset="-122"/>
              </a:rPr>
              <a:t>1.</a:t>
            </a:r>
            <a:r>
              <a:rPr lang="zh-CN" altLang="en-US" sz="100" spc="120" dirty="0">
                <a:solidFill>
                  <a:schemeClr val="bg1"/>
                </a:solidFill>
                <a:latin typeface="微软雅黑" panose="020B0503020204020204" pitchFamily="34" charset="-122"/>
                <a:ea typeface="微软雅黑" panose="020B0503020204020204" pitchFamily="34" charset="-122"/>
              </a:rPr>
              <a:t>在熊猫办公出售的</a:t>
            </a:r>
            <a:r>
              <a:rPr lang="en-US" altLang="zh-CN" sz="100" spc="120" dirty="0">
                <a:solidFill>
                  <a:schemeClr val="bg1"/>
                </a:solidFill>
                <a:latin typeface="微软雅黑" panose="020B0503020204020204" pitchFamily="34" charset="-122"/>
                <a:ea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rPr>
              <a:t>模板是免版税类（</a:t>
            </a:r>
            <a:r>
              <a:rPr lang="en-US" altLang="zh-CN" sz="100" spc="120" dirty="0">
                <a:solidFill>
                  <a:schemeClr val="bg1"/>
                </a:solidFill>
                <a:latin typeface="微软雅黑" panose="020B0503020204020204" pitchFamily="34" charset="-122"/>
                <a:ea typeface="微软雅黑" panose="020B0503020204020204" pitchFamily="34" charset="-122"/>
              </a:rPr>
              <a:t>RF</a:t>
            </a:r>
            <a:r>
              <a:rPr lang="zh-CN" altLang="en-US" sz="100" spc="120" dirty="0">
                <a:solidFill>
                  <a:schemeClr val="bg1"/>
                </a:solidFill>
                <a:latin typeface="微软雅黑" panose="020B0503020204020204" pitchFamily="34" charset="-122"/>
                <a:ea typeface="微软雅黑" panose="020B0503020204020204" pitchFamily="34" charset="-122"/>
              </a:rPr>
              <a:t>：</a:t>
            </a:r>
            <a:r>
              <a:rPr lang="en-US" altLang="zh-CN" sz="100" spc="120" dirty="0">
                <a:solidFill>
                  <a:schemeClr val="bg1"/>
                </a:solidFill>
                <a:latin typeface="微软雅黑" panose="020B0503020204020204" pitchFamily="34" charset="-122"/>
                <a:ea typeface="微软雅黑" panose="020B0503020204020204" pitchFamily="34" charset="-122"/>
              </a:rPr>
              <a:t>Royalty-Free</a:t>
            </a:r>
            <a:r>
              <a:rPr lang="zh-CN" altLang="en-US" sz="100" spc="120" dirty="0">
                <a:solidFill>
                  <a:schemeClr val="bg1"/>
                </a:solidFill>
                <a:latin typeface="微软雅黑" panose="020B0503020204020204" pitchFamily="34" charset="-122"/>
                <a:ea typeface="微软雅黑" panose="020B0503020204020204" pitchFamily="34" charset="-122"/>
              </a:rPr>
              <a:t>）正版受</a:t>
            </a:r>
            <a:r>
              <a:rPr lang="en-US" altLang="zh-CN" sz="100" spc="120" dirty="0">
                <a:solidFill>
                  <a:schemeClr val="bg1"/>
                </a:solidFill>
                <a:latin typeface="微软雅黑" panose="020B0503020204020204" pitchFamily="34" charset="-122"/>
                <a:ea typeface="微软雅黑" panose="020B0503020204020204" pitchFamily="34" charset="-122"/>
              </a:rPr>
              <a:t>《</a:t>
            </a:r>
            <a:r>
              <a:rPr lang="zh-CN" altLang="en-US" sz="100" spc="120" dirty="0">
                <a:solidFill>
                  <a:schemeClr val="bg1"/>
                </a:solidFill>
                <a:latin typeface="微软雅黑" panose="020B0503020204020204" pitchFamily="34" charset="-122"/>
                <a:ea typeface="微软雅黑" panose="020B0503020204020204" pitchFamily="34" charset="-122"/>
              </a:rPr>
              <a:t>中国人民共和国著作法</a:t>
            </a:r>
            <a:r>
              <a:rPr lang="en-US" altLang="zh-CN" sz="100" spc="120" dirty="0">
                <a:solidFill>
                  <a:schemeClr val="bg1"/>
                </a:solidFill>
                <a:latin typeface="微软雅黑" panose="020B0503020204020204" pitchFamily="34" charset="-122"/>
                <a:ea typeface="微软雅黑" panose="020B0503020204020204" pitchFamily="34" charset="-122"/>
              </a:rPr>
              <a:t>》</a:t>
            </a:r>
            <a:r>
              <a:rPr lang="zh-CN" altLang="en-US" sz="100" spc="120" dirty="0">
                <a:solidFill>
                  <a:schemeClr val="bg1"/>
                </a:solidFill>
                <a:latin typeface="微软雅黑" panose="020B0503020204020204" pitchFamily="34" charset="-122"/>
                <a:ea typeface="微软雅黑" panose="020B0503020204020204" pitchFamily="34" charset="-122"/>
              </a:rPr>
              <a:t>和</a:t>
            </a:r>
            <a:r>
              <a:rPr lang="en-US" altLang="zh-CN" sz="100" spc="120" dirty="0">
                <a:solidFill>
                  <a:schemeClr val="bg1"/>
                </a:solidFill>
                <a:latin typeface="微软雅黑" panose="020B0503020204020204" pitchFamily="34" charset="-122"/>
                <a:ea typeface="微软雅黑" panose="020B0503020204020204" pitchFamily="34" charset="-122"/>
              </a:rPr>
              <a:t>《</a:t>
            </a:r>
            <a:r>
              <a:rPr lang="zh-CN" altLang="en-US" sz="100" spc="120" dirty="0">
                <a:solidFill>
                  <a:schemeClr val="bg1"/>
                </a:solidFill>
                <a:latin typeface="微软雅黑" panose="020B0503020204020204" pitchFamily="34" charset="-122"/>
                <a:ea typeface="微软雅黑" panose="020B0503020204020204" pitchFamily="34" charset="-122"/>
              </a:rPr>
              <a:t>世界版权公约</a:t>
            </a:r>
            <a:r>
              <a:rPr lang="en-US" altLang="zh-CN" sz="100" spc="120" dirty="0">
                <a:solidFill>
                  <a:schemeClr val="bg1"/>
                </a:solidFill>
                <a:latin typeface="微软雅黑" panose="020B0503020204020204" pitchFamily="34" charset="-122"/>
                <a:ea typeface="微软雅黑" panose="020B0503020204020204" pitchFamily="34" charset="-122"/>
              </a:rPr>
              <a:t>》</a:t>
            </a:r>
            <a:r>
              <a:rPr lang="zh-CN" altLang="en-US" sz="100" spc="120" dirty="0">
                <a:solidFill>
                  <a:schemeClr val="bg1"/>
                </a:solidFill>
                <a:latin typeface="微软雅黑" panose="020B0503020204020204" pitchFamily="34" charset="-122"/>
                <a:ea typeface="微软雅黑" panose="020B0503020204020204" pitchFamily="34" charset="-122"/>
              </a:rPr>
              <a:t>的保护，作品的所有权、版权和著作权归熊猫办公所有，您下载的是</a:t>
            </a:r>
            <a:r>
              <a:rPr lang="en-US" altLang="zh-CN" sz="100" spc="120" dirty="0">
                <a:solidFill>
                  <a:schemeClr val="bg1"/>
                </a:solidFill>
                <a:latin typeface="微软雅黑" panose="020B0503020204020204" pitchFamily="34" charset="-122"/>
                <a:ea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rPr>
              <a:t>模板素材的使用权。</a:t>
            </a:r>
            <a:br>
              <a:rPr lang="zh-CN" altLang="en-US" sz="100" spc="120" dirty="0">
                <a:solidFill>
                  <a:schemeClr val="bg1"/>
                </a:solidFill>
                <a:latin typeface="微软雅黑" panose="020B0503020204020204" pitchFamily="34" charset="-122"/>
                <a:ea typeface="微软雅黑" panose="020B0503020204020204" pitchFamily="34" charset="-122"/>
              </a:rPr>
            </a:br>
            <a:r>
              <a:rPr lang="en-US" altLang="zh-CN" sz="100" spc="120" dirty="0">
                <a:solidFill>
                  <a:schemeClr val="bg1"/>
                </a:solidFill>
                <a:latin typeface="微软雅黑" panose="020B0503020204020204" pitchFamily="34" charset="-122"/>
                <a:ea typeface="微软雅黑" panose="020B0503020204020204" pitchFamily="34" charset="-122"/>
              </a:rPr>
              <a:t>2.</a:t>
            </a:r>
            <a:r>
              <a:rPr lang="zh-CN" altLang="en-US" sz="100" spc="120" dirty="0">
                <a:solidFill>
                  <a:schemeClr val="bg1"/>
                </a:solidFill>
                <a:latin typeface="微软雅黑" panose="020B0503020204020204" pitchFamily="34" charset="-122"/>
                <a:ea typeface="微软雅黑" panose="020B0503020204020204" pitchFamily="34" charset="-122"/>
              </a:rPr>
              <a:t>不得将熊猫办公的</a:t>
            </a:r>
            <a:r>
              <a:rPr lang="en-US" altLang="zh-CN" sz="100" spc="120" dirty="0">
                <a:solidFill>
                  <a:schemeClr val="bg1"/>
                </a:solidFill>
                <a:latin typeface="微软雅黑" panose="020B0503020204020204" pitchFamily="34" charset="-122"/>
                <a:ea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rPr>
              <a:t>模板、</a:t>
            </a:r>
            <a:r>
              <a:rPr lang="en-US" altLang="zh-CN" sz="100" spc="120" dirty="0">
                <a:solidFill>
                  <a:schemeClr val="bg1"/>
                </a:solidFill>
                <a:latin typeface="微软雅黑" panose="020B0503020204020204" pitchFamily="34" charset="-122"/>
                <a:ea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rPr>
              <a:t>素材，本身用于再出售，或者出租、出借、转让、分销、发布或者作为礼物供他人使用，不得转授权、出卖、转让本协议或者本协议中的权利。</a:t>
            </a:r>
            <a:br>
              <a:rPr lang="zh-CN" altLang="en-US" sz="100" spc="120" dirty="0">
                <a:solidFill>
                  <a:schemeClr val="bg1"/>
                </a:solidFill>
                <a:latin typeface="微软雅黑" panose="020B0503020204020204" pitchFamily="34" charset="-122"/>
                <a:ea typeface="微软雅黑" panose="020B0503020204020204" pitchFamily="34" charset="-122"/>
              </a:rPr>
            </a:br>
            <a:endParaRPr lang="zh-CN" altLang="en-US" sz="100" spc="120"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2021/9/27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7" name="标题 1"/>
          <p:cNvSpPr txBox="1"/>
          <p:nvPr userDrawn="1"/>
        </p:nvSpPr>
        <p:spPr>
          <a:xfrm>
            <a:off x="2032000" y="2492896"/>
            <a:ext cx="3932573" cy="148310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zh-CN" altLang="en-US" sz="100" dirty="0">
                <a:solidFill>
                  <a:schemeClr val="bg1"/>
                </a:solidFill>
                <a:latin typeface="微软雅黑" panose="020B0503020204020204" pitchFamily="34" charset="-122"/>
                <a:ea typeface="微软雅黑" panose="020B0503020204020204" pitchFamily="34" charset="-122"/>
              </a:rPr>
              <a:t>                        版权声明</a:t>
            </a:r>
            <a:br>
              <a:rPr lang="zh-CN" altLang="en-US" sz="100" dirty="0">
                <a:solidFill>
                  <a:schemeClr val="bg1"/>
                </a:solidFill>
                <a:latin typeface="微软雅黑" panose="020B0503020204020204" pitchFamily="34" charset="-122"/>
                <a:ea typeface="微软雅黑" panose="020B0503020204020204" pitchFamily="34" charset="-122"/>
              </a:rPr>
            </a:br>
            <a:r>
              <a:rPr lang="zh-CN" altLang="en-US" sz="100" spc="120" dirty="0">
                <a:solidFill>
                  <a:schemeClr val="bg1"/>
                </a:solidFill>
                <a:latin typeface="微软雅黑" panose="020B0503020204020204" pitchFamily="34" charset="-122"/>
                <a:ea typeface="微软雅黑" panose="020B0503020204020204" pitchFamily="34" charset="-122"/>
              </a:rPr>
              <a:t/>
            </a:r>
            <a:br>
              <a:rPr lang="zh-CN" altLang="en-US" sz="100" spc="120" dirty="0">
                <a:solidFill>
                  <a:schemeClr val="bg1"/>
                </a:solidFill>
                <a:latin typeface="微软雅黑" panose="020B0503020204020204" pitchFamily="34" charset="-122"/>
                <a:ea typeface="微软雅黑" panose="020B0503020204020204" pitchFamily="34" charset="-122"/>
              </a:rPr>
            </a:br>
            <a:r>
              <a:rPr lang="zh-CN" altLang="en-US" sz="100" spc="120" dirty="0">
                <a:solidFill>
                  <a:schemeClr val="bg1"/>
                </a:solidFill>
                <a:latin typeface="微软雅黑" panose="020B0503020204020204" pitchFamily="34" charset="-122"/>
                <a:ea typeface="微软雅黑" panose="020B0503020204020204" pitchFamily="34" charset="-122"/>
              </a:rPr>
              <a:t>感谢您下载平台上提供的</a:t>
            </a:r>
            <a:r>
              <a:rPr lang="en-US" altLang="zh-CN" sz="100" spc="120" dirty="0">
                <a:solidFill>
                  <a:schemeClr val="bg1"/>
                </a:solidFill>
                <a:latin typeface="微软雅黑" panose="020B0503020204020204" pitchFamily="34" charset="-122"/>
                <a:ea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rPr>
              <a:t>作品，为了您和熊猫办公以及原创作者的利益，请勿复制、传播、销售，否则将承担法律责任！熊猫办公将对作品进行维权，按照传播下载次数进行十倍的索取赔偿！</a:t>
            </a:r>
            <a:r>
              <a:rPr lang="en-US" altLang="zh-CN" sz="100" spc="120" dirty="0">
                <a:solidFill>
                  <a:schemeClr val="bg1"/>
                </a:solidFill>
                <a:latin typeface="微软雅黑" panose="020B0503020204020204" pitchFamily="34" charset="-122"/>
                <a:ea typeface="微软雅黑" panose="020B0503020204020204" pitchFamily="34" charset="-122"/>
              </a:rPr>
              <a:t/>
            </a:r>
            <a:br>
              <a:rPr lang="en-US" altLang="zh-CN" sz="100" spc="120" dirty="0">
                <a:solidFill>
                  <a:schemeClr val="bg1"/>
                </a:solidFill>
                <a:latin typeface="微软雅黑" panose="020B0503020204020204" pitchFamily="34" charset="-122"/>
                <a:ea typeface="微软雅黑" panose="020B0503020204020204" pitchFamily="34" charset="-122"/>
              </a:rPr>
            </a:br>
            <a:r>
              <a:rPr lang="zh-CN" altLang="en-US" sz="100" spc="120" dirty="0">
                <a:solidFill>
                  <a:schemeClr val="bg1"/>
                </a:solidFill>
                <a:latin typeface="微软雅黑" panose="020B0503020204020204" pitchFamily="34" charset="-122"/>
                <a:ea typeface="微软雅黑" panose="020B0503020204020204" pitchFamily="34" charset="-122"/>
              </a:rPr>
              <a:t/>
            </a:r>
            <a:br>
              <a:rPr lang="zh-CN" altLang="en-US" sz="100" spc="120" dirty="0">
                <a:solidFill>
                  <a:schemeClr val="bg1"/>
                </a:solidFill>
                <a:latin typeface="微软雅黑" panose="020B0503020204020204" pitchFamily="34" charset="-122"/>
                <a:ea typeface="微软雅黑" panose="020B0503020204020204" pitchFamily="34" charset="-122"/>
              </a:rPr>
            </a:br>
            <a:r>
              <a:rPr lang="en-US" altLang="zh-CN" sz="100" spc="120" dirty="0">
                <a:solidFill>
                  <a:schemeClr val="bg1"/>
                </a:solidFill>
                <a:latin typeface="微软雅黑" panose="020B0503020204020204" pitchFamily="34" charset="-122"/>
                <a:ea typeface="微软雅黑" panose="020B0503020204020204" pitchFamily="34" charset="-122"/>
              </a:rPr>
              <a:t>1.</a:t>
            </a:r>
            <a:r>
              <a:rPr lang="zh-CN" altLang="en-US" sz="100" spc="120" dirty="0">
                <a:solidFill>
                  <a:schemeClr val="bg1"/>
                </a:solidFill>
                <a:latin typeface="微软雅黑" panose="020B0503020204020204" pitchFamily="34" charset="-122"/>
                <a:ea typeface="微软雅黑" panose="020B0503020204020204" pitchFamily="34" charset="-122"/>
              </a:rPr>
              <a:t>在熊猫办公出售的</a:t>
            </a:r>
            <a:r>
              <a:rPr lang="en-US" altLang="zh-CN" sz="100" spc="120" dirty="0">
                <a:solidFill>
                  <a:schemeClr val="bg1"/>
                </a:solidFill>
                <a:latin typeface="微软雅黑" panose="020B0503020204020204" pitchFamily="34" charset="-122"/>
                <a:ea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rPr>
              <a:t>模板是免版税类（</a:t>
            </a:r>
            <a:r>
              <a:rPr lang="en-US" altLang="zh-CN" sz="100" spc="120" dirty="0">
                <a:solidFill>
                  <a:schemeClr val="bg1"/>
                </a:solidFill>
                <a:latin typeface="微软雅黑" panose="020B0503020204020204" pitchFamily="34" charset="-122"/>
                <a:ea typeface="微软雅黑" panose="020B0503020204020204" pitchFamily="34" charset="-122"/>
              </a:rPr>
              <a:t>RF</a:t>
            </a:r>
            <a:r>
              <a:rPr lang="zh-CN" altLang="en-US" sz="100" spc="120" dirty="0">
                <a:solidFill>
                  <a:schemeClr val="bg1"/>
                </a:solidFill>
                <a:latin typeface="微软雅黑" panose="020B0503020204020204" pitchFamily="34" charset="-122"/>
                <a:ea typeface="微软雅黑" panose="020B0503020204020204" pitchFamily="34" charset="-122"/>
              </a:rPr>
              <a:t>：</a:t>
            </a:r>
            <a:r>
              <a:rPr lang="en-US" altLang="zh-CN" sz="100" spc="120" dirty="0">
                <a:solidFill>
                  <a:schemeClr val="bg1"/>
                </a:solidFill>
                <a:latin typeface="微软雅黑" panose="020B0503020204020204" pitchFamily="34" charset="-122"/>
                <a:ea typeface="微软雅黑" panose="020B0503020204020204" pitchFamily="34" charset="-122"/>
              </a:rPr>
              <a:t>Royalty-Free</a:t>
            </a:r>
            <a:r>
              <a:rPr lang="zh-CN" altLang="en-US" sz="100" spc="120" dirty="0">
                <a:solidFill>
                  <a:schemeClr val="bg1"/>
                </a:solidFill>
                <a:latin typeface="微软雅黑" panose="020B0503020204020204" pitchFamily="34" charset="-122"/>
                <a:ea typeface="微软雅黑" panose="020B0503020204020204" pitchFamily="34" charset="-122"/>
              </a:rPr>
              <a:t>）正版受</a:t>
            </a:r>
            <a:r>
              <a:rPr lang="en-US" altLang="zh-CN" sz="100" spc="120" dirty="0">
                <a:solidFill>
                  <a:schemeClr val="bg1"/>
                </a:solidFill>
                <a:latin typeface="微软雅黑" panose="020B0503020204020204" pitchFamily="34" charset="-122"/>
                <a:ea typeface="微软雅黑" panose="020B0503020204020204" pitchFamily="34" charset="-122"/>
              </a:rPr>
              <a:t>《</a:t>
            </a:r>
            <a:r>
              <a:rPr lang="zh-CN" altLang="en-US" sz="100" spc="120" dirty="0">
                <a:solidFill>
                  <a:schemeClr val="bg1"/>
                </a:solidFill>
                <a:latin typeface="微软雅黑" panose="020B0503020204020204" pitchFamily="34" charset="-122"/>
                <a:ea typeface="微软雅黑" panose="020B0503020204020204" pitchFamily="34" charset="-122"/>
              </a:rPr>
              <a:t>中国人民共和国著作法</a:t>
            </a:r>
            <a:r>
              <a:rPr lang="en-US" altLang="zh-CN" sz="100" spc="120" dirty="0">
                <a:solidFill>
                  <a:schemeClr val="bg1"/>
                </a:solidFill>
                <a:latin typeface="微软雅黑" panose="020B0503020204020204" pitchFamily="34" charset="-122"/>
                <a:ea typeface="微软雅黑" panose="020B0503020204020204" pitchFamily="34" charset="-122"/>
              </a:rPr>
              <a:t>》</a:t>
            </a:r>
            <a:r>
              <a:rPr lang="zh-CN" altLang="en-US" sz="100" spc="120" dirty="0">
                <a:solidFill>
                  <a:schemeClr val="bg1"/>
                </a:solidFill>
                <a:latin typeface="微软雅黑" panose="020B0503020204020204" pitchFamily="34" charset="-122"/>
                <a:ea typeface="微软雅黑" panose="020B0503020204020204" pitchFamily="34" charset="-122"/>
              </a:rPr>
              <a:t>和</a:t>
            </a:r>
            <a:r>
              <a:rPr lang="en-US" altLang="zh-CN" sz="100" spc="120" dirty="0">
                <a:solidFill>
                  <a:schemeClr val="bg1"/>
                </a:solidFill>
                <a:latin typeface="微软雅黑" panose="020B0503020204020204" pitchFamily="34" charset="-122"/>
                <a:ea typeface="微软雅黑" panose="020B0503020204020204" pitchFamily="34" charset="-122"/>
              </a:rPr>
              <a:t>《</a:t>
            </a:r>
            <a:r>
              <a:rPr lang="zh-CN" altLang="en-US" sz="100" spc="120" dirty="0">
                <a:solidFill>
                  <a:schemeClr val="bg1"/>
                </a:solidFill>
                <a:latin typeface="微软雅黑" panose="020B0503020204020204" pitchFamily="34" charset="-122"/>
                <a:ea typeface="微软雅黑" panose="020B0503020204020204" pitchFamily="34" charset="-122"/>
              </a:rPr>
              <a:t>世界版权公约</a:t>
            </a:r>
            <a:r>
              <a:rPr lang="en-US" altLang="zh-CN" sz="100" spc="120" dirty="0">
                <a:solidFill>
                  <a:schemeClr val="bg1"/>
                </a:solidFill>
                <a:latin typeface="微软雅黑" panose="020B0503020204020204" pitchFamily="34" charset="-122"/>
                <a:ea typeface="微软雅黑" panose="020B0503020204020204" pitchFamily="34" charset="-122"/>
              </a:rPr>
              <a:t>》</a:t>
            </a:r>
            <a:r>
              <a:rPr lang="zh-CN" altLang="en-US" sz="100" spc="120" dirty="0">
                <a:solidFill>
                  <a:schemeClr val="bg1"/>
                </a:solidFill>
                <a:latin typeface="微软雅黑" panose="020B0503020204020204" pitchFamily="34" charset="-122"/>
                <a:ea typeface="微软雅黑" panose="020B0503020204020204" pitchFamily="34" charset="-122"/>
              </a:rPr>
              <a:t>的保护，作品的所有权、版权和著作权归熊猫办公所有，您下载的是</a:t>
            </a:r>
            <a:r>
              <a:rPr lang="en-US" altLang="zh-CN" sz="100" spc="120" dirty="0">
                <a:solidFill>
                  <a:schemeClr val="bg1"/>
                </a:solidFill>
                <a:latin typeface="微软雅黑" panose="020B0503020204020204" pitchFamily="34" charset="-122"/>
                <a:ea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rPr>
              <a:t>模板素材的使用权。</a:t>
            </a:r>
            <a:br>
              <a:rPr lang="zh-CN" altLang="en-US" sz="100" spc="120" dirty="0">
                <a:solidFill>
                  <a:schemeClr val="bg1"/>
                </a:solidFill>
                <a:latin typeface="微软雅黑" panose="020B0503020204020204" pitchFamily="34" charset="-122"/>
                <a:ea typeface="微软雅黑" panose="020B0503020204020204" pitchFamily="34" charset="-122"/>
              </a:rPr>
            </a:br>
            <a:r>
              <a:rPr lang="en-US" altLang="zh-CN" sz="100" spc="120" dirty="0">
                <a:solidFill>
                  <a:schemeClr val="bg1"/>
                </a:solidFill>
                <a:latin typeface="微软雅黑" panose="020B0503020204020204" pitchFamily="34" charset="-122"/>
                <a:ea typeface="微软雅黑" panose="020B0503020204020204" pitchFamily="34" charset="-122"/>
              </a:rPr>
              <a:t>2.</a:t>
            </a:r>
            <a:r>
              <a:rPr lang="zh-CN" altLang="en-US" sz="100" spc="120" dirty="0">
                <a:solidFill>
                  <a:schemeClr val="bg1"/>
                </a:solidFill>
                <a:latin typeface="微软雅黑" panose="020B0503020204020204" pitchFamily="34" charset="-122"/>
                <a:ea typeface="微软雅黑" panose="020B0503020204020204" pitchFamily="34" charset="-122"/>
              </a:rPr>
              <a:t>不得将熊猫办公的</a:t>
            </a:r>
            <a:r>
              <a:rPr lang="en-US" altLang="zh-CN" sz="100" spc="120" dirty="0">
                <a:solidFill>
                  <a:schemeClr val="bg1"/>
                </a:solidFill>
                <a:latin typeface="微软雅黑" panose="020B0503020204020204" pitchFamily="34" charset="-122"/>
                <a:ea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rPr>
              <a:t>模板、</a:t>
            </a:r>
            <a:r>
              <a:rPr lang="en-US" altLang="zh-CN" sz="100" spc="120" dirty="0">
                <a:solidFill>
                  <a:schemeClr val="bg1"/>
                </a:solidFill>
                <a:latin typeface="微软雅黑" panose="020B0503020204020204" pitchFamily="34" charset="-122"/>
                <a:ea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rPr>
              <a:t>素材，本身用于再出售，或者出租、出借、转让、分销、发布或者作为礼物供他人使用，不得转授权、出卖、转让本协议或者本协议中的权利。</a:t>
            </a:r>
            <a:br>
              <a:rPr lang="zh-CN" altLang="en-US" sz="100" spc="120" dirty="0">
                <a:solidFill>
                  <a:schemeClr val="bg1"/>
                </a:solidFill>
                <a:latin typeface="微软雅黑" panose="020B0503020204020204" pitchFamily="34" charset="-122"/>
                <a:ea typeface="微软雅黑" panose="020B0503020204020204" pitchFamily="34" charset="-122"/>
              </a:rPr>
            </a:br>
            <a:endParaRPr lang="zh-CN" altLang="en-US" sz="100" spc="120" dirty="0">
              <a:solidFill>
                <a:schemeClr val="bg1"/>
              </a:solidFill>
            </a:endParaRPr>
          </a:p>
        </p:txBody>
      </p:sp>
      <p:sp>
        <p:nvSpPr>
          <p:cNvPr id="8" name="标题 1"/>
          <p:cNvSpPr txBox="1"/>
          <p:nvPr userDrawn="1"/>
        </p:nvSpPr>
        <p:spPr>
          <a:xfrm>
            <a:off x="3287688" y="2845227"/>
            <a:ext cx="4940685" cy="186329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zh-CN" altLang="en-US" sz="100" dirty="0">
                <a:solidFill>
                  <a:schemeClr val="bg1"/>
                </a:solidFill>
                <a:latin typeface="微软雅黑" panose="020B0503020204020204" pitchFamily="34" charset="-122"/>
                <a:ea typeface="微软雅黑" panose="020B0503020204020204" pitchFamily="34" charset="-122"/>
              </a:rPr>
              <a:t>                        版权声明</a:t>
            </a:r>
            <a:br>
              <a:rPr lang="zh-CN" altLang="en-US" sz="100" dirty="0">
                <a:solidFill>
                  <a:schemeClr val="bg1"/>
                </a:solidFill>
                <a:latin typeface="微软雅黑" panose="020B0503020204020204" pitchFamily="34" charset="-122"/>
                <a:ea typeface="微软雅黑" panose="020B0503020204020204" pitchFamily="34" charset="-122"/>
              </a:rPr>
            </a:br>
            <a:r>
              <a:rPr lang="zh-CN" altLang="en-US" sz="100" spc="120" dirty="0">
                <a:solidFill>
                  <a:schemeClr val="bg1"/>
                </a:solidFill>
                <a:latin typeface="微软雅黑" panose="020B0503020204020204" pitchFamily="34" charset="-122"/>
                <a:ea typeface="微软雅黑" panose="020B0503020204020204" pitchFamily="34" charset="-122"/>
              </a:rPr>
              <a:t/>
            </a:r>
            <a:br>
              <a:rPr lang="zh-CN" altLang="en-US" sz="100" spc="120" dirty="0">
                <a:solidFill>
                  <a:schemeClr val="bg1"/>
                </a:solidFill>
                <a:latin typeface="微软雅黑" panose="020B0503020204020204" pitchFamily="34" charset="-122"/>
                <a:ea typeface="微软雅黑" panose="020B0503020204020204" pitchFamily="34" charset="-122"/>
              </a:rPr>
            </a:br>
            <a:r>
              <a:rPr lang="zh-CN" altLang="en-US" sz="100" spc="120" dirty="0">
                <a:solidFill>
                  <a:schemeClr val="bg1"/>
                </a:solidFill>
                <a:latin typeface="微软雅黑" panose="020B0503020204020204" pitchFamily="34" charset="-122"/>
                <a:ea typeface="微软雅黑" panose="020B0503020204020204" pitchFamily="34" charset="-122"/>
              </a:rPr>
              <a:t>感谢您下载平台上提供的</a:t>
            </a:r>
            <a:r>
              <a:rPr lang="en-US" altLang="zh-CN" sz="100" spc="120" dirty="0">
                <a:solidFill>
                  <a:schemeClr val="bg1"/>
                </a:solidFill>
                <a:latin typeface="微软雅黑" panose="020B0503020204020204" pitchFamily="34" charset="-122"/>
                <a:ea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rPr>
              <a:t>作品，为了您和熊猫办公以及原创作者的利益，请勿复制、传播、销售，否则将承担法律责任！熊猫办公将对作品进行维权，按照传播下载次数进行十倍的索取赔偿！</a:t>
            </a:r>
            <a:r>
              <a:rPr lang="en-US" altLang="zh-CN" sz="100" spc="120" dirty="0">
                <a:solidFill>
                  <a:schemeClr val="bg1"/>
                </a:solidFill>
                <a:latin typeface="微软雅黑" panose="020B0503020204020204" pitchFamily="34" charset="-122"/>
                <a:ea typeface="微软雅黑" panose="020B0503020204020204" pitchFamily="34" charset="-122"/>
              </a:rPr>
              <a:t/>
            </a:r>
            <a:br>
              <a:rPr lang="en-US" altLang="zh-CN" sz="100" spc="120" dirty="0">
                <a:solidFill>
                  <a:schemeClr val="bg1"/>
                </a:solidFill>
                <a:latin typeface="微软雅黑" panose="020B0503020204020204" pitchFamily="34" charset="-122"/>
                <a:ea typeface="微软雅黑" panose="020B0503020204020204" pitchFamily="34" charset="-122"/>
              </a:rPr>
            </a:br>
            <a:r>
              <a:rPr lang="zh-CN" altLang="en-US" sz="100" spc="120" dirty="0">
                <a:solidFill>
                  <a:schemeClr val="bg1"/>
                </a:solidFill>
                <a:latin typeface="微软雅黑" panose="020B0503020204020204" pitchFamily="34" charset="-122"/>
                <a:ea typeface="微软雅黑" panose="020B0503020204020204" pitchFamily="34" charset="-122"/>
              </a:rPr>
              <a:t/>
            </a:r>
            <a:br>
              <a:rPr lang="zh-CN" altLang="en-US" sz="100" spc="120" dirty="0">
                <a:solidFill>
                  <a:schemeClr val="bg1"/>
                </a:solidFill>
                <a:latin typeface="微软雅黑" panose="020B0503020204020204" pitchFamily="34" charset="-122"/>
                <a:ea typeface="微软雅黑" panose="020B0503020204020204" pitchFamily="34" charset="-122"/>
              </a:rPr>
            </a:br>
            <a:r>
              <a:rPr lang="en-US" altLang="zh-CN" sz="100" spc="120" dirty="0">
                <a:solidFill>
                  <a:schemeClr val="bg1"/>
                </a:solidFill>
                <a:latin typeface="微软雅黑" panose="020B0503020204020204" pitchFamily="34" charset="-122"/>
                <a:ea typeface="微软雅黑" panose="020B0503020204020204" pitchFamily="34" charset="-122"/>
              </a:rPr>
              <a:t>1.</a:t>
            </a:r>
            <a:r>
              <a:rPr lang="zh-CN" altLang="en-US" sz="100" spc="120" dirty="0">
                <a:solidFill>
                  <a:schemeClr val="bg1"/>
                </a:solidFill>
                <a:latin typeface="微软雅黑" panose="020B0503020204020204" pitchFamily="34" charset="-122"/>
                <a:ea typeface="微软雅黑" panose="020B0503020204020204" pitchFamily="34" charset="-122"/>
              </a:rPr>
              <a:t>在熊猫办公出售的</a:t>
            </a:r>
            <a:r>
              <a:rPr lang="en-US" altLang="zh-CN" sz="100" spc="120" dirty="0">
                <a:solidFill>
                  <a:schemeClr val="bg1"/>
                </a:solidFill>
                <a:latin typeface="微软雅黑" panose="020B0503020204020204" pitchFamily="34" charset="-122"/>
                <a:ea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rPr>
              <a:t>模板是免版税类（</a:t>
            </a:r>
            <a:r>
              <a:rPr lang="en-US" altLang="zh-CN" sz="100" spc="120" dirty="0">
                <a:solidFill>
                  <a:schemeClr val="bg1"/>
                </a:solidFill>
                <a:latin typeface="微软雅黑" panose="020B0503020204020204" pitchFamily="34" charset="-122"/>
                <a:ea typeface="微软雅黑" panose="020B0503020204020204" pitchFamily="34" charset="-122"/>
              </a:rPr>
              <a:t>RF</a:t>
            </a:r>
            <a:r>
              <a:rPr lang="zh-CN" altLang="en-US" sz="100" spc="120" dirty="0">
                <a:solidFill>
                  <a:schemeClr val="bg1"/>
                </a:solidFill>
                <a:latin typeface="微软雅黑" panose="020B0503020204020204" pitchFamily="34" charset="-122"/>
                <a:ea typeface="微软雅黑" panose="020B0503020204020204" pitchFamily="34" charset="-122"/>
              </a:rPr>
              <a:t>：</a:t>
            </a:r>
            <a:r>
              <a:rPr lang="en-US" altLang="zh-CN" sz="100" spc="120" dirty="0">
                <a:solidFill>
                  <a:schemeClr val="bg1"/>
                </a:solidFill>
                <a:latin typeface="微软雅黑" panose="020B0503020204020204" pitchFamily="34" charset="-122"/>
                <a:ea typeface="微软雅黑" panose="020B0503020204020204" pitchFamily="34" charset="-122"/>
              </a:rPr>
              <a:t>Royalty-Free</a:t>
            </a:r>
            <a:r>
              <a:rPr lang="zh-CN" altLang="en-US" sz="100" spc="120" dirty="0">
                <a:solidFill>
                  <a:schemeClr val="bg1"/>
                </a:solidFill>
                <a:latin typeface="微软雅黑" panose="020B0503020204020204" pitchFamily="34" charset="-122"/>
                <a:ea typeface="微软雅黑" panose="020B0503020204020204" pitchFamily="34" charset="-122"/>
              </a:rPr>
              <a:t>）正版受</a:t>
            </a:r>
            <a:r>
              <a:rPr lang="en-US" altLang="zh-CN" sz="100" spc="120" dirty="0">
                <a:solidFill>
                  <a:schemeClr val="bg1"/>
                </a:solidFill>
                <a:latin typeface="微软雅黑" panose="020B0503020204020204" pitchFamily="34" charset="-122"/>
                <a:ea typeface="微软雅黑" panose="020B0503020204020204" pitchFamily="34" charset="-122"/>
              </a:rPr>
              <a:t>《</a:t>
            </a:r>
            <a:r>
              <a:rPr lang="zh-CN" altLang="en-US" sz="100" spc="120" dirty="0">
                <a:solidFill>
                  <a:schemeClr val="bg1"/>
                </a:solidFill>
                <a:latin typeface="微软雅黑" panose="020B0503020204020204" pitchFamily="34" charset="-122"/>
                <a:ea typeface="微软雅黑" panose="020B0503020204020204" pitchFamily="34" charset="-122"/>
              </a:rPr>
              <a:t>中国人民共和国著作法</a:t>
            </a:r>
            <a:r>
              <a:rPr lang="en-US" altLang="zh-CN" sz="100" spc="120" dirty="0">
                <a:solidFill>
                  <a:schemeClr val="bg1"/>
                </a:solidFill>
                <a:latin typeface="微软雅黑" panose="020B0503020204020204" pitchFamily="34" charset="-122"/>
                <a:ea typeface="微软雅黑" panose="020B0503020204020204" pitchFamily="34" charset="-122"/>
              </a:rPr>
              <a:t>》</a:t>
            </a:r>
            <a:r>
              <a:rPr lang="zh-CN" altLang="en-US" sz="100" spc="120" dirty="0">
                <a:solidFill>
                  <a:schemeClr val="bg1"/>
                </a:solidFill>
                <a:latin typeface="微软雅黑" panose="020B0503020204020204" pitchFamily="34" charset="-122"/>
                <a:ea typeface="微软雅黑" panose="020B0503020204020204" pitchFamily="34" charset="-122"/>
              </a:rPr>
              <a:t>和</a:t>
            </a:r>
            <a:r>
              <a:rPr lang="en-US" altLang="zh-CN" sz="100" spc="120" dirty="0">
                <a:solidFill>
                  <a:schemeClr val="bg1"/>
                </a:solidFill>
                <a:latin typeface="微软雅黑" panose="020B0503020204020204" pitchFamily="34" charset="-122"/>
                <a:ea typeface="微软雅黑" panose="020B0503020204020204" pitchFamily="34" charset="-122"/>
              </a:rPr>
              <a:t>《</a:t>
            </a:r>
            <a:r>
              <a:rPr lang="zh-CN" altLang="en-US" sz="100" spc="120" dirty="0">
                <a:solidFill>
                  <a:schemeClr val="bg1"/>
                </a:solidFill>
                <a:latin typeface="微软雅黑" panose="020B0503020204020204" pitchFamily="34" charset="-122"/>
                <a:ea typeface="微软雅黑" panose="020B0503020204020204" pitchFamily="34" charset="-122"/>
              </a:rPr>
              <a:t>世界版权公约</a:t>
            </a:r>
            <a:r>
              <a:rPr lang="en-US" altLang="zh-CN" sz="100" spc="120" dirty="0">
                <a:solidFill>
                  <a:schemeClr val="bg1"/>
                </a:solidFill>
                <a:latin typeface="微软雅黑" panose="020B0503020204020204" pitchFamily="34" charset="-122"/>
                <a:ea typeface="微软雅黑" panose="020B0503020204020204" pitchFamily="34" charset="-122"/>
              </a:rPr>
              <a:t>》</a:t>
            </a:r>
            <a:r>
              <a:rPr lang="zh-CN" altLang="en-US" sz="100" spc="120" dirty="0">
                <a:solidFill>
                  <a:schemeClr val="bg1"/>
                </a:solidFill>
                <a:latin typeface="微软雅黑" panose="020B0503020204020204" pitchFamily="34" charset="-122"/>
                <a:ea typeface="微软雅黑" panose="020B0503020204020204" pitchFamily="34" charset="-122"/>
              </a:rPr>
              <a:t>的保护，作品的所有权、版权和著作权归熊猫办公所有，您下载的是</a:t>
            </a:r>
            <a:r>
              <a:rPr lang="en-US" altLang="zh-CN" sz="100" spc="120" dirty="0">
                <a:solidFill>
                  <a:schemeClr val="bg1"/>
                </a:solidFill>
                <a:latin typeface="微软雅黑" panose="020B0503020204020204" pitchFamily="34" charset="-122"/>
                <a:ea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rPr>
              <a:t>模板素材的使用权。</a:t>
            </a:r>
            <a:br>
              <a:rPr lang="zh-CN" altLang="en-US" sz="100" spc="120" dirty="0">
                <a:solidFill>
                  <a:schemeClr val="bg1"/>
                </a:solidFill>
                <a:latin typeface="微软雅黑" panose="020B0503020204020204" pitchFamily="34" charset="-122"/>
                <a:ea typeface="微软雅黑" panose="020B0503020204020204" pitchFamily="34" charset="-122"/>
              </a:rPr>
            </a:br>
            <a:r>
              <a:rPr lang="en-US" altLang="zh-CN" sz="100" spc="120" dirty="0">
                <a:solidFill>
                  <a:schemeClr val="bg1"/>
                </a:solidFill>
                <a:latin typeface="微软雅黑" panose="020B0503020204020204" pitchFamily="34" charset="-122"/>
                <a:ea typeface="微软雅黑" panose="020B0503020204020204" pitchFamily="34" charset="-122"/>
              </a:rPr>
              <a:t>2.</a:t>
            </a:r>
            <a:r>
              <a:rPr lang="zh-CN" altLang="en-US" sz="100" spc="120" dirty="0">
                <a:solidFill>
                  <a:schemeClr val="bg1"/>
                </a:solidFill>
                <a:latin typeface="微软雅黑" panose="020B0503020204020204" pitchFamily="34" charset="-122"/>
                <a:ea typeface="微软雅黑" panose="020B0503020204020204" pitchFamily="34" charset="-122"/>
              </a:rPr>
              <a:t>不得将熊猫办公的</a:t>
            </a:r>
            <a:r>
              <a:rPr lang="en-US" altLang="zh-CN" sz="100" spc="120" dirty="0">
                <a:solidFill>
                  <a:schemeClr val="bg1"/>
                </a:solidFill>
                <a:latin typeface="微软雅黑" panose="020B0503020204020204" pitchFamily="34" charset="-122"/>
                <a:ea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rPr>
              <a:t>模板、</a:t>
            </a:r>
            <a:r>
              <a:rPr lang="en-US" altLang="zh-CN" sz="100" spc="120" dirty="0">
                <a:solidFill>
                  <a:schemeClr val="bg1"/>
                </a:solidFill>
                <a:latin typeface="微软雅黑" panose="020B0503020204020204" pitchFamily="34" charset="-122"/>
                <a:ea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rPr>
              <a:t>素材，本身用于再出售，或者出租、出借、转让、分销、发布或者作为礼物供他人使用，不得转授权、出卖、转让本协议或者本协议中的权利。</a:t>
            </a:r>
            <a:br>
              <a:rPr lang="zh-CN" altLang="en-US" sz="100" spc="120" dirty="0">
                <a:solidFill>
                  <a:schemeClr val="bg1"/>
                </a:solidFill>
                <a:latin typeface="微软雅黑" panose="020B0503020204020204" pitchFamily="34" charset="-122"/>
                <a:ea typeface="微软雅黑" panose="020B0503020204020204" pitchFamily="34" charset="-122"/>
              </a:rPr>
            </a:br>
            <a:endParaRPr lang="zh-CN" altLang="en-US" sz="100" spc="120"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2021/9/27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7" name="标题 1"/>
          <p:cNvSpPr txBox="1"/>
          <p:nvPr userDrawn="1"/>
        </p:nvSpPr>
        <p:spPr>
          <a:xfrm>
            <a:off x="1488113" y="2276872"/>
            <a:ext cx="3932573" cy="148310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zh-CN" altLang="en-US" sz="100" dirty="0">
                <a:solidFill>
                  <a:schemeClr val="bg1"/>
                </a:solidFill>
                <a:latin typeface="微软雅黑" panose="020B0503020204020204" pitchFamily="34" charset="-122"/>
                <a:ea typeface="微软雅黑" panose="020B0503020204020204" pitchFamily="34" charset="-122"/>
              </a:rPr>
              <a:t>                        版权声明</a:t>
            </a:r>
            <a:br>
              <a:rPr lang="zh-CN" altLang="en-US" sz="100" dirty="0">
                <a:solidFill>
                  <a:schemeClr val="bg1"/>
                </a:solidFill>
                <a:latin typeface="微软雅黑" panose="020B0503020204020204" pitchFamily="34" charset="-122"/>
                <a:ea typeface="微软雅黑" panose="020B0503020204020204" pitchFamily="34" charset="-122"/>
              </a:rPr>
            </a:br>
            <a:r>
              <a:rPr lang="zh-CN" altLang="en-US" sz="100" spc="120" dirty="0">
                <a:solidFill>
                  <a:schemeClr val="bg1"/>
                </a:solidFill>
                <a:latin typeface="微软雅黑" panose="020B0503020204020204" pitchFamily="34" charset="-122"/>
                <a:ea typeface="微软雅黑" panose="020B0503020204020204" pitchFamily="34" charset="-122"/>
              </a:rPr>
              <a:t/>
            </a:r>
            <a:br>
              <a:rPr lang="zh-CN" altLang="en-US" sz="100" spc="120" dirty="0">
                <a:solidFill>
                  <a:schemeClr val="bg1"/>
                </a:solidFill>
                <a:latin typeface="微软雅黑" panose="020B0503020204020204" pitchFamily="34" charset="-122"/>
                <a:ea typeface="微软雅黑" panose="020B0503020204020204" pitchFamily="34" charset="-122"/>
              </a:rPr>
            </a:br>
            <a:r>
              <a:rPr lang="zh-CN" altLang="en-US" sz="100" spc="120" dirty="0">
                <a:solidFill>
                  <a:schemeClr val="bg1"/>
                </a:solidFill>
                <a:latin typeface="微软雅黑" panose="020B0503020204020204" pitchFamily="34" charset="-122"/>
                <a:ea typeface="微软雅黑" panose="020B0503020204020204" pitchFamily="34" charset="-122"/>
              </a:rPr>
              <a:t>感谢您下载平台上提供的</a:t>
            </a:r>
            <a:r>
              <a:rPr lang="en-US" altLang="zh-CN" sz="100" spc="120" dirty="0">
                <a:solidFill>
                  <a:schemeClr val="bg1"/>
                </a:solidFill>
                <a:latin typeface="微软雅黑" panose="020B0503020204020204" pitchFamily="34" charset="-122"/>
                <a:ea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rPr>
              <a:t>作品，为了您和熊猫办公以及原创作者的利益，请勿复制、传播、销售，否则将承担法律责任！熊猫办公将对作品进行维权，按照传播下载次数进行十倍的索取赔偿！</a:t>
            </a:r>
            <a:r>
              <a:rPr lang="en-US" altLang="zh-CN" sz="100" spc="120" dirty="0">
                <a:solidFill>
                  <a:schemeClr val="bg1"/>
                </a:solidFill>
                <a:latin typeface="微软雅黑" panose="020B0503020204020204" pitchFamily="34" charset="-122"/>
                <a:ea typeface="微软雅黑" panose="020B0503020204020204" pitchFamily="34" charset="-122"/>
              </a:rPr>
              <a:t/>
            </a:r>
            <a:br>
              <a:rPr lang="en-US" altLang="zh-CN" sz="100" spc="120" dirty="0">
                <a:solidFill>
                  <a:schemeClr val="bg1"/>
                </a:solidFill>
                <a:latin typeface="微软雅黑" panose="020B0503020204020204" pitchFamily="34" charset="-122"/>
                <a:ea typeface="微软雅黑" panose="020B0503020204020204" pitchFamily="34" charset="-122"/>
              </a:rPr>
            </a:br>
            <a:r>
              <a:rPr lang="zh-CN" altLang="en-US" sz="100" spc="120" dirty="0">
                <a:solidFill>
                  <a:schemeClr val="bg1"/>
                </a:solidFill>
                <a:latin typeface="微软雅黑" panose="020B0503020204020204" pitchFamily="34" charset="-122"/>
                <a:ea typeface="微软雅黑" panose="020B0503020204020204" pitchFamily="34" charset="-122"/>
              </a:rPr>
              <a:t/>
            </a:r>
            <a:br>
              <a:rPr lang="zh-CN" altLang="en-US" sz="100" spc="120" dirty="0">
                <a:solidFill>
                  <a:schemeClr val="bg1"/>
                </a:solidFill>
                <a:latin typeface="微软雅黑" panose="020B0503020204020204" pitchFamily="34" charset="-122"/>
                <a:ea typeface="微软雅黑" panose="020B0503020204020204" pitchFamily="34" charset="-122"/>
              </a:rPr>
            </a:br>
            <a:r>
              <a:rPr lang="en-US" altLang="zh-CN" sz="100" spc="120" dirty="0">
                <a:solidFill>
                  <a:schemeClr val="bg1"/>
                </a:solidFill>
                <a:latin typeface="微软雅黑" panose="020B0503020204020204" pitchFamily="34" charset="-122"/>
                <a:ea typeface="微软雅黑" panose="020B0503020204020204" pitchFamily="34" charset="-122"/>
              </a:rPr>
              <a:t>1.</a:t>
            </a:r>
            <a:r>
              <a:rPr lang="zh-CN" altLang="en-US" sz="100" spc="120" dirty="0">
                <a:solidFill>
                  <a:schemeClr val="bg1"/>
                </a:solidFill>
                <a:latin typeface="微软雅黑" panose="020B0503020204020204" pitchFamily="34" charset="-122"/>
                <a:ea typeface="微软雅黑" panose="020B0503020204020204" pitchFamily="34" charset="-122"/>
              </a:rPr>
              <a:t>在熊猫办公出售的</a:t>
            </a:r>
            <a:r>
              <a:rPr lang="en-US" altLang="zh-CN" sz="100" spc="120" dirty="0">
                <a:solidFill>
                  <a:schemeClr val="bg1"/>
                </a:solidFill>
                <a:latin typeface="微软雅黑" panose="020B0503020204020204" pitchFamily="34" charset="-122"/>
                <a:ea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rPr>
              <a:t>模板是免版税类（</a:t>
            </a:r>
            <a:r>
              <a:rPr lang="en-US" altLang="zh-CN" sz="100" spc="120" dirty="0">
                <a:solidFill>
                  <a:schemeClr val="bg1"/>
                </a:solidFill>
                <a:latin typeface="微软雅黑" panose="020B0503020204020204" pitchFamily="34" charset="-122"/>
                <a:ea typeface="微软雅黑" panose="020B0503020204020204" pitchFamily="34" charset="-122"/>
              </a:rPr>
              <a:t>RF</a:t>
            </a:r>
            <a:r>
              <a:rPr lang="zh-CN" altLang="en-US" sz="100" spc="120" dirty="0">
                <a:solidFill>
                  <a:schemeClr val="bg1"/>
                </a:solidFill>
                <a:latin typeface="微软雅黑" panose="020B0503020204020204" pitchFamily="34" charset="-122"/>
                <a:ea typeface="微软雅黑" panose="020B0503020204020204" pitchFamily="34" charset="-122"/>
              </a:rPr>
              <a:t>：</a:t>
            </a:r>
            <a:r>
              <a:rPr lang="en-US" altLang="zh-CN" sz="100" spc="120" dirty="0">
                <a:solidFill>
                  <a:schemeClr val="bg1"/>
                </a:solidFill>
                <a:latin typeface="微软雅黑" panose="020B0503020204020204" pitchFamily="34" charset="-122"/>
                <a:ea typeface="微软雅黑" panose="020B0503020204020204" pitchFamily="34" charset="-122"/>
              </a:rPr>
              <a:t>Royalty-Free</a:t>
            </a:r>
            <a:r>
              <a:rPr lang="zh-CN" altLang="en-US" sz="100" spc="120" dirty="0">
                <a:solidFill>
                  <a:schemeClr val="bg1"/>
                </a:solidFill>
                <a:latin typeface="微软雅黑" panose="020B0503020204020204" pitchFamily="34" charset="-122"/>
                <a:ea typeface="微软雅黑" panose="020B0503020204020204" pitchFamily="34" charset="-122"/>
              </a:rPr>
              <a:t>）正版受</a:t>
            </a:r>
            <a:r>
              <a:rPr lang="en-US" altLang="zh-CN" sz="100" spc="120" dirty="0">
                <a:solidFill>
                  <a:schemeClr val="bg1"/>
                </a:solidFill>
                <a:latin typeface="微软雅黑" panose="020B0503020204020204" pitchFamily="34" charset="-122"/>
                <a:ea typeface="微软雅黑" panose="020B0503020204020204" pitchFamily="34" charset="-122"/>
              </a:rPr>
              <a:t>《</a:t>
            </a:r>
            <a:r>
              <a:rPr lang="zh-CN" altLang="en-US" sz="100" spc="120" dirty="0">
                <a:solidFill>
                  <a:schemeClr val="bg1"/>
                </a:solidFill>
                <a:latin typeface="微软雅黑" panose="020B0503020204020204" pitchFamily="34" charset="-122"/>
                <a:ea typeface="微软雅黑" panose="020B0503020204020204" pitchFamily="34" charset="-122"/>
              </a:rPr>
              <a:t>中国人民共和国著作法</a:t>
            </a:r>
            <a:r>
              <a:rPr lang="en-US" altLang="zh-CN" sz="100" spc="120" dirty="0">
                <a:solidFill>
                  <a:schemeClr val="bg1"/>
                </a:solidFill>
                <a:latin typeface="微软雅黑" panose="020B0503020204020204" pitchFamily="34" charset="-122"/>
                <a:ea typeface="微软雅黑" panose="020B0503020204020204" pitchFamily="34" charset="-122"/>
              </a:rPr>
              <a:t>》</a:t>
            </a:r>
            <a:r>
              <a:rPr lang="zh-CN" altLang="en-US" sz="100" spc="120" dirty="0">
                <a:solidFill>
                  <a:schemeClr val="bg1"/>
                </a:solidFill>
                <a:latin typeface="微软雅黑" panose="020B0503020204020204" pitchFamily="34" charset="-122"/>
                <a:ea typeface="微软雅黑" panose="020B0503020204020204" pitchFamily="34" charset="-122"/>
              </a:rPr>
              <a:t>和</a:t>
            </a:r>
            <a:r>
              <a:rPr lang="en-US" altLang="zh-CN" sz="100" spc="120" dirty="0">
                <a:solidFill>
                  <a:schemeClr val="bg1"/>
                </a:solidFill>
                <a:latin typeface="微软雅黑" panose="020B0503020204020204" pitchFamily="34" charset="-122"/>
                <a:ea typeface="微软雅黑" panose="020B0503020204020204" pitchFamily="34" charset="-122"/>
              </a:rPr>
              <a:t>《</a:t>
            </a:r>
            <a:r>
              <a:rPr lang="zh-CN" altLang="en-US" sz="100" spc="120" dirty="0">
                <a:solidFill>
                  <a:schemeClr val="bg1"/>
                </a:solidFill>
                <a:latin typeface="微软雅黑" panose="020B0503020204020204" pitchFamily="34" charset="-122"/>
                <a:ea typeface="微软雅黑" panose="020B0503020204020204" pitchFamily="34" charset="-122"/>
              </a:rPr>
              <a:t>世界版权公约</a:t>
            </a:r>
            <a:r>
              <a:rPr lang="en-US" altLang="zh-CN" sz="100" spc="120" dirty="0">
                <a:solidFill>
                  <a:schemeClr val="bg1"/>
                </a:solidFill>
                <a:latin typeface="微软雅黑" panose="020B0503020204020204" pitchFamily="34" charset="-122"/>
                <a:ea typeface="微软雅黑" panose="020B0503020204020204" pitchFamily="34" charset="-122"/>
              </a:rPr>
              <a:t>》</a:t>
            </a:r>
            <a:r>
              <a:rPr lang="zh-CN" altLang="en-US" sz="100" spc="120" dirty="0">
                <a:solidFill>
                  <a:schemeClr val="bg1"/>
                </a:solidFill>
                <a:latin typeface="微软雅黑" panose="020B0503020204020204" pitchFamily="34" charset="-122"/>
                <a:ea typeface="微软雅黑" panose="020B0503020204020204" pitchFamily="34" charset="-122"/>
              </a:rPr>
              <a:t>的保护，作品的所有权、版权和著作权归熊猫办公所有，您下载的是</a:t>
            </a:r>
            <a:r>
              <a:rPr lang="en-US" altLang="zh-CN" sz="100" spc="120" dirty="0">
                <a:solidFill>
                  <a:schemeClr val="bg1"/>
                </a:solidFill>
                <a:latin typeface="微软雅黑" panose="020B0503020204020204" pitchFamily="34" charset="-122"/>
                <a:ea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rPr>
              <a:t>模板素材的使用权。</a:t>
            </a:r>
            <a:br>
              <a:rPr lang="zh-CN" altLang="en-US" sz="100" spc="120" dirty="0">
                <a:solidFill>
                  <a:schemeClr val="bg1"/>
                </a:solidFill>
                <a:latin typeface="微软雅黑" panose="020B0503020204020204" pitchFamily="34" charset="-122"/>
                <a:ea typeface="微软雅黑" panose="020B0503020204020204" pitchFamily="34" charset="-122"/>
              </a:rPr>
            </a:br>
            <a:r>
              <a:rPr lang="en-US" altLang="zh-CN" sz="100" spc="120" dirty="0">
                <a:solidFill>
                  <a:schemeClr val="bg1"/>
                </a:solidFill>
                <a:latin typeface="微软雅黑" panose="020B0503020204020204" pitchFamily="34" charset="-122"/>
                <a:ea typeface="微软雅黑" panose="020B0503020204020204" pitchFamily="34" charset="-122"/>
              </a:rPr>
              <a:t>2.</a:t>
            </a:r>
            <a:r>
              <a:rPr lang="zh-CN" altLang="en-US" sz="100" spc="120" dirty="0">
                <a:solidFill>
                  <a:schemeClr val="bg1"/>
                </a:solidFill>
                <a:latin typeface="微软雅黑" panose="020B0503020204020204" pitchFamily="34" charset="-122"/>
                <a:ea typeface="微软雅黑" panose="020B0503020204020204" pitchFamily="34" charset="-122"/>
              </a:rPr>
              <a:t>不得将熊猫办公的</a:t>
            </a:r>
            <a:r>
              <a:rPr lang="en-US" altLang="zh-CN" sz="100" spc="120" dirty="0">
                <a:solidFill>
                  <a:schemeClr val="bg1"/>
                </a:solidFill>
                <a:latin typeface="微软雅黑" panose="020B0503020204020204" pitchFamily="34" charset="-122"/>
                <a:ea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rPr>
              <a:t>模板、</a:t>
            </a:r>
            <a:r>
              <a:rPr lang="en-US" altLang="zh-CN" sz="100" spc="120" dirty="0">
                <a:solidFill>
                  <a:schemeClr val="bg1"/>
                </a:solidFill>
                <a:latin typeface="微软雅黑" panose="020B0503020204020204" pitchFamily="34" charset="-122"/>
                <a:ea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rPr>
              <a:t>素材，本身用于再出售，或者出租、出借、转让、分销、发布或者作为礼物供他人使用，不得转授权、出卖、转让本协议或者本协议中的权利。</a:t>
            </a:r>
            <a:br>
              <a:rPr lang="zh-CN" altLang="en-US" sz="100" spc="120" dirty="0">
                <a:solidFill>
                  <a:schemeClr val="bg1"/>
                </a:solidFill>
                <a:latin typeface="微软雅黑" panose="020B0503020204020204" pitchFamily="34" charset="-122"/>
                <a:ea typeface="微软雅黑" panose="020B0503020204020204" pitchFamily="34" charset="-122"/>
              </a:rPr>
            </a:br>
            <a:endParaRPr lang="zh-CN" altLang="en-US" sz="100" spc="120"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正文页">
    <p:spTree>
      <p:nvGrpSpPr>
        <p:cNvPr id="1" name=""/>
        <p:cNvGrpSpPr/>
        <p:nvPr/>
      </p:nvGrpSpPr>
      <p:grpSpPr>
        <a:xfrm>
          <a:off x="0" y="0"/>
          <a:ext cx="0" cy="0"/>
          <a:chOff x="0" y="0"/>
          <a:chExt cx="0" cy="0"/>
        </a:xfrm>
      </p:grpSpPr>
      <p:pic>
        <p:nvPicPr>
          <p:cNvPr id="5" name="1022" descr="E:\0000000我图PPT\00001PNG素材\01党委政府\天安门抽象.png"/>
          <p:cNvPicPr>
            <a:picLocks noChangeAspect="1" noChangeArrowheads="1"/>
          </p:cNvPicPr>
          <p:nvPr userDrawn="1"/>
        </p:nvPicPr>
        <p:blipFill>
          <a:blip r:embed="rId2" cstate="print">
            <a:extLst>
              <a:ext uri="{BEBA8EAE-BF5A-486C-A8C5-ECC9F3942E4B}">
                <a14:imgProps xmlns:a14="http://schemas.microsoft.com/office/drawing/2010/main">
                  <a14:imgLayer>
                    <a14:imgEffect>
                      <a14:brightnessContrast bright="100000" contrast="24000"/>
                    </a14:imgEffect>
                  </a14:imgLayer>
                </a14:imgProps>
              </a:ext>
              <a:ext uri="{28A0092B-C50C-407E-A947-70E740481C1C}">
                <a14:useLocalDpi xmlns:a14="http://schemas.microsoft.com/office/drawing/2010/main" val="0"/>
              </a:ext>
            </a:extLst>
          </a:blip>
          <a:srcRect/>
          <a:stretch>
            <a:fillRect/>
          </a:stretch>
        </p:blipFill>
        <p:spPr bwMode="auto">
          <a:xfrm>
            <a:off x="10283274" y="500859"/>
            <a:ext cx="1419695" cy="59487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过渡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75549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25218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21458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5867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6083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2021/9/27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04670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753930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183147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3490524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564773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99780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2021/9/27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0820CF-B880-4189-942D-D702A7CBA730}" type="datetimeFigureOut">
              <a:rPr lang="zh-CN" altLang="en-US" smtClean="0"/>
              <a:t>2021/9/27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pic>
        <p:nvPicPr>
          <p:cNvPr id="4" name="图片 3"/>
          <p:cNvPicPr>
            <a:picLocks noChangeAspect="1"/>
          </p:cNvPicPr>
          <p:nvPr userDrawn="1"/>
        </p:nvPicPr>
        <p:blipFill rotWithShape="1">
          <a:blip r:embed="rId7"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rcRect l="2439"/>
          <a:stretch>
            <a:fillRect/>
          </a:stretch>
        </p:blipFill>
        <p:spPr>
          <a:xfrm>
            <a:off x="0" y="0"/>
            <a:ext cx="12192000" cy="6858000"/>
          </a:xfrm>
          <a:prstGeom prst="rect">
            <a:avLst/>
          </a:prstGeom>
        </p:spPr>
      </p:pic>
      <p:sp>
        <p:nvSpPr>
          <p:cNvPr id="2" name="矩形: 圆角 1"/>
          <p:cNvSpPr/>
          <p:nvPr userDrawn="1"/>
        </p:nvSpPr>
        <p:spPr>
          <a:xfrm>
            <a:off x="335360" y="404664"/>
            <a:ext cx="11521280" cy="6048672"/>
          </a:xfrm>
          <a:prstGeom prst="roundRect">
            <a:avLst>
              <a:gd name="adj" fmla="val 4177"/>
            </a:avLst>
          </a:prstGeom>
          <a:solidFill>
            <a:srgbClr val="FFE1E1"/>
          </a:solidFill>
          <a:ln>
            <a:noFill/>
          </a:ln>
          <a:effectLst>
            <a:outerShdw blurRad="50800" dist="38100" dir="16200000"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userDrawn="1"/>
        </p:nvPicPr>
        <p:blipFill rotWithShape="1">
          <a:blip r:embed="rId8" cstate="print">
            <a:extLst>
              <a:ext uri="{28A0092B-C50C-407E-A947-70E740481C1C}">
                <a14:useLocalDpi xmlns:a14="http://schemas.microsoft.com/office/drawing/2010/main" val="0"/>
              </a:ext>
            </a:extLst>
          </a:blip>
          <a:srcRect t="66800" b="5901"/>
          <a:stretch>
            <a:fillRect/>
          </a:stretch>
        </p:blipFill>
        <p:spPr>
          <a:xfrm>
            <a:off x="0" y="5013176"/>
            <a:ext cx="12192000" cy="1872208"/>
          </a:xfrm>
          <a:prstGeom prst="rect">
            <a:avLst/>
          </a:prstGeom>
        </p:spPr>
      </p:pic>
      <p:grpSp>
        <p:nvGrpSpPr>
          <p:cNvPr id="10" name="组合 9"/>
          <p:cNvGrpSpPr/>
          <p:nvPr userDrawn="1"/>
        </p:nvGrpSpPr>
        <p:grpSpPr>
          <a:xfrm>
            <a:off x="4529274" y="5901027"/>
            <a:ext cx="2934878" cy="641022"/>
            <a:chOff x="6460508" y="1376315"/>
            <a:chExt cx="2934878" cy="641022"/>
          </a:xfrm>
        </p:grpSpPr>
        <p:sp>
          <p:nvSpPr>
            <p:cNvPr id="11" name="PA-102241"/>
            <p:cNvSpPr/>
            <p:nvPr>
              <p:custDataLst>
                <p:tags r:id="rId1"/>
              </p:custDataLst>
            </p:nvPr>
          </p:nvSpPr>
          <p:spPr>
            <a:xfrm>
              <a:off x="7607436" y="1376315"/>
              <a:ext cx="641022" cy="641022"/>
            </a:xfrm>
            <a:prstGeom prst="star5">
              <a:avLst>
                <a:gd name="adj" fmla="val 23088"/>
                <a:gd name="hf" fmla="val 105146"/>
                <a:gd name="vf" fmla="val 110557"/>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 name="PA-102242"/>
            <p:cNvSpPr/>
            <p:nvPr>
              <p:custDataLst>
                <p:tags r:id="rId2"/>
              </p:custDataLst>
            </p:nvPr>
          </p:nvSpPr>
          <p:spPr>
            <a:xfrm>
              <a:off x="7033972" y="1486295"/>
              <a:ext cx="421062" cy="421062"/>
            </a:xfrm>
            <a:prstGeom prst="star5">
              <a:avLst>
                <a:gd name="adj" fmla="val 23088"/>
                <a:gd name="hf" fmla="val 105146"/>
                <a:gd name="vf" fmla="val 110557"/>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 name="PA-102243"/>
            <p:cNvSpPr/>
            <p:nvPr>
              <p:custDataLst>
                <p:tags r:id="rId3"/>
              </p:custDataLst>
            </p:nvPr>
          </p:nvSpPr>
          <p:spPr>
            <a:xfrm>
              <a:off x="6460508" y="1486295"/>
              <a:ext cx="421062" cy="421062"/>
            </a:xfrm>
            <a:prstGeom prst="star5">
              <a:avLst>
                <a:gd name="adj" fmla="val 23088"/>
                <a:gd name="hf" fmla="val 105146"/>
                <a:gd name="vf" fmla="val 110557"/>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 name="PA-102244"/>
            <p:cNvSpPr/>
            <p:nvPr>
              <p:custDataLst>
                <p:tags r:id="rId4"/>
              </p:custDataLst>
            </p:nvPr>
          </p:nvSpPr>
          <p:spPr>
            <a:xfrm>
              <a:off x="8974324" y="1486295"/>
              <a:ext cx="421062" cy="421062"/>
            </a:xfrm>
            <a:prstGeom prst="star5">
              <a:avLst>
                <a:gd name="adj" fmla="val 23088"/>
                <a:gd name="hf" fmla="val 105146"/>
                <a:gd name="vf" fmla="val 110557"/>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5" name="PA-102245"/>
            <p:cNvSpPr/>
            <p:nvPr>
              <p:custDataLst>
                <p:tags r:id="rId5"/>
              </p:custDataLst>
            </p:nvPr>
          </p:nvSpPr>
          <p:spPr>
            <a:xfrm>
              <a:off x="8400860" y="1486295"/>
              <a:ext cx="421062" cy="421062"/>
            </a:xfrm>
            <a:prstGeom prst="star5">
              <a:avLst>
                <a:gd name="adj" fmla="val 23088"/>
                <a:gd name="hf" fmla="val 105146"/>
                <a:gd name="vf" fmla="val 110557"/>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2021/9/27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2021/9/27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2021/9/27</a:t>
            </a:fld>
            <a:endParaRPr lang="zh-CN" altLang="en-US"/>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mc:AlternateContent xmlns:mc="http://schemas.openxmlformats.org/markup-compatibility/2006" xmlns:p14="http://schemas.microsoft.com/office/powerpoint/2010/main">
    <mc:Choice Requires="p14">
      <p:transition spd="slow" p14:dur="2000" advTm="0"/>
    </mc:Choice>
    <mc:Fallback xmlns="">
      <p:transition spd="slow" advTm="0"/>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2021/9/27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3029003"/>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tags" Target="../tags/tag65.xml"/><Relationship Id="rId7" Type="http://schemas.openxmlformats.org/officeDocument/2006/relationships/image" Target="../media/image14.png"/><Relationship Id="rId2" Type="http://schemas.openxmlformats.org/officeDocument/2006/relationships/tags" Target="../tags/tag64.xml"/><Relationship Id="rId1" Type="http://schemas.openxmlformats.org/officeDocument/2006/relationships/tags" Target="../tags/tag63.xml"/><Relationship Id="rId6" Type="http://schemas.openxmlformats.org/officeDocument/2006/relationships/notesSlide" Target="../notesSlides/notesSlide9.xml"/><Relationship Id="rId5" Type="http://schemas.openxmlformats.org/officeDocument/2006/relationships/slideLayout" Target="../slideLayouts/slideLayout6.xml"/><Relationship Id="rId4" Type="http://schemas.openxmlformats.org/officeDocument/2006/relationships/tags" Target="../tags/tag66.xml"/></Relationships>
</file>

<file path=ppt/slides/_rels/slide11.xml.rels><?xml version="1.0" encoding="UTF-8" standalone="yes"?>
<Relationships xmlns="http://schemas.openxmlformats.org/package/2006/relationships"><Relationship Id="rId3" Type="http://schemas.openxmlformats.org/officeDocument/2006/relationships/tags" Target="../tags/tag69.xml"/><Relationship Id="rId7" Type="http://schemas.openxmlformats.org/officeDocument/2006/relationships/notesSlide" Target="../notesSlides/notesSlide10.xml"/><Relationship Id="rId2" Type="http://schemas.openxmlformats.org/officeDocument/2006/relationships/tags" Target="../tags/tag68.xml"/><Relationship Id="rId1" Type="http://schemas.openxmlformats.org/officeDocument/2006/relationships/tags" Target="../tags/tag67.xml"/><Relationship Id="rId6" Type="http://schemas.openxmlformats.org/officeDocument/2006/relationships/slideLayout" Target="../slideLayouts/slideLayout6.xml"/><Relationship Id="rId5" Type="http://schemas.openxmlformats.org/officeDocument/2006/relationships/tags" Target="../tags/tag71.xml"/><Relationship Id="rId4" Type="http://schemas.openxmlformats.org/officeDocument/2006/relationships/tags" Target="../tags/tag70.xml"/></Relationships>
</file>

<file path=ppt/slides/_rels/slide12.xml.rels><?xml version="1.0" encoding="UTF-8" standalone="yes"?>
<Relationships xmlns="http://schemas.openxmlformats.org/package/2006/relationships"><Relationship Id="rId8" Type="http://schemas.openxmlformats.org/officeDocument/2006/relationships/slideLayout" Target="../slideLayouts/slideLayout6.xml"/><Relationship Id="rId3" Type="http://schemas.openxmlformats.org/officeDocument/2006/relationships/tags" Target="../tags/tag74.xml"/><Relationship Id="rId7" Type="http://schemas.openxmlformats.org/officeDocument/2006/relationships/tags" Target="../tags/tag78.xml"/><Relationship Id="rId2" Type="http://schemas.openxmlformats.org/officeDocument/2006/relationships/tags" Target="../tags/tag73.xml"/><Relationship Id="rId1" Type="http://schemas.openxmlformats.org/officeDocument/2006/relationships/tags" Target="../tags/tag72.xml"/><Relationship Id="rId6" Type="http://schemas.openxmlformats.org/officeDocument/2006/relationships/tags" Target="../tags/tag77.xml"/><Relationship Id="rId5" Type="http://schemas.openxmlformats.org/officeDocument/2006/relationships/tags" Target="../tags/tag76.xml"/><Relationship Id="rId4" Type="http://schemas.openxmlformats.org/officeDocument/2006/relationships/tags" Target="../tags/tag75.xml"/><Relationship Id="rId9"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80.xml"/><Relationship Id="rId1" Type="http://schemas.openxmlformats.org/officeDocument/2006/relationships/tags" Target="../tags/tag79.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8" Type="http://schemas.openxmlformats.org/officeDocument/2006/relationships/notesSlide" Target="../notesSlides/notesSlide13.xml"/><Relationship Id="rId3" Type="http://schemas.openxmlformats.org/officeDocument/2006/relationships/tags" Target="../tags/tag83.xml"/><Relationship Id="rId7" Type="http://schemas.openxmlformats.org/officeDocument/2006/relationships/slideLayout" Target="../slideLayouts/slideLayout6.xml"/><Relationship Id="rId2" Type="http://schemas.openxmlformats.org/officeDocument/2006/relationships/tags" Target="../tags/tag82.xml"/><Relationship Id="rId1" Type="http://schemas.openxmlformats.org/officeDocument/2006/relationships/tags" Target="../tags/tag81.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s>
</file>

<file path=ppt/slides/_rels/slide15.xml.rels><?xml version="1.0" encoding="UTF-8" standalone="yes"?>
<Relationships xmlns="http://schemas.openxmlformats.org/package/2006/relationships"><Relationship Id="rId8" Type="http://schemas.openxmlformats.org/officeDocument/2006/relationships/tags" Target="../tags/tag94.xml"/><Relationship Id="rId13" Type="http://schemas.openxmlformats.org/officeDocument/2006/relationships/slideLayout" Target="../slideLayouts/slideLayout6.xml"/><Relationship Id="rId3" Type="http://schemas.openxmlformats.org/officeDocument/2006/relationships/tags" Target="../tags/tag89.xml"/><Relationship Id="rId7" Type="http://schemas.openxmlformats.org/officeDocument/2006/relationships/tags" Target="../tags/tag93.xml"/><Relationship Id="rId12" Type="http://schemas.openxmlformats.org/officeDocument/2006/relationships/tags" Target="../tags/tag98.xml"/><Relationship Id="rId2" Type="http://schemas.openxmlformats.org/officeDocument/2006/relationships/tags" Target="../tags/tag88.xml"/><Relationship Id="rId1" Type="http://schemas.openxmlformats.org/officeDocument/2006/relationships/tags" Target="../tags/tag87.xml"/><Relationship Id="rId6" Type="http://schemas.openxmlformats.org/officeDocument/2006/relationships/tags" Target="../tags/tag92.xml"/><Relationship Id="rId11" Type="http://schemas.openxmlformats.org/officeDocument/2006/relationships/tags" Target="../tags/tag97.xml"/><Relationship Id="rId5" Type="http://schemas.openxmlformats.org/officeDocument/2006/relationships/tags" Target="../tags/tag91.xml"/><Relationship Id="rId10" Type="http://schemas.openxmlformats.org/officeDocument/2006/relationships/tags" Target="../tags/tag96.xml"/><Relationship Id="rId4" Type="http://schemas.openxmlformats.org/officeDocument/2006/relationships/tags" Target="../tags/tag90.xml"/><Relationship Id="rId9" Type="http://schemas.openxmlformats.org/officeDocument/2006/relationships/tags" Target="../tags/tag95.xml"/><Relationship Id="rId14"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8" Type="http://schemas.openxmlformats.org/officeDocument/2006/relationships/slideLayout" Target="../slideLayouts/slideLayout6.xml"/><Relationship Id="rId3" Type="http://schemas.openxmlformats.org/officeDocument/2006/relationships/tags" Target="../tags/tag101.xml"/><Relationship Id="rId7" Type="http://schemas.openxmlformats.org/officeDocument/2006/relationships/tags" Target="../tags/tag105.xml"/><Relationship Id="rId2" Type="http://schemas.openxmlformats.org/officeDocument/2006/relationships/tags" Target="../tags/tag100.xml"/><Relationship Id="rId1" Type="http://schemas.openxmlformats.org/officeDocument/2006/relationships/tags" Target="../tags/tag99.xml"/><Relationship Id="rId6" Type="http://schemas.openxmlformats.org/officeDocument/2006/relationships/tags" Target="../tags/tag104.xml"/><Relationship Id="rId5" Type="http://schemas.openxmlformats.org/officeDocument/2006/relationships/tags" Target="../tags/tag103.xml"/><Relationship Id="rId10" Type="http://schemas.openxmlformats.org/officeDocument/2006/relationships/image" Target="../media/image15.png"/><Relationship Id="rId4" Type="http://schemas.openxmlformats.org/officeDocument/2006/relationships/tags" Target="../tags/tag102.xml"/><Relationship Id="rId9"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3" Type="http://schemas.openxmlformats.org/officeDocument/2006/relationships/tags" Target="../tags/tag108.xml"/><Relationship Id="rId7" Type="http://schemas.openxmlformats.org/officeDocument/2006/relationships/notesSlide" Target="../notesSlides/notesSlide16.xml"/><Relationship Id="rId2" Type="http://schemas.openxmlformats.org/officeDocument/2006/relationships/tags" Target="../tags/tag107.xml"/><Relationship Id="rId1" Type="http://schemas.openxmlformats.org/officeDocument/2006/relationships/tags" Target="../tags/tag106.xml"/><Relationship Id="rId6" Type="http://schemas.openxmlformats.org/officeDocument/2006/relationships/slideLayout" Target="../slideLayouts/slideLayout6.xml"/><Relationship Id="rId5" Type="http://schemas.openxmlformats.org/officeDocument/2006/relationships/tags" Target="../tags/tag110.xml"/><Relationship Id="rId4" Type="http://schemas.openxmlformats.org/officeDocument/2006/relationships/tags" Target="../tags/tag109.xml"/></Relationships>
</file>

<file path=ppt/slides/_rels/slide18.xml.rels><?xml version="1.0" encoding="UTF-8" standalone="yes"?>
<Relationships xmlns="http://schemas.openxmlformats.org/package/2006/relationships"><Relationship Id="rId3" Type="http://schemas.openxmlformats.org/officeDocument/2006/relationships/tags" Target="../tags/tag113.xml"/><Relationship Id="rId7" Type="http://schemas.openxmlformats.org/officeDocument/2006/relationships/notesSlide" Target="../notesSlides/notesSlide17.xml"/><Relationship Id="rId2" Type="http://schemas.openxmlformats.org/officeDocument/2006/relationships/tags" Target="../tags/tag112.xml"/><Relationship Id="rId1" Type="http://schemas.openxmlformats.org/officeDocument/2006/relationships/tags" Target="../tags/tag111.xml"/><Relationship Id="rId6" Type="http://schemas.openxmlformats.org/officeDocument/2006/relationships/slideLayout" Target="../slideLayouts/slideLayout6.xml"/><Relationship Id="rId5" Type="http://schemas.openxmlformats.org/officeDocument/2006/relationships/tags" Target="../tags/tag115.xml"/><Relationship Id="rId4" Type="http://schemas.openxmlformats.org/officeDocument/2006/relationships/tags" Target="../tags/tag114.xml"/></Relationships>
</file>

<file path=ppt/slides/_rels/slide19.xml.rels><?xml version="1.0" encoding="UTF-8" standalone="yes"?>
<Relationships xmlns="http://schemas.openxmlformats.org/package/2006/relationships"><Relationship Id="rId8" Type="http://schemas.openxmlformats.org/officeDocument/2006/relationships/tags" Target="../tags/tag123.xml"/><Relationship Id="rId3" Type="http://schemas.openxmlformats.org/officeDocument/2006/relationships/tags" Target="../tags/tag118.xml"/><Relationship Id="rId7" Type="http://schemas.openxmlformats.org/officeDocument/2006/relationships/tags" Target="../tags/tag122.xml"/><Relationship Id="rId2" Type="http://schemas.openxmlformats.org/officeDocument/2006/relationships/tags" Target="../tags/tag117.xml"/><Relationship Id="rId1" Type="http://schemas.openxmlformats.org/officeDocument/2006/relationships/tags" Target="../tags/tag116.xml"/><Relationship Id="rId6" Type="http://schemas.openxmlformats.org/officeDocument/2006/relationships/tags" Target="../tags/tag121.xml"/><Relationship Id="rId11" Type="http://schemas.openxmlformats.org/officeDocument/2006/relationships/notesSlide" Target="../notesSlides/notesSlide18.xml"/><Relationship Id="rId5" Type="http://schemas.openxmlformats.org/officeDocument/2006/relationships/tags" Target="../tags/tag120.xml"/><Relationship Id="rId10" Type="http://schemas.openxmlformats.org/officeDocument/2006/relationships/slideLayout" Target="../slideLayouts/slideLayout6.xml"/><Relationship Id="rId4" Type="http://schemas.openxmlformats.org/officeDocument/2006/relationships/tags" Target="../tags/tag119.xml"/><Relationship Id="rId9" Type="http://schemas.openxmlformats.org/officeDocument/2006/relationships/tags" Target="../tags/tag124.xml"/></Relationships>
</file>

<file path=ppt/slides/_rels/slide2.xml.rels><?xml version="1.0" encoding="UTF-8" standalone="yes"?>
<Relationships xmlns="http://schemas.openxmlformats.org/package/2006/relationships"><Relationship Id="rId3" Type="http://schemas.openxmlformats.org/officeDocument/2006/relationships/tags" Target="../tags/tag8.xml"/><Relationship Id="rId7" Type="http://schemas.openxmlformats.org/officeDocument/2006/relationships/image" Target="../media/image8.png"/><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notesSlide" Target="../notesSlides/notesSlide1.xml"/><Relationship Id="rId5" Type="http://schemas.openxmlformats.org/officeDocument/2006/relationships/slideLayout" Target="../slideLayouts/slideLayout6.xml"/><Relationship Id="rId4" Type="http://schemas.openxmlformats.org/officeDocument/2006/relationships/tags" Target="../tags/tag9.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126.xml"/><Relationship Id="rId1" Type="http://schemas.openxmlformats.org/officeDocument/2006/relationships/tags" Target="../tags/tag125.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notesSlide" Target="../notesSlides/notesSlide19.xml"/></Relationships>
</file>

<file path=ppt/slides/_rels/slide21.xml.rels><?xml version="1.0" encoding="UTF-8" standalone="yes"?>
<Relationships xmlns="http://schemas.openxmlformats.org/package/2006/relationships"><Relationship Id="rId8" Type="http://schemas.openxmlformats.org/officeDocument/2006/relationships/tags" Target="../tags/tag134.xml"/><Relationship Id="rId3" Type="http://schemas.openxmlformats.org/officeDocument/2006/relationships/tags" Target="../tags/tag129.xml"/><Relationship Id="rId7" Type="http://schemas.openxmlformats.org/officeDocument/2006/relationships/tags" Target="../tags/tag133.xml"/><Relationship Id="rId12" Type="http://schemas.openxmlformats.org/officeDocument/2006/relationships/notesSlide" Target="../notesSlides/notesSlide20.xml"/><Relationship Id="rId2" Type="http://schemas.openxmlformats.org/officeDocument/2006/relationships/tags" Target="../tags/tag128.xml"/><Relationship Id="rId1" Type="http://schemas.openxmlformats.org/officeDocument/2006/relationships/tags" Target="../tags/tag127.xml"/><Relationship Id="rId6" Type="http://schemas.openxmlformats.org/officeDocument/2006/relationships/tags" Target="../tags/tag132.xml"/><Relationship Id="rId11" Type="http://schemas.openxmlformats.org/officeDocument/2006/relationships/slideLayout" Target="../slideLayouts/slideLayout6.xml"/><Relationship Id="rId5" Type="http://schemas.openxmlformats.org/officeDocument/2006/relationships/tags" Target="../tags/tag131.xml"/><Relationship Id="rId10" Type="http://schemas.openxmlformats.org/officeDocument/2006/relationships/tags" Target="../tags/tag136.xml"/><Relationship Id="rId4" Type="http://schemas.openxmlformats.org/officeDocument/2006/relationships/tags" Target="../tags/tag130.xml"/><Relationship Id="rId9" Type="http://schemas.openxmlformats.org/officeDocument/2006/relationships/tags" Target="../tags/tag135.xml"/></Relationships>
</file>

<file path=ppt/slides/_rels/slide22.xml.rels><?xml version="1.0" encoding="UTF-8" standalone="yes"?>
<Relationships xmlns="http://schemas.openxmlformats.org/package/2006/relationships"><Relationship Id="rId8" Type="http://schemas.openxmlformats.org/officeDocument/2006/relationships/tags" Target="../tags/tag144.xml"/><Relationship Id="rId3" Type="http://schemas.openxmlformats.org/officeDocument/2006/relationships/tags" Target="../tags/tag139.xml"/><Relationship Id="rId7" Type="http://schemas.openxmlformats.org/officeDocument/2006/relationships/tags" Target="../tags/tag143.xml"/><Relationship Id="rId2" Type="http://schemas.openxmlformats.org/officeDocument/2006/relationships/tags" Target="../tags/tag138.xml"/><Relationship Id="rId1" Type="http://schemas.openxmlformats.org/officeDocument/2006/relationships/tags" Target="../tags/tag137.xml"/><Relationship Id="rId6" Type="http://schemas.openxmlformats.org/officeDocument/2006/relationships/tags" Target="../tags/tag142.xml"/><Relationship Id="rId5" Type="http://schemas.openxmlformats.org/officeDocument/2006/relationships/tags" Target="../tags/tag141.xml"/><Relationship Id="rId10" Type="http://schemas.openxmlformats.org/officeDocument/2006/relationships/notesSlide" Target="../notesSlides/notesSlide21.xml"/><Relationship Id="rId4" Type="http://schemas.openxmlformats.org/officeDocument/2006/relationships/tags" Target="../tags/tag140.xml"/><Relationship Id="rId9"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tags" Target="../tags/tag147.xml"/><Relationship Id="rId7" Type="http://schemas.openxmlformats.org/officeDocument/2006/relationships/notesSlide" Target="../notesSlides/notesSlide22.xml"/><Relationship Id="rId2" Type="http://schemas.openxmlformats.org/officeDocument/2006/relationships/tags" Target="../tags/tag146.xml"/><Relationship Id="rId1" Type="http://schemas.openxmlformats.org/officeDocument/2006/relationships/tags" Target="../tags/tag145.xml"/><Relationship Id="rId6" Type="http://schemas.openxmlformats.org/officeDocument/2006/relationships/slideLayout" Target="../slideLayouts/slideLayout6.xml"/><Relationship Id="rId5" Type="http://schemas.openxmlformats.org/officeDocument/2006/relationships/tags" Target="../tags/tag149.xml"/><Relationship Id="rId4" Type="http://schemas.openxmlformats.org/officeDocument/2006/relationships/tags" Target="../tags/tag148.xml"/></Relationships>
</file>

<file path=ppt/slides/_rels/slide24.xml.rels><?xml version="1.0" encoding="UTF-8" standalone="yes"?>
<Relationships xmlns="http://schemas.openxmlformats.org/package/2006/relationships"><Relationship Id="rId3" Type="http://schemas.openxmlformats.org/officeDocument/2006/relationships/tags" Target="../tags/tag152.xml"/><Relationship Id="rId2" Type="http://schemas.openxmlformats.org/officeDocument/2006/relationships/tags" Target="../tags/tag151.xml"/><Relationship Id="rId1" Type="http://schemas.openxmlformats.org/officeDocument/2006/relationships/tags" Target="../tags/tag150.xml"/><Relationship Id="rId6" Type="http://schemas.openxmlformats.org/officeDocument/2006/relationships/image" Target="../media/image17.png"/><Relationship Id="rId5" Type="http://schemas.openxmlformats.org/officeDocument/2006/relationships/notesSlide" Target="../notesSlides/notesSlide23.xml"/><Relationship Id="rId4"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4.xml"/><Relationship Id="rId1" Type="http://schemas.openxmlformats.org/officeDocument/2006/relationships/slideLayout" Target="../slideLayouts/slideLayout21.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tags" Target="../tags/tag17.xml"/><Relationship Id="rId3" Type="http://schemas.openxmlformats.org/officeDocument/2006/relationships/tags" Target="../tags/tag12.xml"/><Relationship Id="rId7" Type="http://schemas.openxmlformats.org/officeDocument/2006/relationships/tags" Target="../tags/tag16.xml"/><Relationship Id="rId12" Type="http://schemas.openxmlformats.org/officeDocument/2006/relationships/notesSlide" Target="../notesSlides/notesSlide2.xml"/><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tags" Target="../tags/tag15.xml"/><Relationship Id="rId11" Type="http://schemas.openxmlformats.org/officeDocument/2006/relationships/slideLayout" Target="../slideLayouts/slideLayout6.xml"/><Relationship Id="rId5" Type="http://schemas.openxmlformats.org/officeDocument/2006/relationships/tags" Target="../tags/tag14.xml"/><Relationship Id="rId10" Type="http://schemas.openxmlformats.org/officeDocument/2006/relationships/tags" Target="../tags/tag19.xml"/><Relationship Id="rId4" Type="http://schemas.openxmlformats.org/officeDocument/2006/relationships/tags" Target="../tags/tag13.xml"/><Relationship Id="rId9" Type="http://schemas.openxmlformats.org/officeDocument/2006/relationships/tags" Target="../tags/tag18.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8" Type="http://schemas.openxmlformats.org/officeDocument/2006/relationships/slideLayout" Target="../slideLayouts/slideLayout6.xml"/><Relationship Id="rId3" Type="http://schemas.openxmlformats.org/officeDocument/2006/relationships/tags" Target="../tags/tag24.xml"/><Relationship Id="rId7" Type="http://schemas.openxmlformats.org/officeDocument/2006/relationships/tags" Target="../tags/tag28.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5" Type="http://schemas.openxmlformats.org/officeDocument/2006/relationships/tags" Target="../tags/tag26.xml"/><Relationship Id="rId10" Type="http://schemas.openxmlformats.org/officeDocument/2006/relationships/image" Target="../media/image11.png"/><Relationship Id="rId4" Type="http://schemas.openxmlformats.org/officeDocument/2006/relationships/tags" Target="../tags/tag25.xml"/><Relationship Id="rId9"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8" Type="http://schemas.openxmlformats.org/officeDocument/2006/relationships/tags" Target="../tags/tag36.xml"/><Relationship Id="rId3" Type="http://schemas.openxmlformats.org/officeDocument/2006/relationships/tags" Target="../tags/tag31.xml"/><Relationship Id="rId7" Type="http://schemas.openxmlformats.org/officeDocument/2006/relationships/tags" Target="../tags/tag35.xml"/><Relationship Id="rId12" Type="http://schemas.openxmlformats.org/officeDocument/2006/relationships/image" Target="../media/image12.png"/><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tags" Target="../tags/tag34.xml"/><Relationship Id="rId11" Type="http://schemas.openxmlformats.org/officeDocument/2006/relationships/notesSlide" Target="../notesSlides/notesSlide5.xml"/><Relationship Id="rId5" Type="http://schemas.openxmlformats.org/officeDocument/2006/relationships/tags" Target="../tags/tag33.xml"/><Relationship Id="rId10" Type="http://schemas.openxmlformats.org/officeDocument/2006/relationships/slideLayout" Target="../slideLayouts/slideLayout6.xml"/><Relationship Id="rId4" Type="http://schemas.openxmlformats.org/officeDocument/2006/relationships/tags" Target="../tags/tag32.xml"/><Relationship Id="rId9" Type="http://schemas.openxmlformats.org/officeDocument/2006/relationships/tags" Target="../tags/tag37.xml"/></Relationships>
</file>

<file path=ppt/slides/_rels/slide7.xml.rels><?xml version="1.0" encoding="UTF-8" standalone="yes"?>
<Relationships xmlns="http://schemas.openxmlformats.org/package/2006/relationships"><Relationship Id="rId8" Type="http://schemas.openxmlformats.org/officeDocument/2006/relationships/tags" Target="../tags/tag45.xml"/><Relationship Id="rId13" Type="http://schemas.openxmlformats.org/officeDocument/2006/relationships/tags" Target="../tags/tag50.xml"/><Relationship Id="rId18" Type="http://schemas.openxmlformats.org/officeDocument/2006/relationships/slideLayout" Target="../slideLayouts/slideLayout6.xml"/><Relationship Id="rId3" Type="http://schemas.openxmlformats.org/officeDocument/2006/relationships/tags" Target="../tags/tag40.xml"/><Relationship Id="rId7" Type="http://schemas.openxmlformats.org/officeDocument/2006/relationships/tags" Target="../tags/tag44.xml"/><Relationship Id="rId12" Type="http://schemas.openxmlformats.org/officeDocument/2006/relationships/tags" Target="../tags/tag49.xml"/><Relationship Id="rId17" Type="http://schemas.openxmlformats.org/officeDocument/2006/relationships/tags" Target="../tags/tag54.xml"/><Relationship Id="rId2" Type="http://schemas.openxmlformats.org/officeDocument/2006/relationships/tags" Target="../tags/tag39.xml"/><Relationship Id="rId16" Type="http://schemas.openxmlformats.org/officeDocument/2006/relationships/tags" Target="../tags/tag53.xml"/><Relationship Id="rId1" Type="http://schemas.openxmlformats.org/officeDocument/2006/relationships/tags" Target="../tags/tag38.xml"/><Relationship Id="rId6" Type="http://schemas.openxmlformats.org/officeDocument/2006/relationships/tags" Target="../tags/tag43.xml"/><Relationship Id="rId11" Type="http://schemas.openxmlformats.org/officeDocument/2006/relationships/tags" Target="../tags/tag48.xml"/><Relationship Id="rId5" Type="http://schemas.openxmlformats.org/officeDocument/2006/relationships/tags" Target="../tags/tag42.xml"/><Relationship Id="rId15" Type="http://schemas.openxmlformats.org/officeDocument/2006/relationships/tags" Target="../tags/tag52.xml"/><Relationship Id="rId10" Type="http://schemas.openxmlformats.org/officeDocument/2006/relationships/tags" Target="../tags/tag47.xml"/><Relationship Id="rId19" Type="http://schemas.openxmlformats.org/officeDocument/2006/relationships/notesSlide" Target="../notesSlides/notesSlide6.xml"/><Relationship Id="rId4" Type="http://schemas.openxmlformats.org/officeDocument/2006/relationships/tags" Target="../tags/tag41.xml"/><Relationship Id="rId9" Type="http://schemas.openxmlformats.org/officeDocument/2006/relationships/tags" Target="../tags/tag46.xml"/><Relationship Id="rId14" Type="http://schemas.openxmlformats.org/officeDocument/2006/relationships/tags" Target="../tags/tag51.xml"/></Relationships>
</file>

<file path=ppt/slides/_rels/slide8.xml.rels><?xml version="1.0" encoding="UTF-8" standalone="yes"?>
<Relationships xmlns="http://schemas.openxmlformats.org/package/2006/relationships"><Relationship Id="rId8" Type="http://schemas.openxmlformats.org/officeDocument/2006/relationships/notesSlide" Target="../notesSlides/notesSlide7.xml"/><Relationship Id="rId3" Type="http://schemas.openxmlformats.org/officeDocument/2006/relationships/tags" Target="../tags/tag57.xml"/><Relationship Id="rId7" Type="http://schemas.openxmlformats.org/officeDocument/2006/relationships/slideLayout" Target="../slideLayouts/slideLayout6.xml"/><Relationship Id="rId2" Type="http://schemas.openxmlformats.org/officeDocument/2006/relationships/tags" Target="../tags/tag56.xml"/><Relationship Id="rId1" Type="http://schemas.openxmlformats.org/officeDocument/2006/relationships/tags" Target="../tags/tag55.xml"/><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 Id="rId9"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62.xml"/><Relationship Id="rId1" Type="http://schemas.openxmlformats.org/officeDocument/2006/relationships/tags" Target="../tags/tag6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2"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rcRect l="2439"/>
          <a:stretch>
            <a:fillRect/>
          </a:stretch>
        </p:blipFill>
        <p:spPr>
          <a:xfrm>
            <a:off x="0" y="6102"/>
            <a:ext cx="12192000" cy="6851898"/>
          </a:xfrm>
          <a:prstGeom prst="rect">
            <a:avLst/>
          </a:prstGeom>
        </p:spPr>
      </p:pic>
      <p:pic>
        <p:nvPicPr>
          <p:cNvPr id="5" name="图片 4"/>
          <p:cNvPicPr>
            <a:picLocks noChangeAspect="1"/>
          </p:cNvPicPr>
          <p:nvPr/>
        </p:nvPicPr>
        <p:blipFill rotWithShape="1">
          <a:blip r:embed="rId3" cstate="print">
            <a:extLst>
              <a:ext uri="{28A0092B-C50C-407E-A947-70E740481C1C}">
                <a14:useLocalDpi xmlns:a14="http://schemas.microsoft.com/office/drawing/2010/main" val="0"/>
              </a:ext>
            </a:extLst>
          </a:blip>
          <a:srcRect t="66800"/>
          <a:stretch>
            <a:fillRect/>
          </a:stretch>
        </p:blipFill>
        <p:spPr>
          <a:xfrm>
            <a:off x="0" y="4581128"/>
            <a:ext cx="12192000" cy="2276872"/>
          </a:xfrm>
          <a:prstGeom prst="rect">
            <a:avLst/>
          </a:prstGeom>
        </p:spPr>
      </p:pic>
      <p:pic>
        <p:nvPicPr>
          <p:cNvPr id="7" name="图片 6"/>
          <p:cNvPicPr>
            <a:picLocks noChangeAspect="1"/>
          </p:cNvPicPr>
          <p:nvPr/>
        </p:nvPicPr>
        <p:blipFill rotWithShape="1">
          <a:blip r:embed="rId4" cstate="print">
            <a:extLst>
              <a:ext uri="{28A0092B-C50C-407E-A947-70E740481C1C}">
                <a14:useLocalDpi xmlns:a14="http://schemas.microsoft.com/office/drawing/2010/main" val="0"/>
              </a:ext>
            </a:extLst>
          </a:blip>
          <a:srcRect l="18698" t="6295" r="19288"/>
          <a:stretch>
            <a:fillRect/>
          </a:stretch>
        </p:blipFill>
        <p:spPr>
          <a:xfrm>
            <a:off x="1851187" y="355240"/>
            <a:ext cx="8136904" cy="6147519"/>
          </a:xfrm>
          <a:prstGeom prst="rect">
            <a:avLst/>
          </a:prstGeom>
        </p:spPr>
      </p:pic>
      <p:pic>
        <p:nvPicPr>
          <p:cNvPr id="9" name="图片 8"/>
          <p:cNvPicPr>
            <a:picLocks noChangeAspect="1"/>
          </p:cNvPicPr>
          <p:nvPr/>
        </p:nvPicPr>
        <p:blipFill rotWithShape="1">
          <a:blip r:embed="rId5" cstate="print">
            <a:extLst>
              <a:ext uri="{28A0092B-C50C-407E-A947-70E740481C1C}">
                <a14:useLocalDpi xmlns:a14="http://schemas.microsoft.com/office/drawing/2010/main" val="0"/>
              </a:ext>
            </a:extLst>
          </a:blip>
          <a:srcRect l="71853" t="10553"/>
          <a:stretch>
            <a:fillRect/>
          </a:stretch>
        </p:blipFill>
        <p:spPr>
          <a:xfrm>
            <a:off x="8776542" y="816644"/>
            <a:ext cx="3431704" cy="6041356"/>
          </a:xfrm>
          <a:prstGeom prst="rect">
            <a:avLst/>
          </a:prstGeom>
        </p:spPr>
      </p:pic>
      <p:pic>
        <p:nvPicPr>
          <p:cNvPr id="11" name="图片 10"/>
          <p:cNvPicPr>
            <a:picLocks noChangeAspect="1"/>
          </p:cNvPicPr>
          <p:nvPr/>
        </p:nvPicPr>
        <p:blipFill rotWithShape="1">
          <a:blip r:embed="rId5" cstate="print">
            <a:extLst>
              <a:ext uri="{28A0092B-C50C-407E-A947-70E740481C1C}">
                <a14:useLocalDpi xmlns:a14="http://schemas.microsoft.com/office/drawing/2010/main" val="0"/>
              </a:ext>
            </a:extLst>
          </a:blip>
          <a:srcRect r="67128"/>
          <a:stretch>
            <a:fillRect/>
          </a:stretch>
        </p:blipFill>
        <p:spPr>
          <a:xfrm>
            <a:off x="-16246" y="89725"/>
            <a:ext cx="4007768" cy="6754120"/>
          </a:xfrm>
          <a:prstGeom prst="rect">
            <a:avLst/>
          </a:prstGeom>
        </p:spPr>
      </p:pic>
      <p:pic>
        <p:nvPicPr>
          <p:cNvPr id="13" name="图片 12"/>
          <p:cNvPicPr>
            <a:picLocks noChangeAspect="1"/>
          </p:cNvPicPr>
          <p:nvPr/>
        </p:nvPicPr>
        <p:blipFill rotWithShape="1">
          <a:blip r:embed="rId5" cstate="print">
            <a:extLst>
              <a:ext uri="{28A0092B-C50C-407E-A947-70E740481C1C}">
                <a14:useLocalDpi xmlns:a14="http://schemas.microsoft.com/office/drawing/2010/main" val="0"/>
              </a:ext>
            </a:extLst>
          </a:blip>
          <a:srcRect l="32932" t="67058" r="35825"/>
          <a:stretch>
            <a:fillRect/>
          </a:stretch>
        </p:blipFill>
        <p:spPr>
          <a:xfrm>
            <a:off x="3232748" y="4207716"/>
            <a:ext cx="5373782" cy="3138873"/>
          </a:xfrm>
          <a:prstGeom prst="rect">
            <a:avLst/>
          </a:prstGeom>
        </p:spPr>
      </p:pic>
      <p:pic>
        <p:nvPicPr>
          <p:cNvPr id="17" name="图片 16"/>
          <p:cNvPicPr>
            <a:picLocks noChangeAspect="1"/>
          </p:cNvPicPr>
          <p:nvPr/>
        </p:nvPicPr>
        <p:blipFill rotWithShape="1">
          <a:blip r:embed="rId6" cstate="print">
            <a:extLst>
              <a:ext uri="{28A0092B-C50C-407E-A947-70E740481C1C}">
                <a14:useLocalDpi xmlns:a14="http://schemas.microsoft.com/office/drawing/2010/main" val="0"/>
              </a:ext>
            </a:extLst>
          </a:blip>
          <a:srcRect l="20812" t="26615" r="63385" b="23446"/>
          <a:stretch>
            <a:fillRect/>
          </a:stretch>
        </p:blipFill>
        <p:spPr>
          <a:xfrm>
            <a:off x="6888123" y="692819"/>
            <a:ext cx="1665804" cy="2506389"/>
          </a:xfrm>
          <a:prstGeom prst="rect">
            <a:avLst/>
          </a:prstGeom>
          <a:effectLst>
            <a:outerShdw blurRad="50800" dist="38100" dir="2700000" algn="tl" rotWithShape="0">
              <a:prstClr val="black">
                <a:alpha val="40000"/>
              </a:prstClr>
            </a:outerShdw>
          </a:effectLst>
        </p:spPr>
      </p:pic>
      <p:pic>
        <p:nvPicPr>
          <p:cNvPr id="20" name="图片 19"/>
          <p:cNvPicPr>
            <a:picLocks noChangeAspect="1"/>
          </p:cNvPicPr>
          <p:nvPr/>
        </p:nvPicPr>
        <p:blipFill rotWithShape="1">
          <a:blip r:embed="rId7" cstate="print">
            <a:extLst>
              <a:ext uri="{28A0092B-C50C-407E-A947-70E740481C1C}">
                <a14:useLocalDpi xmlns:a14="http://schemas.microsoft.com/office/drawing/2010/main" val="0"/>
              </a:ext>
            </a:extLst>
          </a:blip>
          <a:srcRect l="35827" t="29986" b="35620"/>
          <a:stretch>
            <a:fillRect/>
          </a:stretch>
        </p:blipFill>
        <p:spPr>
          <a:xfrm>
            <a:off x="3503774" y="2277117"/>
            <a:ext cx="6000280" cy="1531093"/>
          </a:xfrm>
          <a:prstGeom prst="rect">
            <a:avLst/>
          </a:prstGeom>
          <a:effectLst>
            <a:outerShdw blurRad="50800" dist="38100" dir="2700000" algn="tl" rotWithShape="0">
              <a:prstClr val="black">
                <a:alpha val="40000"/>
              </a:prstClr>
            </a:outerShdw>
          </a:effectLst>
        </p:spPr>
      </p:pic>
      <p:pic>
        <p:nvPicPr>
          <p:cNvPr id="22" name="图片 21"/>
          <p:cNvPicPr>
            <a:picLocks noChangeAspect="1"/>
          </p:cNvPicPr>
          <p:nvPr/>
        </p:nvPicPr>
        <p:blipFill rotWithShape="1">
          <a:blip r:embed="rId6" cstate="print">
            <a:extLst>
              <a:ext uri="{28A0092B-C50C-407E-A947-70E740481C1C}">
                <a14:useLocalDpi xmlns:a14="http://schemas.microsoft.com/office/drawing/2010/main" val="0"/>
              </a:ext>
            </a:extLst>
          </a:blip>
          <a:srcRect t="26615" r="79319" b="23446"/>
          <a:stretch>
            <a:fillRect/>
          </a:stretch>
        </p:blipFill>
        <p:spPr>
          <a:xfrm>
            <a:off x="4161662" y="621141"/>
            <a:ext cx="2179990" cy="2506389"/>
          </a:xfrm>
          <a:prstGeom prst="rect">
            <a:avLst/>
          </a:prstGeom>
          <a:effectLst>
            <a:outerShdw blurRad="50800" dist="38100" dir="2700000" algn="tl" rotWithShape="0">
              <a:prstClr val="black">
                <a:alpha val="40000"/>
              </a:prstClr>
            </a:outerShdw>
          </a:effectLst>
        </p:spPr>
      </p:pic>
      <p:sp>
        <p:nvSpPr>
          <p:cNvPr id="23" name="文本框 22"/>
          <p:cNvSpPr txBox="1"/>
          <p:nvPr/>
        </p:nvSpPr>
        <p:spPr>
          <a:xfrm>
            <a:off x="3848377" y="6447865"/>
            <a:ext cx="2036626" cy="455526"/>
          </a:xfrm>
          <a:prstGeom prst="roundRect">
            <a:avLst>
              <a:gd name="adj" fmla="val 50000"/>
            </a:avLst>
          </a:prstGeom>
          <a:noFill/>
          <a:ln>
            <a:noFill/>
          </a:ln>
          <a:effectLst/>
        </p:spPr>
        <p:txBody>
          <a:bodyPr wrap="square" rtlCol="0" anchor="ctr">
            <a:no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rPr>
              <a:t>汇报人</a:t>
            </a:r>
            <a:r>
              <a:rPr lang="zh-CN" altLang="en-US" sz="1400" dirty="0" smtClean="0">
                <a:solidFill>
                  <a:schemeClr val="bg1"/>
                </a:solidFill>
                <a:latin typeface="微软雅黑" panose="020B0503020204020204" pitchFamily="34" charset="-122"/>
                <a:ea typeface="微软雅黑" panose="020B0503020204020204" pitchFamily="34" charset="-122"/>
              </a:rPr>
              <a:t>：</a:t>
            </a:r>
            <a:r>
              <a:rPr lang="zh-CN" altLang="en-US" sz="1400" dirty="0">
                <a:solidFill>
                  <a:schemeClr val="bg1"/>
                </a:solidFill>
                <a:latin typeface="微软雅黑" panose="020B0503020204020204" pitchFamily="34" charset="-122"/>
                <a:ea typeface="微软雅黑" panose="020B0503020204020204" pitchFamily="34" charset="-122"/>
              </a:rPr>
              <a:t>优</a:t>
            </a:r>
            <a:r>
              <a:rPr lang="zh-CN" altLang="en-US" sz="1400" dirty="0" smtClean="0">
                <a:solidFill>
                  <a:schemeClr val="bg1"/>
                </a:solidFill>
                <a:latin typeface="微软雅黑" panose="020B0503020204020204" pitchFamily="34" charset="-122"/>
                <a:ea typeface="微软雅黑" panose="020B0503020204020204" pitchFamily="34" charset="-122"/>
              </a:rPr>
              <a:t>品</a:t>
            </a:r>
            <a:r>
              <a:rPr lang="en-US" altLang="zh-CN" sz="1400" dirty="0" smtClean="0">
                <a:solidFill>
                  <a:schemeClr val="bg1"/>
                </a:solidFill>
                <a:latin typeface="微软雅黑" panose="020B0503020204020204" pitchFamily="34" charset="-122"/>
                <a:ea typeface="微软雅黑" panose="020B0503020204020204" pitchFamily="34" charset="-122"/>
              </a:rPr>
              <a:t>PPT</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6257911" y="6447865"/>
            <a:ext cx="1897088" cy="455526"/>
          </a:xfrm>
          <a:prstGeom prst="roundRect">
            <a:avLst>
              <a:gd name="adj" fmla="val 50000"/>
            </a:avLst>
          </a:prstGeom>
          <a:noFill/>
          <a:ln>
            <a:noFill/>
          </a:ln>
          <a:effectLst/>
        </p:spPr>
        <p:txBody>
          <a:bodyPr wrap="square" rtlCol="0" anchor="ctr">
            <a:no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rPr>
              <a:t>汇报日期：</a:t>
            </a:r>
            <a:r>
              <a:rPr lang="en-US" altLang="zh-CN" sz="1400" dirty="0">
                <a:solidFill>
                  <a:schemeClr val="bg1"/>
                </a:solidFill>
                <a:latin typeface="微软雅黑" panose="020B0503020204020204" pitchFamily="34" charset="-122"/>
                <a:ea typeface="微软雅黑" panose="020B0503020204020204" pitchFamily="34" charset="-122"/>
              </a:rPr>
              <a:t>20XX</a:t>
            </a:r>
            <a:r>
              <a:rPr lang="zh-CN" altLang="en-US" sz="1400" dirty="0">
                <a:solidFill>
                  <a:schemeClr val="bg1"/>
                </a:solidFill>
                <a:latin typeface="微软雅黑" panose="020B0503020204020204" pitchFamily="34" charset="-122"/>
                <a:ea typeface="微软雅黑" panose="020B0503020204020204" pitchFamily="34" charset="-122"/>
              </a:rPr>
              <a:t>年</a:t>
            </a:r>
          </a:p>
        </p:txBody>
      </p:sp>
      <p:pic>
        <p:nvPicPr>
          <p:cNvPr id="15" name="图片 14"/>
          <p:cNvPicPr>
            <a:picLocks noChangeAspect="1"/>
          </p:cNvPicPr>
          <p:nvPr/>
        </p:nvPicPr>
        <p:blipFill rotWithShape="1">
          <a:blip r:embed="rId5" cstate="print">
            <a:extLst>
              <a:ext uri="{28A0092B-C50C-407E-A947-70E740481C1C}">
                <a14:useLocalDpi xmlns:a14="http://schemas.microsoft.com/office/drawing/2010/main" val="0"/>
              </a:ext>
            </a:extLst>
          </a:blip>
          <a:srcRect l="71853" t="10553" b="68459"/>
          <a:stretch>
            <a:fillRect/>
          </a:stretch>
        </p:blipFill>
        <p:spPr>
          <a:xfrm>
            <a:off x="729830" y="4888024"/>
            <a:ext cx="3431704" cy="141757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750"/>
                                        <p:tgtEl>
                                          <p:spTgt spid="5"/>
                                        </p:tgtEl>
                                      </p:cBhvr>
                                    </p:animEffect>
                                  </p:childTnLst>
                                </p:cTn>
                              </p:par>
                              <p:par>
                                <p:cTn id="8" presetID="2" presetClass="entr" presetSubtype="2" fill="hold" nodeType="withEffect">
                                  <p:stCondLst>
                                    <p:cond delay="75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1000" fill="hold"/>
                                        <p:tgtEl>
                                          <p:spTgt spid="9"/>
                                        </p:tgtEl>
                                        <p:attrNameLst>
                                          <p:attrName>ppt_x</p:attrName>
                                        </p:attrNameLst>
                                      </p:cBhvr>
                                      <p:tavLst>
                                        <p:tav tm="0">
                                          <p:val>
                                            <p:strVal val="1+#ppt_w/2"/>
                                          </p:val>
                                        </p:tav>
                                        <p:tav tm="100000">
                                          <p:val>
                                            <p:strVal val="#ppt_x"/>
                                          </p:val>
                                        </p:tav>
                                      </p:tavLst>
                                    </p:anim>
                                    <p:anim calcmode="lin" valueType="num">
                                      <p:cBhvr additive="base">
                                        <p:cTn id="11" dur="1000" fill="hold"/>
                                        <p:tgtEl>
                                          <p:spTgt spid="9"/>
                                        </p:tgtEl>
                                        <p:attrNameLst>
                                          <p:attrName>ppt_y</p:attrName>
                                        </p:attrNameLst>
                                      </p:cBhvr>
                                      <p:tavLst>
                                        <p:tav tm="0">
                                          <p:val>
                                            <p:strVal val="#ppt_y"/>
                                          </p:val>
                                        </p:tav>
                                        <p:tav tm="100000">
                                          <p:val>
                                            <p:strVal val="#ppt_y"/>
                                          </p:val>
                                        </p:tav>
                                      </p:tavLst>
                                    </p:anim>
                                  </p:childTnLst>
                                </p:cTn>
                              </p:par>
                              <p:par>
                                <p:cTn id="12" presetID="2" presetClass="entr" presetSubtype="8" fill="hold" nodeType="withEffect">
                                  <p:stCondLst>
                                    <p:cond delay="750"/>
                                  </p:stCondLst>
                                  <p:childTnLst>
                                    <p:set>
                                      <p:cBhvr>
                                        <p:cTn id="13" dur="1" fill="hold">
                                          <p:stCondLst>
                                            <p:cond delay="0"/>
                                          </p:stCondLst>
                                        </p:cTn>
                                        <p:tgtEl>
                                          <p:spTgt spid="11"/>
                                        </p:tgtEl>
                                        <p:attrNameLst>
                                          <p:attrName>style.visibility</p:attrName>
                                        </p:attrNameLst>
                                      </p:cBhvr>
                                      <p:to>
                                        <p:strVal val="visible"/>
                                      </p:to>
                                    </p:set>
                                    <p:anim calcmode="lin" valueType="num">
                                      <p:cBhvr additive="base">
                                        <p:cTn id="14" dur="1000" fill="hold"/>
                                        <p:tgtEl>
                                          <p:spTgt spid="11"/>
                                        </p:tgtEl>
                                        <p:attrNameLst>
                                          <p:attrName>ppt_x</p:attrName>
                                        </p:attrNameLst>
                                      </p:cBhvr>
                                      <p:tavLst>
                                        <p:tav tm="0">
                                          <p:val>
                                            <p:strVal val="0-#ppt_w/2"/>
                                          </p:val>
                                        </p:tav>
                                        <p:tav tm="100000">
                                          <p:val>
                                            <p:strVal val="#ppt_x"/>
                                          </p:val>
                                        </p:tav>
                                      </p:tavLst>
                                    </p:anim>
                                    <p:anim calcmode="lin" valueType="num">
                                      <p:cBhvr additive="base">
                                        <p:cTn id="15" dur="1000" fill="hold"/>
                                        <p:tgtEl>
                                          <p:spTgt spid="11"/>
                                        </p:tgtEl>
                                        <p:attrNameLst>
                                          <p:attrName>ppt_y</p:attrName>
                                        </p:attrNameLst>
                                      </p:cBhvr>
                                      <p:tavLst>
                                        <p:tav tm="0">
                                          <p:val>
                                            <p:strVal val="#ppt_y"/>
                                          </p:val>
                                        </p:tav>
                                        <p:tav tm="100000">
                                          <p:val>
                                            <p:strVal val="#ppt_y"/>
                                          </p:val>
                                        </p:tav>
                                      </p:tavLst>
                                    </p:anim>
                                  </p:childTnLst>
                                </p:cTn>
                              </p:par>
                            </p:childTnLst>
                          </p:cTn>
                        </p:par>
                        <p:par>
                          <p:cTn id="16" fill="hold">
                            <p:stCondLst>
                              <p:cond delay="1750"/>
                            </p:stCondLst>
                            <p:childTnLst>
                              <p:par>
                                <p:cTn id="17" presetID="2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1000"/>
                                        <p:tgtEl>
                                          <p:spTgt spid="7"/>
                                        </p:tgtEl>
                                      </p:cBhvr>
                                    </p:animEffect>
                                  </p:childTnLst>
                                </p:cTn>
                              </p:par>
                              <p:par>
                                <p:cTn id="20" presetID="50" presetClass="entr" presetSubtype="0" decel="100000" fill="hold" nodeType="withEffect">
                                  <p:stCondLst>
                                    <p:cond delay="1000"/>
                                  </p:stCondLst>
                                  <p:childTnLst>
                                    <p:set>
                                      <p:cBhvr>
                                        <p:cTn id="21" dur="1" fill="hold">
                                          <p:stCondLst>
                                            <p:cond delay="0"/>
                                          </p:stCondLst>
                                        </p:cTn>
                                        <p:tgtEl>
                                          <p:spTgt spid="22"/>
                                        </p:tgtEl>
                                        <p:attrNameLst>
                                          <p:attrName>style.visibility</p:attrName>
                                        </p:attrNameLst>
                                      </p:cBhvr>
                                      <p:to>
                                        <p:strVal val="visible"/>
                                      </p:to>
                                    </p:set>
                                    <p:anim calcmode="lin" valueType="num">
                                      <p:cBhvr>
                                        <p:cTn id="22" dur="750" fill="hold"/>
                                        <p:tgtEl>
                                          <p:spTgt spid="22"/>
                                        </p:tgtEl>
                                        <p:attrNameLst>
                                          <p:attrName>ppt_w</p:attrName>
                                        </p:attrNameLst>
                                      </p:cBhvr>
                                      <p:tavLst>
                                        <p:tav tm="0">
                                          <p:val>
                                            <p:strVal val="#ppt_w+.3"/>
                                          </p:val>
                                        </p:tav>
                                        <p:tav tm="100000">
                                          <p:val>
                                            <p:strVal val="#ppt_w"/>
                                          </p:val>
                                        </p:tav>
                                      </p:tavLst>
                                    </p:anim>
                                    <p:anim calcmode="lin" valueType="num">
                                      <p:cBhvr>
                                        <p:cTn id="23" dur="750" fill="hold"/>
                                        <p:tgtEl>
                                          <p:spTgt spid="22"/>
                                        </p:tgtEl>
                                        <p:attrNameLst>
                                          <p:attrName>ppt_h</p:attrName>
                                        </p:attrNameLst>
                                      </p:cBhvr>
                                      <p:tavLst>
                                        <p:tav tm="0">
                                          <p:val>
                                            <p:strVal val="#ppt_h"/>
                                          </p:val>
                                        </p:tav>
                                        <p:tav tm="100000">
                                          <p:val>
                                            <p:strVal val="#ppt_h"/>
                                          </p:val>
                                        </p:tav>
                                      </p:tavLst>
                                    </p:anim>
                                    <p:animEffect transition="in" filter="fade">
                                      <p:cBhvr>
                                        <p:cTn id="24" dur="750"/>
                                        <p:tgtEl>
                                          <p:spTgt spid="22"/>
                                        </p:tgtEl>
                                      </p:cBhvr>
                                    </p:animEffect>
                                  </p:childTnLst>
                                </p:cTn>
                              </p:par>
                              <p:par>
                                <p:cTn id="25" presetID="50" presetClass="entr" presetSubtype="0" decel="100000" fill="hold" nodeType="withEffect">
                                  <p:stCondLst>
                                    <p:cond delay="1500"/>
                                  </p:stCondLst>
                                  <p:childTnLst>
                                    <p:set>
                                      <p:cBhvr>
                                        <p:cTn id="26" dur="1" fill="hold">
                                          <p:stCondLst>
                                            <p:cond delay="0"/>
                                          </p:stCondLst>
                                        </p:cTn>
                                        <p:tgtEl>
                                          <p:spTgt spid="17"/>
                                        </p:tgtEl>
                                        <p:attrNameLst>
                                          <p:attrName>style.visibility</p:attrName>
                                        </p:attrNameLst>
                                      </p:cBhvr>
                                      <p:to>
                                        <p:strVal val="visible"/>
                                      </p:to>
                                    </p:set>
                                    <p:anim calcmode="lin" valueType="num">
                                      <p:cBhvr>
                                        <p:cTn id="27" dur="750" fill="hold"/>
                                        <p:tgtEl>
                                          <p:spTgt spid="17"/>
                                        </p:tgtEl>
                                        <p:attrNameLst>
                                          <p:attrName>ppt_w</p:attrName>
                                        </p:attrNameLst>
                                      </p:cBhvr>
                                      <p:tavLst>
                                        <p:tav tm="0">
                                          <p:val>
                                            <p:strVal val="#ppt_w+.3"/>
                                          </p:val>
                                        </p:tav>
                                        <p:tav tm="100000">
                                          <p:val>
                                            <p:strVal val="#ppt_w"/>
                                          </p:val>
                                        </p:tav>
                                      </p:tavLst>
                                    </p:anim>
                                    <p:anim calcmode="lin" valueType="num">
                                      <p:cBhvr>
                                        <p:cTn id="28" dur="750" fill="hold"/>
                                        <p:tgtEl>
                                          <p:spTgt spid="17"/>
                                        </p:tgtEl>
                                        <p:attrNameLst>
                                          <p:attrName>ppt_h</p:attrName>
                                        </p:attrNameLst>
                                      </p:cBhvr>
                                      <p:tavLst>
                                        <p:tav tm="0">
                                          <p:val>
                                            <p:strVal val="#ppt_h"/>
                                          </p:val>
                                        </p:tav>
                                        <p:tav tm="100000">
                                          <p:val>
                                            <p:strVal val="#ppt_h"/>
                                          </p:val>
                                        </p:tav>
                                      </p:tavLst>
                                    </p:anim>
                                    <p:animEffect transition="in" filter="fade">
                                      <p:cBhvr>
                                        <p:cTn id="29" dur="750"/>
                                        <p:tgtEl>
                                          <p:spTgt spid="17"/>
                                        </p:tgtEl>
                                      </p:cBhvr>
                                    </p:animEffect>
                                  </p:childTnLst>
                                </p:cTn>
                              </p:par>
                            </p:childTnLst>
                          </p:cTn>
                        </p:par>
                        <p:par>
                          <p:cTn id="30" fill="hold">
                            <p:stCondLst>
                              <p:cond delay="4000"/>
                            </p:stCondLst>
                            <p:childTnLst>
                              <p:par>
                                <p:cTn id="31" presetID="12" presetClass="entr" presetSubtype="2"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additive="base">
                                        <p:cTn id="33" dur="1000"/>
                                        <p:tgtEl>
                                          <p:spTgt spid="20"/>
                                        </p:tgtEl>
                                        <p:attrNameLst>
                                          <p:attrName>ppt_x</p:attrName>
                                        </p:attrNameLst>
                                      </p:cBhvr>
                                      <p:tavLst>
                                        <p:tav tm="0">
                                          <p:val>
                                            <p:strVal val="#ppt_x+#ppt_w*1.125000"/>
                                          </p:val>
                                        </p:tav>
                                        <p:tav tm="100000">
                                          <p:val>
                                            <p:strVal val="#ppt_x"/>
                                          </p:val>
                                        </p:tav>
                                      </p:tavLst>
                                    </p:anim>
                                    <p:animEffect transition="in" filter="wipe(left)">
                                      <p:cBhvr>
                                        <p:cTn id="34" dur="1000"/>
                                        <p:tgtEl>
                                          <p:spTgt spid="20"/>
                                        </p:tgtEl>
                                      </p:cBhvr>
                                    </p:animEffect>
                                  </p:childTnLst>
                                </p:cTn>
                              </p:par>
                              <p:par>
                                <p:cTn id="35" presetID="2" presetClass="entr" presetSubtype="2" fill="hold" nodeType="withEffect">
                                  <p:stCondLst>
                                    <p:cond delay="75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1000" fill="hold"/>
                                        <p:tgtEl>
                                          <p:spTgt spid="15"/>
                                        </p:tgtEl>
                                        <p:attrNameLst>
                                          <p:attrName>ppt_x</p:attrName>
                                        </p:attrNameLst>
                                      </p:cBhvr>
                                      <p:tavLst>
                                        <p:tav tm="0">
                                          <p:val>
                                            <p:strVal val="1+#ppt_w/2"/>
                                          </p:val>
                                        </p:tav>
                                        <p:tav tm="100000">
                                          <p:val>
                                            <p:strVal val="#ppt_x"/>
                                          </p:val>
                                        </p:tav>
                                      </p:tavLst>
                                    </p:anim>
                                    <p:anim calcmode="lin" valueType="num">
                                      <p:cBhvr additive="base">
                                        <p:cTn id="38"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A-1022102"/>
          <p:cNvSpPr/>
          <p:nvPr>
            <p:custDataLst>
              <p:tags r:id="rId1"/>
            </p:custDataLst>
          </p:nvPr>
        </p:nvSpPr>
        <p:spPr>
          <a:xfrm>
            <a:off x="665782" y="580013"/>
            <a:ext cx="5054589" cy="523220"/>
          </a:xfrm>
          <a:prstGeom prst="rect">
            <a:avLst/>
          </a:prstGeom>
        </p:spPr>
        <p:txBody>
          <a:bodyPr wrap="none">
            <a:spAutoFit/>
          </a:bodyPr>
          <a:lstStyle/>
          <a:p>
            <a:pPr lvl="0"/>
            <a:r>
              <a:rPr lang="zh-CN" altLang="en-US" sz="2800" kern="0" dirty="0">
                <a:solidFill>
                  <a:sysClr val="windowText" lastClr="000000"/>
                </a:solidFill>
                <a:latin typeface="字体视界-NEW魏碑体" panose="02010601030101010101" pitchFamily="2" charset="-122"/>
                <a:ea typeface="字体视界-NEW魏碑体" panose="02010601030101010101" pitchFamily="2" charset="-122"/>
                <a:cs typeface="+mn-ea"/>
                <a:sym typeface="思源黑体 CN Normal" panose="020B0400000000000000" pitchFamily="34" charset="-122"/>
              </a:rPr>
              <a:t>党的历史给我们的“三大启示”</a:t>
            </a:r>
          </a:p>
        </p:txBody>
      </p:sp>
      <p:sp>
        <p:nvSpPr>
          <p:cNvPr id="2" name="PA-1022105"/>
          <p:cNvSpPr/>
          <p:nvPr>
            <p:custDataLst>
              <p:tags r:id="rId2"/>
            </p:custDataLst>
          </p:nvPr>
        </p:nvSpPr>
        <p:spPr>
          <a:xfrm>
            <a:off x="665782" y="2764554"/>
            <a:ext cx="6096000" cy="961289"/>
          </a:xfrm>
          <a:prstGeom prst="rect">
            <a:avLst/>
          </a:prstGeom>
        </p:spPr>
        <p:txBody>
          <a:bodyPr>
            <a:spAutoFit/>
          </a:bodyPr>
          <a:lstStyle/>
          <a:p>
            <a:pPr algn="just">
              <a:lnSpc>
                <a:spcPct val="150000"/>
              </a:lnSpc>
            </a:pPr>
            <a:r>
              <a:rPr lang="zh-CN" altLang="en-US" sz="2000" i="1" dirty="0">
                <a:solidFill>
                  <a:srgbClr val="D12E18"/>
                </a:solidFill>
                <a:latin typeface="微软雅黑" panose="020B0503020204020204" pitchFamily="34" charset="-122"/>
                <a:ea typeface="微软雅黑" panose="020B0503020204020204" pitchFamily="34" charset="-122"/>
                <a:sym typeface="思源黑体 CN Normal" panose="020B0400000000000000" pitchFamily="34" charset="-122"/>
              </a:rPr>
              <a:t>谁不想这个国家统一啊。国民党不想统一吗？</a:t>
            </a:r>
            <a:endParaRPr lang="en-US" altLang="zh-CN" sz="2000" i="1" dirty="0">
              <a:solidFill>
                <a:srgbClr val="D12E18"/>
              </a:solidFill>
              <a:latin typeface="微软雅黑" panose="020B0503020204020204" pitchFamily="34" charset="-122"/>
              <a:ea typeface="微软雅黑" panose="020B0503020204020204" pitchFamily="34" charset="-122"/>
              <a:sym typeface="思源黑体 CN Normal" panose="020B0400000000000000" pitchFamily="34" charset="-122"/>
            </a:endParaRPr>
          </a:p>
          <a:p>
            <a:pPr algn="just">
              <a:lnSpc>
                <a:spcPct val="150000"/>
              </a:lnSpc>
            </a:pPr>
            <a:r>
              <a:rPr lang="zh-CN" altLang="en-US" sz="2000" i="1" dirty="0">
                <a:solidFill>
                  <a:srgbClr val="D12E18"/>
                </a:solidFill>
                <a:latin typeface="微软雅黑" panose="020B0503020204020204" pitchFamily="34" charset="-122"/>
                <a:ea typeface="微软雅黑" panose="020B0503020204020204" pitchFamily="34" charset="-122"/>
                <a:sym typeface="思源黑体 CN Normal" panose="020B0400000000000000" pitchFamily="34" charset="-122"/>
              </a:rPr>
              <a:t>袁世凯不想统一吗？</a:t>
            </a:r>
          </a:p>
        </p:txBody>
      </p:sp>
      <p:sp>
        <p:nvSpPr>
          <p:cNvPr id="14" name="PA-1022107"/>
          <p:cNvSpPr/>
          <p:nvPr>
            <p:custDataLst>
              <p:tags r:id="rId3"/>
            </p:custDataLst>
          </p:nvPr>
        </p:nvSpPr>
        <p:spPr>
          <a:xfrm>
            <a:off x="665782" y="3848060"/>
            <a:ext cx="6340197" cy="584775"/>
          </a:xfrm>
          <a:prstGeom prst="rect">
            <a:avLst/>
          </a:prstGeom>
        </p:spPr>
        <p:txBody>
          <a:bodyPr wrap="none">
            <a:spAutoFit/>
          </a:bodyPr>
          <a:lstStyle/>
          <a:p>
            <a:r>
              <a:rPr lang="zh-CN" altLang="en-US" sz="3200" dirty="0">
                <a:latin typeface="微软雅黑" panose="020B0503020204020204" pitchFamily="34" charset="-122"/>
                <a:ea typeface="微软雅黑" panose="020B0503020204020204" pitchFamily="34" charset="-122"/>
                <a:sym typeface="思源黑体 CN Normal" panose="020B0400000000000000" pitchFamily="34" charset="-122"/>
              </a:rPr>
              <a:t>都想统一，但问题是他们做不到。</a:t>
            </a:r>
            <a:endParaRPr lang="zh-CN" altLang="en-US" sz="3200" dirty="0">
              <a:latin typeface="微软雅黑" panose="020B0503020204020204" pitchFamily="34" charset="-122"/>
              <a:ea typeface="微软雅黑" panose="020B0503020204020204" pitchFamily="34" charset="-122"/>
            </a:endParaRPr>
          </a:p>
        </p:txBody>
      </p:sp>
      <p:sp>
        <p:nvSpPr>
          <p:cNvPr id="15" name="PA-1022108"/>
          <p:cNvSpPr/>
          <p:nvPr>
            <p:custDataLst>
              <p:tags r:id="rId4"/>
            </p:custDataLst>
          </p:nvPr>
        </p:nvSpPr>
        <p:spPr>
          <a:xfrm>
            <a:off x="665782" y="1901016"/>
            <a:ext cx="7518450" cy="505844"/>
          </a:xfrm>
          <a:prstGeom prst="rect">
            <a:avLst/>
          </a:prstGeom>
          <a:solidFill>
            <a:srgbClr val="D12E18"/>
          </a:solidFill>
        </p:spPr>
        <p:txBody>
          <a:bodyPr wrap="square">
            <a:spAutoFit/>
          </a:bodyPr>
          <a:lstStyle/>
          <a:p>
            <a:pPr algn="dist" defTabSz="1219200">
              <a:lnSpc>
                <a:spcPct val="120000"/>
              </a:lnSpc>
            </a:pPr>
            <a:r>
              <a:rPr lang="zh-CN" altLang="en-US" sz="2400" dirty="0">
                <a:solidFill>
                  <a:schemeClr val="bg1"/>
                </a:solidFill>
                <a:latin typeface="微软雅黑" panose="020B0503020204020204" pitchFamily="34" charset="-122"/>
                <a:ea typeface="微软雅黑" panose="020B0503020204020204" pitchFamily="34" charset="-122"/>
                <a:sym typeface="思源黑体 CN Normal" panose="020B0400000000000000" pitchFamily="34" charset="-122"/>
              </a:rPr>
              <a:t>没有中国共产党的领导就没有国家的统一</a:t>
            </a:r>
          </a:p>
        </p:txBody>
      </p:sp>
      <p:pic>
        <p:nvPicPr>
          <p:cNvPr id="7" name="图片 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761782" y="1799962"/>
            <a:ext cx="5054590" cy="505459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750"/>
                                        <p:tgtEl>
                                          <p:spTgt spid="7"/>
                                        </p:tgtEl>
                                      </p:cBhvr>
                                    </p:animEffect>
                                  </p:childTnLst>
                                </p:cTn>
                              </p:par>
                            </p:childTnLst>
                          </p:cTn>
                        </p:par>
                        <p:par>
                          <p:cTn id="8" fill="hold">
                            <p:stCondLst>
                              <p:cond delay="1000"/>
                            </p:stCondLst>
                            <p:childTnLst>
                              <p:par>
                                <p:cTn id="9" presetID="16" presetClass="entr" presetSubtype="21"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barn(inVertical)">
                                      <p:cBhvr>
                                        <p:cTn id="11" dur="500"/>
                                        <p:tgtEl>
                                          <p:spTgt spid="15"/>
                                        </p:tgtEl>
                                      </p:cBhvr>
                                    </p:animEffect>
                                  </p:childTnLst>
                                </p:cTn>
                              </p:par>
                            </p:childTnLst>
                          </p:cTn>
                        </p:par>
                        <p:par>
                          <p:cTn id="12" fill="hold">
                            <p:stCondLst>
                              <p:cond delay="15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2"/>
                                        </p:tgtEl>
                                        <p:attrNameLst>
                                          <p:attrName>ppt_y</p:attrName>
                                        </p:attrNameLst>
                                      </p:cBhvr>
                                      <p:tavLst>
                                        <p:tav tm="0">
                                          <p:val>
                                            <p:strVal val="#ppt_y"/>
                                          </p:val>
                                        </p:tav>
                                        <p:tav tm="100000">
                                          <p:val>
                                            <p:strVal val="#ppt_y"/>
                                          </p:val>
                                        </p:tav>
                                      </p:tavLst>
                                    </p:anim>
                                    <p:anim calcmode="lin" valueType="num">
                                      <p:cBhvr>
                                        <p:cTn id="17"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2"/>
                                        </p:tgtEl>
                                      </p:cBhvr>
                                    </p:animEffect>
                                  </p:childTnLst>
                                </p:cTn>
                              </p:par>
                            </p:childTnLst>
                          </p:cTn>
                        </p:par>
                        <p:par>
                          <p:cTn id="20" fill="hold">
                            <p:stCondLst>
                              <p:cond delay="3150"/>
                            </p:stCondLst>
                            <p:childTnLst>
                              <p:par>
                                <p:cTn id="21" presetID="22" presetClass="entr" presetSubtype="8"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P spid="1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1022112"/>
          <p:cNvSpPr/>
          <p:nvPr>
            <p:custDataLst>
              <p:tags r:id="rId1"/>
            </p:custDataLst>
          </p:nvPr>
        </p:nvSpPr>
        <p:spPr>
          <a:xfrm>
            <a:off x="690078" y="2837119"/>
            <a:ext cx="6430886" cy="880177"/>
          </a:xfrm>
          <a:prstGeom prst="rect">
            <a:avLst/>
          </a:prstGeom>
        </p:spPr>
        <p:txBody>
          <a:bodyPr wrap="square">
            <a:spAutoFit/>
          </a:bodyPr>
          <a:lstStyle/>
          <a:p>
            <a:pPr>
              <a:lnSpc>
                <a:spcPct val="150000"/>
              </a:lnSpc>
            </a:pPr>
            <a:r>
              <a:rPr lang="zh-CN" altLang="en-US" dirty="0">
                <a:latin typeface="微软雅黑" panose="020B0503020204020204" pitchFamily="34" charset="-122"/>
                <a:ea typeface="微软雅黑" panose="020B0503020204020204" pitchFamily="34" charset="-122"/>
                <a:sym typeface="思源黑体 CN Normal" panose="020B0400000000000000" pitchFamily="34" charset="-122"/>
              </a:rPr>
              <a:t>才有了我们现在的基础：现在的经济规模、现在的政治架构、现在的文化发展、现在的外交格局。</a:t>
            </a:r>
          </a:p>
        </p:txBody>
      </p:sp>
      <p:sp>
        <p:nvSpPr>
          <p:cNvPr id="14" name="PA-1022113"/>
          <p:cNvSpPr/>
          <p:nvPr>
            <p:custDataLst>
              <p:tags r:id="rId2"/>
            </p:custDataLst>
          </p:nvPr>
        </p:nvSpPr>
        <p:spPr>
          <a:xfrm>
            <a:off x="690078" y="4296313"/>
            <a:ext cx="7566160" cy="461665"/>
          </a:xfrm>
          <a:prstGeom prst="rect">
            <a:avLst/>
          </a:prstGeom>
          <a:solidFill>
            <a:srgbClr val="D12E18"/>
          </a:solidFill>
        </p:spPr>
        <p:txBody>
          <a:bodyPr wrap="square">
            <a:spAutoFit/>
          </a:bodyPr>
          <a:lstStyle/>
          <a:p>
            <a:pPr algn="dist"/>
            <a:r>
              <a:rPr lang="zh-CN" altLang="en-US" sz="2400" dirty="0">
                <a:solidFill>
                  <a:schemeClr val="bg1"/>
                </a:solidFill>
                <a:latin typeface="微软雅黑" panose="020B0503020204020204" pitchFamily="34" charset="-122"/>
                <a:ea typeface="微软雅黑" panose="020B0503020204020204" pitchFamily="34" charset="-122"/>
                <a:sym typeface="思源黑体 CN Normal" panose="020B0400000000000000" pitchFamily="34" charset="-122"/>
              </a:rPr>
              <a:t>正是因为中国共产党来一代又一代的奋斗</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5" name="PA-1022114"/>
          <p:cNvSpPr/>
          <p:nvPr>
            <p:custDataLst>
              <p:tags r:id="rId3"/>
            </p:custDataLst>
          </p:nvPr>
        </p:nvSpPr>
        <p:spPr>
          <a:xfrm>
            <a:off x="690078" y="1752258"/>
            <a:ext cx="7566161" cy="534035"/>
          </a:xfrm>
          <a:prstGeom prst="rect">
            <a:avLst/>
          </a:prstGeom>
          <a:solidFill>
            <a:srgbClr val="D12E18"/>
          </a:solidFill>
        </p:spPr>
        <p:txBody>
          <a:bodyPr wrap="square">
            <a:spAutoFit/>
          </a:bodyPr>
          <a:lstStyle/>
          <a:p>
            <a:pPr algn="dist" defTabSz="1219200">
              <a:lnSpc>
                <a:spcPct val="120000"/>
              </a:lnSpc>
            </a:pPr>
            <a:r>
              <a:rPr lang="zh-CN" altLang="en-US" sz="2400" dirty="0">
                <a:solidFill>
                  <a:schemeClr val="bg1"/>
                </a:solidFill>
                <a:latin typeface="微软雅黑" panose="020B0503020204020204" pitchFamily="34" charset="-122"/>
                <a:ea typeface="微软雅黑" panose="020B0503020204020204" pitchFamily="34" charset="-122"/>
                <a:sym typeface="思源黑体 CN Normal" panose="020B0400000000000000" pitchFamily="34" charset="-122"/>
              </a:rPr>
              <a:t>中国共产党</a:t>
            </a:r>
            <a:r>
              <a:rPr lang="en-US" altLang="zh-CN" sz="2400" dirty="0">
                <a:solidFill>
                  <a:schemeClr val="bg1"/>
                </a:solidFill>
                <a:latin typeface="微软雅黑" panose="020B0503020204020204" pitchFamily="34" charset="-122"/>
                <a:ea typeface="微软雅黑" panose="020B0503020204020204" pitchFamily="34" charset="-122"/>
                <a:sym typeface="思源黑体 CN Normal" panose="020B0400000000000000" pitchFamily="34" charset="-122"/>
              </a:rPr>
              <a:t>100</a:t>
            </a:r>
            <a:r>
              <a:rPr lang="zh-CN" altLang="en-US" sz="2400" dirty="0">
                <a:solidFill>
                  <a:schemeClr val="bg1"/>
                </a:solidFill>
                <a:latin typeface="微软雅黑" panose="020B0503020204020204" pitchFamily="34" charset="-122"/>
                <a:ea typeface="微软雅黑" panose="020B0503020204020204" pitchFamily="34" charset="-122"/>
                <a:sym typeface="思源黑体 CN Normal" panose="020B0400000000000000" pitchFamily="34" charset="-122"/>
              </a:rPr>
              <a:t>年的道路充满了苦难，也充满了辉煌</a:t>
            </a:r>
          </a:p>
        </p:txBody>
      </p:sp>
      <p:grpSp>
        <p:nvGrpSpPr>
          <p:cNvPr id="9" name="组合 8"/>
          <p:cNvGrpSpPr/>
          <p:nvPr/>
        </p:nvGrpSpPr>
        <p:grpSpPr>
          <a:xfrm>
            <a:off x="8811402" y="2213702"/>
            <a:ext cx="2664296" cy="2544276"/>
            <a:chOff x="8688288" y="2636912"/>
            <a:chExt cx="2664296" cy="2544276"/>
          </a:xfrm>
          <a:effectLst>
            <a:outerShdw blurRad="50800" dist="38100" dir="2700000" algn="tl" rotWithShape="0">
              <a:prstClr val="black">
                <a:alpha val="40000"/>
              </a:prstClr>
            </a:outerShdw>
          </a:effectLst>
        </p:grpSpPr>
        <p:sp>
          <p:nvSpPr>
            <p:cNvPr id="3" name="椭圆 2"/>
            <p:cNvSpPr/>
            <p:nvPr/>
          </p:nvSpPr>
          <p:spPr>
            <a:xfrm>
              <a:off x="8688288" y="2636912"/>
              <a:ext cx="2664296" cy="2544276"/>
            </a:xfrm>
            <a:prstGeom prst="ellipse">
              <a:avLst/>
            </a:prstGeom>
            <a:solidFill>
              <a:srgbClr val="D12E18"/>
            </a:solidFill>
            <a:ln>
              <a:solidFill>
                <a:srgbClr val="D12E1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PA-1022116"/>
            <p:cNvSpPr/>
            <p:nvPr>
              <p:custDataLst>
                <p:tags r:id="rId5"/>
              </p:custDataLst>
            </p:nvPr>
          </p:nvSpPr>
          <p:spPr>
            <a:xfrm>
              <a:off x="8998168" y="3029342"/>
              <a:ext cx="2127250" cy="1938020"/>
            </a:xfrm>
            <a:prstGeom prst="rect">
              <a:avLst/>
            </a:prstGeom>
          </p:spPr>
          <p:txBody>
            <a:bodyPr wrap="square">
              <a:spAutoFit/>
            </a:bodyPr>
            <a:lstStyle/>
            <a:p>
              <a:pPr algn="dist"/>
              <a:r>
                <a:rPr lang="en-US" altLang="zh-CN" sz="6000" dirty="0">
                  <a:solidFill>
                    <a:srgbClr val="FFC000"/>
                  </a:solidFill>
                  <a:latin typeface="微软雅黑" panose="020B0503020204020204" pitchFamily="34" charset="-122"/>
                  <a:ea typeface="微软雅黑" panose="020B0503020204020204" pitchFamily="34" charset="-122"/>
                  <a:sym typeface="思源黑体 CN Normal" panose="020B0400000000000000" pitchFamily="34" charset="-122"/>
                </a:rPr>
                <a:t>100</a:t>
              </a:r>
              <a:r>
                <a:rPr lang="zh-CN" altLang="en-US" sz="6000" dirty="0">
                  <a:solidFill>
                    <a:srgbClr val="FFC000"/>
                  </a:solidFill>
                  <a:latin typeface="微软雅黑" panose="020B0503020204020204" pitchFamily="34" charset="-122"/>
                  <a:ea typeface="微软雅黑" panose="020B0503020204020204" pitchFamily="34" charset="-122"/>
                  <a:sym typeface="思源黑体 CN Normal" panose="020B0400000000000000" pitchFamily="34" charset="-122"/>
                </a:rPr>
                <a:t>年</a:t>
              </a:r>
              <a:endParaRPr lang="zh-CN" altLang="en-US" sz="2000" dirty="0">
                <a:solidFill>
                  <a:srgbClr val="FFC000"/>
                </a:solidFill>
                <a:latin typeface="微软雅黑" panose="020B0503020204020204" pitchFamily="34" charset="-122"/>
                <a:ea typeface="微软雅黑" panose="020B0503020204020204" pitchFamily="34" charset="-122"/>
              </a:endParaRPr>
            </a:p>
          </p:txBody>
        </p:sp>
      </p:grpSp>
      <p:sp>
        <p:nvSpPr>
          <p:cNvPr id="10" name="PA-1022102"/>
          <p:cNvSpPr/>
          <p:nvPr>
            <p:custDataLst>
              <p:tags r:id="rId4"/>
            </p:custDataLst>
          </p:nvPr>
        </p:nvSpPr>
        <p:spPr>
          <a:xfrm>
            <a:off x="665782" y="580013"/>
            <a:ext cx="5054589" cy="523220"/>
          </a:xfrm>
          <a:prstGeom prst="rect">
            <a:avLst/>
          </a:prstGeom>
        </p:spPr>
        <p:txBody>
          <a:bodyPr wrap="none">
            <a:spAutoFit/>
          </a:bodyPr>
          <a:lstStyle/>
          <a:p>
            <a:pPr lvl="0"/>
            <a:r>
              <a:rPr lang="zh-CN" altLang="en-US" sz="2800" kern="0" dirty="0">
                <a:solidFill>
                  <a:sysClr val="windowText" lastClr="000000"/>
                </a:solidFill>
                <a:latin typeface="字体视界-NEW魏碑体" panose="02010601030101010101" pitchFamily="2" charset="-122"/>
                <a:ea typeface="字体视界-NEW魏碑体" panose="02010601030101010101" pitchFamily="2" charset="-122"/>
                <a:cs typeface="+mn-ea"/>
                <a:sym typeface="思源黑体 CN Normal" panose="020B0400000000000000" pitchFamily="34" charset="-122"/>
              </a:rPr>
              <a:t>党的历史给我们的“三大启示”</a:t>
            </a:r>
          </a:p>
        </p:txBody>
      </p:sp>
    </p:spTree>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750"/>
                                        <p:tgtEl>
                                          <p:spTgt spid="15"/>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750"/>
                                        <p:tgtEl>
                                          <p:spTgt spid="2"/>
                                        </p:tgtEl>
                                      </p:cBhvr>
                                    </p:animEffect>
                                  </p:childTnLst>
                                </p:cTn>
                              </p:par>
                            </p:childTnLst>
                          </p:cTn>
                        </p:par>
                        <p:par>
                          <p:cTn id="12" fill="hold">
                            <p:stCondLst>
                              <p:cond delay="2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750"/>
                                        <p:tgtEl>
                                          <p:spTgt spid="14"/>
                                        </p:tgtEl>
                                      </p:cBhvr>
                                    </p:animEffect>
                                  </p:childTnLst>
                                </p:cTn>
                              </p:par>
                            </p:childTnLst>
                          </p:cTn>
                        </p:par>
                        <p:par>
                          <p:cTn id="16" fill="hold">
                            <p:stCondLst>
                              <p:cond delay="3000"/>
                            </p:stCondLst>
                            <p:childTnLst>
                              <p:par>
                                <p:cTn id="17" presetID="21" presetClass="entr" presetSubtype="1"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heel(1)">
                                      <p:cBhvr>
                                        <p:cTn id="19" dur="1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animBg="1"/>
      <p:bldP spid="15"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4332112" y="2026843"/>
            <a:ext cx="2772000" cy="2772000"/>
          </a:xfrm>
          <a:prstGeom prst="ellipse">
            <a:avLst/>
          </a:prstGeom>
          <a:noFill/>
          <a:ln w="38100">
            <a:solidFill>
              <a:srgbClr val="D12E1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PA-1022118"/>
          <p:cNvSpPr txBox="1"/>
          <p:nvPr>
            <p:custDataLst>
              <p:tags r:id="rId1"/>
            </p:custDataLst>
          </p:nvPr>
        </p:nvSpPr>
        <p:spPr>
          <a:xfrm>
            <a:off x="7291777" y="1929737"/>
            <a:ext cx="3446940" cy="929100"/>
          </a:xfrm>
          <a:prstGeom prst="rect">
            <a:avLst/>
          </a:prstGeom>
          <a:noFill/>
        </p:spPr>
        <p:txBody>
          <a:bodyPr wrap="square" lIns="0" tIns="0" rIns="0" bIns="0" rtlCol="0">
            <a:spAutoFit/>
          </a:bodyPr>
          <a:lstStyle/>
          <a:p>
            <a:pPr algn="just">
              <a:lnSpc>
                <a:spcPct val="130000"/>
              </a:lnSpc>
            </a:pPr>
            <a:r>
              <a:rPr lang="zh-CN" altLang="en-US" sz="1600" dirty="0">
                <a:latin typeface="微软雅黑" panose="020B0503020204020204" pitchFamily="34" charset="-122"/>
                <a:ea typeface="微软雅黑" panose="020B0503020204020204" pitchFamily="34" charset="-122"/>
                <a:sym typeface="+mn-lt"/>
              </a:rPr>
              <a:t>中国共产党领导中国人民开辟的中国特色社会主义道路是正确的，必须长期坚持、永不动摇；</a:t>
            </a:r>
          </a:p>
        </p:txBody>
      </p:sp>
      <p:sp>
        <p:nvSpPr>
          <p:cNvPr id="23" name="PA-1022119"/>
          <p:cNvSpPr txBox="1"/>
          <p:nvPr>
            <p:custDataLst>
              <p:tags r:id="rId2"/>
            </p:custDataLst>
          </p:nvPr>
        </p:nvSpPr>
        <p:spPr>
          <a:xfrm>
            <a:off x="7311889" y="3846952"/>
            <a:ext cx="3619511" cy="1249188"/>
          </a:xfrm>
          <a:prstGeom prst="rect">
            <a:avLst/>
          </a:prstGeom>
          <a:noFill/>
        </p:spPr>
        <p:txBody>
          <a:bodyPr wrap="square" lIns="0" tIns="0" rIns="0" bIns="0" rtlCol="0">
            <a:spAutoFit/>
          </a:bodyPr>
          <a:lstStyle/>
          <a:p>
            <a:pPr algn="just">
              <a:lnSpc>
                <a:spcPct val="130000"/>
              </a:lnSpc>
            </a:pPr>
            <a:r>
              <a:rPr lang="zh-CN" altLang="en-US" sz="1600" dirty="0">
                <a:latin typeface="微软雅黑" panose="020B0503020204020204" pitchFamily="34" charset="-122"/>
                <a:ea typeface="微软雅黑" panose="020B0503020204020204" pitchFamily="34" charset="-122"/>
                <a:sym typeface="+mn-lt"/>
              </a:rPr>
              <a:t>中国共产党和中国人民扎根中国大地、吸纳人类文明优秀成果、独立自主实现国家发展的战略是正确的，必须长期坚持、永不动摇。</a:t>
            </a:r>
          </a:p>
        </p:txBody>
      </p:sp>
      <p:sp>
        <p:nvSpPr>
          <p:cNvPr id="24" name="PA-1022120"/>
          <p:cNvSpPr txBox="1"/>
          <p:nvPr>
            <p:custDataLst>
              <p:tags r:id="rId3"/>
            </p:custDataLst>
          </p:nvPr>
        </p:nvSpPr>
        <p:spPr>
          <a:xfrm>
            <a:off x="519921" y="3502382"/>
            <a:ext cx="3498493" cy="929100"/>
          </a:xfrm>
          <a:prstGeom prst="rect">
            <a:avLst/>
          </a:prstGeom>
          <a:noFill/>
        </p:spPr>
        <p:txBody>
          <a:bodyPr wrap="square" lIns="0" tIns="0" rIns="0" bIns="0" rtlCol="0">
            <a:spAutoFit/>
          </a:bodyPr>
          <a:lstStyle/>
          <a:p>
            <a:pPr algn="just">
              <a:lnSpc>
                <a:spcPct val="130000"/>
              </a:lnSpc>
            </a:pPr>
            <a:r>
              <a:rPr lang="zh-CN" altLang="en-US" sz="1600" dirty="0">
                <a:latin typeface="微软雅黑" panose="020B0503020204020204" pitchFamily="34" charset="-122"/>
                <a:ea typeface="微软雅黑" panose="020B0503020204020204" pitchFamily="34" charset="-122"/>
                <a:sym typeface="+mn-lt"/>
              </a:rPr>
              <a:t>历史和人民选择中国共产党领导中华民族伟大复兴的事业是正确的，必须长期坚持、永不动摇；</a:t>
            </a:r>
          </a:p>
        </p:txBody>
      </p:sp>
      <p:sp>
        <p:nvSpPr>
          <p:cNvPr id="28" name="PA-1022124"/>
          <p:cNvSpPr>
            <a:spLocks noChangeArrowheads="1"/>
          </p:cNvSpPr>
          <p:nvPr>
            <p:custDataLst>
              <p:tags r:id="rId4"/>
            </p:custDataLst>
          </p:nvPr>
        </p:nvSpPr>
        <p:spPr bwMode="auto">
          <a:xfrm>
            <a:off x="4949891" y="1929737"/>
            <a:ext cx="1579563" cy="1582739"/>
          </a:xfrm>
          <a:prstGeom prst="ellipse">
            <a:avLst/>
          </a:prstGeom>
          <a:solidFill>
            <a:srgbClr val="D12E18"/>
          </a:solidFill>
          <a:ln>
            <a:noFill/>
          </a:ln>
        </p:spPr>
        <p:txBody>
          <a:bodyPr vert="horz" wrap="square" lIns="91440" tIns="45720" rIns="91440" bIns="45720" numCol="1" anchor="ctr" anchorCtr="0" compatLnSpc="1"/>
          <a:lstStyle/>
          <a:p>
            <a:pPr algn="ctr"/>
            <a:r>
              <a:rPr lang="en-US" altLang="zh-CN" sz="2400" dirty="0">
                <a:solidFill>
                  <a:schemeClr val="bg1"/>
                </a:solidFill>
                <a:latin typeface="微软雅黑" panose="020B0503020204020204" pitchFamily="34" charset="-122"/>
                <a:ea typeface="微软雅黑" panose="020B0503020204020204" pitchFamily="34" charset="-122"/>
                <a:cs typeface="+mn-ea"/>
                <a:sym typeface="+mn-lt"/>
              </a:rPr>
              <a:t>01</a:t>
            </a:r>
            <a:endParaRPr lang="zh-CN" altLang="en-US" sz="24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9" name="PA-1022125"/>
          <p:cNvSpPr>
            <a:spLocks noChangeArrowheads="1"/>
          </p:cNvSpPr>
          <p:nvPr>
            <p:custDataLst>
              <p:tags r:id="rId5"/>
            </p:custDataLst>
          </p:nvPr>
        </p:nvSpPr>
        <p:spPr bwMode="auto">
          <a:xfrm>
            <a:off x="4241881" y="3018697"/>
            <a:ext cx="1579563" cy="1582739"/>
          </a:xfrm>
          <a:prstGeom prst="ellipse">
            <a:avLst/>
          </a:prstGeom>
          <a:solidFill>
            <a:srgbClr val="FFABAB"/>
          </a:solidFill>
          <a:ln>
            <a:noFill/>
          </a:ln>
        </p:spPr>
        <p:txBody>
          <a:bodyPr vert="horz" wrap="square" lIns="91440" tIns="45720" rIns="91440" bIns="45720" numCol="1" anchor="ctr" anchorCtr="0" compatLnSpc="1"/>
          <a:lstStyle/>
          <a:p>
            <a:pPr algn="ctr"/>
            <a:r>
              <a:rPr lang="en-US" altLang="zh-CN" sz="2400" dirty="0">
                <a:solidFill>
                  <a:schemeClr val="bg1"/>
                </a:solidFill>
                <a:latin typeface="微软雅黑" panose="020B0503020204020204" pitchFamily="34" charset="-122"/>
                <a:ea typeface="微软雅黑" panose="020B0503020204020204" pitchFamily="34" charset="-122"/>
                <a:cs typeface="+mn-ea"/>
                <a:sym typeface="+mn-lt"/>
              </a:rPr>
              <a:t>02</a:t>
            </a:r>
            <a:endParaRPr lang="zh-CN" altLang="en-US" sz="24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0" name="PA-1022126"/>
          <p:cNvSpPr>
            <a:spLocks noChangeArrowheads="1"/>
          </p:cNvSpPr>
          <p:nvPr>
            <p:custDataLst>
              <p:tags r:id="rId6"/>
            </p:custDataLst>
          </p:nvPr>
        </p:nvSpPr>
        <p:spPr bwMode="auto">
          <a:xfrm>
            <a:off x="5511866" y="3055583"/>
            <a:ext cx="1581151" cy="1582739"/>
          </a:xfrm>
          <a:prstGeom prst="ellipse">
            <a:avLst/>
          </a:prstGeom>
          <a:solidFill>
            <a:srgbClr val="FFC000"/>
          </a:solidFill>
          <a:ln>
            <a:noFill/>
          </a:ln>
        </p:spPr>
        <p:txBody>
          <a:bodyPr vert="horz" wrap="square" lIns="91440" tIns="45720" rIns="91440" bIns="45720" numCol="1" anchor="ctr" anchorCtr="0" compatLnSpc="1"/>
          <a:lstStyle/>
          <a:p>
            <a:pPr algn="ctr"/>
            <a:r>
              <a:rPr lang="en-US" altLang="zh-CN" sz="2400" dirty="0">
                <a:solidFill>
                  <a:schemeClr val="bg1"/>
                </a:solidFill>
                <a:latin typeface="微软雅黑" panose="020B0503020204020204" pitchFamily="34" charset="-122"/>
                <a:ea typeface="微软雅黑" panose="020B0503020204020204" pitchFamily="34" charset="-122"/>
                <a:cs typeface="+mn-ea"/>
                <a:sym typeface="+mn-lt"/>
              </a:rPr>
              <a:t>03</a:t>
            </a:r>
            <a:endParaRPr lang="zh-CN" altLang="en-US" sz="24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3" name="PA-1022102"/>
          <p:cNvSpPr/>
          <p:nvPr>
            <p:custDataLst>
              <p:tags r:id="rId7"/>
            </p:custDataLst>
          </p:nvPr>
        </p:nvSpPr>
        <p:spPr>
          <a:xfrm>
            <a:off x="665782" y="580013"/>
            <a:ext cx="5054589" cy="523220"/>
          </a:xfrm>
          <a:prstGeom prst="rect">
            <a:avLst/>
          </a:prstGeom>
        </p:spPr>
        <p:txBody>
          <a:bodyPr wrap="none">
            <a:spAutoFit/>
          </a:bodyPr>
          <a:lstStyle/>
          <a:p>
            <a:pPr lvl="0"/>
            <a:r>
              <a:rPr lang="zh-CN" altLang="en-US" sz="2800" kern="0" dirty="0">
                <a:solidFill>
                  <a:sysClr val="windowText" lastClr="000000"/>
                </a:solidFill>
                <a:latin typeface="字体视界-NEW魏碑体" panose="02010601030101010101" pitchFamily="2" charset="-122"/>
                <a:ea typeface="字体视界-NEW魏碑体" panose="02010601030101010101" pitchFamily="2" charset="-122"/>
                <a:cs typeface="+mn-ea"/>
                <a:sym typeface="思源黑体 CN Normal" panose="020B0400000000000000" pitchFamily="34" charset="-122"/>
              </a:rPr>
              <a:t>党的历史给我们的“三大启示”</a:t>
            </a:r>
          </a:p>
        </p:txBody>
      </p:sp>
    </p:spTree>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30"/>
                                        </p:tgtEl>
                                        <p:attrNameLst>
                                          <p:attrName>style.visibility</p:attrName>
                                        </p:attrNameLst>
                                      </p:cBhvr>
                                      <p:to>
                                        <p:strVal val="visible"/>
                                      </p:to>
                                    </p:set>
                                    <p:anim calcmode="lin" valueType="num">
                                      <p:cBhvr>
                                        <p:cTn id="12" dur="500" fill="hold"/>
                                        <p:tgtEl>
                                          <p:spTgt spid="30"/>
                                        </p:tgtEl>
                                        <p:attrNameLst>
                                          <p:attrName>ppt_w</p:attrName>
                                        </p:attrNameLst>
                                      </p:cBhvr>
                                      <p:tavLst>
                                        <p:tav tm="0">
                                          <p:val>
                                            <p:fltVal val="0"/>
                                          </p:val>
                                        </p:tav>
                                        <p:tav tm="100000">
                                          <p:val>
                                            <p:strVal val="#ppt_w"/>
                                          </p:val>
                                        </p:tav>
                                      </p:tavLst>
                                    </p:anim>
                                    <p:anim calcmode="lin" valueType="num">
                                      <p:cBhvr>
                                        <p:cTn id="13" dur="500" fill="hold"/>
                                        <p:tgtEl>
                                          <p:spTgt spid="30"/>
                                        </p:tgtEl>
                                        <p:attrNameLst>
                                          <p:attrName>ppt_h</p:attrName>
                                        </p:attrNameLst>
                                      </p:cBhvr>
                                      <p:tavLst>
                                        <p:tav tm="0">
                                          <p:val>
                                            <p:fltVal val="0"/>
                                          </p:val>
                                        </p:tav>
                                        <p:tav tm="100000">
                                          <p:val>
                                            <p:strVal val="#ppt_h"/>
                                          </p:val>
                                        </p:tav>
                                      </p:tavLst>
                                    </p:anim>
                                    <p:animEffect transition="in" filter="fade">
                                      <p:cBhvr>
                                        <p:cTn id="14" dur="500"/>
                                        <p:tgtEl>
                                          <p:spTgt spid="30"/>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29"/>
                                        </p:tgtEl>
                                        <p:attrNameLst>
                                          <p:attrName>style.visibility</p:attrName>
                                        </p:attrNameLst>
                                      </p:cBhvr>
                                      <p:to>
                                        <p:strVal val="visible"/>
                                      </p:to>
                                    </p:set>
                                    <p:anim calcmode="lin" valueType="num">
                                      <p:cBhvr>
                                        <p:cTn id="17" dur="500" fill="hold"/>
                                        <p:tgtEl>
                                          <p:spTgt spid="29"/>
                                        </p:tgtEl>
                                        <p:attrNameLst>
                                          <p:attrName>ppt_w</p:attrName>
                                        </p:attrNameLst>
                                      </p:cBhvr>
                                      <p:tavLst>
                                        <p:tav tm="0">
                                          <p:val>
                                            <p:fltVal val="0"/>
                                          </p:val>
                                        </p:tav>
                                        <p:tav tm="100000">
                                          <p:val>
                                            <p:strVal val="#ppt_w"/>
                                          </p:val>
                                        </p:tav>
                                      </p:tavLst>
                                    </p:anim>
                                    <p:anim calcmode="lin" valueType="num">
                                      <p:cBhvr>
                                        <p:cTn id="18" dur="500" fill="hold"/>
                                        <p:tgtEl>
                                          <p:spTgt spid="29"/>
                                        </p:tgtEl>
                                        <p:attrNameLst>
                                          <p:attrName>ppt_h</p:attrName>
                                        </p:attrNameLst>
                                      </p:cBhvr>
                                      <p:tavLst>
                                        <p:tav tm="0">
                                          <p:val>
                                            <p:fltVal val="0"/>
                                          </p:val>
                                        </p:tav>
                                        <p:tav tm="100000">
                                          <p:val>
                                            <p:strVal val="#ppt_h"/>
                                          </p:val>
                                        </p:tav>
                                      </p:tavLst>
                                    </p:anim>
                                    <p:animEffect transition="in" filter="fade">
                                      <p:cBhvr>
                                        <p:cTn id="19" dur="500"/>
                                        <p:tgtEl>
                                          <p:spTgt spid="29"/>
                                        </p:tgtEl>
                                      </p:cBhvr>
                                    </p:animEffect>
                                  </p:childTnLst>
                                </p:cTn>
                              </p:par>
                            </p:childTnLst>
                          </p:cTn>
                        </p:par>
                        <p:par>
                          <p:cTn id="20" fill="hold">
                            <p:stCondLst>
                              <p:cond delay="500"/>
                            </p:stCondLst>
                            <p:childTnLst>
                              <p:par>
                                <p:cTn id="21" presetID="22" presetClass="entr" presetSubtype="8"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left)">
                                      <p:cBhvr>
                                        <p:cTn id="23" dur="500"/>
                                        <p:tgtEl>
                                          <p:spTgt spid="24"/>
                                        </p:tgtEl>
                                      </p:cBhvr>
                                    </p:animEffect>
                                  </p:childTnLst>
                                </p:cTn>
                              </p:par>
                            </p:childTnLst>
                          </p:cTn>
                        </p:par>
                        <p:par>
                          <p:cTn id="24" fill="hold">
                            <p:stCondLst>
                              <p:cond delay="1000"/>
                            </p:stCondLst>
                            <p:childTnLst>
                              <p:par>
                                <p:cTn id="25" presetID="22" presetClass="entr" presetSubtype="8"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500"/>
                                        <p:tgtEl>
                                          <p:spTgt spid="22"/>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8" grpId="0" animBg="1"/>
      <p:bldP spid="29" grpId="0" animBg="1"/>
      <p:bldP spid="3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44373" y="-243408"/>
            <a:ext cx="6858000" cy="6858000"/>
          </a:xfrm>
          <a:prstGeom prst="rect">
            <a:avLst/>
          </a:prstGeom>
          <a:effectLst>
            <a:outerShdw blurRad="50800" dist="38100" dir="2700000" algn="tl" rotWithShape="0">
              <a:prstClr val="black">
                <a:alpha val="25000"/>
              </a:prstClr>
            </a:outerShdw>
          </a:effectLst>
        </p:spPr>
      </p:pic>
      <p:sp>
        <p:nvSpPr>
          <p:cNvPr id="4" name="PA-102240"/>
          <p:cNvSpPr/>
          <p:nvPr>
            <p:custDataLst>
              <p:tags r:id="rId1"/>
            </p:custDataLst>
          </p:nvPr>
        </p:nvSpPr>
        <p:spPr>
          <a:xfrm>
            <a:off x="4469410" y="2412161"/>
            <a:ext cx="3649403" cy="2399665"/>
          </a:xfrm>
          <a:prstGeom prst="rect">
            <a:avLst/>
          </a:prstGeom>
        </p:spPr>
        <p:txBody>
          <a:bodyPr wrap="square">
            <a:spAutoFit/>
          </a:bodyPr>
          <a:lstStyle/>
          <a:p>
            <a:pPr lvl="0" algn="ctr"/>
            <a:r>
              <a:rPr lang="en-US" altLang="zh-CN" sz="5000" dirty="0">
                <a:ln w="19050">
                  <a:noFill/>
                </a:ln>
                <a:solidFill>
                  <a:srgbClr val="C00000"/>
                </a:solidFill>
                <a:latin typeface="字体视界-NEW魏碑体" panose="02010601030101010101" pitchFamily="2" charset="-122"/>
                <a:ea typeface="字体视界-NEW魏碑体" panose="02010601030101010101" pitchFamily="2" charset="-122"/>
                <a:sym typeface="思源黑体 CN Normal" panose="020B0400000000000000" pitchFamily="34" charset="-122"/>
              </a:rPr>
              <a:t>72</a:t>
            </a:r>
            <a:r>
              <a:rPr lang="zh-CN" altLang="en-US" sz="5000" dirty="0">
                <a:ln w="19050">
                  <a:noFill/>
                </a:ln>
                <a:solidFill>
                  <a:srgbClr val="C00000"/>
                </a:solidFill>
                <a:latin typeface="字体视界-NEW魏碑体" panose="02010601030101010101" pitchFamily="2" charset="-122"/>
                <a:ea typeface="字体视界-NEW魏碑体" panose="02010601030101010101" pitchFamily="2" charset="-122"/>
                <a:sym typeface="思源黑体 CN Normal" panose="020B0400000000000000" pitchFamily="34" charset="-122"/>
              </a:rPr>
              <a:t>年来的光辉历程伟大成就</a:t>
            </a:r>
          </a:p>
        </p:txBody>
      </p:sp>
      <p:grpSp>
        <p:nvGrpSpPr>
          <p:cNvPr id="10" name="组合 9"/>
          <p:cNvGrpSpPr/>
          <p:nvPr/>
        </p:nvGrpSpPr>
        <p:grpSpPr>
          <a:xfrm>
            <a:off x="2449335" y="1388187"/>
            <a:ext cx="2160000" cy="2160000"/>
            <a:chOff x="2191201" y="1268999"/>
            <a:chExt cx="2160000" cy="2160000"/>
          </a:xfrm>
          <a:solidFill>
            <a:srgbClr val="FFDA7F"/>
          </a:solidFill>
        </p:grpSpPr>
        <p:sp>
          <p:nvSpPr>
            <p:cNvPr id="9" name="椭圆 8"/>
            <p:cNvSpPr/>
            <p:nvPr/>
          </p:nvSpPr>
          <p:spPr>
            <a:xfrm>
              <a:off x="2191201" y="1268999"/>
              <a:ext cx="2160000" cy="2160000"/>
            </a:xfrm>
            <a:prstGeom prst="ellipse">
              <a:avLst/>
            </a:prstGeom>
            <a:grpFill/>
            <a:ln w="38100">
              <a:solidFill>
                <a:srgbClr val="D12E1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PA-102239"/>
            <p:cNvSpPr/>
            <p:nvPr>
              <p:custDataLst>
                <p:tags r:id="rId2"/>
              </p:custDataLst>
            </p:nvPr>
          </p:nvSpPr>
          <p:spPr>
            <a:xfrm>
              <a:off x="2331126" y="1724710"/>
              <a:ext cx="1880150" cy="12002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0" dirty="0">
                  <a:solidFill>
                    <a:srgbClr val="C00000"/>
                  </a:solidFill>
                  <a:latin typeface="微软雅黑" panose="020B0503020204020204" pitchFamily="34" charset="-122"/>
                  <a:ea typeface="微软雅黑" panose="020B0503020204020204" pitchFamily="34" charset="-122"/>
                </a:rPr>
                <a:t>03</a:t>
              </a:r>
              <a:endParaRPr lang="zh-CN" altLang="en-US" sz="10000" dirty="0">
                <a:solidFill>
                  <a:srgbClr val="C00000"/>
                </a:solidFill>
                <a:latin typeface="微软雅黑" panose="020B0503020204020204" pitchFamily="34" charset="-122"/>
                <a:ea typeface="微软雅黑" panose="020B0503020204020204" pitchFamily="34" charset="-122"/>
              </a:endParaRPr>
            </a:p>
          </p:txBody>
        </p:sp>
      </p:grpSp>
      <p:pic>
        <p:nvPicPr>
          <p:cNvPr id="14" name="图片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576887" y="3044112"/>
            <a:ext cx="4707235" cy="470723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750"/>
                                        <p:tgtEl>
                                          <p:spTgt spid="14"/>
                                        </p:tgtEl>
                                      </p:cBhvr>
                                    </p:animEffect>
                                  </p:childTnLst>
                                </p:cTn>
                              </p:par>
                            </p:childTnLst>
                          </p:cTn>
                        </p:par>
                        <p:par>
                          <p:cTn id="8" fill="hold">
                            <p:stCondLst>
                              <p:cond delay="1000"/>
                            </p:stCondLst>
                            <p:childTnLst>
                              <p:par>
                                <p:cTn id="9" presetID="17" presetClass="entr" presetSubtype="1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750" fill="hold"/>
                                        <p:tgtEl>
                                          <p:spTgt spid="8"/>
                                        </p:tgtEl>
                                        <p:attrNameLst>
                                          <p:attrName>ppt_w</p:attrName>
                                        </p:attrNameLst>
                                      </p:cBhvr>
                                      <p:tavLst>
                                        <p:tav tm="0">
                                          <p:val>
                                            <p:fltVal val="0"/>
                                          </p:val>
                                        </p:tav>
                                        <p:tav tm="100000">
                                          <p:val>
                                            <p:strVal val="#ppt_w"/>
                                          </p:val>
                                        </p:tav>
                                      </p:tavLst>
                                    </p:anim>
                                    <p:anim calcmode="lin" valueType="num">
                                      <p:cBhvr>
                                        <p:cTn id="12" dur="750" fill="hold"/>
                                        <p:tgtEl>
                                          <p:spTgt spid="8"/>
                                        </p:tgtEl>
                                        <p:attrNameLst>
                                          <p:attrName>ppt_h</p:attrName>
                                        </p:attrNameLst>
                                      </p:cBhvr>
                                      <p:tavLst>
                                        <p:tav tm="0">
                                          <p:val>
                                            <p:strVal val="#ppt_h"/>
                                          </p:val>
                                        </p:tav>
                                        <p:tav tm="100000">
                                          <p:val>
                                            <p:strVal val="#ppt_h"/>
                                          </p:val>
                                        </p:tav>
                                      </p:tavLst>
                                    </p:anim>
                                  </p:childTnLst>
                                </p:cTn>
                              </p:par>
                            </p:childTnLst>
                          </p:cTn>
                        </p:par>
                        <p:par>
                          <p:cTn id="13" fill="hold">
                            <p:stCondLst>
                              <p:cond delay="2000"/>
                            </p:stCondLst>
                            <p:childTnLst>
                              <p:par>
                                <p:cTn id="14" presetID="23" presetClass="entr" presetSubtype="16"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500" fill="hold"/>
                                        <p:tgtEl>
                                          <p:spTgt spid="10"/>
                                        </p:tgtEl>
                                        <p:attrNameLst>
                                          <p:attrName>ppt_w</p:attrName>
                                        </p:attrNameLst>
                                      </p:cBhvr>
                                      <p:tavLst>
                                        <p:tav tm="0">
                                          <p:val>
                                            <p:fltVal val="0"/>
                                          </p:val>
                                        </p:tav>
                                        <p:tav tm="100000">
                                          <p:val>
                                            <p:strVal val="#ppt_w"/>
                                          </p:val>
                                        </p:tav>
                                      </p:tavLst>
                                    </p:anim>
                                    <p:anim calcmode="lin" valueType="num">
                                      <p:cBhvr>
                                        <p:cTn id="17" dur="500" fill="hold"/>
                                        <p:tgtEl>
                                          <p:spTgt spid="10"/>
                                        </p:tgtEl>
                                        <p:attrNameLst>
                                          <p:attrName>ppt_h</p:attrName>
                                        </p:attrNameLst>
                                      </p:cBhvr>
                                      <p:tavLst>
                                        <p:tav tm="0">
                                          <p:val>
                                            <p:fltVal val="0"/>
                                          </p:val>
                                        </p:tav>
                                        <p:tav tm="100000">
                                          <p:val>
                                            <p:strVal val="#ppt_h"/>
                                          </p:val>
                                        </p:tav>
                                      </p:tavLst>
                                    </p:anim>
                                  </p:childTnLst>
                                </p:cTn>
                              </p:par>
                            </p:childTnLst>
                          </p:cTn>
                        </p:par>
                        <p:par>
                          <p:cTn id="18" fill="hold">
                            <p:stCondLst>
                              <p:cond delay="2500"/>
                            </p:stCondLst>
                            <p:childTnLst>
                              <p:par>
                                <p:cTn id="19" presetID="9" presetClass="entr" presetSubtype="0" fill="hold" grpId="0" nodeType="afterEffect">
                                  <p:stCondLst>
                                    <p:cond delay="0"/>
                                  </p:stCondLst>
                                  <p:iterate type="lt">
                                    <p:tmPct val="8000"/>
                                  </p:iterate>
                                  <p:childTnLst>
                                    <p:set>
                                      <p:cBhvr>
                                        <p:cTn id="20" dur="1" fill="hold">
                                          <p:stCondLst>
                                            <p:cond delay="0"/>
                                          </p:stCondLst>
                                        </p:cTn>
                                        <p:tgtEl>
                                          <p:spTgt spid="4"/>
                                        </p:tgtEl>
                                        <p:attrNameLst>
                                          <p:attrName>style.visibility</p:attrName>
                                        </p:attrNameLst>
                                      </p:cBhvr>
                                      <p:to>
                                        <p:strVal val="visible"/>
                                      </p:to>
                                    </p:set>
                                    <p:animEffect transition="in" filter="dissolve">
                                      <p:cBhvr>
                                        <p:cTn id="21"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A-1022138"/>
          <p:cNvSpPr/>
          <p:nvPr>
            <p:custDataLst>
              <p:tags r:id="rId1"/>
            </p:custDataLst>
          </p:nvPr>
        </p:nvSpPr>
        <p:spPr>
          <a:xfrm>
            <a:off x="635636" y="545481"/>
            <a:ext cx="4805680" cy="521970"/>
          </a:xfrm>
          <a:prstGeom prst="rect">
            <a:avLst/>
          </a:prstGeom>
        </p:spPr>
        <p:txBody>
          <a:bodyPr wrap="none">
            <a:spAutoFit/>
          </a:bodyPr>
          <a:lstStyle/>
          <a:p>
            <a:pPr algn="dist"/>
            <a:r>
              <a:rPr lang="en-US" altLang="zh-CN" sz="2800" kern="0" dirty="0">
                <a:solidFill>
                  <a:sysClr val="windowText" lastClr="000000"/>
                </a:solidFill>
                <a:latin typeface="字体视界-NEW魏碑体" panose="02010601030101010101" pitchFamily="2" charset="-122"/>
                <a:ea typeface="字体视界-NEW魏碑体" panose="02010601030101010101" pitchFamily="2" charset="-122"/>
                <a:cs typeface="+mn-ea"/>
                <a:sym typeface="思源黑体 CN Normal" panose="020B0400000000000000" pitchFamily="34" charset="-122"/>
              </a:rPr>
              <a:t>72</a:t>
            </a:r>
            <a:r>
              <a:rPr lang="zh-CN" altLang="en-US" sz="2800" kern="0" dirty="0">
                <a:solidFill>
                  <a:sysClr val="windowText" lastClr="000000"/>
                </a:solidFill>
                <a:latin typeface="字体视界-NEW魏碑体" panose="02010601030101010101" pitchFamily="2" charset="-122"/>
                <a:ea typeface="字体视界-NEW魏碑体" panose="02010601030101010101" pitchFamily="2" charset="-122"/>
                <a:cs typeface="+mn-ea"/>
                <a:sym typeface="思源黑体 CN Normal" panose="020B0400000000000000" pitchFamily="34" charset="-122"/>
              </a:rPr>
              <a:t>年来的光辉历程和伟大成就</a:t>
            </a:r>
          </a:p>
        </p:txBody>
      </p:sp>
      <p:grpSp>
        <p:nvGrpSpPr>
          <p:cNvPr id="9" name="PA-1022139"/>
          <p:cNvGrpSpPr/>
          <p:nvPr>
            <p:custDataLst>
              <p:tags r:id="rId2"/>
            </p:custDataLst>
          </p:nvPr>
        </p:nvGrpSpPr>
        <p:grpSpPr>
          <a:xfrm>
            <a:off x="1487488" y="2527107"/>
            <a:ext cx="2160000" cy="2160000"/>
            <a:chOff x="2021714" y="2496250"/>
            <a:chExt cx="2160000" cy="2160000"/>
          </a:xfrm>
          <a:solidFill>
            <a:srgbClr val="D12E18"/>
          </a:solidFill>
          <a:effectLst>
            <a:outerShdw blurRad="50800" dist="38100" dir="2700000" algn="tl" rotWithShape="0">
              <a:prstClr val="black">
                <a:alpha val="40000"/>
              </a:prstClr>
            </a:outerShdw>
          </a:effectLst>
        </p:grpSpPr>
        <p:sp>
          <p:nvSpPr>
            <p:cNvPr id="10" name="PA-椭圆 9"/>
            <p:cNvSpPr>
              <a:spLocks noChangeAspect="1"/>
            </p:cNvSpPr>
            <p:nvPr>
              <p:custDataLst>
                <p:tags r:id="rId5"/>
              </p:custDataLst>
            </p:nvPr>
          </p:nvSpPr>
          <p:spPr>
            <a:xfrm>
              <a:off x="2021714" y="2496250"/>
              <a:ext cx="2160000" cy="2160000"/>
            </a:xfrm>
            <a:prstGeom prst="ellipse">
              <a:avLst/>
            </a:prstGeom>
            <a:grpFill/>
            <a:ln w="190500" cap="flat" cmpd="sng" algn="ctr">
              <a:noFill/>
              <a:prstDash val="solid"/>
              <a:miter lim="800000"/>
            </a:ln>
            <a:effectLst/>
          </p:spPr>
          <p:txBody>
            <a:bodyPr rtlCol="0" anchor="ctr"/>
            <a:lstStyle/>
            <a:p>
              <a:pPr algn="ctr">
                <a:defRPr/>
              </a:pPr>
              <a:r>
                <a:rPr lang="zh-CN" altLang="en-US" sz="3200" dirty="0">
                  <a:solidFill>
                    <a:schemeClr val="bg1"/>
                  </a:solidFill>
                  <a:latin typeface="微软雅黑" panose="020B0503020204020204" pitchFamily="34" charset="-122"/>
                  <a:ea typeface="微软雅黑" panose="020B0503020204020204" pitchFamily="34" charset="-122"/>
                  <a:sym typeface="思源黑体 CN Normal" panose="020B0400000000000000" pitchFamily="34" charset="-122"/>
                </a:rPr>
                <a:t>中国必须独立</a:t>
              </a:r>
              <a:endParaRPr lang="zh-CN" altLang="en-US" sz="3200" kern="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1" name="PA-矩形 10"/>
            <p:cNvSpPr/>
            <p:nvPr>
              <p:custDataLst>
                <p:tags r:id="rId6"/>
              </p:custDataLst>
            </p:nvPr>
          </p:nvSpPr>
          <p:spPr>
            <a:xfrm>
              <a:off x="2021714" y="2744086"/>
              <a:ext cx="2015712" cy="646331"/>
            </a:xfrm>
            <a:prstGeom prst="rect">
              <a:avLst/>
            </a:prstGeom>
            <a:noFill/>
            <a:ln>
              <a:noFill/>
            </a:ln>
          </p:spPr>
          <p:txBody>
            <a:bodyPr wrap="square">
              <a:spAutoFit/>
            </a:bodyPr>
            <a:lstStyle/>
            <a:p>
              <a:pPr algn="ctr" defTabSz="914400">
                <a:defRPr/>
              </a:pPr>
              <a:endParaRPr lang="zh-CN" altLang="en-US" sz="3600" kern="0" dirty="0">
                <a:solidFill>
                  <a:srgbClr val="FFFDF8"/>
                </a:solidFill>
                <a:latin typeface="微软雅黑" panose="020B0503020204020204" pitchFamily="34" charset="-122"/>
                <a:ea typeface="微软雅黑" panose="020B0503020204020204" pitchFamily="34" charset="-122"/>
                <a:cs typeface="+mn-ea"/>
                <a:sym typeface="+mn-lt"/>
              </a:endParaRPr>
            </a:p>
          </p:txBody>
        </p:sp>
      </p:grpSp>
      <p:sp>
        <p:nvSpPr>
          <p:cNvPr id="16" name="PA-1022142"/>
          <p:cNvSpPr/>
          <p:nvPr>
            <p:custDataLst>
              <p:tags r:id="rId3"/>
            </p:custDataLst>
          </p:nvPr>
        </p:nvSpPr>
        <p:spPr>
          <a:xfrm>
            <a:off x="4497090" y="2004299"/>
            <a:ext cx="6005352" cy="400110"/>
          </a:xfrm>
          <a:prstGeom prst="rect">
            <a:avLst/>
          </a:prstGeom>
        </p:spPr>
        <p:txBody>
          <a:bodyPr wrap="square">
            <a:spAutoFit/>
          </a:bodyPr>
          <a:lstStyle/>
          <a:p>
            <a:pPr>
              <a:defRPr/>
            </a:pPr>
            <a:r>
              <a:rPr lang="zh-CN" altLang="en-US" sz="2000" kern="100" dirty="0">
                <a:solidFill>
                  <a:srgbClr val="C00000"/>
                </a:solidFill>
                <a:latin typeface="微软雅黑" panose="020B0503020204020204" pitchFamily="34" charset="-122"/>
                <a:ea typeface="微软雅黑" panose="020B0503020204020204" pitchFamily="34" charset="-122"/>
                <a:cs typeface="+mn-ea"/>
                <a:sym typeface="思源黑体 CN Normal" panose="020B0400000000000000" pitchFamily="34" charset="-122"/>
              </a:rPr>
              <a:t>实现民族独立、人民解放是走向民族复兴的前提</a:t>
            </a:r>
          </a:p>
        </p:txBody>
      </p:sp>
      <p:grpSp>
        <p:nvGrpSpPr>
          <p:cNvPr id="4" name="组合 3"/>
          <p:cNvGrpSpPr/>
          <p:nvPr/>
        </p:nvGrpSpPr>
        <p:grpSpPr>
          <a:xfrm>
            <a:off x="4385291" y="2662698"/>
            <a:ext cx="6669075" cy="2576645"/>
            <a:chOff x="4605354" y="2464783"/>
            <a:chExt cx="6669075" cy="2576645"/>
          </a:xfrm>
        </p:grpSpPr>
        <p:sp>
          <p:nvSpPr>
            <p:cNvPr id="2" name="PA-1022141"/>
            <p:cNvSpPr/>
            <p:nvPr>
              <p:custDataLst>
                <p:tags r:id="rId4"/>
              </p:custDataLst>
            </p:nvPr>
          </p:nvSpPr>
          <p:spPr>
            <a:xfrm>
              <a:off x="4867316" y="2662698"/>
              <a:ext cx="6256951" cy="2223622"/>
            </a:xfrm>
            <a:prstGeom prst="rect">
              <a:avLst/>
            </a:prstGeom>
          </p:spPr>
          <p:txBody>
            <a:bodyPr wrap="square">
              <a:spAutoFit/>
            </a:bodyPr>
            <a:lstStyle/>
            <a:p>
              <a:pPr algn="just" fontAlgn="base">
                <a:lnSpc>
                  <a:spcPct val="130000"/>
                </a:lnSpc>
                <a:spcBef>
                  <a:spcPct val="0"/>
                </a:spcBef>
                <a:spcAft>
                  <a:spcPct val="0"/>
                </a:spcAft>
                <a:defRPr/>
              </a:pPr>
              <a:r>
                <a:rPr lang="zh-CN" altLang="en-US" dirty="0">
                  <a:latin typeface="微软雅黑" panose="020B0503020204020204" pitchFamily="34" charset="-122"/>
                  <a:ea typeface="微软雅黑" panose="020B0503020204020204" pitchFamily="34" charset="-122"/>
                  <a:sym typeface="思源黑体 CN Normal" panose="020B0400000000000000" pitchFamily="34" charset="-122"/>
                </a:rPr>
                <a:t>中华人民共和国的成立，彻底结束了中华民族</a:t>
              </a:r>
              <a:r>
                <a:rPr lang="en-US" altLang="zh-CN" dirty="0">
                  <a:latin typeface="微软雅黑" panose="020B0503020204020204" pitchFamily="34" charset="-122"/>
                  <a:ea typeface="微软雅黑" panose="020B0503020204020204" pitchFamily="34" charset="-122"/>
                  <a:sym typeface="思源黑体 CN Normal" panose="020B0400000000000000" pitchFamily="34" charset="-122"/>
                </a:rPr>
                <a:t>100</a:t>
              </a:r>
              <a:r>
                <a:rPr lang="zh-CN" altLang="en-US" dirty="0">
                  <a:latin typeface="微软雅黑" panose="020B0503020204020204" pitchFamily="34" charset="-122"/>
                  <a:ea typeface="微软雅黑" panose="020B0503020204020204" pitchFamily="34" charset="-122"/>
                  <a:sym typeface="思源黑体 CN Normal" panose="020B0400000000000000" pitchFamily="34" charset="-122"/>
                </a:rPr>
                <a:t>多年的屈辱历史，实现了中国人民最迫切、最深沉的愿望，中华民族获得了历史性新生。从此，中国人民将命运牢牢掌握在自己手中。毛泽东同志自豪地宣告：“中国必须独立，中国必须解放，中国的事务必须由中国人民自己作主张，自己来处理，不容许任何帝国主义国家再有一丝一毫的干涉。”</a:t>
              </a:r>
              <a:endParaRPr lang="en-US" altLang="zh-CN" dirty="0">
                <a:latin typeface="微软雅黑" panose="020B0503020204020204" pitchFamily="34" charset="-122"/>
                <a:ea typeface="微软雅黑" panose="020B0503020204020204" pitchFamily="34" charset="-122"/>
                <a:sym typeface="思源黑体 CN Normal" panose="020B0400000000000000" pitchFamily="34" charset="-122"/>
              </a:endParaRPr>
            </a:p>
          </p:txBody>
        </p:sp>
        <p:sp>
          <p:nvSpPr>
            <p:cNvPr id="3" name="矩形: 圆角 2"/>
            <p:cNvSpPr/>
            <p:nvPr/>
          </p:nvSpPr>
          <p:spPr>
            <a:xfrm>
              <a:off x="4717153" y="2546934"/>
              <a:ext cx="6557276" cy="2494494"/>
            </a:xfrm>
            <a:prstGeom prst="roundRect">
              <a:avLst>
                <a:gd name="adj" fmla="val 7706"/>
              </a:avLst>
            </a:prstGeom>
            <a:noFill/>
            <a:ln>
              <a:solidFill>
                <a:srgbClr val="D12E1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圆角 14"/>
            <p:cNvSpPr/>
            <p:nvPr/>
          </p:nvSpPr>
          <p:spPr>
            <a:xfrm>
              <a:off x="4605354" y="2464783"/>
              <a:ext cx="6557276" cy="2494494"/>
            </a:xfrm>
            <a:prstGeom prst="roundRect">
              <a:avLst>
                <a:gd name="adj" fmla="val 7706"/>
              </a:avLst>
            </a:prstGeom>
            <a:noFill/>
            <a:ln>
              <a:solidFill>
                <a:srgbClr val="D12E18"/>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750" fill="hold"/>
                                        <p:tgtEl>
                                          <p:spTgt spid="9"/>
                                        </p:tgtEl>
                                        <p:attrNameLst>
                                          <p:attrName>ppt_w</p:attrName>
                                        </p:attrNameLst>
                                      </p:cBhvr>
                                      <p:tavLst>
                                        <p:tav tm="0">
                                          <p:val>
                                            <p:fltVal val="0"/>
                                          </p:val>
                                        </p:tav>
                                        <p:tav tm="100000">
                                          <p:val>
                                            <p:strVal val="#ppt_w"/>
                                          </p:val>
                                        </p:tav>
                                      </p:tavLst>
                                    </p:anim>
                                    <p:anim calcmode="lin" valueType="num">
                                      <p:cBhvr>
                                        <p:cTn id="8" dur="750" fill="hold"/>
                                        <p:tgtEl>
                                          <p:spTgt spid="9"/>
                                        </p:tgtEl>
                                        <p:attrNameLst>
                                          <p:attrName>ppt_h</p:attrName>
                                        </p:attrNameLst>
                                      </p:cBhvr>
                                      <p:tavLst>
                                        <p:tav tm="0">
                                          <p:val>
                                            <p:fltVal val="0"/>
                                          </p:val>
                                        </p:tav>
                                        <p:tav tm="100000">
                                          <p:val>
                                            <p:strVal val="#ppt_h"/>
                                          </p:val>
                                        </p:tav>
                                      </p:tavLst>
                                    </p:anim>
                                    <p:anim calcmode="lin" valueType="num">
                                      <p:cBhvr>
                                        <p:cTn id="9" dur="750" fill="hold"/>
                                        <p:tgtEl>
                                          <p:spTgt spid="9"/>
                                        </p:tgtEl>
                                        <p:attrNameLst>
                                          <p:attrName>style.rotation</p:attrName>
                                        </p:attrNameLst>
                                      </p:cBhvr>
                                      <p:tavLst>
                                        <p:tav tm="0">
                                          <p:val>
                                            <p:fltVal val="360"/>
                                          </p:val>
                                        </p:tav>
                                        <p:tav tm="100000">
                                          <p:val>
                                            <p:fltVal val="0"/>
                                          </p:val>
                                        </p:tav>
                                      </p:tavLst>
                                    </p:anim>
                                    <p:animEffect transition="in" filter="fade">
                                      <p:cBhvr>
                                        <p:cTn id="10" dur="750"/>
                                        <p:tgtEl>
                                          <p:spTgt spid="9"/>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wipe(left)">
                                      <p:cBhvr>
                                        <p:cTn id="14" dur="750"/>
                                        <p:tgtEl>
                                          <p:spTgt spid="16"/>
                                        </p:tgtEl>
                                      </p:cBhvr>
                                    </p:animEffect>
                                  </p:childTnLst>
                                </p:cTn>
                              </p:par>
                            </p:childTnLst>
                          </p:cTn>
                        </p:par>
                        <p:par>
                          <p:cTn id="15" fill="hold">
                            <p:stCondLst>
                              <p:cond delay="2000"/>
                            </p:stCondLst>
                            <p:childTnLst>
                              <p:par>
                                <p:cTn id="16" presetID="17" presetClass="entr" presetSubtype="10"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750" fill="hold"/>
                                        <p:tgtEl>
                                          <p:spTgt spid="4"/>
                                        </p:tgtEl>
                                        <p:attrNameLst>
                                          <p:attrName>ppt_w</p:attrName>
                                        </p:attrNameLst>
                                      </p:cBhvr>
                                      <p:tavLst>
                                        <p:tav tm="0">
                                          <p:val>
                                            <p:fltVal val="0"/>
                                          </p:val>
                                        </p:tav>
                                        <p:tav tm="100000">
                                          <p:val>
                                            <p:strVal val="#ppt_w"/>
                                          </p:val>
                                        </p:tav>
                                      </p:tavLst>
                                    </p:anim>
                                    <p:anim calcmode="lin" valueType="num">
                                      <p:cBhvr>
                                        <p:cTn id="19" dur="75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1022145"/>
          <p:cNvSpPr/>
          <p:nvPr>
            <p:custDataLst>
              <p:tags r:id="rId1"/>
            </p:custDataLst>
          </p:nvPr>
        </p:nvSpPr>
        <p:spPr>
          <a:xfrm>
            <a:off x="1031535" y="4681024"/>
            <a:ext cx="1957008" cy="1485171"/>
          </a:xfrm>
          <a:prstGeom prst="rect">
            <a:avLst/>
          </a:prstGeom>
          <a:noFill/>
          <a:ln w="19050" cap="flat" cmpd="sng" algn="ctr">
            <a:noFill/>
            <a:prstDash val="solid"/>
          </a:ln>
          <a:effectLst/>
        </p:spPr>
        <p:txBody>
          <a:bodyPr rtlCol="0" anchor="ctr"/>
          <a:lstStyle/>
          <a:p>
            <a:pPr algn="ctr" defTabSz="914400">
              <a:defRPr/>
            </a:pPr>
            <a:r>
              <a:rPr lang="zh-CN" altLang="en-US" sz="2600" kern="0" dirty="0">
                <a:solidFill>
                  <a:srgbClr val="D12E18"/>
                </a:solidFill>
                <a:latin typeface="微软雅黑" panose="020B0503020204020204" pitchFamily="34" charset="-122"/>
                <a:ea typeface="微软雅黑" panose="020B0503020204020204" pitchFamily="34" charset="-122"/>
                <a:sym typeface="思源黑体 CN Normal" panose="020B0400000000000000" pitchFamily="34" charset="-122"/>
              </a:rPr>
              <a:t>十一届三中全会后</a:t>
            </a:r>
          </a:p>
        </p:txBody>
      </p:sp>
      <p:sp>
        <p:nvSpPr>
          <p:cNvPr id="8" name="PA-1022147"/>
          <p:cNvSpPr/>
          <p:nvPr>
            <p:custDataLst>
              <p:tags r:id="rId2"/>
            </p:custDataLst>
          </p:nvPr>
        </p:nvSpPr>
        <p:spPr>
          <a:xfrm>
            <a:off x="4070445" y="1715498"/>
            <a:ext cx="7570171" cy="417358"/>
          </a:xfrm>
          <a:prstGeom prst="rect">
            <a:avLst/>
          </a:prstGeom>
        </p:spPr>
        <p:txBody>
          <a:bodyPr wrap="square">
            <a:spAutoFit/>
          </a:bodyPr>
          <a:lstStyle/>
          <a:p>
            <a:pPr algn="just">
              <a:lnSpc>
                <a:spcPct val="130000"/>
              </a:lnSpc>
              <a:defRPr/>
            </a:pPr>
            <a:r>
              <a:rPr lang="zh-CN" altLang="en-US" dirty="0">
                <a:latin typeface="微软雅黑" panose="020B0503020204020204" pitchFamily="34" charset="-122"/>
                <a:ea typeface="微软雅黑" panose="020B0503020204020204" pitchFamily="34" charset="-122"/>
                <a:sym typeface="+mn-lt"/>
              </a:rPr>
              <a:t>以邓小平同志为主要代表的中国共产党人，成功开创了中国特色社会主义</a:t>
            </a:r>
            <a:endParaRPr lang="zh-CN" altLang="zh-CN" dirty="0">
              <a:latin typeface="微软雅黑" panose="020B0503020204020204" pitchFamily="34" charset="-122"/>
              <a:ea typeface="微软雅黑" panose="020B0503020204020204" pitchFamily="34" charset="-122"/>
              <a:sym typeface="+mn-lt"/>
            </a:endParaRPr>
          </a:p>
        </p:txBody>
      </p:sp>
      <p:grpSp>
        <p:nvGrpSpPr>
          <p:cNvPr id="9" name="PA-1022148"/>
          <p:cNvGrpSpPr/>
          <p:nvPr>
            <p:custDataLst>
              <p:tags r:id="rId3"/>
            </p:custDataLst>
          </p:nvPr>
        </p:nvGrpSpPr>
        <p:grpSpPr>
          <a:xfrm>
            <a:off x="658496" y="1781643"/>
            <a:ext cx="2498146" cy="2124000"/>
            <a:chOff x="1311632" y="2439393"/>
            <a:chExt cx="2498146" cy="2124000"/>
          </a:xfrm>
          <a:solidFill>
            <a:srgbClr val="D12E18"/>
          </a:solidFill>
        </p:grpSpPr>
        <p:sp>
          <p:nvSpPr>
            <p:cNvPr id="10" name="PA-椭圆 9"/>
            <p:cNvSpPr>
              <a:spLocks noChangeAspect="1"/>
            </p:cNvSpPr>
            <p:nvPr>
              <p:custDataLst>
                <p:tags r:id="rId11"/>
              </p:custDataLst>
            </p:nvPr>
          </p:nvSpPr>
          <p:spPr>
            <a:xfrm>
              <a:off x="1517679" y="2439393"/>
              <a:ext cx="2124000" cy="2124000"/>
            </a:xfrm>
            <a:prstGeom prst="ellipse">
              <a:avLst/>
            </a:prstGeom>
            <a:grpFill/>
            <a:ln w="1270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1" name="PA-文本框 42"/>
            <p:cNvSpPr txBox="1"/>
            <p:nvPr>
              <p:custDataLst>
                <p:tags r:id="rId12"/>
              </p:custDataLst>
            </p:nvPr>
          </p:nvSpPr>
          <p:spPr>
            <a:xfrm>
              <a:off x="1311632" y="3048474"/>
              <a:ext cx="2498146" cy="984885"/>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pPr lvl="0" algn="ctr">
                <a:defRPr/>
              </a:pPr>
              <a:r>
                <a:rPr lang="zh-CN" altLang="en-US" sz="3200" b="0" kern="0" dirty="0">
                  <a:solidFill>
                    <a:srgbClr val="FFFDF8"/>
                  </a:solidFill>
                  <a:cs typeface="+mn-ea"/>
                  <a:sym typeface="+mn-lt"/>
                </a:rPr>
                <a:t>改革</a:t>
              </a:r>
              <a:endParaRPr lang="en-US" altLang="zh-CN" sz="3200" b="0" kern="0" dirty="0">
                <a:solidFill>
                  <a:srgbClr val="FFFDF8"/>
                </a:solidFill>
                <a:cs typeface="+mn-ea"/>
                <a:sym typeface="+mn-lt"/>
              </a:endParaRPr>
            </a:p>
            <a:p>
              <a:pPr lvl="0" algn="ctr">
                <a:defRPr/>
              </a:pPr>
              <a:r>
                <a:rPr lang="zh-CN" altLang="en-US" sz="3200" b="0" kern="0" dirty="0">
                  <a:solidFill>
                    <a:srgbClr val="FFFDF8"/>
                  </a:solidFill>
                  <a:cs typeface="+mn-ea"/>
                  <a:sym typeface="+mn-lt"/>
                </a:rPr>
                <a:t>开放后</a:t>
              </a:r>
              <a:endParaRPr kumimoji="0" lang="zh-CN" altLang="en-US" sz="3200" b="0" i="0" u="none" strike="noStrike" kern="0" cap="none" spc="0" normalizeH="0" baseline="0" noProof="0" dirty="0">
                <a:ln>
                  <a:noFill/>
                </a:ln>
                <a:solidFill>
                  <a:srgbClr val="FFFDF8"/>
                </a:solidFill>
                <a:effectLst/>
                <a:uLnTx/>
                <a:uFillTx/>
                <a:cs typeface="+mn-ea"/>
                <a:sym typeface="+mn-lt"/>
              </a:endParaRPr>
            </a:p>
          </p:txBody>
        </p:sp>
      </p:grpSp>
      <p:sp>
        <p:nvSpPr>
          <p:cNvPr id="13" name="PA-1022150"/>
          <p:cNvSpPr/>
          <p:nvPr>
            <p:custDataLst>
              <p:tags r:id="rId4"/>
            </p:custDataLst>
          </p:nvPr>
        </p:nvSpPr>
        <p:spPr>
          <a:xfrm>
            <a:off x="3509613" y="1595246"/>
            <a:ext cx="560832" cy="560832"/>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40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1</a:t>
            </a:r>
            <a:endParaRPr kumimoji="0" lang="zh-CN" altLang="en-US" sz="240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 name="PA-1022152"/>
          <p:cNvSpPr/>
          <p:nvPr>
            <p:custDataLst>
              <p:tags r:id="rId5"/>
            </p:custDataLst>
          </p:nvPr>
        </p:nvSpPr>
        <p:spPr>
          <a:xfrm>
            <a:off x="4070445" y="2527618"/>
            <a:ext cx="7570171" cy="783228"/>
          </a:xfrm>
          <a:prstGeom prst="rect">
            <a:avLst/>
          </a:prstGeom>
        </p:spPr>
        <p:txBody>
          <a:bodyPr wrap="square">
            <a:spAutoFit/>
          </a:bodyPr>
          <a:lstStyle/>
          <a:p>
            <a:pPr algn="just">
              <a:lnSpc>
                <a:spcPct val="130000"/>
              </a:lnSpc>
              <a:defRPr/>
            </a:pPr>
            <a:r>
              <a:rPr lang="zh-CN" altLang="en-US" dirty="0">
                <a:latin typeface="微软雅黑" panose="020B0503020204020204" pitchFamily="34" charset="-122"/>
                <a:ea typeface="微软雅黑" panose="020B0503020204020204" pitchFamily="34" charset="-122"/>
                <a:sym typeface="+mn-lt"/>
              </a:rPr>
              <a:t>以江泽民同志为主要代表的中国共产党人，成功将中国特色社会主义推向</a:t>
            </a:r>
            <a:r>
              <a:rPr lang="en-US" altLang="zh-CN" dirty="0">
                <a:latin typeface="微软雅黑" panose="020B0503020204020204" pitchFamily="34" charset="-122"/>
                <a:ea typeface="微软雅黑" panose="020B0503020204020204" pitchFamily="34" charset="-122"/>
                <a:sym typeface="+mn-lt"/>
              </a:rPr>
              <a:t>21</a:t>
            </a:r>
            <a:r>
              <a:rPr lang="zh-CN" altLang="en-US" dirty="0">
                <a:latin typeface="微软雅黑" panose="020B0503020204020204" pitchFamily="34" charset="-122"/>
                <a:ea typeface="微软雅黑" panose="020B0503020204020204" pitchFamily="34" charset="-122"/>
                <a:sym typeface="+mn-lt"/>
              </a:rPr>
              <a:t>世纪</a:t>
            </a:r>
            <a:endParaRPr lang="zh-CN" altLang="zh-CN" dirty="0">
              <a:latin typeface="微软雅黑" panose="020B0503020204020204" pitchFamily="34" charset="-122"/>
              <a:ea typeface="微软雅黑" panose="020B0503020204020204" pitchFamily="34" charset="-122"/>
              <a:sym typeface="+mn-lt"/>
            </a:endParaRPr>
          </a:p>
        </p:txBody>
      </p:sp>
      <p:sp>
        <p:nvSpPr>
          <p:cNvPr id="16" name="PA-1022153"/>
          <p:cNvSpPr/>
          <p:nvPr>
            <p:custDataLst>
              <p:tags r:id="rId6"/>
            </p:custDataLst>
          </p:nvPr>
        </p:nvSpPr>
        <p:spPr>
          <a:xfrm>
            <a:off x="3509613" y="2638080"/>
            <a:ext cx="560832" cy="560832"/>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40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2</a:t>
            </a:r>
            <a:endParaRPr kumimoji="0" lang="zh-CN" altLang="en-US" sz="240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8" name="PA-1022155"/>
          <p:cNvSpPr/>
          <p:nvPr>
            <p:custDataLst>
              <p:tags r:id="rId7"/>
            </p:custDataLst>
          </p:nvPr>
        </p:nvSpPr>
        <p:spPr>
          <a:xfrm>
            <a:off x="4070445" y="3607605"/>
            <a:ext cx="7570171" cy="783228"/>
          </a:xfrm>
          <a:prstGeom prst="rect">
            <a:avLst/>
          </a:prstGeom>
        </p:spPr>
        <p:txBody>
          <a:bodyPr wrap="square">
            <a:spAutoFit/>
          </a:bodyPr>
          <a:lstStyle/>
          <a:p>
            <a:pPr algn="just">
              <a:lnSpc>
                <a:spcPct val="130000"/>
              </a:lnSpc>
              <a:defRPr/>
            </a:pPr>
            <a:r>
              <a:rPr lang="zh-CN" altLang="en-US" dirty="0">
                <a:latin typeface="微软雅黑" panose="020B0503020204020204" pitchFamily="34" charset="-122"/>
                <a:ea typeface="微软雅黑" panose="020B0503020204020204" pitchFamily="34" charset="-122"/>
                <a:sym typeface="+mn-lt"/>
              </a:rPr>
              <a:t>以胡锦涛同志为主要代表的中国共产党人，成功在新的历史起点上坚持和发展了中国特色社会主义</a:t>
            </a:r>
            <a:endParaRPr lang="zh-CN" altLang="zh-CN" dirty="0">
              <a:latin typeface="微软雅黑" panose="020B0503020204020204" pitchFamily="34" charset="-122"/>
              <a:ea typeface="微软雅黑" panose="020B0503020204020204" pitchFamily="34" charset="-122"/>
              <a:sym typeface="+mn-lt"/>
            </a:endParaRPr>
          </a:p>
        </p:txBody>
      </p:sp>
      <p:sp>
        <p:nvSpPr>
          <p:cNvPr id="19" name="PA-1022156"/>
          <p:cNvSpPr/>
          <p:nvPr>
            <p:custDataLst>
              <p:tags r:id="rId8"/>
            </p:custDataLst>
          </p:nvPr>
        </p:nvSpPr>
        <p:spPr>
          <a:xfrm>
            <a:off x="3509613" y="3718067"/>
            <a:ext cx="560832" cy="560832"/>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40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3</a:t>
            </a:r>
            <a:endParaRPr kumimoji="0" lang="zh-CN" altLang="en-US" sz="240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1" name="PA-1022158"/>
          <p:cNvSpPr/>
          <p:nvPr>
            <p:custDataLst>
              <p:tags r:id="rId9"/>
            </p:custDataLst>
          </p:nvPr>
        </p:nvSpPr>
        <p:spPr>
          <a:xfrm>
            <a:off x="3398202" y="4792816"/>
            <a:ext cx="8275630" cy="1143326"/>
          </a:xfrm>
          <a:prstGeom prst="rect">
            <a:avLst/>
          </a:prstGeom>
          <a:noFill/>
        </p:spPr>
        <p:txBody>
          <a:bodyPr wrap="square">
            <a:spAutoFit/>
          </a:bodyPr>
          <a:lstStyle/>
          <a:p>
            <a:pPr algn="just">
              <a:lnSpc>
                <a:spcPct val="130000"/>
              </a:lnSpc>
              <a:defRPr/>
            </a:pPr>
            <a:r>
              <a:rPr lang="zh-CN" altLang="en-US" dirty="0">
                <a:solidFill>
                  <a:srgbClr val="D12E18"/>
                </a:solidFill>
                <a:latin typeface="微软雅黑" panose="020B0503020204020204" pitchFamily="34" charset="-122"/>
                <a:ea typeface="微软雅黑" panose="020B0503020204020204" pitchFamily="34" charset="-122"/>
                <a:sym typeface="思源黑体 CN Normal" panose="020B0400000000000000" pitchFamily="34" charset="-122"/>
              </a:rPr>
              <a:t>我们党深刻总结我国社会主义建设正反两方面经验，果断作出把党和国家工作中心转移到经济建设上来、实行改革开放的历史性决策，中国这艘巨轮再度扬帆远航，新中国的历史掀开了新的一页</a:t>
            </a:r>
            <a:endParaRPr lang="en-US" altLang="zh-CN" dirty="0">
              <a:solidFill>
                <a:srgbClr val="D12E18"/>
              </a:solidFill>
              <a:latin typeface="微软雅黑" panose="020B0503020204020204" pitchFamily="34" charset="-122"/>
              <a:ea typeface="微软雅黑" panose="020B0503020204020204" pitchFamily="34" charset="-122"/>
              <a:sym typeface="思源黑体 CN Normal" panose="020B0400000000000000" pitchFamily="34" charset="-122"/>
            </a:endParaRPr>
          </a:p>
        </p:txBody>
      </p:sp>
      <p:sp>
        <p:nvSpPr>
          <p:cNvPr id="22" name="PA-1022138"/>
          <p:cNvSpPr/>
          <p:nvPr>
            <p:custDataLst>
              <p:tags r:id="rId10"/>
            </p:custDataLst>
          </p:nvPr>
        </p:nvSpPr>
        <p:spPr>
          <a:xfrm>
            <a:off x="635636" y="545481"/>
            <a:ext cx="4805680" cy="521970"/>
          </a:xfrm>
          <a:prstGeom prst="rect">
            <a:avLst/>
          </a:prstGeom>
        </p:spPr>
        <p:txBody>
          <a:bodyPr wrap="none">
            <a:spAutoFit/>
          </a:bodyPr>
          <a:lstStyle/>
          <a:p>
            <a:pPr algn="dist"/>
            <a:r>
              <a:rPr lang="en-US" altLang="zh-CN" sz="2800" kern="0" dirty="0">
                <a:solidFill>
                  <a:sysClr val="windowText" lastClr="000000"/>
                </a:solidFill>
                <a:latin typeface="字体视界-NEW魏碑体" panose="02010601030101010101" pitchFamily="2" charset="-122"/>
                <a:ea typeface="字体视界-NEW魏碑体" panose="02010601030101010101" pitchFamily="2" charset="-122"/>
                <a:cs typeface="+mn-ea"/>
                <a:sym typeface="思源黑体 CN Normal" panose="020B0400000000000000" pitchFamily="34" charset="-122"/>
              </a:rPr>
              <a:t>72</a:t>
            </a:r>
            <a:r>
              <a:rPr lang="zh-CN" altLang="en-US" sz="2800" kern="0" dirty="0">
                <a:solidFill>
                  <a:sysClr val="windowText" lastClr="000000"/>
                </a:solidFill>
                <a:latin typeface="字体视界-NEW魏碑体" panose="02010601030101010101" pitchFamily="2" charset="-122"/>
                <a:ea typeface="字体视界-NEW魏碑体" panose="02010601030101010101" pitchFamily="2" charset="-122"/>
                <a:cs typeface="+mn-ea"/>
                <a:sym typeface="思源黑体 CN Normal" panose="020B0400000000000000" pitchFamily="34" charset="-122"/>
              </a:rPr>
              <a:t>年来的光辉历程和伟大成就</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750" fill="hold"/>
                                        <p:tgtEl>
                                          <p:spTgt spid="9"/>
                                        </p:tgtEl>
                                        <p:attrNameLst>
                                          <p:attrName>ppt_w</p:attrName>
                                        </p:attrNameLst>
                                      </p:cBhvr>
                                      <p:tavLst>
                                        <p:tav tm="0">
                                          <p:val>
                                            <p:fltVal val="0"/>
                                          </p:val>
                                        </p:tav>
                                        <p:tav tm="100000">
                                          <p:val>
                                            <p:strVal val="#ppt_w"/>
                                          </p:val>
                                        </p:tav>
                                      </p:tavLst>
                                    </p:anim>
                                    <p:anim calcmode="lin" valueType="num">
                                      <p:cBhvr>
                                        <p:cTn id="8" dur="750" fill="hold"/>
                                        <p:tgtEl>
                                          <p:spTgt spid="9"/>
                                        </p:tgtEl>
                                        <p:attrNameLst>
                                          <p:attrName>ppt_h</p:attrName>
                                        </p:attrNameLst>
                                      </p:cBhvr>
                                      <p:tavLst>
                                        <p:tav tm="0">
                                          <p:val>
                                            <p:fltVal val="0"/>
                                          </p:val>
                                        </p:tav>
                                        <p:tav tm="100000">
                                          <p:val>
                                            <p:strVal val="#ppt_h"/>
                                          </p:val>
                                        </p:tav>
                                      </p:tavLst>
                                    </p:anim>
                                    <p:anim calcmode="lin" valueType="num">
                                      <p:cBhvr>
                                        <p:cTn id="9" dur="750" fill="hold"/>
                                        <p:tgtEl>
                                          <p:spTgt spid="9"/>
                                        </p:tgtEl>
                                        <p:attrNameLst>
                                          <p:attrName>style.rotation</p:attrName>
                                        </p:attrNameLst>
                                      </p:cBhvr>
                                      <p:tavLst>
                                        <p:tav tm="0">
                                          <p:val>
                                            <p:fltVal val="360"/>
                                          </p:val>
                                        </p:tav>
                                        <p:tav tm="100000">
                                          <p:val>
                                            <p:fltVal val="0"/>
                                          </p:val>
                                        </p:tav>
                                      </p:tavLst>
                                    </p:anim>
                                    <p:animEffect transition="in" filter="fade">
                                      <p:cBhvr>
                                        <p:cTn id="10" dur="750"/>
                                        <p:tgtEl>
                                          <p:spTgt spid="9"/>
                                        </p:tgtEl>
                                      </p:cBhvr>
                                    </p:animEffect>
                                  </p:childTnLst>
                                </p:cTn>
                              </p:par>
                            </p:childTnLst>
                          </p:cTn>
                        </p:par>
                        <p:par>
                          <p:cTn id="11" fill="hold">
                            <p:stCondLst>
                              <p:cond delay="1000"/>
                            </p:stCondLst>
                            <p:childTnLst>
                              <p:par>
                                <p:cTn id="12" presetID="49" presetClass="entr" presetSubtype="0" decel="10000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p:cTn id="14" dur="500" fill="hold"/>
                                        <p:tgtEl>
                                          <p:spTgt spid="13"/>
                                        </p:tgtEl>
                                        <p:attrNameLst>
                                          <p:attrName>ppt_w</p:attrName>
                                        </p:attrNameLst>
                                      </p:cBhvr>
                                      <p:tavLst>
                                        <p:tav tm="0">
                                          <p:val>
                                            <p:fltVal val="0"/>
                                          </p:val>
                                        </p:tav>
                                        <p:tav tm="100000">
                                          <p:val>
                                            <p:strVal val="#ppt_w"/>
                                          </p:val>
                                        </p:tav>
                                      </p:tavLst>
                                    </p:anim>
                                    <p:anim calcmode="lin" valueType="num">
                                      <p:cBhvr>
                                        <p:cTn id="15" dur="500" fill="hold"/>
                                        <p:tgtEl>
                                          <p:spTgt spid="13"/>
                                        </p:tgtEl>
                                        <p:attrNameLst>
                                          <p:attrName>ppt_h</p:attrName>
                                        </p:attrNameLst>
                                      </p:cBhvr>
                                      <p:tavLst>
                                        <p:tav tm="0">
                                          <p:val>
                                            <p:fltVal val="0"/>
                                          </p:val>
                                        </p:tav>
                                        <p:tav tm="100000">
                                          <p:val>
                                            <p:strVal val="#ppt_h"/>
                                          </p:val>
                                        </p:tav>
                                      </p:tavLst>
                                    </p:anim>
                                    <p:anim calcmode="lin" valueType="num">
                                      <p:cBhvr>
                                        <p:cTn id="16" dur="500" fill="hold"/>
                                        <p:tgtEl>
                                          <p:spTgt spid="13"/>
                                        </p:tgtEl>
                                        <p:attrNameLst>
                                          <p:attrName>style.rotation</p:attrName>
                                        </p:attrNameLst>
                                      </p:cBhvr>
                                      <p:tavLst>
                                        <p:tav tm="0">
                                          <p:val>
                                            <p:fltVal val="360"/>
                                          </p:val>
                                        </p:tav>
                                        <p:tav tm="100000">
                                          <p:val>
                                            <p:fltVal val="0"/>
                                          </p:val>
                                        </p:tav>
                                      </p:tavLst>
                                    </p:anim>
                                    <p:animEffect transition="in" filter="fade">
                                      <p:cBhvr>
                                        <p:cTn id="17" dur="500"/>
                                        <p:tgtEl>
                                          <p:spTgt spid="13"/>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49" presetClass="entr" presetSubtype="0" decel="100000"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p:cTn id="25" dur="500" fill="hold"/>
                                        <p:tgtEl>
                                          <p:spTgt spid="16"/>
                                        </p:tgtEl>
                                        <p:attrNameLst>
                                          <p:attrName>ppt_w</p:attrName>
                                        </p:attrNameLst>
                                      </p:cBhvr>
                                      <p:tavLst>
                                        <p:tav tm="0">
                                          <p:val>
                                            <p:fltVal val="0"/>
                                          </p:val>
                                        </p:tav>
                                        <p:tav tm="100000">
                                          <p:val>
                                            <p:strVal val="#ppt_w"/>
                                          </p:val>
                                        </p:tav>
                                      </p:tavLst>
                                    </p:anim>
                                    <p:anim calcmode="lin" valueType="num">
                                      <p:cBhvr>
                                        <p:cTn id="26" dur="500" fill="hold"/>
                                        <p:tgtEl>
                                          <p:spTgt spid="16"/>
                                        </p:tgtEl>
                                        <p:attrNameLst>
                                          <p:attrName>ppt_h</p:attrName>
                                        </p:attrNameLst>
                                      </p:cBhvr>
                                      <p:tavLst>
                                        <p:tav tm="0">
                                          <p:val>
                                            <p:fltVal val="0"/>
                                          </p:val>
                                        </p:tav>
                                        <p:tav tm="100000">
                                          <p:val>
                                            <p:strVal val="#ppt_h"/>
                                          </p:val>
                                        </p:tav>
                                      </p:tavLst>
                                    </p:anim>
                                    <p:anim calcmode="lin" valueType="num">
                                      <p:cBhvr>
                                        <p:cTn id="27" dur="500" fill="hold"/>
                                        <p:tgtEl>
                                          <p:spTgt spid="16"/>
                                        </p:tgtEl>
                                        <p:attrNameLst>
                                          <p:attrName>style.rotation</p:attrName>
                                        </p:attrNameLst>
                                      </p:cBhvr>
                                      <p:tavLst>
                                        <p:tav tm="0">
                                          <p:val>
                                            <p:fltVal val="360"/>
                                          </p:val>
                                        </p:tav>
                                        <p:tav tm="100000">
                                          <p:val>
                                            <p:fltVal val="0"/>
                                          </p:val>
                                        </p:tav>
                                      </p:tavLst>
                                    </p:anim>
                                    <p:animEffect transition="in" filter="fade">
                                      <p:cBhvr>
                                        <p:cTn id="28" dur="500"/>
                                        <p:tgtEl>
                                          <p:spTgt spid="16"/>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wipe(left)">
                                      <p:cBhvr>
                                        <p:cTn id="32" dur="500"/>
                                        <p:tgtEl>
                                          <p:spTgt spid="15"/>
                                        </p:tgtEl>
                                      </p:cBhvr>
                                    </p:animEffect>
                                  </p:childTnLst>
                                </p:cTn>
                              </p:par>
                            </p:childTnLst>
                          </p:cTn>
                        </p:par>
                        <p:par>
                          <p:cTn id="33" fill="hold">
                            <p:stCondLst>
                              <p:cond delay="3000"/>
                            </p:stCondLst>
                            <p:childTnLst>
                              <p:par>
                                <p:cTn id="34" presetID="49" presetClass="entr" presetSubtype="0" decel="100000"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p:cTn id="36" dur="500" fill="hold"/>
                                        <p:tgtEl>
                                          <p:spTgt spid="19"/>
                                        </p:tgtEl>
                                        <p:attrNameLst>
                                          <p:attrName>ppt_w</p:attrName>
                                        </p:attrNameLst>
                                      </p:cBhvr>
                                      <p:tavLst>
                                        <p:tav tm="0">
                                          <p:val>
                                            <p:fltVal val="0"/>
                                          </p:val>
                                        </p:tav>
                                        <p:tav tm="100000">
                                          <p:val>
                                            <p:strVal val="#ppt_w"/>
                                          </p:val>
                                        </p:tav>
                                      </p:tavLst>
                                    </p:anim>
                                    <p:anim calcmode="lin" valueType="num">
                                      <p:cBhvr>
                                        <p:cTn id="37" dur="500" fill="hold"/>
                                        <p:tgtEl>
                                          <p:spTgt spid="19"/>
                                        </p:tgtEl>
                                        <p:attrNameLst>
                                          <p:attrName>ppt_h</p:attrName>
                                        </p:attrNameLst>
                                      </p:cBhvr>
                                      <p:tavLst>
                                        <p:tav tm="0">
                                          <p:val>
                                            <p:fltVal val="0"/>
                                          </p:val>
                                        </p:tav>
                                        <p:tav tm="100000">
                                          <p:val>
                                            <p:strVal val="#ppt_h"/>
                                          </p:val>
                                        </p:tav>
                                      </p:tavLst>
                                    </p:anim>
                                    <p:anim calcmode="lin" valueType="num">
                                      <p:cBhvr>
                                        <p:cTn id="38" dur="500" fill="hold"/>
                                        <p:tgtEl>
                                          <p:spTgt spid="19"/>
                                        </p:tgtEl>
                                        <p:attrNameLst>
                                          <p:attrName>style.rotation</p:attrName>
                                        </p:attrNameLst>
                                      </p:cBhvr>
                                      <p:tavLst>
                                        <p:tav tm="0">
                                          <p:val>
                                            <p:fltVal val="360"/>
                                          </p:val>
                                        </p:tav>
                                        <p:tav tm="100000">
                                          <p:val>
                                            <p:fltVal val="0"/>
                                          </p:val>
                                        </p:tav>
                                      </p:tavLst>
                                    </p:anim>
                                    <p:animEffect transition="in" filter="fade">
                                      <p:cBhvr>
                                        <p:cTn id="39" dur="500"/>
                                        <p:tgtEl>
                                          <p:spTgt spid="19"/>
                                        </p:tgtEl>
                                      </p:cBhvr>
                                    </p:animEffect>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4000"/>
                            </p:stCondLst>
                            <p:childTnLst>
                              <p:par>
                                <p:cTn id="45" presetID="53" presetClass="entr" presetSubtype="16"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 calcmode="lin" valueType="num">
                                      <p:cBhvr>
                                        <p:cTn id="47" dur="500" fill="hold"/>
                                        <p:tgtEl>
                                          <p:spTgt spid="3"/>
                                        </p:tgtEl>
                                        <p:attrNameLst>
                                          <p:attrName>ppt_w</p:attrName>
                                        </p:attrNameLst>
                                      </p:cBhvr>
                                      <p:tavLst>
                                        <p:tav tm="0">
                                          <p:val>
                                            <p:fltVal val="0"/>
                                          </p:val>
                                        </p:tav>
                                        <p:tav tm="100000">
                                          <p:val>
                                            <p:strVal val="#ppt_w"/>
                                          </p:val>
                                        </p:tav>
                                      </p:tavLst>
                                    </p:anim>
                                    <p:anim calcmode="lin" valueType="num">
                                      <p:cBhvr>
                                        <p:cTn id="48" dur="500" fill="hold"/>
                                        <p:tgtEl>
                                          <p:spTgt spid="3"/>
                                        </p:tgtEl>
                                        <p:attrNameLst>
                                          <p:attrName>ppt_h</p:attrName>
                                        </p:attrNameLst>
                                      </p:cBhvr>
                                      <p:tavLst>
                                        <p:tav tm="0">
                                          <p:val>
                                            <p:fltVal val="0"/>
                                          </p:val>
                                        </p:tav>
                                        <p:tav tm="100000">
                                          <p:val>
                                            <p:strVal val="#ppt_h"/>
                                          </p:val>
                                        </p:tav>
                                      </p:tavLst>
                                    </p:anim>
                                    <p:animEffect transition="in" filter="fade">
                                      <p:cBhvr>
                                        <p:cTn id="49" dur="500"/>
                                        <p:tgtEl>
                                          <p:spTgt spid="3"/>
                                        </p:tgtEl>
                                      </p:cBhvr>
                                    </p:animEffect>
                                  </p:childTnLst>
                                </p:cTn>
                              </p:par>
                            </p:childTnLst>
                          </p:cTn>
                        </p:par>
                        <p:par>
                          <p:cTn id="50" fill="hold">
                            <p:stCondLst>
                              <p:cond delay="4500"/>
                            </p:stCondLst>
                            <p:childTnLst>
                              <p:par>
                                <p:cTn id="51" presetID="22" presetClass="entr" presetSubtype="8"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wipe(left)">
                                      <p:cBhvr>
                                        <p:cTn id="53" dur="7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P spid="13" grpId="0" animBg="1"/>
      <p:bldP spid="15" grpId="0"/>
      <p:bldP spid="16" grpId="0" animBg="1"/>
      <p:bldP spid="18" grpId="0"/>
      <p:bldP spid="19" grpId="0" animBg="1"/>
      <p:bldP spid="2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A-1022160"/>
          <p:cNvSpPr/>
          <p:nvPr>
            <p:custDataLst>
              <p:tags r:id="rId1"/>
            </p:custDataLst>
          </p:nvPr>
        </p:nvSpPr>
        <p:spPr>
          <a:xfrm>
            <a:off x="9408368" y="1251052"/>
            <a:ext cx="2376264" cy="4864890"/>
          </a:xfrm>
          <a:custGeom>
            <a:avLst/>
            <a:gdLst>
              <a:gd name="connsiteX0" fmla="*/ 0 w 5621"/>
              <a:gd name="connsiteY0" fmla="*/ 397 h 2680"/>
              <a:gd name="connsiteX1" fmla="*/ 397 w 5621"/>
              <a:gd name="connsiteY1" fmla="*/ 0 h 2680"/>
              <a:gd name="connsiteX2" fmla="*/ 937 w 5621"/>
              <a:gd name="connsiteY2" fmla="*/ 0 h 2680"/>
              <a:gd name="connsiteX3" fmla="*/ 937 w 5621"/>
              <a:gd name="connsiteY3" fmla="*/ 0 h 2680"/>
              <a:gd name="connsiteX4" fmla="*/ 2342 w 5621"/>
              <a:gd name="connsiteY4" fmla="*/ 0 h 2680"/>
              <a:gd name="connsiteX5" fmla="*/ 5224 w 5621"/>
              <a:gd name="connsiteY5" fmla="*/ 0 h 2680"/>
              <a:gd name="connsiteX6" fmla="*/ 5621 w 5621"/>
              <a:gd name="connsiteY6" fmla="*/ 397 h 2680"/>
              <a:gd name="connsiteX7" fmla="*/ 5621 w 5621"/>
              <a:gd name="connsiteY7" fmla="*/ 1390 h 2680"/>
              <a:gd name="connsiteX8" fmla="*/ 5621 w 5621"/>
              <a:gd name="connsiteY8" fmla="*/ 1389 h 2680"/>
              <a:gd name="connsiteX9" fmla="*/ 5621 w 5621"/>
              <a:gd name="connsiteY9" fmla="*/ 1985 h 2680"/>
              <a:gd name="connsiteX10" fmla="*/ 5621 w 5621"/>
              <a:gd name="connsiteY10" fmla="*/ 1985 h 2680"/>
              <a:gd name="connsiteX11" fmla="*/ 5224 w 5621"/>
              <a:gd name="connsiteY11" fmla="*/ 2382 h 2680"/>
              <a:gd name="connsiteX12" fmla="*/ 1512 w 5621"/>
              <a:gd name="connsiteY12" fmla="*/ 2412 h 2680"/>
              <a:gd name="connsiteX13" fmla="*/ 1639 w 5621"/>
              <a:gd name="connsiteY13" fmla="*/ 2680 h 2680"/>
              <a:gd name="connsiteX14" fmla="*/ 886 w 5621"/>
              <a:gd name="connsiteY14" fmla="*/ 2374 h 2680"/>
              <a:gd name="connsiteX15" fmla="*/ 397 w 5621"/>
              <a:gd name="connsiteY15" fmla="*/ 2382 h 2680"/>
              <a:gd name="connsiteX16" fmla="*/ 0 w 5621"/>
              <a:gd name="connsiteY16" fmla="*/ 1985 h 2680"/>
              <a:gd name="connsiteX17" fmla="*/ 0 w 5621"/>
              <a:gd name="connsiteY17" fmla="*/ 1985 h 2680"/>
              <a:gd name="connsiteX18" fmla="*/ 0 w 5621"/>
              <a:gd name="connsiteY18" fmla="*/ 1390 h 2680"/>
              <a:gd name="connsiteX19" fmla="*/ 0 w 5621"/>
              <a:gd name="connsiteY19" fmla="*/ 1389 h 2680"/>
              <a:gd name="connsiteX20" fmla="*/ 0 w 5621"/>
              <a:gd name="connsiteY20" fmla="*/ 397 h 2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621" h="2680">
                <a:moveTo>
                  <a:pt x="0" y="397"/>
                </a:moveTo>
                <a:cubicBezTo>
                  <a:pt x="0" y="178"/>
                  <a:pt x="178" y="0"/>
                  <a:pt x="397" y="0"/>
                </a:cubicBezTo>
                <a:lnTo>
                  <a:pt x="937" y="0"/>
                </a:lnTo>
                <a:lnTo>
                  <a:pt x="937" y="0"/>
                </a:lnTo>
                <a:lnTo>
                  <a:pt x="2342" y="0"/>
                </a:lnTo>
                <a:lnTo>
                  <a:pt x="5224" y="0"/>
                </a:lnTo>
                <a:cubicBezTo>
                  <a:pt x="5443" y="0"/>
                  <a:pt x="5621" y="178"/>
                  <a:pt x="5621" y="397"/>
                </a:cubicBezTo>
                <a:lnTo>
                  <a:pt x="5621" y="1390"/>
                </a:lnTo>
                <a:lnTo>
                  <a:pt x="5621" y="1389"/>
                </a:lnTo>
                <a:lnTo>
                  <a:pt x="5621" y="1985"/>
                </a:lnTo>
                <a:lnTo>
                  <a:pt x="5621" y="1985"/>
                </a:lnTo>
                <a:cubicBezTo>
                  <a:pt x="5621" y="2204"/>
                  <a:pt x="5443" y="2382"/>
                  <a:pt x="5224" y="2382"/>
                </a:cubicBezTo>
                <a:lnTo>
                  <a:pt x="1512" y="2412"/>
                </a:lnTo>
                <a:lnTo>
                  <a:pt x="1639" y="2680"/>
                </a:lnTo>
                <a:lnTo>
                  <a:pt x="886" y="2374"/>
                </a:lnTo>
                <a:lnTo>
                  <a:pt x="397" y="2382"/>
                </a:lnTo>
                <a:cubicBezTo>
                  <a:pt x="178" y="2382"/>
                  <a:pt x="0" y="2204"/>
                  <a:pt x="0" y="1985"/>
                </a:cubicBezTo>
                <a:lnTo>
                  <a:pt x="0" y="1985"/>
                </a:lnTo>
                <a:lnTo>
                  <a:pt x="0" y="1390"/>
                </a:lnTo>
                <a:lnTo>
                  <a:pt x="0" y="1389"/>
                </a:lnTo>
                <a:lnTo>
                  <a:pt x="0" y="397"/>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vert="eaVert" bIns="561225"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zh-CN" altLang="en-US" sz="2800" dirty="0">
                <a:solidFill>
                  <a:srgbClr val="D12E18"/>
                </a:solidFill>
                <a:latin typeface="微软雅黑" panose="020B0503020204020204" pitchFamily="34" charset="-122"/>
                <a:ea typeface="微软雅黑" panose="020B0503020204020204" pitchFamily="34" charset="-122"/>
              </a:rPr>
              <a:t>形成了习近平新时代中国</a:t>
            </a:r>
            <a:endParaRPr lang="en-US" altLang="zh-CN" sz="2800" dirty="0">
              <a:solidFill>
                <a:srgbClr val="D12E18"/>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defRPr/>
            </a:pPr>
            <a:r>
              <a:rPr lang="en-US" altLang="zh-CN" sz="2800" dirty="0">
                <a:solidFill>
                  <a:srgbClr val="D12E18"/>
                </a:solidFill>
                <a:latin typeface="微软雅黑" panose="020B0503020204020204" pitchFamily="34" charset="-122"/>
                <a:ea typeface="微软雅黑" panose="020B0503020204020204" pitchFamily="34" charset="-122"/>
              </a:rPr>
              <a:t>   </a:t>
            </a:r>
            <a:r>
              <a:rPr lang="zh-CN" altLang="en-US" sz="2800" dirty="0">
                <a:solidFill>
                  <a:srgbClr val="D12E18"/>
                </a:solidFill>
                <a:latin typeface="微软雅黑" panose="020B0503020204020204" pitchFamily="34" charset="-122"/>
                <a:ea typeface="微软雅黑" panose="020B0503020204020204" pitchFamily="34" charset="-122"/>
              </a:rPr>
              <a:t>特色社会主义思想。</a:t>
            </a:r>
          </a:p>
        </p:txBody>
      </p:sp>
      <p:sp>
        <p:nvSpPr>
          <p:cNvPr id="19" name="PA-1022161"/>
          <p:cNvSpPr/>
          <p:nvPr>
            <p:custDataLst>
              <p:tags r:id="rId2"/>
            </p:custDataLst>
          </p:nvPr>
        </p:nvSpPr>
        <p:spPr>
          <a:xfrm>
            <a:off x="693013" y="2548416"/>
            <a:ext cx="7347203" cy="26558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lnSpc>
                <a:spcPts val="4000"/>
              </a:lnSpc>
              <a:buFont typeface="+mj-lt"/>
              <a:buAutoNum type="arabicPeriod"/>
            </a:pPr>
            <a:r>
              <a:rPr lang="zh-CN" altLang="en-US" dirty="0">
                <a:solidFill>
                  <a:schemeClr val="tx1"/>
                </a:solidFill>
                <a:latin typeface="微软雅黑" panose="020B0503020204020204" pitchFamily="34" charset="-122"/>
                <a:ea typeface="微软雅黑" panose="020B0503020204020204" pitchFamily="34" charset="-122"/>
              </a:rPr>
              <a:t>带领全党全国各族人民进行伟大斗争、建设伟大工程、推进伟大事业、实现伟大梦想</a:t>
            </a:r>
            <a:endParaRPr lang="en-US" altLang="zh-CN" dirty="0">
              <a:solidFill>
                <a:schemeClr val="tx1"/>
              </a:solidFill>
              <a:latin typeface="微软雅黑" panose="020B0503020204020204" pitchFamily="34" charset="-122"/>
              <a:ea typeface="微软雅黑" panose="020B0503020204020204" pitchFamily="34" charset="-122"/>
            </a:endParaRPr>
          </a:p>
          <a:p>
            <a:pPr marL="342900" indent="-342900" algn="just">
              <a:lnSpc>
                <a:spcPts val="4000"/>
              </a:lnSpc>
              <a:buFont typeface="+mj-lt"/>
              <a:buAutoNum type="arabicPeriod"/>
            </a:pPr>
            <a:r>
              <a:rPr lang="zh-CN" altLang="en-US" dirty="0">
                <a:solidFill>
                  <a:schemeClr val="tx1"/>
                </a:solidFill>
                <a:latin typeface="微软雅黑" panose="020B0503020204020204" pitchFamily="34" charset="-122"/>
                <a:ea typeface="微软雅黑" panose="020B0503020204020204" pitchFamily="34" charset="-122"/>
              </a:rPr>
              <a:t>在以习近平同志为核心的党中央坚强领导下</a:t>
            </a:r>
            <a:endParaRPr lang="da-DK" altLang="zh-CN" dirty="0">
              <a:solidFill>
                <a:schemeClr val="tx1"/>
              </a:solidFill>
              <a:latin typeface="微软雅黑" panose="020B0503020204020204" pitchFamily="34" charset="-122"/>
              <a:ea typeface="微软雅黑" panose="020B0503020204020204" pitchFamily="34" charset="-122"/>
            </a:endParaRPr>
          </a:p>
          <a:p>
            <a:pPr marL="342900" indent="-342900" algn="just">
              <a:lnSpc>
                <a:spcPts val="4000"/>
              </a:lnSpc>
              <a:buFont typeface="+mj-lt"/>
              <a:buAutoNum type="arabicPeriod"/>
            </a:pPr>
            <a:r>
              <a:rPr lang="zh-CN" altLang="en-US" dirty="0">
                <a:solidFill>
                  <a:schemeClr val="tx1"/>
                </a:solidFill>
                <a:latin typeface="微软雅黑" panose="020B0503020204020204" pitchFamily="34" charset="-122"/>
                <a:ea typeface="微软雅黑" panose="020B0503020204020204" pitchFamily="34" charset="-122"/>
              </a:rPr>
              <a:t>党和国家事业取得历史性成就、发生历史性变革，中国特色社会主义进入了新时代。</a:t>
            </a:r>
          </a:p>
        </p:txBody>
      </p:sp>
      <p:sp>
        <p:nvSpPr>
          <p:cNvPr id="20" name="PA-1022162"/>
          <p:cNvSpPr/>
          <p:nvPr>
            <p:custDataLst>
              <p:tags r:id="rId3"/>
            </p:custDataLst>
          </p:nvPr>
        </p:nvSpPr>
        <p:spPr>
          <a:xfrm>
            <a:off x="1062572" y="4230446"/>
            <a:ext cx="3316294" cy="5263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lnSpc>
                <a:spcPct val="130000"/>
              </a:lnSpc>
              <a:buFont typeface="+mj-lt"/>
              <a:buAutoNum type="arabicPeriod"/>
            </a:pPr>
            <a:endParaRPr lang="da-DK" altLang="zh-CN" dirty="0">
              <a:solidFill>
                <a:schemeClr val="tx1"/>
              </a:solidFill>
              <a:latin typeface="+mn-ea"/>
            </a:endParaRPr>
          </a:p>
        </p:txBody>
      </p:sp>
      <p:sp>
        <p:nvSpPr>
          <p:cNvPr id="21" name="PA-1022163"/>
          <p:cNvSpPr/>
          <p:nvPr>
            <p:custDataLst>
              <p:tags r:id="rId4"/>
            </p:custDataLst>
          </p:nvPr>
        </p:nvSpPr>
        <p:spPr>
          <a:xfrm>
            <a:off x="1432964" y="4918808"/>
            <a:ext cx="4236704" cy="29404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30000"/>
              </a:lnSpc>
            </a:pPr>
            <a:endParaRPr lang="zh-CN" altLang="en-US" dirty="0">
              <a:solidFill>
                <a:schemeClr val="tx1"/>
              </a:solidFill>
              <a:latin typeface="+mn-ea"/>
            </a:endParaRPr>
          </a:p>
        </p:txBody>
      </p:sp>
      <p:sp>
        <p:nvSpPr>
          <p:cNvPr id="24" name="PA-1022165"/>
          <p:cNvSpPr/>
          <p:nvPr>
            <p:custDataLst>
              <p:tags r:id="rId5"/>
            </p:custDataLst>
          </p:nvPr>
        </p:nvSpPr>
        <p:spPr>
          <a:xfrm>
            <a:off x="693013" y="1517158"/>
            <a:ext cx="7502694" cy="842273"/>
          </a:xfrm>
          <a:prstGeom prst="roundRect">
            <a:avLst>
              <a:gd name="adj" fmla="val 25875"/>
            </a:avLst>
          </a:prstGeom>
          <a:solidFill>
            <a:srgbClr val="D12E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lvl="0" algn="ctr" eaLnBrk="1" fontAlgn="auto" hangingPunct="1">
              <a:spcBef>
                <a:spcPts val="0"/>
              </a:spcBef>
              <a:spcAft>
                <a:spcPts val="0"/>
              </a:spcAft>
              <a:defRPr/>
            </a:pPr>
            <a:r>
              <a:rPr lang="zh-CN" altLang="en-US" sz="3600" kern="100" dirty="0">
                <a:solidFill>
                  <a:schemeClr val="bg1"/>
                </a:solidFill>
                <a:latin typeface="微软雅黑" panose="020B0503020204020204" pitchFamily="34" charset="-122"/>
                <a:ea typeface="微软雅黑" panose="020B0503020204020204" pitchFamily="34" charset="-122"/>
                <a:cs typeface="+mn-ea"/>
                <a:sym typeface="思源黑体 CN Normal" panose="020B0400000000000000" pitchFamily="34" charset="-122"/>
              </a:rPr>
              <a:t>党的十八大以来 </a:t>
            </a:r>
            <a:r>
              <a:rPr lang="zh-CN" altLang="en-US" sz="2000" kern="100" dirty="0">
                <a:solidFill>
                  <a:schemeClr val="bg1"/>
                </a:solidFill>
                <a:latin typeface="微软雅黑" panose="020B0503020204020204" pitchFamily="34" charset="-122"/>
                <a:ea typeface="微软雅黑" panose="020B0503020204020204" pitchFamily="34" charset="-122"/>
                <a:cs typeface="+mn-ea"/>
                <a:sym typeface="思源黑体 CN Normal" panose="020B0400000000000000" pitchFamily="34" charset="-122"/>
              </a:rPr>
              <a:t>以习近平同志为核心的党中央</a:t>
            </a:r>
            <a:endParaRPr lang="zh-CN" altLang="en-US" sz="3600" kern="100" dirty="0">
              <a:solidFill>
                <a:schemeClr val="bg1"/>
              </a:solidFill>
              <a:latin typeface="微软雅黑" panose="020B0503020204020204" pitchFamily="34" charset="-122"/>
              <a:ea typeface="微软雅黑" panose="020B0503020204020204" pitchFamily="34" charset="-122"/>
              <a:cs typeface="+mn-ea"/>
              <a:sym typeface="思源黑体 CN Normal" panose="020B0400000000000000" pitchFamily="34" charset="-122"/>
            </a:endParaRPr>
          </a:p>
        </p:txBody>
      </p:sp>
      <p:sp>
        <p:nvSpPr>
          <p:cNvPr id="27" name="PA-1022166"/>
          <p:cNvSpPr/>
          <p:nvPr>
            <p:custDataLst>
              <p:tags r:id="rId6"/>
            </p:custDataLst>
          </p:nvPr>
        </p:nvSpPr>
        <p:spPr>
          <a:xfrm>
            <a:off x="1062572" y="4945748"/>
            <a:ext cx="3316294" cy="11701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lnSpc>
                <a:spcPct val="130000"/>
              </a:lnSpc>
              <a:buFont typeface="+mj-lt"/>
              <a:buAutoNum type="arabicPeriod"/>
            </a:pPr>
            <a:endParaRPr lang="zh-CN" altLang="en-US" dirty="0">
              <a:solidFill>
                <a:schemeClr val="tx1"/>
              </a:solidFill>
              <a:latin typeface="+mn-ea"/>
            </a:endParaRPr>
          </a:p>
        </p:txBody>
      </p:sp>
      <p:sp>
        <p:nvSpPr>
          <p:cNvPr id="10" name="PA-1022138"/>
          <p:cNvSpPr/>
          <p:nvPr>
            <p:custDataLst>
              <p:tags r:id="rId7"/>
            </p:custDataLst>
          </p:nvPr>
        </p:nvSpPr>
        <p:spPr>
          <a:xfrm>
            <a:off x="635636" y="545481"/>
            <a:ext cx="4805680" cy="521970"/>
          </a:xfrm>
          <a:prstGeom prst="rect">
            <a:avLst/>
          </a:prstGeom>
        </p:spPr>
        <p:txBody>
          <a:bodyPr wrap="none">
            <a:spAutoFit/>
          </a:bodyPr>
          <a:lstStyle/>
          <a:p>
            <a:pPr algn="dist"/>
            <a:r>
              <a:rPr lang="en-US" altLang="zh-CN" sz="2800" kern="0" dirty="0">
                <a:solidFill>
                  <a:sysClr val="windowText" lastClr="000000"/>
                </a:solidFill>
                <a:latin typeface="字体视界-NEW魏碑体" panose="02010601030101010101" pitchFamily="2" charset="-122"/>
                <a:ea typeface="字体视界-NEW魏碑体" panose="02010601030101010101" pitchFamily="2" charset="-122"/>
                <a:cs typeface="+mn-ea"/>
                <a:sym typeface="思源黑体 CN Normal" panose="020B0400000000000000" pitchFamily="34" charset="-122"/>
              </a:rPr>
              <a:t>72</a:t>
            </a:r>
            <a:r>
              <a:rPr lang="zh-CN" altLang="en-US" sz="2800" kern="0" dirty="0">
                <a:solidFill>
                  <a:sysClr val="windowText" lastClr="000000"/>
                </a:solidFill>
                <a:latin typeface="字体视界-NEW魏碑体" panose="02010601030101010101" pitchFamily="2" charset="-122"/>
                <a:ea typeface="字体视界-NEW魏碑体" panose="02010601030101010101" pitchFamily="2" charset="-122"/>
                <a:cs typeface="+mn-ea"/>
                <a:sym typeface="思源黑体 CN Normal" panose="020B0400000000000000" pitchFamily="34" charset="-122"/>
              </a:rPr>
              <a:t>年来的光辉历程和伟大成就</a:t>
            </a:r>
          </a:p>
        </p:txBody>
      </p:sp>
      <p:pic>
        <p:nvPicPr>
          <p:cNvPr id="3" name="图片 2"/>
          <p:cNvPicPr>
            <a:picLocks noChangeAspect="1"/>
          </p:cNvPicPr>
          <p:nvPr/>
        </p:nvPicPr>
        <p:blipFill rotWithShape="1">
          <a:blip r:embed="rId10" cstate="print">
            <a:extLst>
              <a:ext uri="{28A0092B-C50C-407E-A947-70E740481C1C}">
                <a14:useLocalDpi xmlns:a14="http://schemas.microsoft.com/office/drawing/2010/main" val="0"/>
              </a:ext>
            </a:extLst>
          </a:blip>
          <a:srcRect l="15930" t="3403" r="14771" b="10726"/>
          <a:stretch>
            <a:fillRect/>
          </a:stretch>
        </p:blipFill>
        <p:spPr>
          <a:xfrm>
            <a:off x="7703311" y="340479"/>
            <a:ext cx="2376264" cy="294450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16" presetClass="entr" presetSubtype="21"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barn(inVertical)">
                                      <p:cBhvr>
                                        <p:cTn id="12" dur="750"/>
                                        <p:tgtEl>
                                          <p:spTgt spid="24"/>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left)">
                                      <p:cBhvr>
                                        <p:cTn id="16" dur="500"/>
                                        <p:tgtEl>
                                          <p:spTgt spid="19"/>
                                        </p:tgtEl>
                                      </p:cBhvr>
                                    </p:animEffect>
                                  </p:childTnLst>
                                </p:cTn>
                              </p:par>
                            </p:childTnLst>
                          </p:cTn>
                        </p:par>
                        <p:par>
                          <p:cTn id="17" fill="hold">
                            <p:stCondLst>
                              <p:cond delay="2500"/>
                            </p:stCondLst>
                            <p:childTnLst>
                              <p:par>
                                <p:cTn id="18" presetID="22" presetClass="entr" presetSubtype="1"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wipe(up)">
                                      <p:cBhvr>
                                        <p:cTn id="20"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bldLvl="0" animBg="1"/>
      <p:bldP spid="2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PA-矩形: 圆角 6"/>
          <p:cNvSpPr/>
          <p:nvPr>
            <p:custDataLst>
              <p:tags r:id="rId1"/>
            </p:custDataLst>
          </p:nvPr>
        </p:nvSpPr>
        <p:spPr bwMode="auto">
          <a:xfrm>
            <a:off x="450553" y="1270716"/>
            <a:ext cx="7805687" cy="1098550"/>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lnSpc>
                <a:spcPct val="130000"/>
              </a:lnSpc>
              <a:defRPr/>
            </a:pPr>
            <a:r>
              <a:rPr lang="en-US" altLang="zh-CN" sz="2800" noProof="1">
                <a:solidFill>
                  <a:srgbClr val="D12E18"/>
                </a:solidFill>
                <a:latin typeface="微软雅黑" panose="020B0503020204020204" pitchFamily="34" charset="-122"/>
                <a:ea typeface="微软雅黑" panose="020B0503020204020204" pitchFamily="34" charset="-122"/>
                <a:cs typeface="+mn-ea"/>
                <a:sym typeface="+mn-lt"/>
              </a:rPr>
              <a:t>72</a:t>
            </a:r>
            <a:r>
              <a:rPr lang="zh-CN" altLang="en-US" sz="2800" noProof="1">
                <a:solidFill>
                  <a:srgbClr val="D12E18"/>
                </a:solidFill>
                <a:latin typeface="微软雅黑" panose="020B0503020204020204" pitchFamily="34" charset="-122"/>
                <a:ea typeface="微软雅黑" panose="020B0503020204020204" pitchFamily="34" charset="-122"/>
                <a:cs typeface="+mn-ea"/>
                <a:sym typeface="+mn-lt"/>
              </a:rPr>
              <a:t>年，我们创造了经济发展的伟大奇迹</a:t>
            </a:r>
          </a:p>
        </p:txBody>
      </p:sp>
      <p:sp>
        <p:nvSpPr>
          <p:cNvPr id="16" name="PA-1022138"/>
          <p:cNvSpPr/>
          <p:nvPr>
            <p:custDataLst>
              <p:tags r:id="rId2"/>
            </p:custDataLst>
          </p:nvPr>
        </p:nvSpPr>
        <p:spPr>
          <a:xfrm>
            <a:off x="635636" y="545481"/>
            <a:ext cx="4805680" cy="521970"/>
          </a:xfrm>
          <a:prstGeom prst="rect">
            <a:avLst/>
          </a:prstGeom>
        </p:spPr>
        <p:txBody>
          <a:bodyPr wrap="none">
            <a:spAutoFit/>
          </a:bodyPr>
          <a:lstStyle/>
          <a:p>
            <a:pPr algn="dist"/>
            <a:r>
              <a:rPr lang="en-US" altLang="zh-CN" sz="2800" kern="0" dirty="0">
                <a:solidFill>
                  <a:sysClr val="windowText" lastClr="000000"/>
                </a:solidFill>
                <a:latin typeface="字体视界-NEW魏碑体" panose="02010601030101010101" pitchFamily="2" charset="-122"/>
                <a:ea typeface="字体视界-NEW魏碑体" panose="02010601030101010101" pitchFamily="2" charset="-122"/>
                <a:cs typeface="+mn-ea"/>
                <a:sym typeface="思源黑体 CN Normal" panose="020B0400000000000000" pitchFamily="34" charset="-122"/>
              </a:rPr>
              <a:t>72</a:t>
            </a:r>
            <a:r>
              <a:rPr lang="zh-CN" altLang="en-US" sz="2800" kern="0" dirty="0">
                <a:solidFill>
                  <a:sysClr val="windowText" lastClr="000000"/>
                </a:solidFill>
                <a:latin typeface="字体视界-NEW魏碑体" panose="02010601030101010101" pitchFamily="2" charset="-122"/>
                <a:ea typeface="字体视界-NEW魏碑体" panose="02010601030101010101" pitchFamily="2" charset="-122"/>
                <a:cs typeface="+mn-ea"/>
                <a:sym typeface="思源黑体 CN Normal" panose="020B0400000000000000" pitchFamily="34" charset="-122"/>
              </a:rPr>
              <a:t>年来的光辉历程和伟大成就</a:t>
            </a:r>
          </a:p>
        </p:txBody>
      </p:sp>
      <p:grpSp>
        <p:nvGrpSpPr>
          <p:cNvPr id="5" name="组合 4"/>
          <p:cNvGrpSpPr/>
          <p:nvPr/>
        </p:nvGrpSpPr>
        <p:grpSpPr>
          <a:xfrm>
            <a:off x="983432" y="2443230"/>
            <a:ext cx="3024336" cy="3218018"/>
            <a:chOff x="983432" y="2369267"/>
            <a:chExt cx="3024336" cy="3218018"/>
          </a:xfrm>
        </p:grpSpPr>
        <p:sp>
          <p:nvSpPr>
            <p:cNvPr id="2" name="矩形: 圆角 1"/>
            <p:cNvSpPr/>
            <p:nvPr/>
          </p:nvSpPr>
          <p:spPr>
            <a:xfrm>
              <a:off x="983432" y="2369267"/>
              <a:ext cx="3024336" cy="3218018"/>
            </a:xfrm>
            <a:prstGeom prst="roundRect">
              <a:avLst/>
            </a:prstGeom>
            <a:solidFill>
              <a:srgbClr val="FFABAB"/>
            </a:solidFill>
            <a:ln>
              <a:solidFill>
                <a:srgbClr val="D12E1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PA-1022171"/>
            <p:cNvSpPr txBox="1">
              <a:spLocks noChangeArrowheads="1"/>
            </p:cNvSpPr>
            <p:nvPr>
              <p:custDataLst>
                <p:tags r:id="rId5"/>
              </p:custDataLst>
            </p:nvPr>
          </p:nvSpPr>
          <p:spPr bwMode="auto">
            <a:xfrm>
              <a:off x="1166057" y="3275615"/>
              <a:ext cx="2659085" cy="1405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a:lnSpc>
                  <a:spcPct val="130000"/>
                </a:lnSpc>
              </a:pPr>
              <a:r>
                <a:rPr lang="zh-CN" altLang="en-US" dirty="0">
                  <a:latin typeface="微软雅黑" panose="020B0503020204020204" pitchFamily="34" charset="-122"/>
                  <a:ea typeface="微软雅黑" panose="020B0503020204020204" pitchFamily="34" charset="-122"/>
                  <a:sym typeface="Arial" panose="020B0604020202020204" pitchFamily="34" charset="0"/>
                </a:rPr>
                <a:t>新中国成立后，我们在不长的时间里建立起独立的比较完整的工业体系和国民经济体系。</a:t>
              </a:r>
            </a:p>
          </p:txBody>
        </p:sp>
      </p:grpSp>
      <p:grpSp>
        <p:nvGrpSpPr>
          <p:cNvPr id="4" name="组合 3"/>
          <p:cNvGrpSpPr/>
          <p:nvPr/>
        </p:nvGrpSpPr>
        <p:grpSpPr>
          <a:xfrm>
            <a:off x="4630676" y="2443230"/>
            <a:ext cx="3024336" cy="3218018"/>
            <a:chOff x="4630676" y="2449018"/>
            <a:chExt cx="3024336" cy="3218018"/>
          </a:xfrm>
        </p:grpSpPr>
        <p:sp>
          <p:nvSpPr>
            <p:cNvPr id="18" name="矩形: 圆角 17"/>
            <p:cNvSpPr/>
            <p:nvPr/>
          </p:nvSpPr>
          <p:spPr>
            <a:xfrm>
              <a:off x="4630676" y="2449018"/>
              <a:ext cx="3024336" cy="3218018"/>
            </a:xfrm>
            <a:prstGeom prst="roundRect">
              <a:avLst/>
            </a:prstGeom>
            <a:solidFill>
              <a:srgbClr val="FFC000"/>
            </a:solidFill>
            <a:ln>
              <a:solidFill>
                <a:srgbClr val="D12E1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PA-1022174"/>
            <p:cNvSpPr txBox="1">
              <a:spLocks noChangeArrowheads="1"/>
            </p:cNvSpPr>
            <p:nvPr>
              <p:custDataLst>
                <p:tags r:id="rId4"/>
              </p:custDataLst>
            </p:nvPr>
          </p:nvSpPr>
          <p:spPr bwMode="auto">
            <a:xfrm>
              <a:off x="4871864" y="3210593"/>
              <a:ext cx="2664903" cy="1765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a:lnSpc>
                  <a:spcPct val="130000"/>
                </a:lnSpc>
              </a:pPr>
              <a:r>
                <a:rPr lang="zh-CN" altLang="en-US" dirty="0">
                  <a:latin typeface="微软雅黑" panose="020B0503020204020204" pitchFamily="34" charset="-122"/>
                  <a:ea typeface="微软雅黑" panose="020B0503020204020204" pitchFamily="34" charset="-122"/>
                  <a:sym typeface="Arial" panose="020B0604020202020204" pitchFamily="34" charset="0"/>
                </a:rPr>
                <a:t>改革开放后，对内改革、对外开放的全面展开，充分释放了中国经济的活力，创造了人类经济发展史上罕见的中国速度。</a:t>
              </a:r>
            </a:p>
          </p:txBody>
        </p:sp>
      </p:grpSp>
      <p:grpSp>
        <p:nvGrpSpPr>
          <p:cNvPr id="3" name="组合 2"/>
          <p:cNvGrpSpPr/>
          <p:nvPr/>
        </p:nvGrpSpPr>
        <p:grpSpPr>
          <a:xfrm>
            <a:off x="8289295" y="2449018"/>
            <a:ext cx="3024336" cy="3218018"/>
            <a:chOff x="8289295" y="2449018"/>
            <a:chExt cx="3024336" cy="3218018"/>
          </a:xfrm>
        </p:grpSpPr>
        <p:sp>
          <p:nvSpPr>
            <p:cNvPr id="19" name="矩形: 圆角 18"/>
            <p:cNvSpPr/>
            <p:nvPr/>
          </p:nvSpPr>
          <p:spPr>
            <a:xfrm>
              <a:off x="8289295" y="2449018"/>
              <a:ext cx="3024336" cy="3218018"/>
            </a:xfrm>
            <a:prstGeom prst="roundRect">
              <a:avLst/>
            </a:prstGeom>
            <a:solidFill>
              <a:srgbClr val="FFABAB"/>
            </a:solidFill>
            <a:ln>
              <a:solidFill>
                <a:srgbClr val="D12E1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PA-1022177"/>
            <p:cNvSpPr txBox="1">
              <a:spLocks noChangeArrowheads="1"/>
            </p:cNvSpPr>
            <p:nvPr>
              <p:custDataLst>
                <p:tags r:id="rId3"/>
              </p:custDataLst>
            </p:nvPr>
          </p:nvSpPr>
          <p:spPr bwMode="auto">
            <a:xfrm>
              <a:off x="8480155" y="3357713"/>
              <a:ext cx="2728413" cy="1765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a:lnSpc>
                  <a:spcPct val="130000"/>
                </a:lnSpc>
              </a:pPr>
              <a:r>
                <a:rPr lang="en-US" altLang="zh-CN" dirty="0">
                  <a:latin typeface="微软雅黑" panose="020B0503020204020204" pitchFamily="34" charset="-122"/>
                  <a:ea typeface="微软雅黑" panose="020B0503020204020204" pitchFamily="34" charset="-122"/>
                  <a:sym typeface="Arial" panose="020B0604020202020204" pitchFamily="34" charset="0"/>
                </a:rPr>
                <a:t>2018</a:t>
              </a:r>
              <a:r>
                <a:rPr lang="zh-CN" altLang="en-US" dirty="0">
                  <a:latin typeface="微软雅黑" panose="020B0503020204020204" pitchFamily="34" charset="-122"/>
                  <a:ea typeface="微软雅黑" panose="020B0503020204020204" pitchFamily="34" charset="-122"/>
                  <a:sym typeface="Arial" panose="020B0604020202020204" pitchFamily="34" charset="0"/>
                </a:rPr>
                <a:t>年，我国国内生产总值为</a:t>
              </a:r>
              <a:r>
                <a:rPr lang="en-US" altLang="zh-CN" dirty="0">
                  <a:latin typeface="微软雅黑" panose="020B0503020204020204" pitchFamily="34" charset="-122"/>
                  <a:ea typeface="微软雅黑" panose="020B0503020204020204" pitchFamily="34" charset="-122"/>
                  <a:sym typeface="Arial" panose="020B0604020202020204" pitchFamily="34" charset="0"/>
                </a:rPr>
                <a:t>900309</a:t>
              </a:r>
              <a:r>
                <a:rPr lang="zh-CN" altLang="en-US" dirty="0">
                  <a:latin typeface="微软雅黑" panose="020B0503020204020204" pitchFamily="34" charset="-122"/>
                  <a:ea typeface="微软雅黑" panose="020B0503020204020204" pitchFamily="34" charset="-122"/>
                  <a:sym typeface="Arial" panose="020B0604020202020204" pitchFamily="34" charset="0"/>
                </a:rPr>
                <a:t>亿元，经济总量首次站上</a:t>
              </a:r>
              <a:r>
                <a:rPr lang="en-US" altLang="zh-CN" dirty="0">
                  <a:latin typeface="微软雅黑" panose="020B0503020204020204" pitchFamily="34" charset="-122"/>
                  <a:ea typeface="微软雅黑" panose="020B0503020204020204" pitchFamily="34" charset="-122"/>
                  <a:sym typeface="Arial" panose="020B0604020202020204" pitchFamily="34" charset="0"/>
                </a:rPr>
                <a:t>90</a:t>
              </a:r>
              <a:r>
                <a:rPr lang="zh-CN" altLang="en-US" dirty="0">
                  <a:latin typeface="微软雅黑" panose="020B0503020204020204" pitchFamily="34" charset="-122"/>
                  <a:ea typeface="微软雅黑" panose="020B0503020204020204" pitchFamily="34" charset="-122"/>
                  <a:sym typeface="Arial" panose="020B0604020202020204" pitchFamily="34" charset="0"/>
                </a:rPr>
                <a:t>万亿元的历史新台阶，稳居世界第二位</a:t>
              </a: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750"/>
                                        <p:tgtEl>
                                          <p:spTgt spid="25"/>
                                        </p:tgtEl>
                                      </p:cBhvr>
                                    </p:animEffect>
                                  </p:childTnLst>
                                </p:cTn>
                              </p:par>
                            </p:childTnLst>
                          </p:cTn>
                        </p:par>
                        <p:par>
                          <p:cTn id="8" fill="hold">
                            <p:stCondLst>
                              <p:cond delay="1000"/>
                            </p:stCondLst>
                            <p:childTnLst>
                              <p:par>
                                <p:cTn id="9" presetID="16" presetClass="entr" presetSubtype="21"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arn(inVertical)">
                                      <p:cBhvr>
                                        <p:cTn id="11" dur="750"/>
                                        <p:tgtEl>
                                          <p:spTgt spid="5"/>
                                        </p:tgtEl>
                                      </p:cBhvr>
                                    </p:animEffect>
                                  </p:childTnLst>
                                </p:cTn>
                              </p:par>
                            </p:childTnLst>
                          </p:cTn>
                        </p:par>
                        <p:par>
                          <p:cTn id="12" fill="hold">
                            <p:stCondLst>
                              <p:cond delay="2000"/>
                            </p:stCondLst>
                            <p:childTnLst>
                              <p:par>
                                <p:cTn id="13" presetID="16" presetClass="entr" presetSubtype="21"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arn(inVertical)">
                                      <p:cBhvr>
                                        <p:cTn id="15" dur="750"/>
                                        <p:tgtEl>
                                          <p:spTgt spid="4"/>
                                        </p:tgtEl>
                                      </p:cBhvr>
                                    </p:animEffect>
                                  </p:childTnLst>
                                </p:cTn>
                              </p:par>
                            </p:childTnLst>
                          </p:cTn>
                        </p:par>
                        <p:par>
                          <p:cTn id="16" fill="hold">
                            <p:stCondLst>
                              <p:cond delay="3000"/>
                            </p:stCondLst>
                            <p:childTnLst>
                              <p:par>
                                <p:cTn id="17" presetID="16" presetClass="entr" presetSubtype="21"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barn(inVertical)">
                                      <p:cBhvr>
                                        <p:cTn id="19"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A-1022179"/>
          <p:cNvSpPr/>
          <p:nvPr>
            <p:custDataLst>
              <p:tags r:id="rId1"/>
            </p:custDataLst>
          </p:nvPr>
        </p:nvSpPr>
        <p:spPr>
          <a:xfrm>
            <a:off x="1055393" y="1618876"/>
            <a:ext cx="1908000" cy="1908000"/>
          </a:xfrm>
          <a:prstGeom prst="ellipse">
            <a:avLst/>
          </a:prstGeom>
          <a:solidFill>
            <a:srgbClr val="D12E18"/>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lstStyle/>
          <a:p>
            <a:pPr algn="ctr"/>
            <a:r>
              <a:rPr lang="zh-CN" altLang="en-US" sz="2500" dirty="0">
                <a:latin typeface="微软雅黑" panose="020B0503020204020204" pitchFamily="34" charset="-122"/>
                <a:ea typeface="微软雅黑" panose="020B0503020204020204" pitchFamily="34" charset="-122"/>
              </a:rPr>
              <a:t>以毛泽东同志</a:t>
            </a:r>
          </a:p>
        </p:txBody>
      </p:sp>
      <p:sp>
        <p:nvSpPr>
          <p:cNvPr id="14" name="PA-1022180"/>
          <p:cNvSpPr/>
          <p:nvPr>
            <p:custDataLst>
              <p:tags r:id="rId2"/>
            </p:custDataLst>
          </p:nvPr>
        </p:nvSpPr>
        <p:spPr>
          <a:xfrm>
            <a:off x="3274047" y="2060848"/>
            <a:ext cx="7646489" cy="1137556"/>
          </a:xfrm>
          <a:prstGeom prst="rect">
            <a:avLst/>
          </a:prstGeom>
        </p:spPr>
        <p:txBody>
          <a:bodyPr wrap="square">
            <a:spAutoFit/>
          </a:bodyPr>
          <a:lstStyle/>
          <a:p>
            <a:pPr algn="just">
              <a:lnSpc>
                <a:spcPct val="130000"/>
              </a:lnSpc>
            </a:pPr>
            <a:r>
              <a:rPr lang="zh-CN" altLang="en-US" dirty="0">
                <a:latin typeface="微软雅黑" panose="020B0503020204020204" pitchFamily="34" charset="-122"/>
                <a:ea typeface="微软雅黑" panose="020B0503020204020204" pitchFamily="34" charset="-122"/>
              </a:rPr>
              <a:t>为主要代表的中国共产党人以宏大的历史气魄，开基创业，立纲立纪，确立了人民民主专政的国体，建立了人民代表大会制度的政体，进行了极富创造性的社会主义三大改造</a:t>
            </a:r>
          </a:p>
        </p:txBody>
      </p:sp>
      <p:sp>
        <p:nvSpPr>
          <p:cNvPr id="16" name="PA-1022182"/>
          <p:cNvSpPr/>
          <p:nvPr>
            <p:custDataLst>
              <p:tags r:id="rId3"/>
            </p:custDataLst>
          </p:nvPr>
        </p:nvSpPr>
        <p:spPr>
          <a:xfrm>
            <a:off x="1134495" y="3933056"/>
            <a:ext cx="1908000" cy="1908000"/>
          </a:xfrm>
          <a:prstGeom prst="ellipse">
            <a:avLst/>
          </a:prstGeom>
          <a:solidFill>
            <a:srgbClr val="D12E18"/>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zh-CN" altLang="en-US" sz="2500" spc="-150" dirty="0">
                <a:latin typeface="微软雅黑" panose="020B0503020204020204" pitchFamily="34" charset="-122"/>
                <a:ea typeface="微软雅黑" panose="020B0503020204020204" pitchFamily="34" charset="-122"/>
              </a:rPr>
              <a:t>社会主义</a:t>
            </a:r>
            <a:endParaRPr lang="en-US" altLang="zh-CN" sz="2500" spc="-150" dirty="0">
              <a:latin typeface="微软雅黑" panose="020B0503020204020204" pitchFamily="34" charset="-122"/>
              <a:ea typeface="微软雅黑" panose="020B0503020204020204" pitchFamily="34" charset="-122"/>
            </a:endParaRPr>
          </a:p>
          <a:p>
            <a:pPr algn="ctr"/>
            <a:r>
              <a:rPr lang="zh-CN" altLang="en-US" sz="2500" spc="-150" dirty="0">
                <a:latin typeface="微软雅黑" panose="020B0503020204020204" pitchFamily="34" charset="-122"/>
                <a:ea typeface="微软雅黑" panose="020B0503020204020204" pitchFamily="34" charset="-122"/>
              </a:rPr>
              <a:t>基本制度</a:t>
            </a:r>
            <a:endParaRPr lang="en-US" altLang="zh-CN" sz="2500" spc="-150" dirty="0">
              <a:latin typeface="微软雅黑" panose="020B0503020204020204" pitchFamily="34" charset="-122"/>
              <a:ea typeface="微软雅黑" panose="020B0503020204020204" pitchFamily="34" charset="-122"/>
            </a:endParaRPr>
          </a:p>
          <a:p>
            <a:pPr algn="ctr"/>
            <a:r>
              <a:rPr lang="zh-CN" altLang="en-US" sz="2500" spc="-150" dirty="0">
                <a:latin typeface="微软雅黑" panose="020B0503020204020204" pitchFamily="34" charset="-122"/>
                <a:ea typeface="微软雅黑" panose="020B0503020204020204" pitchFamily="34" charset="-122"/>
              </a:rPr>
              <a:t>的确立</a:t>
            </a:r>
          </a:p>
        </p:txBody>
      </p:sp>
      <p:sp>
        <p:nvSpPr>
          <p:cNvPr id="17" name="PA-1022183"/>
          <p:cNvSpPr/>
          <p:nvPr>
            <p:custDataLst>
              <p:tags r:id="rId4"/>
            </p:custDataLst>
          </p:nvPr>
        </p:nvSpPr>
        <p:spPr>
          <a:xfrm>
            <a:off x="3274047" y="4597623"/>
            <a:ext cx="7646489" cy="777457"/>
          </a:xfrm>
          <a:prstGeom prst="rect">
            <a:avLst/>
          </a:prstGeom>
        </p:spPr>
        <p:txBody>
          <a:bodyPr wrap="square">
            <a:spAutoFit/>
          </a:bodyPr>
          <a:lstStyle/>
          <a:p>
            <a:pPr algn="just">
              <a:lnSpc>
                <a:spcPct val="130000"/>
              </a:lnSpc>
            </a:pPr>
            <a:r>
              <a:rPr lang="zh-CN" altLang="en-US" dirty="0">
                <a:latin typeface="微软雅黑" panose="020B0503020204020204" pitchFamily="34" charset="-122"/>
                <a:ea typeface="微软雅黑" panose="020B0503020204020204" pitchFamily="34" charset="-122"/>
              </a:rPr>
              <a:t>实现了中国历史上最深刻最伟大的社会变革，新中国展现出旺盛的生命力和巨大的发展潜力，各项事业如火如荼</a:t>
            </a:r>
          </a:p>
        </p:txBody>
      </p:sp>
      <p:sp>
        <p:nvSpPr>
          <p:cNvPr id="9" name="PA-1022138"/>
          <p:cNvSpPr/>
          <p:nvPr>
            <p:custDataLst>
              <p:tags r:id="rId5"/>
            </p:custDataLst>
          </p:nvPr>
        </p:nvSpPr>
        <p:spPr>
          <a:xfrm>
            <a:off x="635636" y="545481"/>
            <a:ext cx="4805680" cy="521970"/>
          </a:xfrm>
          <a:prstGeom prst="rect">
            <a:avLst/>
          </a:prstGeom>
        </p:spPr>
        <p:txBody>
          <a:bodyPr wrap="none">
            <a:spAutoFit/>
          </a:bodyPr>
          <a:lstStyle/>
          <a:p>
            <a:pPr algn="dist"/>
            <a:r>
              <a:rPr lang="en-US" altLang="zh-CN" sz="2800" kern="0" dirty="0">
                <a:solidFill>
                  <a:sysClr val="windowText" lastClr="000000"/>
                </a:solidFill>
                <a:latin typeface="字体视界-NEW魏碑体" panose="02010601030101010101" pitchFamily="2" charset="-122"/>
                <a:ea typeface="字体视界-NEW魏碑体" panose="02010601030101010101" pitchFamily="2" charset="-122"/>
                <a:cs typeface="+mn-ea"/>
                <a:sym typeface="思源黑体 CN Normal" panose="020B0400000000000000" pitchFamily="34" charset="-122"/>
              </a:rPr>
              <a:t>72</a:t>
            </a:r>
            <a:r>
              <a:rPr lang="zh-CN" altLang="en-US" sz="2800" kern="0" dirty="0">
                <a:solidFill>
                  <a:sysClr val="windowText" lastClr="000000"/>
                </a:solidFill>
                <a:latin typeface="字体视界-NEW魏碑体" panose="02010601030101010101" pitchFamily="2" charset="-122"/>
                <a:ea typeface="字体视界-NEW魏碑体" panose="02010601030101010101" pitchFamily="2" charset="-122"/>
                <a:cs typeface="+mn-ea"/>
                <a:sym typeface="思源黑体 CN Normal" panose="020B0400000000000000" pitchFamily="34" charset="-122"/>
              </a:rPr>
              <a:t>年来的光辉历程和伟大成就</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6" grpId="0" animBg="1"/>
      <p:bldP spid="1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A-1022138"/>
          <p:cNvSpPr/>
          <p:nvPr>
            <p:custDataLst>
              <p:tags r:id="rId1"/>
            </p:custDataLst>
          </p:nvPr>
        </p:nvSpPr>
        <p:spPr>
          <a:xfrm>
            <a:off x="635636" y="545481"/>
            <a:ext cx="4805680" cy="521970"/>
          </a:xfrm>
          <a:prstGeom prst="rect">
            <a:avLst/>
          </a:prstGeom>
        </p:spPr>
        <p:txBody>
          <a:bodyPr wrap="none">
            <a:spAutoFit/>
          </a:bodyPr>
          <a:lstStyle/>
          <a:p>
            <a:pPr algn="dist"/>
            <a:r>
              <a:rPr lang="en-US" altLang="zh-CN" sz="2800" kern="0" dirty="0">
                <a:solidFill>
                  <a:sysClr val="windowText" lastClr="000000"/>
                </a:solidFill>
                <a:latin typeface="字体视界-NEW魏碑体" panose="02010601030101010101" pitchFamily="2" charset="-122"/>
                <a:ea typeface="字体视界-NEW魏碑体" panose="02010601030101010101" pitchFamily="2" charset="-122"/>
                <a:cs typeface="+mn-ea"/>
                <a:sym typeface="思源黑体 CN Normal" panose="020B0400000000000000" pitchFamily="34" charset="-122"/>
              </a:rPr>
              <a:t>72</a:t>
            </a:r>
            <a:r>
              <a:rPr lang="zh-CN" altLang="en-US" sz="2800" kern="0" dirty="0">
                <a:solidFill>
                  <a:sysClr val="windowText" lastClr="000000"/>
                </a:solidFill>
                <a:latin typeface="字体视界-NEW魏碑体" panose="02010601030101010101" pitchFamily="2" charset="-122"/>
                <a:ea typeface="字体视界-NEW魏碑体" panose="02010601030101010101" pitchFamily="2" charset="-122"/>
                <a:cs typeface="+mn-ea"/>
                <a:sym typeface="思源黑体 CN Normal" panose="020B0400000000000000" pitchFamily="34" charset="-122"/>
              </a:rPr>
              <a:t>年来的光辉历程和伟大成就</a:t>
            </a:r>
          </a:p>
        </p:txBody>
      </p:sp>
      <p:grpSp>
        <p:nvGrpSpPr>
          <p:cNvPr id="2" name="组合 1"/>
          <p:cNvGrpSpPr/>
          <p:nvPr/>
        </p:nvGrpSpPr>
        <p:grpSpPr>
          <a:xfrm>
            <a:off x="820310" y="1827270"/>
            <a:ext cx="5347690" cy="828179"/>
            <a:chOff x="820310" y="1827270"/>
            <a:chExt cx="5347690" cy="828179"/>
          </a:xfrm>
        </p:grpSpPr>
        <p:sp>
          <p:nvSpPr>
            <p:cNvPr id="31" name="PA-1022195"/>
            <p:cNvSpPr/>
            <p:nvPr>
              <p:custDataLst>
                <p:tags r:id="rId8"/>
              </p:custDataLst>
            </p:nvPr>
          </p:nvSpPr>
          <p:spPr>
            <a:xfrm>
              <a:off x="820310" y="1827270"/>
              <a:ext cx="4680000" cy="828179"/>
            </a:xfrm>
            <a:prstGeom prst="rect">
              <a:avLst/>
            </a:prstGeom>
            <a:solidFill>
              <a:srgbClr val="D12E18"/>
            </a:solidFill>
          </p:spPr>
          <p:txBody>
            <a:bodyPr wrap="square" anchor="ctr" anchorCtr="1">
              <a:noAutofit/>
            </a:bodyPr>
            <a:lstStyle/>
            <a:p>
              <a:r>
                <a:rPr lang="zh-CN" altLang="en-US" kern="100" dirty="0">
                  <a:solidFill>
                    <a:srgbClr val="FCFCFC"/>
                  </a:solidFill>
                  <a:latin typeface="微软雅黑" panose="020B0503020204020204" pitchFamily="34" charset="-122"/>
                  <a:ea typeface="微软雅黑" panose="020B0503020204020204" pitchFamily="34" charset="-122"/>
                  <a:cs typeface="+mn-ea"/>
                  <a:sym typeface="+mn-lt"/>
                </a:rPr>
                <a:t>经过</a:t>
              </a:r>
              <a:r>
                <a:rPr lang="en-US" altLang="zh-CN" kern="100" dirty="0">
                  <a:solidFill>
                    <a:srgbClr val="FCFCFC"/>
                  </a:solidFill>
                  <a:latin typeface="微软雅黑" panose="020B0503020204020204" pitchFamily="34" charset="-122"/>
                  <a:ea typeface="微软雅黑" panose="020B0503020204020204" pitchFamily="34" charset="-122"/>
                  <a:cs typeface="+mn-ea"/>
                  <a:sym typeface="+mn-lt"/>
                </a:rPr>
                <a:t>72</a:t>
              </a:r>
              <a:r>
                <a:rPr lang="zh-CN" altLang="en-US" kern="100" dirty="0">
                  <a:solidFill>
                    <a:srgbClr val="FCFCFC"/>
                  </a:solidFill>
                  <a:latin typeface="微软雅黑" panose="020B0503020204020204" pitchFamily="34" charset="-122"/>
                  <a:ea typeface="微软雅黑" panose="020B0503020204020204" pitchFamily="34" charset="-122"/>
                  <a:cs typeface="+mn-ea"/>
                  <a:sym typeface="+mn-lt"/>
                </a:rPr>
                <a:t>年不懈努力，人民生活水平从解决温饱到实现总体小康，正在迈向全面小康</a:t>
              </a:r>
            </a:p>
          </p:txBody>
        </p:sp>
        <p:sp>
          <p:nvSpPr>
            <p:cNvPr id="23" name="PA-1022187"/>
            <p:cNvSpPr>
              <a:spLocks noChangeAspect="1"/>
            </p:cNvSpPr>
            <p:nvPr>
              <p:custDataLst>
                <p:tags r:id="rId9"/>
              </p:custDataLst>
            </p:nvPr>
          </p:nvSpPr>
          <p:spPr>
            <a:xfrm>
              <a:off x="5484000" y="1935359"/>
              <a:ext cx="684000" cy="684000"/>
            </a:xfrm>
            <a:prstGeom prst="roundRect">
              <a:avLst>
                <a:gd name="adj" fmla="val 50000"/>
              </a:avLst>
            </a:prstGeom>
            <a:solidFill>
              <a:srgbClr val="FFC000"/>
            </a:solidFill>
            <a:ln w="63500" cap="flat" cmpd="sng" algn="ctr">
              <a:solidFill>
                <a:srgbClr val="D12E18"/>
              </a:solidFill>
              <a:prstDash val="solid"/>
              <a:miter lim="800000"/>
            </a:ln>
            <a:effectLst/>
          </p:spPr>
          <p:txBody>
            <a:bodyPr rtlCol="0" anchor="ctr"/>
            <a:lstStyle/>
            <a:p>
              <a:pPr algn="ctr" defTabSz="914400">
                <a:defRPr/>
              </a:pPr>
              <a:r>
                <a:rPr lang="en-US" altLang="zh-CN" sz="2000" b="1" kern="0" dirty="0">
                  <a:solidFill>
                    <a:srgbClr val="FCFCFC"/>
                  </a:solidFill>
                  <a:latin typeface="微软雅黑" panose="020B0503020204020204" pitchFamily="34" charset="-122"/>
                  <a:ea typeface="微软雅黑" panose="020B0503020204020204" pitchFamily="34" charset="-122"/>
                  <a:cs typeface="+mn-ea"/>
                  <a:sym typeface="+mn-lt"/>
                </a:rPr>
                <a:t>1</a:t>
              </a:r>
              <a:endParaRPr lang="zh-CN" altLang="en-US" sz="2000" b="1" kern="0" dirty="0">
                <a:solidFill>
                  <a:srgbClr val="FCFCFC"/>
                </a:solidFill>
                <a:latin typeface="微软雅黑" panose="020B0503020204020204" pitchFamily="34" charset="-122"/>
                <a:ea typeface="微软雅黑" panose="020B0503020204020204" pitchFamily="34" charset="-122"/>
                <a:cs typeface="+mn-ea"/>
                <a:sym typeface="+mn-lt"/>
              </a:endParaRPr>
            </a:p>
          </p:txBody>
        </p:sp>
      </p:grpSp>
      <p:grpSp>
        <p:nvGrpSpPr>
          <p:cNvPr id="3" name="组合 2"/>
          <p:cNvGrpSpPr/>
          <p:nvPr/>
        </p:nvGrpSpPr>
        <p:grpSpPr>
          <a:xfrm>
            <a:off x="6204080" y="2681224"/>
            <a:ext cx="5292000" cy="834084"/>
            <a:chOff x="6204080" y="2681224"/>
            <a:chExt cx="5292000" cy="834084"/>
          </a:xfrm>
        </p:grpSpPr>
        <p:sp>
          <p:nvSpPr>
            <p:cNvPr id="34" name="PA-1022198"/>
            <p:cNvSpPr/>
            <p:nvPr>
              <p:custDataLst>
                <p:tags r:id="rId6"/>
              </p:custDataLst>
            </p:nvPr>
          </p:nvSpPr>
          <p:spPr>
            <a:xfrm>
              <a:off x="6816080" y="2681224"/>
              <a:ext cx="4680000" cy="834084"/>
            </a:xfrm>
            <a:prstGeom prst="rect">
              <a:avLst/>
            </a:prstGeom>
            <a:solidFill>
              <a:srgbClr val="D12E18"/>
            </a:solidFill>
          </p:spPr>
          <p:txBody>
            <a:bodyPr wrap="square" anchor="ctr" anchorCtr="1">
              <a:noAutofit/>
            </a:bodyPr>
            <a:lstStyle/>
            <a:p>
              <a:r>
                <a:rPr lang="zh-CN" altLang="en-US" kern="100" dirty="0">
                  <a:solidFill>
                    <a:srgbClr val="FCFCFC"/>
                  </a:solidFill>
                  <a:latin typeface="微软雅黑" panose="020B0503020204020204" pitchFamily="34" charset="-122"/>
                  <a:ea typeface="微软雅黑" panose="020B0503020204020204" pitchFamily="34" charset="-122"/>
                  <a:cs typeface="+mn-ea"/>
                  <a:sym typeface="+mn-lt"/>
                </a:rPr>
                <a:t>中国还建成了世界上规模最大、覆盖人口最多的社会保障体系</a:t>
              </a:r>
            </a:p>
          </p:txBody>
        </p:sp>
        <p:sp>
          <p:nvSpPr>
            <p:cNvPr id="24" name="PA-1022188"/>
            <p:cNvSpPr>
              <a:spLocks noChangeAspect="1"/>
            </p:cNvSpPr>
            <p:nvPr>
              <p:custDataLst>
                <p:tags r:id="rId7"/>
              </p:custDataLst>
            </p:nvPr>
          </p:nvSpPr>
          <p:spPr>
            <a:xfrm>
              <a:off x="6204080" y="2792266"/>
              <a:ext cx="684000" cy="684000"/>
            </a:xfrm>
            <a:prstGeom prst="roundRect">
              <a:avLst>
                <a:gd name="adj" fmla="val 50000"/>
              </a:avLst>
            </a:prstGeom>
            <a:solidFill>
              <a:srgbClr val="FFC000"/>
            </a:solidFill>
            <a:ln w="63500" cap="flat" cmpd="sng" algn="ctr">
              <a:solidFill>
                <a:srgbClr val="D12E18"/>
              </a:solidFill>
              <a:prstDash val="solid"/>
              <a:miter lim="800000"/>
            </a:ln>
            <a:effectLst/>
          </p:spPr>
          <p:txBody>
            <a:bodyPr rtlCol="0" anchor="ctr"/>
            <a:lstStyle/>
            <a:p>
              <a:pPr algn="ctr" defTabSz="914400">
                <a:defRPr/>
              </a:pPr>
              <a:r>
                <a:rPr lang="en-US" altLang="zh-CN" sz="2000" b="1" kern="0" dirty="0">
                  <a:solidFill>
                    <a:srgbClr val="FCFCFC"/>
                  </a:solidFill>
                  <a:latin typeface="微软雅黑" panose="020B0503020204020204" pitchFamily="34" charset="-122"/>
                  <a:ea typeface="微软雅黑" panose="020B0503020204020204" pitchFamily="34" charset="-122"/>
                  <a:cs typeface="+mn-ea"/>
                  <a:sym typeface="+mn-lt"/>
                </a:rPr>
                <a:t>2</a:t>
              </a:r>
              <a:endParaRPr lang="zh-CN" altLang="en-US" sz="2000" b="1" kern="0" dirty="0">
                <a:solidFill>
                  <a:srgbClr val="FCFCFC"/>
                </a:solidFill>
                <a:latin typeface="微软雅黑" panose="020B0503020204020204" pitchFamily="34" charset="-122"/>
                <a:ea typeface="微软雅黑" panose="020B0503020204020204" pitchFamily="34" charset="-122"/>
                <a:cs typeface="+mn-ea"/>
                <a:sym typeface="+mn-lt"/>
              </a:endParaRPr>
            </a:p>
          </p:txBody>
        </p:sp>
      </p:grpSp>
      <p:grpSp>
        <p:nvGrpSpPr>
          <p:cNvPr id="4" name="组合 3"/>
          <p:cNvGrpSpPr/>
          <p:nvPr/>
        </p:nvGrpSpPr>
        <p:grpSpPr>
          <a:xfrm>
            <a:off x="820309" y="3515308"/>
            <a:ext cx="5301804" cy="875872"/>
            <a:chOff x="820309" y="3515308"/>
            <a:chExt cx="5301804" cy="875872"/>
          </a:xfrm>
        </p:grpSpPr>
        <p:sp>
          <p:nvSpPr>
            <p:cNvPr id="33" name="PA-1022197"/>
            <p:cNvSpPr/>
            <p:nvPr>
              <p:custDataLst>
                <p:tags r:id="rId4"/>
              </p:custDataLst>
            </p:nvPr>
          </p:nvSpPr>
          <p:spPr>
            <a:xfrm>
              <a:off x="820309" y="3515308"/>
              <a:ext cx="4680000" cy="875872"/>
            </a:xfrm>
            <a:prstGeom prst="rect">
              <a:avLst/>
            </a:prstGeom>
            <a:solidFill>
              <a:srgbClr val="D12E18"/>
            </a:solidFill>
          </p:spPr>
          <p:txBody>
            <a:bodyPr wrap="square" anchor="ctr" anchorCtr="1">
              <a:noAutofit/>
            </a:bodyPr>
            <a:lstStyle/>
            <a:p>
              <a:r>
                <a:rPr lang="en-US" altLang="zh-CN" kern="100" dirty="0">
                  <a:solidFill>
                    <a:srgbClr val="FCFCFC"/>
                  </a:solidFill>
                  <a:latin typeface="微软雅黑" panose="020B0503020204020204" pitchFamily="34" charset="-122"/>
                  <a:ea typeface="微软雅黑" panose="020B0503020204020204" pitchFamily="34" charset="-122"/>
                  <a:cs typeface="+mn-ea"/>
                  <a:sym typeface="+mn-lt"/>
                </a:rPr>
                <a:t>1978</a:t>
              </a:r>
              <a:r>
                <a:rPr lang="zh-CN" altLang="en-US" kern="100" dirty="0">
                  <a:solidFill>
                    <a:srgbClr val="FCFCFC"/>
                  </a:solidFill>
                  <a:latin typeface="微软雅黑" panose="020B0503020204020204" pitchFamily="34" charset="-122"/>
                  <a:ea typeface="微软雅黑" panose="020B0503020204020204" pitchFamily="34" charset="-122"/>
                  <a:cs typeface="+mn-ea"/>
                  <a:sym typeface="+mn-lt"/>
                </a:rPr>
                <a:t>年，我国农村贫困人口高达</a:t>
              </a:r>
              <a:r>
                <a:rPr lang="en-US" altLang="zh-CN" kern="100" dirty="0">
                  <a:solidFill>
                    <a:srgbClr val="FCFCFC"/>
                  </a:solidFill>
                  <a:latin typeface="微软雅黑" panose="020B0503020204020204" pitchFamily="34" charset="-122"/>
                  <a:ea typeface="微软雅黑" panose="020B0503020204020204" pitchFamily="34" charset="-122"/>
                  <a:cs typeface="+mn-ea"/>
                  <a:sym typeface="+mn-lt"/>
                </a:rPr>
                <a:t>7.7</a:t>
              </a:r>
              <a:r>
                <a:rPr lang="zh-CN" altLang="en-US" kern="100" dirty="0">
                  <a:solidFill>
                    <a:srgbClr val="FCFCFC"/>
                  </a:solidFill>
                  <a:latin typeface="微软雅黑" panose="020B0503020204020204" pitchFamily="34" charset="-122"/>
                  <a:ea typeface="微软雅黑" panose="020B0503020204020204" pitchFamily="34" charset="-122"/>
                  <a:cs typeface="+mn-ea"/>
                  <a:sym typeface="+mn-lt"/>
                </a:rPr>
                <a:t>亿人，到</a:t>
              </a:r>
              <a:r>
                <a:rPr lang="en-US" altLang="zh-CN" kern="100" dirty="0">
                  <a:solidFill>
                    <a:srgbClr val="FCFCFC"/>
                  </a:solidFill>
                  <a:latin typeface="微软雅黑" panose="020B0503020204020204" pitchFamily="34" charset="-122"/>
                  <a:ea typeface="微软雅黑" panose="020B0503020204020204" pitchFamily="34" charset="-122"/>
                  <a:cs typeface="+mn-ea"/>
                  <a:sym typeface="+mn-lt"/>
                </a:rPr>
                <a:t>2018</a:t>
              </a:r>
              <a:r>
                <a:rPr lang="zh-CN" altLang="en-US" kern="100" dirty="0">
                  <a:solidFill>
                    <a:srgbClr val="FCFCFC"/>
                  </a:solidFill>
                  <a:latin typeface="微软雅黑" panose="020B0503020204020204" pitchFamily="34" charset="-122"/>
                  <a:ea typeface="微软雅黑" panose="020B0503020204020204" pitchFamily="34" charset="-122"/>
                  <a:cs typeface="+mn-ea"/>
                  <a:sym typeface="+mn-lt"/>
                </a:rPr>
                <a:t>年我国农村贫困人口已下降到</a:t>
              </a:r>
              <a:r>
                <a:rPr lang="en-US" altLang="zh-CN" kern="100" dirty="0">
                  <a:solidFill>
                    <a:srgbClr val="FCFCFC"/>
                  </a:solidFill>
                  <a:latin typeface="微软雅黑" panose="020B0503020204020204" pitchFamily="34" charset="-122"/>
                  <a:ea typeface="微软雅黑" panose="020B0503020204020204" pitchFamily="34" charset="-122"/>
                  <a:cs typeface="+mn-ea"/>
                  <a:sym typeface="+mn-lt"/>
                </a:rPr>
                <a:t>1660</a:t>
              </a:r>
              <a:r>
                <a:rPr lang="zh-CN" altLang="en-US" kern="100" dirty="0">
                  <a:solidFill>
                    <a:srgbClr val="FCFCFC"/>
                  </a:solidFill>
                  <a:latin typeface="微软雅黑" panose="020B0503020204020204" pitchFamily="34" charset="-122"/>
                  <a:ea typeface="微软雅黑" panose="020B0503020204020204" pitchFamily="34" charset="-122"/>
                  <a:cs typeface="+mn-ea"/>
                  <a:sym typeface="+mn-lt"/>
                </a:rPr>
                <a:t>万人</a:t>
              </a:r>
            </a:p>
          </p:txBody>
        </p:sp>
        <p:sp>
          <p:nvSpPr>
            <p:cNvPr id="25" name="PA-1022189"/>
            <p:cNvSpPr>
              <a:spLocks noChangeAspect="1"/>
            </p:cNvSpPr>
            <p:nvPr>
              <p:custDataLst>
                <p:tags r:id="rId5"/>
              </p:custDataLst>
            </p:nvPr>
          </p:nvSpPr>
          <p:spPr>
            <a:xfrm>
              <a:off x="5438113" y="3684879"/>
              <a:ext cx="684000" cy="684000"/>
            </a:xfrm>
            <a:prstGeom prst="roundRect">
              <a:avLst>
                <a:gd name="adj" fmla="val 50000"/>
              </a:avLst>
            </a:prstGeom>
            <a:solidFill>
              <a:srgbClr val="FFC000"/>
            </a:solidFill>
            <a:ln w="63500" cap="flat" cmpd="sng" algn="ctr">
              <a:solidFill>
                <a:srgbClr val="D12E18"/>
              </a:solidFill>
              <a:prstDash val="solid"/>
              <a:miter lim="800000"/>
            </a:ln>
            <a:effectLst/>
          </p:spPr>
          <p:txBody>
            <a:bodyPr rtlCol="0" anchor="ctr"/>
            <a:lstStyle/>
            <a:p>
              <a:pPr algn="ctr" defTabSz="914400">
                <a:defRPr/>
              </a:pPr>
              <a:r>
                <a:rPr lang="en-US" altLang="zh-CN" sz="2000" b="1" kern="0" dirty="0">
                  <a:solidFill>
                    <a:srgbClr val="FCFCFC"/>
                  </a:solidFill>
                  <a:latin typeface="微软雅黑" panose="020B0503020204020204" pitchFamily="34" charset="-122"/>
                  <a:ea typeface="微软雅黑" panose="020B0503020204020204" pitchFamily="34" charset="-122"/>
                  <a:cs typeface="+mn-ea"/>
                  <a:sym typeface="+mn-lt"/>
                </a:rPr>
                <a:t>3</a:t>
              </a:r>
              <a:endParaRPr lang="zh-CN" altLang="en-US" sz="2000" b="1" kern="0" dirty="0">
                <a:solidFill>
                  <a:srgbClr val="FCFCFC"/>
                </a:solidFill>
                <a:latin typeface="微软雅黑" panose="020B0503020204020204" pitchFamily="34" charset="-122"/>
                <a:ea typeface="微软雅黑" panose="020B0503020204020204" pitchFamily="34" charset="-122"/>
                <a:cs typeface="+mn-ea"/>
                <a:sym typeface="+mn-lt"/>
              </a:endParaRPr>
            </a:p>
          </p:txBody>
        </p:sp>
      </p:grpSp>
      <p:grpSp>
        <p:nvGrpSpPr>
          <p:cNvPr id="5" name="组合 4"/>
          <p:cNvGrpSpPr/>
          <p:nvPr/>
        </p:nvGrpSpPr>
        <p:grpSpPr>
          <a:xfrm>
            <a:off x="6204080" y="4391180"/>
            <a:ext cx="5292443" cy="1155357"/>
            <a:chOff x="6204080" y="4391180"/>
            <a:chExt cx="5292443" cy="1155357"/>
          </a:xfrm>
        </p:grpSpPr>
        <p:sp>
          <p:nvSpPr>
            <p:cNvPr id="32" name="PA-1022196"/>
            <p:cNvSpPr/>
            <p:nvPr>
              <p:custDataLst>
                <p:tags r:id="rId2"/>
              </p:custDataLst>
            </p:nvPr>
          </p:nvSpPr>
          <p:spPr>
            <a:xfrm>
              <a:off x="6816523" y="4391180"/>
              <a:ext cx="4680000" cy="1155357"/>
            </a:xfrm>
            <a:prstGeom prst="rect">
              <a:avLst/>
            </a:prstGeom>
            <a:solidFill>
              <a:srgbClr val="D12E18"/>
            </a:solidFill>
          </p:spPr>
          <p:txBody>
            <a:bodyPr wrap="square" anchor="ctr" anchorCtr="1">
              <a:noAutofit/>
            </a:bodyPr>
            <a:lstStyle/>
            <a:p>
              <a:r>
                <a:rPr lang="zh-CN" altLang="en-US" kern="100" dirty="0">
                  <a:solidFill>
                    <a:srgbClr val="FCFCFC"/>
                  </a:solidFill>
                  <a:latin typeface="微软雅黑" panose="020B0503020204020204" pitchFamily="34" charset="-122"/>
                  <a:ea typeface="微软雅黑" panose="020B0503020204020204" pitchFamily="34" charset="-122"/>
                  <a:cs typeface="+mn-ea"/>
                  <a:sym typeface="+mn-lt"/>
                </a:rPr>
                <a:t>截至</a:t>
              </a:r>
              <a:r>
                <a:rPr lang="en-US" altLang="zh-CN" kern="100" dirty="0">
                  <a:solidFill>
                    <a:srgbClr val="FCFCFC"/>
                  </a:solidFill>
                  <a:latin typeface="微软雅黑" panose="020B0503020204020204" pitchFamily="34" charset="-122"/>
                  <a:ea typeface="微软雅黑" panose="020B0503020204020204" pitchFamily="34" charset="-122"/>
                  <a:cs typeface="+mn-ea"/>
                  <a:sym typeface="+mn-lt"/>
                </a:rPr>
                <a:t>2018</a:t>
              </a:r>
              <a:r>
                <a:rPr lang="zh-CN" altLang="en-US" kern="100" dirty="0">
                  <a:solidFill>
                    <a:srgbClr val="FCFCFC"/>
                  </a:solidFill>
                  <a:latin typeface="微软雅黑" panose="020B0503020204020204" pitchFamily="34" charset="-122"/>
                  <a:ea typeface="微软雅黑" panose="020B0503020204020204" pitchFamily="34" charset="-122"/>
                  <a:cs typeface="+mn-ea"/>
                  <a:sym typeface="+mn-lt"/>
                </a:rPr>
                <a:t>年</a:t>
              </a:r>
              <a:r>
                <a:rPr lang="en-US" altLang="zh-CN" kern="100" dirty="0">
                  <a:solidFill>
                    <a:srgbClr val="FCFCFC"/>
                  </a:solidFill>
                  <a:latin typeface="微软雅黑" panose="020B0503020204020204" pitchFamily="34" charset="-122"/>
                  <a:ea typeface="微软雅黑" panose="020B0503020204020204" pitchFamily="34" charset="-122"/>
                  <a:cs typeface="+mn-ea"/>
                  <a:sym typeface="+mn-lt"/>
                </a:rPr>
                <a:t>6</a:t>
              </a:r>
              <a:r>
                <a:rPr lang="zh-CN" altLang="en-US" kern="100" dirty="0">
                  <a:solidFill>
                    <a:srgbClr val="FCFCFC"/>
                  </a:solidFill>
                  <a:latin typeface="微软雅黑" panose="020B0503020204020204" pitchFamily="34" charset="-122"/>
                  <a:ea typeface="微软雅黑" panose="020B0503020204020204" pitchFamily="34" charset="-122"/>
                  <a:cs typeface="+mn-ea"/>
                  <a:sym typeface="+mn-lt"/>
                </a:rPr>
                <a:t>月，我国基本养老保险、失业保险、工伤保险参保人数分别达到</a:t>
              </a:r>
              <a:r>
                <a:rPr lang="en-US" altLang="zh-CN" kern="100" dirty="0">
                  <a:solidFill>
                    <a:srgbClr val="FCFCFC"/>
                  </a:solidFill>
                  <a:latin typeface="微软雅黑" panose="020B0503020204020204" pitchFamily="34" charset="-122"/>
                  <a:ea typeface="微软雅黑" panose="020B0503020204020204" pitchFamily="34" charset="-122"/>
                  <a:cs typeface="+mn-ea"/>
                  <a:sym typeface="+mn-lt"/>
                </a:rPr>
                <a:t>9.25</a:t>
              </a:r>
              <a:r>
                <a:rPr lang="zh-CN" altLang="en-US" kern="100" dirty="0">
                  <a:solidFill>
                    <a:srgbClr val="FCFCFC"/>
                  </a:solidFill>
                  <a:latin typeface="微软雅黑" panose="020B0503020204020204" pitchFamily="34" charset="-122"/>
                  <a:ea typeface="微软雅黑" panose="020B0503020204020204" pitchFamily="34" charset="-122"/>
                  <a:cs typeface="+mn-ea"/>
                  <a:sym typeface="+mn-lt"/>
                </a:rPr>
                <a:t>亿、</a:t>
              </a:r>
              <a:r>
                <a:rPr lang="en-US" altLang="zh-CN" kern="100" dirty="0">
                  <a:solidFill>
                    <a:srgbClr val="FCFCFC"/>
                  </a:solidFill>
                  <a:latin typeface="微软雅黑" panose="020B0503020204020204" pitchFamily="34" charset="-122"/>
                  <a:ea typeface="微软雅黑" panose="020B0503020204020204" pitchFamily="34" charset="-122"/>
                  <a:cs typeface="+mn-ea"/>
                  <a:sym typeface="+mn-lt"/>
                </a:rPr>
                <a:t>1.91</a:t>
              </a:r>
              <a:r>
                <a:rPr lang="zh-CN" altLang="en-US" kern="100" dirty="0">
                  <a:solidFill>
                    <a:srgbClr val="FCFCFC"/>
                  </a:solidFill>
                  <a:latin typeface="微软雅黑" panose="020B0503020204020204" pitchFamily="34" charset="-122"/>
                  <a:ea typeface="微软雅黑" panose="020B0503020204020204" pitchFamily="34" charset="-122"/>
                  <a:cs typeface="+mn-ea"/>
                  <a:sym typeface="+mn-lt"/>
                </a:rPr>
                <a:t>亿、</a:t>
              </a:r>
              <a:r>
                <a:rPr lang="en-US" altLang="zh-CN" kern="100" dirty="0">
                  <a:solidFill>
                    <a:srgbClr val="FCFCFC"/>
                  </a:solidFill>
                  <a:latin typeface="微软雅黑" panose="020B0503020204020204" pitchFamily="34" charset="-122"/>
                  <a:ea typeface="微软雅黑" panose="020B0503020204020204" pitchFamily="34" charset="-122"/>
                  <a:cs typeface="+mn-ea"/>
                  <a:sym typeface="+mn-lt"/>
                </a:rPr>
                <a:t>2.3</a:t>
              </a:r>
              <a:r>
                <a:rPr lang="zh-CN" altLang="en-US" kern="100" dirty="0">
                  <a:solidFill>
                    <a:srgbClr val="FCFCFC"/>
                  </a:solidFill>
                  <a:latin typeface="微软雅黑" panose="020B0503020204020204" pitchFamily="34" charset="-122"/>
                  <a:ea typeface="微软雅黑" panose="020B0503020204020204" pitchFamily="34" charset="-122"/>
                  <a:cs typeface="+mn-ea"/>
                  <a:sym typeface="+mn-lt"/>
                </a:rPr>
                <a:t>亿。</a:t>
              </a:r>
            </a:p>
          </p:txBody>
        </p:sp>
        <p:sp>
          <p:nvSpPr>
            <p:cNvPr id="26" name="PA-1022190"/>
            <p:cNvSpPr>
              <a:spLocks noChangeAspect="1"/>
            </p:cNvSpPr>
            <p:nvPr>
              <p:custDataLst>
                <p:tags r:id="rId3"/>
              </p:custDataLst>
            </p:nvPr>
          </p:nvSpPr>
          <p:spPr>
            <a:xfrm>
              <a:off x="6204080" y="4662858"/>
              <a:ext cx="684000" cy="684000"/>
            </a:xfrm>
            <a:prstGeom prst="roundRect">
              <a:avLst>
                <a:gd name="adj" fmla="val 50000"/>
              </a:avLst>
            </a:prstGeom>
            <a:solidFill>
              <a:srgbClr val="FFC000"/>
            </a:solidFill>
            <a:ln w="63500" cap="flat" cmpd="sng" algn="ctr">
              <a:solidFill>
                <a:srgbClr val="D12E18"/>
              </a:solidFill>
              <a:prstDash val="solid"/>
              <a:miter lim="800000"/>
            </a:ln>
            <a:effectLst/>
          </p:spPr>
          <p:txBody>
            <a:bodyPr rtlCol="0" anchor="ctr"/>
            <a:lstStyle/>
            <a:p>
              <a:pPr algn="ctr" defTabSz="914400">
                <a:defRPr/>
              </a:pPr>
              <a:r>
                <a:rPr lang="en-US" altLang="zh-CN" sz="2000" b="1" kern="0" dirty="0">
                  <a:solidFill>
                    <a:srgbClr val="FCFCFC"/>
                  </a:solidFill>
                  <a:latin typeface="微软雅黑" panose="020B0503020204020204" pitchFamily="34" charset="-122"/>
                  <a:ea typeface="微软雅黑" panose="020B0503020204020204" pitchFamily="34" charset="-122"/>
                  <a:cs typeface="+mn-ea"/>
                  <a:sym typeface="+mn-lt"/>
                </a:rPr>
                <a:t>4</a:t>
              </a:r>
              <a:endParaRPr lang="zh-CN" altLang="en-US" sz="2000" b="1" kern="0" dirty="0">
                <a:solidFill>
                  <a:srgbClr val="FCFCFC"/>
                </a:solidFill>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0-#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2"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750" fill="hold"/>
                                        <p:tgtEl>
                                          <p:spTgt spid="3"/>
                                        </p:tgtEl>
                                        <p:attrNameLst>
                                          <p:attrName>ppt_x</p:attrName>
                                        </p:attrNameLst>
                                      </p:cBhvr>
                                      <p:tavLst>
                                        <p:tav tm="0">
                                          <p:val>
                                            <p:strVal val="1+#ppt_w/2"/>
                                          </p:val>
                                        </p:tav>
                                        <p:tav tm="100000">
                                          <p:val>
                                            <p:strVal val="#ppt_x"/>
                                          </p:val>
                                        </p:tav>
                                      </p:tavLst>
                                    </p:anim>
                                    <p:anim calcmode="lin" valueType="num">
                                      <p:cBhvr additive="base">
                                        <p:cTn id="13" dur="750" fill="hold"/>
                                        <p:tgtEl>
                                          <p:spTgt spid="3"/>
                                        </p:tgtEl>
                                        <p:attrNameLst>
                                          <p:attrName>ppt_y</p:attrName>
                                        </p:attrNameLst>
                                      </p:cBhvr>
                                      <p:tavLst>
                                        <p:tav tm="0">
                                          <p:val>
                                            <p:strVal val="#ppt_y"/>
                                          </p:val>
                                        </p:tav>
                                        <p:tav tm="100000">
                                          <p:val>
                                            <p:strVal val="#ppt_y"/>
                                          </p:val>
                                        </p:tav>
                                      </p:tavLst>
                                    </p:anim>
                                  </p:childTnLst>
                                </p:cTn>
                              </p:par>
                            </p:childTnLst>
                          </p:cTn>
                        </p:par>
                        <p:par>
                          <p:cTn id="14" fill="hold">
                            <p:stCondLst>
                              <p:cond delay="2000"/>
                            </p:stCondLst>
                            <p:childTnLst>
                              <p:par>
                                <p:cTn id="15" presetID="2" presetClass="entr" presetSubtype="8"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750" fill="hold"/>
                                        <p:tgtEl>
                                          <p:spTgt spid="4"/>
                                        </p:tgtEl>
                                        <p:attrNameLst>
                                          <p:attrName>ppt_x</p:attrName>
                                        </p:attrNameLst>
                                      </p:cBhvr>
                                      <p:tavLst>
                                        <p:tav tm="0">
                                          <p:val>
                                            <p:strVal val="0-#ppt_w/2"/>
                                          </p:val>
                                        </p:tav>
                                        <p:tav tm="100000">
                                          <p:val>
                                            <p:strVal val="#ppt_x"/>
                                          </p:val>
                                        </p:tav>
                                      </p:tavLst>
                                    </p:anim>
                                    <p:anim calcmode="lin" valueType="num">
                                      <p:cBhvr additive="base">
                                        <p:cTn id="18" dur="750" fill="hold"/>
                                        <p:tgtEl>
                                          <p:spTgt spid="4"/>
                                        </p:tgtEl>
                                        <p:attrNameLst>
                                          <p:attrName>ppt_y</p:attrName>
                                        </p:attrNameLst>
                                      </p:cBhvr>
                                      <p:tavLst>
                                        <p:tav tm="0">
                                          <p:val>
                                            <p:strVal val="#ppt_y"/>
                                          </p:val>
                                        </p:tav>
                                        <p:tav tm="100000">
                                          <p:val>
                                            <p:strVal val="#ppt_y"/>
                                          </p:val>
                                        </p:tav>
                                      </p:tavLst>
                                    </p:anim>
                                  </p:childTnLst>
                                </p:cTn>
                              </p:par>
                            </p:childTnLst>
                          </p:cTn>
                        </p:par>
                        <p:par>
                          <p:cTn id="19" fill="hold">
                            <p:stCondLst>
                              <p:cond delay="3000"/>
                            </p:stCondLst>
                            <p:childTnLst>
                              <p:par>
                                <p:cTn id="20" presetID="2" presetClass="entr" presetSubtype="2"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750" fill="hold"/>
                                        <p:tgtEl>
                                          <p:spTgt spid="5"/>
                                        </p:tgtEl>
                                        <p:attrNameLst>
                                          <p:attrName>ppt_x</p:attrName>
                                        </p:attrNameLst>
                                      </p:cBhvr>
                                      <p:tavLst>
                                        <p:tav tm="0">
                                          <p:val>
                                            <p:strVal val="1+#ppt_w/2"/>
                                          </p:val>
                                        </p:tav>
                                        <p:tav tm="100000">
                                          <p:val>
                                            <p:strVal val="#ppt_x"/>
                                          </p:val>
                                        </p:tav>
                                      </p:tavLst>
                                    </p:anim>
                                    <p:anim calcmode="lin" valueType="num">
                                      <p:cBhvr additive="base">
                                        <p:cTn id="23"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A-102223"/>
          <p:cNvSpPr/>
          <p:nvPr>
            <p:custDataLst>
              <p:tags r:id="rId1"/>
            </p:custDataLst>
          </p:nvPr>
        </p:nvSpPr>
        <p:spPr>
          <a:xfrm>
            <a:off x="665782" y="580013"/>
            <a:ext cx="1829818" cy="523220"/>
          </a:xfrm>
          <a:prstGeom prst="rect">
            <a:avLst/>
          </a:prstGeom>
        </p:spPr>
        <p:txBody>
          <a:bodyPr wrap="square">
            <a:spAutoFit/>
          </a:bodyPr>
          <a:lstStyle/>
          <a:p>
            <a:pPr lvl="0" algn="dist"/>
            <a:r>
              <a:rPr lang="zh-CN" altLang="en-US" sz="2800" kern="0" dirty="0">
                <a:solidFill>
                  <a:sysClr val="windowText" lastClr="000000"/>
                </a:solidFill>
                <a:latin typeface="字体视界-NEW魏碑体" panose="02010601030101010101" pitchFamily="2" charset="-122"/>
                <a:ea typeface="字体视界-NEW魏碑体" panose="02010601030101010101" pitchFamily="2" charset="-122"/>
                <a:cs typeface="+mn-ea"/>
                <a:sym typeface="思源黑体 CN Normal" panose="020B0400000000000000" pitchFamily="34" charset="-122"/>
              </a:rPr>
              <a:t>前言导读</a:t>
            </a:r>
          </a:p>
        </p:txBody>
      </p:sp>
      <p:sp>
        <p:nvSpPr>
          <p:cNvPr id="14" name="PA-102226"/>
          <p:cNvSpPr/>
          <p:nvPr>
            <p:custDataLst>
              <p:tags r:id="rId2"/>
            </p:custDataLst>
          </p:nvPr>
        </p:nvSpPr>
        <p:spPr>
          <a:xfrm>
            <a:off x="696051" y="3170630"/>
            <a:ext cx="8496293" cy="2306955"/>
          </a:xfrm>
          <a:prstGeom prst="rect">
            <a:avLst/>
          </a:prstGeom>
        </p:spPr>
        <p:txBody>
          <a:bodyPr wrap="square">
            <a:spAutoFit/>
          </a:bodyPr>
          <a:lstStyle/>
          <a:p>
            <a:pPr algn="just">
              <a:lnSpc>
                <a:spcPct val="200000"/>
              </a:lnSpc>
            </a:pPr>
            <a:r>
              <a:rPr lang="zh-CN" altLang="en-US" dirty="0">
                <a:latin typeface="微软雅黑" panose="020B0503020204020204" pitchFamily="34" charset="-122"/>
                <a:ea typeface="微软雅黑" panose="020B0503020204020204" pitchFamily="34" charset="-122"/>
              </a:rPr>
              <a:t>也是中国共产党成立</a:t>
            </a:r>
            <a:r>
              <a:rPr lang="en-US" altLang="zh-CN" dirty="0">
                <a:latin typeface="微软雅黑" panose="020B0503020204020204" pitchFamily="34" charset="-122"/>
                <a:ea typeface="微软雅黑" panose="020B0503020204020204" pitchFamily="34" charset="-122"/>
              </a:rPr>
              <a:t>100</a:t>
            </a:r>
            <a:r>
              <a:rPr lang="zh-CN" altLang="en-US" dirty="0">
                <a:latin typeface="微软雅黑" panose="020B0503020204020204" pitchFamily="34" charset="-122"/>
                <a:ea typeface="微软雅黑" panose="020B0503020204020204" pitchFamily="34" charset="-122"/>
              </a:rPr>
              <a:t>周年，是决胜全面建成小康社会第一个百年奋斗目标的关键之年。在新的一年中有无数的机会等待我们发掘，更有无数的挑战需以严正的态度去对待，为此我们更需要按照党的十九大作出的战略部署，迎难而上，以坚定的步伐向着百年目标前进。</a:t>
            </a:r>
          </a:p>
        </p:txBody>
      </p:sp>
      <p:pic>
        <p:nvPicPr>
          <p:cNvPr id="3" name="图片 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429451" y="3170630"/>
            <a:ext cx="3773147" cy="3076699"/>
          </a:xfrm>
          <a:prstGeom prst="rect">
            <a:avLst/>
          </a:prstGeom>
        </p:spPr>
      </p:pic>
      <p:grpSp>
        <p:nvGrpSpPr>
          <p:cNvPr id="5" name="组合 4"/>
          <p:cNvGrpSpPr/>
          <p:nvPr/>
        </p:nvGrpSpPr>
        <p:grpSpPr>
          <a:xfrm>
            <a:off x="665783" y="1479421"/>
            <a:ext cx="8382546" cy="1382938"/>
            <a:chOff x="665783" y="1479421"/>
            <a:chExt cx="8382546" cy="1382938"/>
          </a:xfrm>
        </p:grpSpPr>
        <p:sp>
          <p:nvSpPr>
            <p:cNvPr id="11" name="PA-102224"/>
            <p:cNvSpPr/>
            <p:nvPr>
              <p:custDataLst>
                <p:tags r:id="rId3"/>
              </p:custDataLst>
            </p:nvPr>
          </p:nvSpPr>
          <p:spPr>
            <a:xfrm>
              <a:off x="665783" y="1479421"/>
              <a:ext cx="8382546" cy="1382938"/>
            </a:xfrm>
            <a:prstGeom prst="rect">
              <a:avLst/>
            </a:prstGeom>
            <a:solidFill>
              <a:srgbClr val="D12E18"/>
            </a:solidFill>
            <a:ln>
              <a:noFill/>
            </a:ln>
            <a:effectLst>
              <a:outerShdw blurRad="127000" dist="50800" dir="54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PA-102225"/>
            <p:cNvSpPr/>
            <p:nvPr>
              <p:custDataLst>
                <p:tags r:id="rId4"/>
              </p:custDataLst>
            </p:nvPr>
          </p:nvSpPr>
          <p:spPr>
            <a:xfrm>
              <a:off x="1162316" y="1787692"/>
              <a:ext cx="7338060" cy="783590"/>
            </a:xfrm>
            <a:prstGeom prst="rect">
              <a:avLst/>
            </a:prstGeom>
          </p:spPr>
          <p:txBody>
            <a:bodyPr wrap="none">
              <a:spAutoFit/>
            </a:bodyPr>
            <a:lstStyle/>
            <a:p>
              <a:pPr algn="ctr"/>
              <a:r>
                <a:rPr lang="en-US" altLang="zh-CN" sz="45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2021</a:t>
              </a:r>
              <a:r>
                <a:rPr lang="zh-CN" altLang="en-US" sz="45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年是新中国成立</a:t>
              </a:r>
              <a:r>
                <a:rPr lang="en-US" altLang="zh-CN" sz="45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72</a:t>
              </a:r>
              <a:r>
                <a:rPr lang="zh-CN" altLang="en-US" sz="45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周年</a:t>
              </a:r>
            </a:p>
          </p:txBody>
        </p:sp>
        <p:sp>
          <p:nvSpPr>
            <p:cNvPr id="4" name="矩形 3"/>
            <p:cNvSpPr/>
            <p:nvPr/>
          </p:nvSpPr>
          <p:spPr>
            <a:xfrm>
              <a:off x="983432" y="1787692"/>
              <a:ext cx="7704856" cy="78483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文本框 1"/>
          <p:cNvSpPr txBox="1"/>
          <p:nvPr/>
        </p:nvSpPr>
        <p:spPr>
          <a:xfrm>
            <a:off x="4871864" y="836712"/>
            <a:ext cx="2808312" cy="369332"/>
          </a:xfrm>
          <a:prstGeom prst="rect">
            <a:avLst/>
          </a:prstGeom>
          <a:noFill/>
        </p:spPr>
        <p:txBody>
          <a:bodyPr wrap="square" rtlCol="0">
            <a:spAutoFit/>
          </a:bodyPr>
          <a:lstStyle/>
          <a:p>
            <a:r>
              <a:rPr lang="en-US" altLang="zh-CN" dirty="0">
                <a:solidFill>
                  <a:srgbClr val="FFE1E1"/>
                </a:solidFill>
              </a:rPr>
              <a:t>https://www.ypppt.com/</a:t>
            </a:r>
            <a:endParaRPr lang="zh-CN" altLang="en-US" dirty="0">
              <a:solidFill>
                <a:srgbClr val="FFE1E1"/>
              </a:solidFill>
            </a:endParaRPr>
          </a:p>
        </p:txBody>
      </p:sp>
    </p:spTree>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42" presetClass="entr" presetSubtype="0" fill="hold" grpId="0" nodeType="afterEffect">
                                  <p:stCondLst>
                                    <p:cond delay="0"/>
                                  </p:stCondLst>
                                  <p:iterate type="wd">
                                    <p:tmPct val="3000"/>
                                  </p:iterate>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par>
                          <p:cTn id="15" fill="hold">
                            <p:stCondLst>
                              <p:cond delay="5320"/>
                            </p:stCondLst>
                            <p:childTnLst>
                              <p:par>
                                <p:cTn id="16" presetID="22" presetClass="entr" presetSubtype="4"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down)">
                                      <p:cBhvr>
                                        <p:cTn id="18"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44373" y="-243408"/>
            <a:ext cx="6858000" cy="6858000"/>
          </a:xfrm>
          <a:prstGeom prst="rect">
            <a:avLst/>
          </a:prstGeom>
          <a:effectLst>
            <a:outerShdw blurRad="50800" dist="38100" dir="2700000" algn="tl" rotWithShape="0">
              <a:prstClr val="black">
                <a:alpha val="25000"/>
              </a:prstClr>
            </a:outerShdw>
          </a:effectLst>
        </p:spPr>
      </p:pic>
      <p:sp>
        <p:nvSpPr>
          <p:cNvPr id="4" name="PA-102240"/>
          <p:cNvSpPr/>
          <p:nvPr>
            <p:custDataLst>
              <p:tags r:id="rId1"/>
            </p:custDataLst>
          </p:nvPr>
        </p:nvSpPr>
        <p:spPr>
          <a:xfrm>
            <a:off x="4469410" y="2412161"/>
            <a:ext cx="3649403" cy="2400657"/>
          </a:xfrm>
          <a:prstGeom prst="rect">
            <a:avLst/>
          </a:prstGeom>
        </p:spPr>
        <p:txBody>
          <a:bodyPr wrap="square">
            <a:spAutoFit/>
          </a:bodyPr>
          <a:lstStyle/>
          <a:p>
            <a:pPr lvl="0" algn="ctr"/>
            <a:r>
              <a:rPr lang="zh-CN" altLang="en-US" sz="5000" dirty="0">
                <a:ln w="19050">
                  <a:noFill/>
                </a:ln>
                <a:solidFill>
                  <a:srgbClr val="C00000"/>
                </a:solidFill>
                <a:latin typeface="字体视界-NEW魏碑体" panose="02010601030101010101" pitchFamily="2" charset="-122"/>
                <a:ea typeface="字体视界-NEW魏碑体" panose="02010601030101010101" pitchFamily="2" charset="-122"/>
                <a:sym typeface="思源黑体 CN Normal" panose="020B0400000000000000" pitchFamily="34" charset="-122"/>
              </a:rPr>
              <a:t>奋进新时代</a:t>
            </a:r>
            <a:endParaRPr lang="en-US" altLang="zh-CN" sz="5000" dirty="0">
              <a:ln w="19050">
                <a:noFill/>
              </a:ln>
              <a:solidFill>
                <a:srgbClr val="C00000"/>
              </a:solidFill>
              <a:latin typeface="字体视界-NEW魏碑体" panose="02010601030101010101" pitchFamily="2" charset="-122"/>
              <a:ea typeface="字体视界-NEW魏碑体" panose="02010601030101010101" pitchFamily="2" charset="-122"/>
              <a:sym typeface="思源黑体 CN Normal" panose="020B0400000000000000" pitchFamily="34" charset="-122"/>
            </a:endParaRPr>
          </a:p>
          <a:p>
            <a:pPr lvl="0" algn="ctr"/>
            <a:r>
              <a:rPr lang="zh-CN" altLang="en-US" sz="5000" dirty="0">
                <a:ln w="19050">
                  <a:noFill/>
                </a:ln>
                <a:solidFill>
                  <a:srgbClr val="C00000"/>
                </a:solidFill>
                <a:latin typeface="字体视界-NEW魏碑体" panose="02010601030101010101" pitchFamily="2" charset="-122"/>
                <a:ea typeface="字体视界-NEW魏碑体" panose="02010601030101010101" pitchFamily="2" charset="-122"/>
                <a:sym typeface="思源黑体 CN Normal" panose="020B0400000000000000" pitchFamily="34" charset="-122"/>
              </a:rPr>
              <a:t>建功正当时</a:t>
            </a:r>
            <a:endParaRPr lang="en-US" altLang="zh-CN" sz="5000" dirty="0">
              <a:ln w="19050">
                <a:noFill/>
              </a:ln>
              <a:solidFill>
                <a:srgbClr val="C00000"/>
              </a:solidFill>
              <a:latin typeface="字体视界-NEW魏碑体" panose="02010601030101010101" pitchFamily="2" charset="-122"/>
              <a:ea typeface="字体视界-NEW魏碑体" panose="02010601030101010101" pitchFamily="2" charset="-122"/>
              <a:sym typeface="思源黑体 CN Normal" panose="020B0400000000000000" pitchFamily="34" charset="-122"/>
            </a:endParaRPr>
          </a:p>
          <a:p>
            <a:pPr lvl="0" algn="ctr"/>
            <a:endParaRPr lang="zh-CN" altLang="en-US" sz="5000" dirty="0">
              <a:ln w="19050">
                <a:noFill/>
              </a:ln>
              <a:solidFill>
                <a:srgbClr val="C00000"/>
              </a:solidFill>
              <a:latin typeface="字体视界-NEW魏碑体" panose="02010601030101010101" pitchFamily="2" charset="-122"/>
              <a:ea typeface="字体视界-NEW魏碑体" panose="02010601030101010101" pitchFamily="2" charset="-122"/>
              <a:sym typeface="思源黑体 CN Normal" panose="020B0400000000000000" pitchFamily="34" charset="-122"/>
            </a:endParaRPr>
          </a:p>
        </p:txBody>
      </p:sp>
      <p:grpSp>
        <p:nvGrpSpPr>
          <p:cNvPr id="10" name="组合 9"/>
          <p:cNvGrpSpPr/>
          <p:nvPr/>
        </p:nvGrpSpPr>
        <p:grpSpPr>
          <a:xfrm>
            <a:off x="2449335" y="1388187"/>
            <a:ext cx="2160000" cy="2160000"/>
            <a:chOff x="2191201" y="1268999"/>
            <a:chExt cx="2160000" cy="2160000"/>
          </a:xfrm>
          <a:solidFill>
            <a:srgbClr val="FFDA7F"/>
          </a:solidFill>
        </p:grpSpPr>
        <p:sp>
          <p:nvSpPr>
            <p:cNvPr id="9" name="椭圆 8"/>
            <p:cNvSpPr/>
            <p:nvPr/>
          </p:nvSpPr>
          <p:spPr>
            <a:xfrm>
              <a:off x="2191201" y="1268999"/>
              <a:ext cx="2160000" cy="2160000"/>
            </a:xfrm>
            <a:prstGeom prst="ellipse">
              <a:avLst/>
            </a:prstGeom>
            <a:solidFill>
              <a:srgbClr val="FFDA7F"/>
            </a:solidFill>
            <a:ln w="38100">
              <a:solidFill>
                <a:srgbClr val="D12E1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PA-102239"/>
            <p:cNvSpPr/>
            <p:nvPr>
              <p:custDataLst>
                <p:tags r:id="rId2"/>
              </p:custDataLst>
            </p:nvPr>
          </p:nvSpPr>
          <p:spPr>
            <a:xfrm>
              <a:off x="2331126" y="1724710"/>
              <a:ext cx="1880150" cy="12002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0" dirty="0">
                  <a:solidFill>
                    <a:srgbClr val="C00000"/>
                  </a:solidFill>
                  <a:latin typeface="微软雅黑" panose="020B0503020204020204" pitchFamily="34" charset="-122"/>
                  <a:ea typeface="微软雅黑" panose="020B0503020204020204" pitchFamily="34" charset="-122"/>
                </a:rPr>
                <a:t>04</a:t>
              </a:r>
              <a:endParaRPr lang="zh-CN" altLang="en-US" sz="10000" dirty="0">
                <a:solidFill>
                  <a:srgbClr val="C00000"/>
                </a:solidFill>
                <a:latin typeface="微软雅黑" panose="020B0503020204020204" pitchFamily="34" charset="-122"/>
                <a:ea typeface="微软雅黑" panose="020B0503020204020204" pitchFamily="34" charset="-122"/>
              </a:endParaRPr>
            </a:p>
          </p:txBody>
        </p:sp>
      </p:grpSp>
      <p:pic>
        <p:nvPicPr>
          <p:cNvPr id="14" name="图片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576887" y="3044112"/>
            <a:ext cx="4707235" cy="4707235"/>
          </a:xfrm>
          <a:prstGeom prst="rect">
            <a:avLst/>
          </a:prstGeom>
        </p:spPr>
      </p:pic>
    </p:spTree>
  </p:cSld>
  <p:clrMapOvr>
    <a:masterClrMapping/>
  </p:clrMapOvr>
  <p:transition spd="slow" advTm="0">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750"/>
                                        <p:tgtEl>
                                          <p:spTgt spid="14"/>
                                        </p:tgtEl>
                                      </p:cBhvr>
                                    </p:animEffect>
                                  </p:childTnLst>
                                </p:cTn>
                              </p:par>
                            </p:childTnLst>
                          </p:cTn>
                        </p:par>
                        <p:par>
                          <p:cTn id="8" fill="hold">
                            <p:stCondLst>
                              <p:cond delay="1000"/>
                            </p:stCondLst>
                            <p:childTnLst>
                              <p:par>
                                <p:cTn id="9" presetID="17" presetClass="entr" presetSubtype="1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750" fill="hold"/>
                                        <p:tgtEl>
                                          <p:spTgt spid="8"/>
                                        </p:tgtEl>
                                        <p:attrNameLst>
                                          <p:attrName>ppt_w</p:attrName>
                                        </p:attrNameLst>
                                      </p:cBhvr>
                                      <p:tavLst>
                                        <p:tav tm="0">
                                          <p:val>
                                            <p:fltVal val="0"/>
                                          </p:val>
                                        </p:tav>
                                        <p:tav tm="100000">
                                          <p:val>
                                            <p:strVal val="#ppt_w"/>
                                          </p:val>
                                        </p:tav>
                                      </p:tavLst>
                                    </p:anim>
                                    <p:anim calcmode="lin" valueType="num">
                                      <p:cBhvr>
                                        <p:cTn id="12" dur="750" fill="hold"/>
                                        <p:tgtEl>
                                          <p:spTgt spid="8"/>
                                        </p:tgtEl>
                                        <p:attrNameLst>
                                          <p:attrName>ppt_h</p:attrName>
                                        </p:attrNameLst>
                                      </p:cBhvr>
                                      <p:tavLst>
                                        <p:tav tm="0">
                                          <p:val>
                                            <p:strVal val="#ppt_h"/>
                                          </p:val>
                                        </p:tav>
                                        <p:tav tm="100000">
                                          <p:val>
                                            <p:strVal val="#ppt_h"/>
                                          </p:val>
                                        </p:tav>
                                      </p:tavLst>
                                    </p:anim>
                                  </p:childTnLst>
                                </p:cTn>
                              </p:par>
                            </p:childTnLst>
                          </p:cTn>
                        </p:par>
                        <p:par>
                          <p:cTn id="13" fill="hold">
                            <p:stCondLst>
                              <p:cond delay="2000"/>
                            </p:stCondLst>
                            <p:childTnLst>
                              <p:par>
                                <p:cTn id="14" presetID="23" presetClass="entr" presetSubtype="16"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500" fill="hold"/>
                                        <p:tgtEl>
                                          <p:spTgt spid="10"/>
                                        </p:tgtEl>
                                        <p:attrNameLst>
                                          <p:attrName>ppt_w</p:attrName>
                                        </p:attrNameLst>
                                      </p:cBhvr>
                                      <p:tavLst>
                                        <p:tav tm="0">
                                          <p:val>
                                            <p:fltVal val="0"/>
                                          </p:val>
                                        </p:tav>
                                        <p:tav tm="100000">
                                          <p:val>
                                            <p:strVal val="#ppt_w"/>
                                          </p:val>
                                        </p:tav>
                                      </p:tavLst>
                                    </p:anim>
                                    <p:anim calcmode="lin" valueType="num">
                                      <p:cBhvr>
                                        <p:cTn id="17" dur="500" fill="hold"/>
                                        <p:tgtEl>
                                          <p:spTgt spid="10"/>
                                        </p:tgtEl>
                                        <p:attrNameLst>
                                          <p:attrName>ppt_h</p:attrName>
                                        </p:attrNameLst>
                                      </p:cBhvr>
                                      <p:tavLst>
                                        <p:tav tm="0">
                                          <p:val>
                                            <p:fltVal val="0"/>
                                          </p:val>
                                        </p:tav>
                                        <p:tav tm="100000">
                                          <p:val>
                                            <p:strVal val="#ppt_h"/>
                                          </p:val>
                                        </p:tav>
                                      </p:tavLst>
                                    </p:anim>
                                  </p:childTnLst>
                                </p:cTn>
                              </p:par>
                            </p:childTnLst>
                          </p:cTn>
                        </p:par>
                        <p:par>
                          <p:cTn id="18" fill="hold">
                            <p:stCondLst>
                              <p:cond delay="2500"/>
                            </p:stCondLst>
                            <p:childTnLst>
                              <p:par>
                                <p:cTn id="19" presetID="9" presetClass="entr" presetSubtype="0" fill="hold" grpId="0" nodeType="afterEffect">
                                  <p:stCondLst>
                                    <p:cond delay="0"/>
                                  </p:stCondLst>
                                  <p:iterate type="lt">
                                    <p:tmPct val="8000"/>
                                  </p:iterate>
                                  <p:childTnLst>
                                    <p:set>
                                      <p:cBhvr>
                                        <p:cTn id="20" dur="1" fill="hold">
                                          <p:stCondLst>
                                            <p:cond delay="0"/>
                                          </p:stCondLst>
                                        </p:cTn>
                                        <p:tgtEl>
                                          <p:spTgt spid="4"/>
                                        </p:tgtEl>
                                        <p:attrNameLst>
                                          <p:attrName>style.visibility</p:attrName>
                                        </p:attrNameLst>
                                      </p:cBhvr>
                                      <p:to>
                                        <p:strVal val="visible"/>
                                      </p:to>
                                    </p:set>
                                    <p:animEffect transition="in" filter="dissolve">
                                      <p:cBhvr>
                                        <p:cTn id="21"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A-1022209"/>
          <p:cNvSpPr/>
          <p:nvPr>
            <p:custDataLst>
              <p:tags r:id="rId1"/>
            </p:custDataLst>
          </p:nvPr>
        </p:nvSpPr>
        <p:spPr>
          <a:xfrm>
            <a:off x="535212" y="620688"/>
            <a:ext cx="4073551" cy="523220"/>
          </a:xfrm>
          <a:prstGeom prst="rect">
            <a:avLst/>
          </a:prstGeom>
        </p:spPr>
        <p:txBody>
          <a:bodyPr wrap="none">
            <a:spAutoFit/>
          </a:bodyPr>
          <a:lstStyle/>
          <a:p>
            <a:pPr algn="dist"/>
            <a:r>
              <a:rPr lang="zh-CN" altLang="en-US" sz="2800" kern="0" dirty="0">
                <a:solidFill>
                  <a:sysClr val="windowText" lastClr="000000"/>
                </a:solidFill>
                <a:latin typeface="字体视界-NEW魏碑体" panose="02010601030101010101" pitchFamily="2" charset="-122"/>
                <a:ea typeface="字体视界-NEW魏碑体" panose="02010601030101010101" pitchFamily="2" charset="-122"/>
                <a:cs typeface="+mn-ea"/>
                <a:sym typeface="思源黑体 CN Normal" panose="020B0400000000000000" pitchFamily="34" charset="-122"/>
              </a:rPr>
              <a:t>奋进新时代   建功正当时</a:t>
            </a:r>
          </a:p>
        </p:txBody>
      </p:sp>
      <p:sp>
        <p:nvSpPr>
          <p:cNvPr id="4" name="PA-1022210"/>
          <p:cNvSpPr/>
          <p:nvPr>
            <p:custDataLst>
              <p:tags r:id="rId2"/>
            </p:custDataLst>
          </p:nvPr>
        </p:nvSpPr>
        <p:spPr>
          <a:xfrm>
            <a:off x="2855640" y="2402618"/>
            <a:ext cx="1527265" cy="1527265"/>
          </a:xfrm>
          <a:prstGeom prst="parallelogram">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7500" b="1" i="0" u="none" strike="noStrike" kern="0" cap="none" spc="0" normalizeH="0" baseline="0" noProof="0" dirty="0">
                <a:ln>
                  <a:noFill/>
                </a:ln>
                <a:solidFill>
                  <a:srgbClr val="FFFFFF"/>
                </a:solidFill>
                <a:effectLst/>
                <a:uLnTx/>
                <a:uFillTx/>
                <a:latin typeface="字体视界-NEW魏碑体" panose="02010601030101010101" pitchFamily="2" charset="-122"/>
                <a:ea typeface="字体视界-NEW魏碑体" panose="02010601030101010101" pitchFamily="2" charset="-122"/>
              </a:rPr>
              <a:t>空</a:t>
            </a:r>
            <a:endParaRPr kumimoji="0" lang="en-US" altLang="zh-CN" sz="7500" b="1" i="0" u="none" strike="noStrike" kern="0" cap="none" spc="0" normalizeH="0" baseline="0" noProof="0" dirty="0">
              <a:ln>
                <a:noFill/>
              </a:ln>
              <a:solidFill>
                <a:srgbClr val="FFFFFF"/>
              </a:solidFill>
              <a:effectLst/>
              <a:uLnTx/>
              <a:uFillTx/>
              <a:latin typeface="字体视界-NEW魏碑体" panose="02010601030101010101" pitchFamily="2" charset="-122"/>
              <a:ea typeface="字体视界-NEW魏碑体" panose="02010601030101010101" pitchFamily="2" charset="-122"/>
            </a:endParaRPr>
          </a:p>
        </p:txBody>
      </p:sp>
      <p:sp>
        <p:nvSpPr>
          <p:cNvPr id="5" name="PA-1022211"/>
          <p:cNvSpPr/>
          <p:nvPr>
            <p:custDataLst>
              <p:tags r:id="rId3"/>
            </p:custDataLst>
          </p:nvPr>
        </p:nvSpPr>
        <p:spPr>
          <a:xfrm>
            <a:off x="4534517" y="2384808"/>
            <a:ext cx="1527265" cy="1527265"/>
          </a:xfrm>
          <a:prstGeom prst="parallelogram">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7500" b="1" i="0" u="none" strike="noStrike" kern="0" cap="none" spc="0" normalizeH="0" baseline="0" noProof="0" dirty="0">
                <a:ln>
                  <a:noFill/>
                </a:ln>
                <a:solidFill>
                  <a:srgbClr val="FFFFFF"/>
                </a:solidFill>
                <a:effectLst/>
                <a:uLnTx/>
                <a:uFillTx/>
                <a:latin typeface="字体视界-NEW魏碑体" panose="02010601030101010101" pitchFamily="2" charset="-122"/>
                <a:ea typeface="字体视界-NEW魏碑体" panose="02010601030101010101" pitchFamily="2" charset="-122"/>
              </a:rPr>
              <a:t>谈</a:t>
            </a:r>
            <a:endParaRPr kumimoji="0" lang="en-US" altLang="zh-CN" sz="7500" b="1" i="0" u="none" strike="noStrike" kern="0" cap="none" spc="0" normalizeH="0" baseline="0" noProof="0" dirty="0">
              <a:ln>
                <a:noFill/>
              </a:ln>
              <a:solidFill>
                <a:srgbClr val="FFFFFF"/>
              </a:solidFill>
              <a:effectLst/>
              <a:uLnTx/>
              <a:uFillTx/>
              <a:latin typeface="字体视界-NEW魏碑体" panose="02010601030101010101" pitchFamily="2" charset="-122"/>
              <a:ea typeface="字体视界-NEW魏碑体" panose="02010601030101010101" pitchFamily="2" charset="-122"/>
            </a:endParaRPr>
          </a:p>
        </p:txBody>
      </p:sp>
      <p:sp>
        <p:nvSpPr>
          <p:cNvPr id="7" name="PA-1022212"/>
          <p:cNvSpPr/>
          <p:nvPr>
            <p:custDataLst>
              <p:tags r:id="rId4"/>
            </p:custDataLst>
          </p:nvPr>
        </p:nvSpPr>
        <p:spPr>
          <a:xfrm>
            <a:off x="6209134" y="2404471"/>
            <a:ext cx="1527265" cy="1527265"/>
          </a:xfrm>
          <a:prstGeom prst="parallelogram">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7500" b="1" i="0" u="none" strike="noStrike" kern="0" cap="none" spc="0" normalizeH="0" baseline="0" noProof="0" dirty="0">
                <a:ln>
                  <a:noFill/>
                </a:ln>
                <a:solidFill>
                  <a:srgbClr val="FFFFFF"/>
                </a:solidFill>
                <a:effectLst/>
                <a:uLnTx/>
                <a:uFillTx/>
                <a:latin typeface="字体视界-NEW魏碑体" panose="02010601030101010101" pitchFamily="2" charset="-122"/>
                <a:ea typeface="字体视界-NEW魏碑体" panose="02010601030101010101" pitchFamily="2" charset="-122"/>
              </a:rPr>
              <a:t>误</a:t>
            </a:r>
            <a:endParaRPr kumimoji="0" lang="en-US" altLang="zh-CN" sz="7500" b="1" i="0" u="none" strike="noStrike" kern="0" cap="none" spc="0" normalizeH="0" baseline="0" noProof="0" dirty="0">
              <a:ln>
                <a:noFill/>
              </a:ln>
              <a:solidFill>
                <a:srgbClr val="FFFFFF"/>
              </a:solidFill>
              <a:effectLst/>
              <a:uLnTx/>
              <a:uFillTx/>
              <a:latin typeface="字体视界-NEW魏碑体" panose="02010601030101010101" pitchFamily="2" charset="-122"/>
              <a:ea typeface="字体视界-NEW魏碑体" panose="02010601030101010101" pitchFamily="2" charset="-122"/>
            </a:endParaRPr>
          </a:p>
        </p:txBody>
      </p:sp>
      <p:sp>
        <p:nvSpPr>
          <p:cNvPr id="8" name="PA-1022213"/>
          <p:cNvSpPr/>
          <p:nvPr>
            <p:custDataLst>
              <p:tags r:id="rId5"/>
            </p:custDataLst>
          </p:nvPr>
        </p:nvSpPr>
        <p:spPr>
          <a:xfrm>
            <a:off x="7888012" y="2402618"/>
            <a:ext cx="1527265" cy="1527265"/>
          </a:xfrm>
          <a:prstGeom prst="parallelogram">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7500" b="1" i="0" u="none" strike="noStrike" kern="0" cap="none" spc="0" normalizeH="0" baseline="0" noProof="0" dirty="0">
                <a:ln>
                  <a:noFill/>
                </a:ln>
                <a:solidFill>
                  <a:srgbClr val="FFFFFF"/>
                </a:solidFill>
                <a:effectLst/>
                <a:uLnTx/>
                <a:uFillTx/>
                <a:latin typeface="字体视界-NEW魏碑体" panose="02010601030101010101" pitchFamily="2" charset="-122"/>
                <a:ea typeface="字体视界-NEW魏碑体" panose="02010601030101010101" pitchFamily="2" charset="-122"/>
              </a:rPr>
              <a:t>国</a:t>
            </a:r>
            <a:endParaRPr kumimoji="0" lang="en-US" altLang="zh-CN" sz="7500" b="1" i="0" u="none" strike="noStrike" kern="0" cap="none" spc="0" normalizeH="0" baseline="0" noProof="0" dirty="0">
              <a:ln>
                <a:noFill/>
              </a:ln>
              <a:solidFill>
                <a:srgbClr val="FFFFFF"/>
              </a:solidFill>
              <a:effectLst/>
              <a:uLnTx/>
              <a:uFillTx/>
              <a:latin typeface="字体视界-NEW魏碑体" panose="02010601030101010101" pitchFamily="2" charset="-122"/>
              <a:ea typeface="字体视界-NEW魏碑体" panose="02010601030101010101" pitchFamily="2" charset="-122"/>
            </a:endParaRPr>
          </a:p>
        </p:txBody>
      </p:sp>
      <p:sp>
        <p:nvSpPr>
          <p:cNvPr id="10" name="PA-1022215"/>
          <p:cNvSpPr/>
          <p:nvPr>
            <p:custDataLst>
              <p:tags r:id="rId6"/>
            </p:custDataLst>
          </p:nvPr>
        </p:nvSpPr>
        <p:spPr>
          <a:xfrm>
            <a:off x="2855640" y="4060122"/>
            <a:ext cx="1527265" cy="1527265"/>
          </a:xfrm>
          <a:prstGeom prst="parallelogram">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7500" b="1" i="0" u="none" strike="noStrike" kern="0" cap="none" spc="0" normalizeH="0" baseline="0" noProof="0" dirty="0">
                <a:ln>
                  <a:noFill/>
                </a:ln>
                <a:solidFill>
                  <a:srgbClr val="FFFFFF"/>
                </a:solidFill>
                <a:effectLst/>
                <a:uLnTx/>
                <a:uFillTx/>
                <a:latin typeface="字体视界-NEW魏碑体" panose="02010601030101010101" pitchFamily="2" charset="-122"/>
                <a:ea typeface="字体视界-NEW魏碑体" panose="02010601030101010101" pitchFamily="2" charset="-122"/>
              </a:rPr>
              <a:t>实</a:t>
            </a:r>
            <a:endParaRPr kumimoji="0" lang="en-US" altLang="zh-CN" sz="7500" b="1" i="0" u="none" strike="noStrike" kern="0" cap="none" spc="0" normalizeH="0" baseline="0" noProof="0" dirty="0">
              <a:ln>
                <a:noFill/>
              </a:ln>
              <a:solidFill>
                <a:srgbClr val="FFFFFF"/>
              </a:solidFill>
              <a:effectLst/>
              <a:uLnTx/>
              <a:uFillTx/>
              <a:latin typeface="字体视界-NEW魏碑体" panose="02010601030101010101" pitchFamily="2" charset="-122"/>
              <a:ea typeface="字体视界-NEW魏碑体" panose="02010601030101010101" pitchFamily="2" charset="-122"/>
            </a:endParaRPr>
          </a:p>
        </p:txBody>
      </p:sp>
      <p:sp>
        <p:nvSpPr>
          <p:cNvPr id="11" name="PA-1022216"/>
          <p:cNvSpPr/>
          <p:nvPr>
            <p:custDataLst>
              <p:tags r:id="rId7"/>
            </p:custDataLst>
          </p:nvPr>
        </p:nvSpPr>
        <p:spPr>
          <a:xfrm>
            <a:off x="4534517" y="4042312"/>
            <a:ext cx="1527265" cy="1527265"/>
          </a:xfrm>
          <a:prstGeom prst="parallelogram">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7500" b="1" i="0" u="none" strike="noStrike" kern="0" cap="none" spc="0" normalizeH="0" baseline="0" noProof="0" dirty="0">
                <a:ln>
                  <a:noFill/>
                </a:ln>
                <a:solidFill>
                  <a:srgbClr val="FFFFFF"/>
                </a:solidFill>
                <a:effectLst/>
                <a:uLnTx/>
                <a:uFillTx/>
                <a:latin typeface="字体视界-NEW魏碑体" panose="02010601030101010101" pitchFamily="2" charset="-122"/>
                <a:ea typeface="字体视界-NEW魏碑体" panose="02010601030101010101" pitchFamily="2" charset="-122"/>
              </a:rPr>
              <a:t>干</a:t>
            </a:r>
            <a:endParaRPr kumimoji="0" lang="en-US" altLang="zh-CN" sz="7500" b="1" i="0" u="none" strike="noStrike" kern="0" cap="none" spc="0" normalizeH="0" baseline="0" noProof="0" dirty="0">
              <a:ln>
                <a:noFill/>
              </a:ln>
              <a:solidFill>
                <a:srgbClr val="FFFFFF"/>
              </a:solidFill>
              <a:effectLst/>
              <a:uLnTx/>
              <a:uFillTx/>
              <a:latin typeface="字体视界-NEW魏碑体" panose="02010601030101010101" pitchFamily="2" charset="-122"/>
              <a:ea typeface="字体视界-NEW魏碑体" panose="02010601030101010101" pitchFamily="2" charset="-122"/>
            </a:endParaRPr>
          </a:p>
        </p:txBody>
      </p:sp>
      <p:sp>
        <p:nvSpPr>
          <p:cNvPr id="12" name="PA-1022217"/>
          <p:cNvSpPr/>
          <p:nvPr>
            <p:custDataLst>
              <p:tags r:id="rId8"/>
            </p:custDataLst>
          </p:nvPr>
        </p:nvSpPr>
        <p:spPr>
          <a:xfrm>
            <a:off x="6209134" y="4061975"/>
            <a:ext cx="1527265" cy="1527265"/>
          </a:xfrm>
          <a:prstGeom prst="parallelogram">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7500" b="1" i="0" u="none" strike="noStrike" kern="0" cap="none" spc="0" normalizeH="0" baseline="0" noProof="0" dirty="0">
                <a:ln>
                  <a:noFill/>
                </a:ln>
                <a:solidFill>
                  <a:srgbClr val="FFFFFF"/>
                </a:solidFill>
                <a:effectLst/>
                <a:uLnTx/>
                <a:uFillTx/>
                <a:latin typeface="字体视界-NEW魏碑体" panose="02010601030101010101" pitchFamily="2" charset="-122"/>
                <a:ea typeface="字体视界-NEW魏碑体" panose="02010601030101010101" pitchFamily="2" charset="-122"/>
              </a:rPr>
              <a:t>兴</a:t>
            </a:r>
            <a:endParaRPr kumimoji="0" lang="en-US" altLang="zh-CN" sz="7500" b="1" i="0" u="none" strike="noStrike" kern="0" cap="none" spc="0" normalizeH="0" baseline="0" noProof="0" dirty="0">
              <a:ln>
                <a:noFill/>
              </a:ln>
              <a:solidFill>
                <a:srgbClr val="FFFFFF"/>
              </a:solidFill>
              <a:effectLst/>
              <a:uLnTx/>
              <a:uFillTx/>
              <a:latin typeface="字体视界-NEW魏碑体" panose="02010601030101010101" pitchFamily="2" charset="-122"/>
              <a:ea typeface="字体视界-NEW魏碑体" panose="02010601030101010101" pitchFamily="2" charset="-122"/>
            </a:endParaRPr>
          </a:p>
        </p:txBody>
      </p:sp>
      <p:sp>
        <p:nvSpPr>
          <p:cNvPr id="13" name="PA-1022218"/>
          <p:cNvSpPr/>
          <p:nvPr>
            <p:custDataLst>
              <p:tags r:id="rId9"/>
            </p:custDataLst>
          </p:nvPr>
        </p:nvSpPr>
        <p:spPr>
          <a:xfrm>
            <a:off x="7888012" y="4060121"/>
            <a:ext cx="1527265" cy="1527265"/>
          </a:xfrm>
          <a:prstGeom prst="parallelogram">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7500" b="1" i="0" u="none" strike="noStrike" kern="0" cap="none" spc="0" normalizeH="0" baseline="0" noProof="0" dirty="0">
                <a:ln>
                  <a:noFill/>
                </a:ln>
                <a:solidFill>
                  <a:srgbClr val="FFFFFF"/>
                </a:solidFill>
                <a:effectLst/>
                <a:uLnTx/>
                <a:uFillTx/>
                <a:latin typeface="字体视界-NEW魏碑体" panose="02010601030101010101" pitchFamily="2" charset="-122"/>
                <a:ea typeface="字体视界-NEW魏碑体" panose="02010601030101010101" pitchFamily="2" charset="-122"/>
              </a:rPr>
              <a:t>邦</a:t>
            </a:r>
            <a:endParaRPr kumimoji="0" lang="en-US" altLang="zh-CN" sz="7500" b="1" i="0" u="none" strike="noStrike" kern="0" cap="none" spc="0" normalizeH="0" baseline="0" noProof="0" dirty="0">
              <a:ln>
                <a:noFill/>
              </a:ln>
              <a:solidFill>
                <a:srgbClr val="FFFFFF"/>
              </a:solidFill>
              <a:effectLst/>
              <a:uLnTx/>
              <a:uFillTx/>
              <a:latin typeface="字体视界-NEW魏碑体" panose="02010601030101010101" pitchFamily="2" charset="-122"/>
              <a:ea typeface="字体视界-NEW魏碑体" panose="02010601030101010101" pitchFamily="2" charset="-122"/>
            </a:endParaRPr>
          </a:p>
        </p:txBody>
      </p:sp>
      <p:sp>
        <p:nvSpPr>
          <p:cNvPr id="14" name="PA-1022219"/>
          <p:cNvSpPr/>
          <p:nvPr>
            <p:custDataLst>
              <p:tags r:id="rId10"/>
            </p:custDataLst>
          </p:nvPr>
        </p:nvSpPr>
        <p:spPr>
          <a:xfrm>
            <a:off x="2855640" y="1456774"/>
            <a:ext cx="6820656" cy="783228"/>
          </a:xfrm>
          <a:prstGeom prst="rect">
            <a:avLst/>
          </a:prstGeom>
          <a:noFill/>
        </p:spPr>
        <p:txBody>
          <a:bodyPr wrap="square">
            <a:spAutoFit/>
          </a:bodyPr>
          <a:lstStyle/>
          <a:p>
            <a:pPr algn="ctr">
              <a:lnSpc>
                <a:spcPct val="130000"/>
              </a:lnSpc>
            </a:pPr>
            <a:r>
              <a:rPr lang="zh-CN" altLang="en-US" dirty="0">
                <a:latin typeface="微软雅黑" panose="020B0503020204020204" pitchFamily="34" charset="-122"/>
                <a:ea typeface="微软雅黑" panose="020B0503020204020204" pitchFamily="34" charset="-122"/>
              </a:rPr>
              <a:t>作为新时代的“奋斗者”，只有真正脚踏实地去搞，去干，去做；才能使我们国家变强，变富，变好。</a:t>
            </a:r>
          </a:p>
        </p:txBody>
      </p:sp>
    </p:spTree>
  </p:cSld>
  <p:clrMapOvr>
    <a:masterClrMapping/>
  </p:clrMapOvr>
  <p:transition spd="slow" advTm="0">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iterate type="lt">
                                    <p:tmAbs val="40"/>
                                  </p:iterate>
                                  <p:childTnLst>
                                    <p:set>
                                      <p:cBhvr>
                                        <p:cTn id="6" dur="1" fill="hold">
                                          <p:stCondLst>
                                            <p:cond delay="0"/>
                                          </p:stCondLst>
                                        </p:cTn>
                                        <p:tgtEl>
                                          <p:spTgt spid="14"/>
                                        </p:tgtEl>
                                        <p:attrNameLst>
                                          <p:attrName>style.visibility</p:attrName>
                                        </p:attrNameLst>
                                      </p:cBhvr>
                                      <p:to>
                                        <p:strVal val="visible"/>
                                      </p:to>
                                    </p:set>
                                  </p:childTnLst>
                                </p:cTn>
                              </p:par>
                            </p:childTnLst>
                          </p:cTn>
                        </p:par>
                        <p:par>
                          <p:cTn id="7" fill="hold">
                            <p:stCondLst>
                              <p:cond delay="1799"/>
                            </p:stCondLst>
                            <p:childTnLst>
                              <p:par>
                                <p:cTn id="8" presetID="53" presetClass="entr" presetSubtype="16" fill="hold" grpId="0" nodeType="after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p:cTn id="10" dur="10" fill="hold"/>
                                        <p:tgtEl>
                                          <p:spTgt spid="4"/>
                                        </p:tgtEl>
                                        <p:attrNameLst>
                                          <p:attrName>ppt_w</p:attrName>
                                        </p:attrNameLst>
                                      </p:cBhvr>
                                      <p:tavLst>
                                        <p:tav tm="0">
                                          <p:val>
                                            <p:fltVal val="0"/>
                                          </p:val>
                                        </p:tav>
                                        <p:tav tm="100000">
                                          <p:val>
                                            <p:strVal val="#ppt_w"/>
                                          </p:val>
                                        </p:tav>
                                      </p:tavLst>
                                    </p:anim>
                                    <p:anim calcmode="lin" valueType="num">
                                      <p:cBhvr>
                                        <p:cTn id="11" dur="10" fill="hold"/>
                                        <p:tgtEl>
                                          <p:spTgt spid="4"/>
                                        </p:tgtEl>
                                        <p:attrNameLst>
                                          <p:attrName>ppt_h</p:attrName>
                                        </p:attrNameLst>
                                      </p:cBhvr>
                                      <p:tavLst>
                                        <p:tav tm="0">
                                          <p:val>
                                            <p:fltVal val="0"/>
                                          </p:val>
                                        </p:tav>
                                        <p:tav tm="100000">
                                          <p:val>
                                            <p:strVal val="#ppt_h"/>
                                          </p:val>
                                        </p:tav>
                                      </p:tavLst>
                                    </p:anim>
                                    <p:animEffect transition="in" filter="fade">
                                      <p:cBhvr>
                                        <p:cTn id="12" dur="10"/>
                                        <p:tgtEl>
                                          <p:spTgt spid="4"/>
                                        </p:tgtEl>
                                      </p:cBhvr>
                                    </p:animEffect>
                                  </p:childTnLst>
                                </p:cTn>
                              </p:par>
                            </p:childTnLst>
                          </p:cTn>
                        </p:par>
                        <p:par>
                          <p:cTn id="13" fill="hold">
                            <p:stCondLst>
                              <p:cond delay="2299"/>
                            </p:stCondLst>
                            <p:childTnLst>
                              <p:par>
                                <p:cTn id="14" presetID="27" presetClass="emph" presetSubtype="0" fill="remove" grpId="1" nodeType="afterEffect">
                                  <p:stCondLst>
                                    <p:cond delay="0"/>
                                  </p:stCondLst>
                                  <p:childTnLst>
                                    <p:animClr clrSpc="rgb" dir="cw">
                                      <p:cBhvr override="childStyle">
                                        <p:cTn id="15" dur="250" autoRev="1" fill="remove"/>
                                        <p:tgtEl>
                                          <p:spTgt spid="4"/>
                                        </p:tgtEl>
                                        <p:attrNameLst>
                                          <p:attrName>style.color</p:attrName>
                                        </p:attrNameLst>
                                      </p:cBhvr>
                                      <p:to>
                                        <a:schemeClr val="bg1"/>
                                      </p:to>
                                    </p:animClr>
                                    <p:animClr clrSpc="rgb" dir="cw">
                                      <p:cBhvr>
                                        <p:cTn id="16" dur="250" autoRev="1" fill="remove"/>
                                        <p:tgtEl>
                                          <p:spTgt spid="4"/>
                                        </p:tgtEl>
                                        <p:attrNameLst>
                                          <p:attrName>fillcolor</p:attrName>
                                        </p:attrNameLst>
                                      </p:cBhvr>
                                      <p:to>
                                        <a:schemeClr val="bg1"/>
                                      </p:to>
                                    </p:animClr>
                                    <p:set>
                                      <p:cBhvr>
                                        <p:cTn id="17" dur="250" autoRev="1" fill="remove"/>
                                        <p:tgtEl>
                                          <p:spTgt spid="4"/>
                                        </p:tgtEl>
                                        <p:attrNameLst>
                                          <p:attrName>fill.type</p:attrName>
                                        </p:attrNameLst>
                                      </p:cBhvr>
                                      <p:to>
                                        <p:strVal val="solid"/>
                                      </p:to>
                                    </p:set>
                                    <p:set>
                                      <p:cBhvr>
                                        <p:cTn id="18" dur="250" autoRev="1" fill="remove"/>
                                        <p:tgtEl>
                                          <p:spTgt spid="4"/>
                                        </p:tgtEl>
                                        <p:attrNameLst>
                                          <p:attrName>fill.on</p:attrName>
                                        </p:attrNameLst>
                                      </p:cBhvr>
                                      <p:to>
                                        <p:strVal val="true"/>
                                      </p:to>
                                    </p:set>
                                  </p:childTnLst>
                                </p:cTn>
                              </p:par>
                            </p:childTnLst>
                          </p:cTn>
                        </p:par>
                        <p:par>
                          <p:cTn id="19" fill="hold">
                            <p:stCondLst>
                              <p:cond delay="2799"/>
                            </p:stCondLst>
                            <p:childTnLst>
                              <p:par>
                                <p:cTn id="20" presetID="53" presetClass="entr" presetSubtype="16"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10" fill="hold"/>
                                        <p:tgtEl>
                                          <p:spTgt spid="5"/>
                                        </p:tgtEl>
                                        <p:attrNameLst>
                                          <p:attrName>ppt_w</p:attrName>
                                        </p:attrNameLst>
                                      </p:cBhvr>
                                      <p:tavLst>
                                        <p:tav tm="0">
                                          <p:val>
                                            <p:fltVal val="0"/>
                                          </p:val>
                                        </p:tav>
                                        <p:tav tm="100000">
                                          <p:val>
                                            <p:strVal val="#ppt_w"/>
                                          </p:val>
                                        </p:tav>
                                      </p:tavLst>
                                    </p:anim>
                                    <p:anim calcmode="lin" valueType="num">
                                      <p:cBhvr>
                                        <p:cTn id="23" dur="10" fill="hold"/>
                                        <p:tgtEl>
                                          <p:spTgt spid="5"/>
                                        </p:tgtEl>
                                        <p:attrNameLst>
                                          <p:attrName>ppt_h</p:attrName>
                                        </p:attrNameLst>
                                      </p:cBhvr>
                                      <p:tavLst>
                                        <p:tav tm="0">
                                          <p:val>
                                            <p:fltVal val="0"/>
                                          </p:val>
                                        </p:tav>
                                        <p:tav tm="100000">
                                          <p:val>
                                            <p:strVal val="#ppt_h"/>
                                          </p:val>
                                        </p:tav>
                                      </p:tavLst>
                                    </p:anim>
                                    <p:animEffect transition="in" filter="fade">
                                      <p:cBhvr>
                                        <p:cTn id="24" dur="10"/>
                                        <p:tgtEl>
                                          <p:spTgt spid="5"/>
                                        </p:tgtEl>
                                      </p:cBhvr>
                                    </p:animEffect>
                                  </p:childTnLst>
                                </p:cTn>
                              </p:par>
                            </p:childTnLst>
                          </p:cTn>
                        </p:par>
                        <p:par>
                          <p:cTn id="25" fill="hold">
                            <p:stCondLst>
                              <p:cond delay="3299"/>
                            </p:stCondLst>
                            <p:childTnLst>
                              <p:par>
                                <p:cTn id="26" presetID="27" presetClass="emph" presetSubtype="0" fill="remove" grpId="1" nodeType="afterEffect">
                                  <p:stCondLst>
                                    <p:cond delay="0"/>
                                  </p:stCondLst>
                                  <p:childTnLst>
                                    <p:animClr clrSpc="rgb" dir="cw">
                                      <p:cBhvr override="childStyle">
                                        <p:cTn id="27" dur="250" autoRev="1" fill="remove"/>
                                        <p:tgtEl>
                                          <p:spTgt spid="5"/>
                                        </p:tgtEl>
                                        <p:attrNameLst>
                                          <p:attrName>style.color</p:attrName>
                                        </p:attrNameLst>
                                      </p:cBhvr>
                                      <p:to>
                                        <a:schemeClr val="bg1"/>
                                      </p:to>
                                    </p:animClr>
                                    <p:animClr clrSpc="rgb" dir="cw">
                                      <p:cBhvr>
                                        <p:cTn id="28" dur="250" autoRev="1" fill="remove"/>
                                        <p:tgtEl>
                                          <p:spTgt spid="5"/>
                                        </p:tgtEl>
                                        <p:attrNameLst>
                                          <p:attrName>fillcolor</p:attrName>
                                        </p:attrNameLst>
                                      </p:cBhvr>
                                      <p:to>
                                        <a:schemeClr val="bg1"/>
                                      </p:to>
                                    </p:animClr>
                                    <p:set>
                                      <p:cBhvr>
                                        <p:cTn id="29" dur="250" autoRev="1" fill="remove"/>
                                        <p:tgtEl>
                                          <p:spTgt spid="5"/>
                                        </p:tgtEl>
                                        <p:attrNameLst>
                                          <p:attrName>fill.type</p:attrName>
                                        </p:attrNameLst>
                                      </p:cBhvr>
                                      <p:to>
                                        <p:strVal val="solid"/>
                                      </p:to>
                                    </p:set>
                                    <p:set>
                                      <p:cBhvr>
                                        <p:cTn id="30" dur="250" autoRev="1" fill="remove"/>
                                        <p:tgtEl>
                                          <p:spTgt spid="5"/>
                                        </p:tgtEl>
                                        <p:attrNameLst>
                                          <p:attrName>fill.on</p:attrName>
                                        </p:attrNameLst>
                                      </p:cBhvr>
                                      <p:to>
                                        <p:strVal val="true"/>
                                      </p:to>
                                    </p:set>
                                  </p:childTnLst>
                                </p:cTn>
                              </p:par>
                            </p:childTnLst>
                          </p:cTn>
                        </p:par>
                        <p:par>
                          <p:cTn id="31" fill="hold">
                            <p:stCondLst>
                              <p:cond delay="3799"/>
                            </p:stCondLst>
                            <p:childTnLst>
                              <p:par>
                                <p:cTn id="32" presetID="53" presetClass="entr" presetSubtype="16"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p:cTn id="34" dur="10" fill="hold"/>
                                        <p:tgtEl>
                                          <p:spTgt spid="7"/>
                                        </p:tgtEl>
                                        <p:attrNameLst>
                                          <p:attrName>ppt_w</p:attrName>
                                        </p:attrNameLst>
                                      </p:cBhvr>
                                      <p:tavLst>
                                        <p:tav tm="0">
                                          <p:val>
                                            <p:fltVal val="0"/>
                                          </p:val>
                                        </p:tav>
                                        <p:tav tm="100000">
                                          <p:val>
                                            <p:strVal val="#ppt_w"/>
                                          </p:val>
                                        </p:tav>
                                      </p:tavLst>
                                    </p:anim>
                                    <p:anim calcmode="lin" valueType="num">
                                      <p:cBhvr>
                                        <p:cTn id="35" dur="10" fill="hold"/>
                                        <p:tgtEl>
                                          <p:spTgt spid="7"/>
                                        </p:tgtEl>
                                        <p:attrNameLst>
                                          <p:attrName>ppt_h</p:attrName>
                                        </p:attrNameLst>
                                      </p:cBhvr>
                                      <p:tavLst>
                                        <p:tav tm="0">
                                          <p:val>
                                            <p:fltVal val="0"/>
                                          </p:val>
                                        </p:tav>
                                        <p:tav tm="100000">
                                          <p:val>
                                            <p:strVal val="#ppt_h"/>
                                          </p:val>
                                        </p:tav>
                                      </p:tavLst>
                                    </p:anim>
                                    <p:animEffect transition="in" filter="fade">
                                      <p:cBhvr>
                                        <p:cTn id="36" dur="10"/>
                                        <p:tgtEl>
                                          <p:spTgt spid="7"/>
                                        </p:tgtEl>
                                      </p:cBhvr>
                                    </p:animEffect>
                                  </p:childTnLst>
                                </p:cTn>
                              </p:par>
                            </p:childTnLst>
                          </p:cTn>
                        </p:par>
                        <p:par>
                          <p:cTn id="37" fill="hold">
                            <p:stCondLst>
                              <p:cond delay="4299"/>
                            </p:stCondLst>
                            <p:childTnLst>
                              <p:par>
                                <p:cTn id="38" presetID="27" presetClass="emph" presetSubtype="0" fill="remove" grpId="1" nodeType="afterEffect">
                                  <p:stCondLst>
                                    <p:cond delay="0"/>
                                  </p:stCondLst>
                                  <p:childTnLst>
                                    <p:animClr clrSpc="rgb" dir="cw">
                                      <p:cBhvr override="childStyle">
                                        <p:cTn id="39" dur="250" autoRev="1" fill="remove"/>
                                        <p:tgtEl>
                                          <p:spTgt spid="7"/>
                                        </p:tgtEl>
                                        <p:attrNameLst>
                                          <p:attrName>style.color</p:attrName>
                                        </p:attrNameLst>
                                      </p:cBhvr>
                                      <p:to>
                                        <a:schemeClr val="bg1"/>
                                      </p:to>
                                    </p:animClr>
                                    <p:animClr clrSpc="rgb" dir="cw">
                                      <p:cBhvr>
                                        <p:cTn id="40" dur="250" autoRev="1" fill="remove"/>
                                        <p:tgtEl>
                                          <p:spTgt spid="7"/>
                                        </p:tgtEl>
                                        <p:attrNameLst>
                                          <p:attrName>fillcolor</p:attrName>
                                        </p:attrNameLst>
                                      </p:cBhvr>
                                      <p:to>
                                        <a:schemeClr val="bg1"/>
                                      </p:to>
                                    </p:animClr>
                                    <p:set>
                                      <p:cBhvr>
                                        <p:cTn id="41" dur="250" autoRev="1" fill="remove"/>
                                        <p:tgtEl>
                                          <p:spTgt spid="7"/>
                                        </p:tgtEl>
                                        <p:attrNameLst>
                                          <p:attrName>fill.type</p:attrName>
                                        </p:attrNameLst>
                                      </p:cBhvr>
                                      <p:to>
                                        <p:strVal val="solid"/>
                                      </p:to>
                                    </p:set>
                                    <p:set>
                                      <p:cBhvr>
                                        <p:cTn id="42" dur="250" autoRev="1" fill="remove"/>
                                        <p:tgtEl>
                                          <p:spTgt spid="7"/>
                                        </p:tgtEl>
                                        <p:attrNameLst>
                                          <p:attrName>fill.on</p:attrName>
                                        </p:attrNameLst>
                                      </p:cBhvr>
                                      <p:to>
                                        <p:strVal val="true"/>
                                      </p:to>
                                    </p:set>
                                  </p:childTnLst>
                                </p:cTn>
                              </p:par>
                            </p:childTnLst>
                          </p:cTn>
                        </p:par>
                        <p:par>
                          <p:cTn id="43" fill="hold">
                            <p:stCondLst>
                              <p:cond delay="4799"/>
                            </p:stCondLst>
                            <p:childTnLst>
                              <p:par>
                                <p:cTn id="44" presetID="53" presetClass="entr" presetSubtype="16" fill="hold" grpId="0" nodeType="afterEffect">
                                  <p:stCondLst>
                                    <p:cond delay="0"/>
                                  </p:stCondLst>
                                  <p:childTnLst>
                                    <p:set>
                                      <p:cBhvr>
                                        <p:cTn id="45" dur="1" fill="hold">
                                          <p:stCondLst>
                                            <p:cond delay="0"/>
                                          </p:stCondLst>
                                        </p:cTn>
                                        <p:tgtEl>
                                          <p:spTgt spid="8"/>
                                        </p:tgtEl>
                                        <p:attrNameLst>
                                          <p:attrName>style.visibility</p:attrName>
                                        </p:attrNameLst>
                                      </p:cBhvr>
                                      <p:to>
                                        <p:strVal val="visible"/>
                                      </p:to>
                                    </p:set>
                                    <p:anim calcmode="lin" valueType="num">
                                      <p:cBhvr>
                                        <p:cTn id="46" dur="10" fill="hold"/>
                                        <p:tgtEl>
                                          <p:spTgt spid="8"/>
                                        </p:tgtEl>
                                        <p:attrNameLst>
                                          <p:attrName>ppt_w</p:attrName>
                                        </p:attrNameLst>
                                      </p:cBhvr>
                                      <p:tavLst>
                                        <p:tav tm="0">
                                          <p:val>
                                            <p:fltVal val="0"/>
                                          </p:val>
                                        </p:tav>
                                        <p:tav tm="100000">
                                          <p:val>
                                            <p:strVal val="#ppt_w"/>
                                          </p:val>
                                        </p:tav>
                                      </p:tavLst>
                                    </p:anim>
                                    <p:anim calcmode="lin" valueType="num">
                                      <p:cBhvr>
                                        <p:cTn id="47" dur="10" fill="hold"/>
                                        <p:tgtEl>
                                          <p:spTgt spid="8"/>
                                        </p:tgtEl>
                                        <p:attrNameLst>
                                          <p:attrName>ppt_h</p:attrName>
                                        </p:attrNameLst>
                                      </p:cBhvr>
                                      <p:tavLst>
                                        <p:tav tm="0">
                                          <p:val>
                                            <p:fltVal val="0"/>
                                          </p:val>
                                        </p:tav>
                                        <p:tav tm="100000">
                                          <p:val>
                                            <p:strVal val="#ppt_h"/>
                                          </p:val>
                                        </p:tav>
                                      </p:tavLst>
                                    </p:anim>
                                    <p:animEffect transition="in" filter="fade">
                                      <p:cBhvr>
                                        <p:cTn id="48" dur="10"/>
                                        <p:tgtEl>
                                          <p:spTgt spid="8"/>
                                        </p:tgtEl>
                                      </p:cBhvr>
                                    </p:animEffect>
                                  </p:childTnLst>
                                </p:cTn>
                              </p:par>
                            </p:childTnLst>
                          </p:cTn>
                        </p:par>
                        <p:par>
                          <p:cTn id="49" fill="hold">
                            <p:stCondLst>
                              <p:cond delay="5299"/>
                            </p:stCondLst>
                            <p:childTnLst>
                              <p:par>
                                <p:cTn id="50" presetID="27" presetClass="emph" presetSubtype="0" fill="remove" grpId="1" nodeType="afterEffect">
                                  <p:stCondLst>
                                    <p:cond delay="0"/>
                                  </p:stCondLst>
                                  <p:childTnLst>
                                    <p:animClr clrSpc="rgb" dir="cw">
                                      <p:cBhvr override="childStyle">
                                        <p:cTn id="51" dur="250" autoRev="1" fill="remove"/>
                                        <p:tgtEl>
                                          <p:spTgt spid="8"/>
                                        </p:tgtEl>
                                        <p:attrNameLst>
                                          <p:attrName>style.color</p:attrName>
                                        </p:attrNameLst>
                                      </p:cBhvr>
                                      <p:to>
                                        <a:schemeClr val="bg1"/>
                                      </p:to>
                                    </p:animClr>
                                    <p:animClr clrSpc="rgb" dir="cw">
                                      <p:cBhvr>
                                        <p:cTn id="52" dur="250" autoRev="1" fill="remove"/>
                                        <p:tgtEl>
                                          <p:spTgt spid="8"/>
                                        </p:tgtEl>
                                        <p:attrNameLst>
                                          <p:attrName>fillcolor</p:attrName>
                                        </p:attrNameLst>
                                      </p:cBhvr>
                                      <p:to>
                                        <a:schemeClr val="bg1"/>
                                      </p:to>
                                    </p:animClr>
                                    <p:set>
                                      <p:cBhvr>
                                        <p:cTn id="53" dur="250" autoRev="1" fill="remove"/>
                                        <p:tgtEl>
                                          <p:spTgt spid="8"/>
                                        </p:tgtEl>
                                        <p:attrNameLst>
                                          <p:attrName>fill.type</p:attrName>
                                        </p:attrNameLst>
                                      </p:cBhvr>
                                      <p:to>
                                        <p:strVal val="solid"/>
                                      </p:to>
                                    </p:set>
                                    <p:set>
                                      <p:cBhvr>
                                        <p:cTn id="54" dur="250" autoRev="1" fill="remove"/>
                                        <p:tgtEl>
                                          <p:spTgt spid="8"/>
                                        </p:tgtEl>
                                        <p:attrNameLst>
                                          <p:attrName>fill.on</p:attrName>
                                        </p:attrNameLst>
                                      </p:cBhvr>
                                      <p:to>
                                        <p:strVal val="true"/>
                                      </p:to>
                                    </p:set>
                                  </p:childTnLst>
                                </p:cTn>
                              </p:par>
                            </p:childTnLst>
                          </p:cTn>
                        </p:par>
                        <p:par>
                          <p:cTn id="55" fill="hold">
                            <p:stCondLst>
                              <p:cond delay="5799"/>
                            </p:stCondLst>
                            <p:childTnLst>
                              <p:par>
                                <p:cTn id="56" presetID="53" presetClass="entr" presetSubtype="16" fill="hold" grpId="0" nodeType="afterEffect">
                                  <p:stCondLst>
                                    <p:cond delay="0"/>
                                  </p:stCondLst>
                                  <p:childTnLst>
                                    <p:set>
                                      <p:cBhvr>
                                        <p:cTn id="57" dur="1" fill="hold">
                                          <p:stCondLst>
                                            <p:cond delay="0"/>
                                          </p:stCondLst>
                                        </p:cTn>
                                        <p:tgtEl>
                                          <p:spTgt spid="10"/>
                                        </p:tgtEl>
                                        <p:attrNameLst>
                                          <p:attrName>style.visibility</p:attrName>
                                        </p:attrNameLst>
                                      </p:cBhvr>
                                      <p:to>
                                        <p:strVal val="visible"/>
                                      </p:to>
                                    </p:set>
                                    <p:anim calcmode="lin" valueType="num">
                                      <p:cBhvr>
                                        <p:cTn id="58" dur="10" fill="hold"/>
                                        <p:tgtEl>
                                          <p:spTgt spid="10"/>
                                        </p:tgtEl>
                                        <p:attrNameLst>
                                          <p:attrName>ppt_w</p:attrName>
                                        </p:attrNameLst>
                                      </p:cBhvr>
                                      <p:tavLst>
                                        <p:tav tm="0">
                                          <p:val>
                                            <p:fltVal val="0"/>
                                          </p:val>
                                        </p:tav>
                                        <p:tav tm="100000">
                                          <p:val>
                                            <p:strVal val="#ppt_w"/>
                                          </p:val>
                                        </p:tav>
                                      </p:tavLst>
                                    </p:anim>
                                    <p:anim calcmode="lin" valueType="num">
                                      <p:cBhvr>
                                        <p:cTn id="59" dur="10" fill="hold"/>
                                        <p:tgtEl>
                                          <p:spTgt spid="10"/>
                                        </p:tgtEl>
                                        <p:attrNameLst>
                                          <p:attrName>ppt_h</p:attrName>
                                        </p:attrNameLst>
                                      </p:cBhvr>
                                      <p:tavLst>
                                        <p:tav tm="0">
                                          <p:val>
                                            <p:fltVal val="0"/>
                                          </p:val>
                                        </p:tav>
                                        <p:tav tm="100000">
                                          <p:val>
                                            <p:strVal val="#ppt_h"/>
                                          </p:val>
                                        </p:tav>
                                      </p:tavLst>
                                    </p:anim>
                                    <p:animEffect transition="in" filter="fade">
                                      <p:cBhvr>
                                        <p:cTn id="60" dur="10"/>
                                        <p:tgtEl>
                                          <p:spTgt spid="10"/>
                                        </p:tgtEl>
                                      </p:cBhvr>
                                    </p:animEffect>
                                  </p:childTnLst>
                                </p:cTn>
                              </p:par>
                            </p:childTnLst>
                          </p:cTn>
                        </p:par>
                        <p:par>
                          <p:cTn id="61" fill="hold">
                            <p:stCondLst>
                              <p:cond delay="6299"/>
                            </p:stCondLst>
                            <p:childTnLst>
                              <p:par>
                                <p:cTn id="62" presetID="27" presetClass="emph" presetSubtype="0" fill="remove" grpId="1" nodeType="afterEffect">
                                  <p:stCondLst>
                                    <p:cond delay="0"/>
                                  </p:stCondLst>
                                  <p:childTnLst>
                                    <p:animClr clrSpc="rgb" dir="cw">
                                      <p:cBhvr override="childStyle">
                                        <p:cTn id="63" dur="250" autoRev="1" fill="remove"/>
                                        <p:tgtEl>
                                          <p:spTgt spid="10"/>
                                        </p:tgtEl>
                                        <p:attrNameLst>
                                          <p:attrName>style.color</p:attrName>
                                        </p:attrNameLst>
                                      </p:cBhvr>
                                      <p:to>
                                        <a:schemeClr val="bg1"/>
                                      </p:to>
                                    </p:animClr>
                                    <p:animClr clrSpc="rgb" dir="cw">
                                      <p:cBhvr>
                                        <p:cTn id="64" dur="250" autoRev="1" fill="remove"/>
                                        <p:tgtEl>
                                          <p:spTgt spid="10"/>
                                        </p:tgtEl>
                                        <p:attrNameLst>
                                          <p:attrName>fillcolor</p:attrName>
                                        </p:attrNameLst>
                                      </p:cBhvr>
                                      <p:to>
                                        <a:schemeClr val="bg1"/>
                                      </p:to>
                                    </p:animClr>
                                    <p:set>
                                      <p:cBhvr>
                                        <p:cTn id="65" dur="250" autoRev="1" fill="remove"/>
                                        <p:tgtEl>
                                          <p:spTgt spid="10"/>
                                        </p:tgtEl>
                                        <p:attrNameLst>
                                          <p:attrName>fill.type</p:attrName>
                                        </p:attrNameLst>
                                      </p:cBhvr>
                                      <p:to>
                                        <p:strVal val="solid"/>
                                      </p:to>
                                    </p:set>
                                    <p:set>
                                      <p:cBhvr>
                                        <p:cTn id="66" dur="250" autoRev="1" fill="remove"/>
                                        <p:tgtEl>
                                          <p:spTgt spid="10"/>
                                        </p:tgtEl>
                                        <p:attrNameLst>
                                          <p:attrName>fill.on</p:attrName>
                                        </p:attrNameLst>
                                      </p:cBhvr>
                                      <p:to>
                                        <p:strVal val="true"/>
                                      </p:to>
                                    </p:set>
                                  </p:childTnLst>
                                </p:cTn>
                              </p:par>
                            </p:childTnLst>
                          </p:cTn>
                        </p:par>
                        <p:par>
                          <p:cTn id="67" fill="hold">
                            <p:stCondLst>
                              <p:cond delay="6799"/>
                            </p:stCondLst>
                            <p:childTnLst>
                              <p:par>
                                <p:cTn id="68" presetID="53" presetClass="entr" presetSubtype="16" fill="hold" grpId="0" nodeType="afterEffect">
                                  <p:stCondLst>
                                    <p:cond delay="0"/>
                                  </p:stCondLst>
                                  <p:childTnLst>
                                    <p:set>
                                      <p:cBhvr>
                                        <p:cTn id="69" dur="1" fill="hold">
                                          <p:stCondLst>
                                            <p:cond delay="0"/>
                                          </p:stCondLst>
                                        </p:cTn>
                                        <p:tgtEl>
                                          <p:spTgt spid="11"/>
                                        </p:tgtEl>
                                        <p:attrNameLst>
                                          <p:attrName>style.visibility</p:attrName>
                                        </p:attrNameLst>
                                      </p:cBhvr>
                                      <p:to>
                                        <p:strVal val="visible"/>
                                      </p:to>
                                    </p:set>
                                    <p:anim calcmode="lin" valueType="num">
                                      <p:cBhvr>
                                        <p:cTn id="70" dur="10" fill="hold"/>
                                        <p:tgtEl>
                                          <p:spTgt spid="11"/>
                                        </p:tgtEl>
                                        <p:attrNameLst>
                                          <p:attrName>ppt_w</p:attrName>
                                        </p:attrNameLst>
                                      </p:cBhvr>
                                      <p:tavLst>
                                        <p:tav tm="0">
                                          <p:val>
                                            <p:fltVal val="0"/>
                                          </p:val>
                                        </p:tav>
                                        <p:tav tm="100000">
                                          <p:val>
                                            <p:strVal val="#ppt_w"/>
                                          </p:val>
                                        </p:tav>
                                      </p:tavLst>
                                    </p:anim>
                                    <p:anim calcmode="lin" valueType="num">
                                      <p:cBhvr>
                                        <p:cTn id="71" dur="10" fill="hold"/>
                                        <p:tgtEl>
                                          <p:spTgt spid="11"/>
                                        </p:tgtEl>
                                        <p:attrNameLst>
                                          <p:attrName>ppt_h</p:attrName>
                                        </p:attrNameLst>
                                      </p:cBhvr>
                                      <p:tavLst>
                                        <p:tav tm="0">
                                          <p:val>
                                            <p:fltVal val="0"/>
                                          </p:val>
                                        </p:tav>
                                        <p:tav tm="100000">
                                          <p:val>
                                            <p:strVal val="#ppt_h"/>
                                          </p:val>
                                        </p:tav>
                                      </p:tavLst>
                                    </p:anim>
                                    <p:animEffect transition="in" filter="fade">
                                      <p:cBhvr>
                                        <p:cTn id="72" dur="10"/>
                                        <p:tgtEl>
                                          <p:spTgt spid="11"/>
                                        </p:tgtEl>
                                      </p:cBhvr>
                                    </p:animEffect>
                                  </p:childTnLst>
                                </p:cTn>
                              </p:par>
                            </p:childTnLst>
                          </p:cTn>
                        </p:par>
                        <p:par>
                          <p:cTn id="73" fill="hold">
                            <p:stCondLst>
                              <p:cond delay="7299"/>
                            </p:stCondLst>
                            <p:childTnLst>
                              <p:par>
                                <p:cTn id="74" presetID="27" presetClass="emph" presetSubtype="0" fill="remove" grpId="1" nodeType="afterEffect">
                                  <p:stCondLst>
                                    <p:cond delay="0"/>
                                  </p:stCondLst>
                                  <p:childTnLst>
                                    <p:animClr clrSpc="rgb" dir="cw">
                                      <p:cBhvr override="childStyle">
                                        <p:cTn id="75" dur="250" autoRev="1" fill="remove"/>
                                        <p:tgtEl>
                                          <p:spTgt spid="11"/>
                                        </p:tgtEl>
                                        <p:attrNameLst>
                                          <p:attrName>style.color</p:attrName>
                                        </p:attrNameLst>
                                      </p:cBhvr>
                                      <p:to>
                                        <a:schemeClr val="bg1"/>
                                      </p:to>
                                    </p:animClr>
                                    <p:animClr clrSpc="rgb" dir="cw">
                                      <p:cBhvr>
                                        <p:cTn id="76" dur="250" autoRev="1" fill="remove"/>
                                        <p:tgtEl>
                                          <p:spTgt spid="11"/>
                                        </p:tgtEl>
                                        <p:attrNameLst>
                                          <p:attrName>fillcolor</p:attrName>
                                        </p:attrNameLst>
                                      </p:cBhvr>
                                      <p:to>
                                        <a:schemeClr val="bg1"/>
                                      </p:to>
                                    </p:animClr>
                                    <p:set>
                                      <p:cBhvr>
                                        <p:cTn id="77" dur="250" autoRev="1" fill="remove"/>
                                        <p:tgtEl>
                                          <p:spTgt spid="11"/>
                                        </p:tgtEl>
                                        <p:attrNameLst>
                                          <p:attrName>fill.type</p:attrName>
                                        </p:attrNameLst>
                                      </p:cBhvr>
                                      <p:to>
                                        <p:strVal val="solid"/>
                                      </p:to>
                                    </p:set>
                                    <p:set>
                                      <p:cBhvr>
                                        <p:cTn id="78" dur="250" autoRev="1" fill="remove"/>
                                        <p:tgtEl>
                                          <p:spTgt spid="11"/>
                                        </p:tgtEl>
                                        <p:attrNameLst>
                                          <p:attrName>fill.on</p:attrName>
                                        </p:attrNameLst>
                                      </p:cBhvr>
                                      <p:to>
                                        <p:strVal val="true"/>
                                      </p:to>
                                    </p:set>
                                  </p:childTnLst>
                                </p:cTn>
                              </p:par>
                            </p:childTnLst>
                          </p:cTn>
                        </p:par>
                        <p:par>
                          <p:cTn id="79" fill="hold">
                            <p:stCondLst>
                              <p:cond delay="7799"/>
                            </p:stCondLst>
                            <p:childTnLst>
                              <p:par>
                                <p:cTn id="80" presetID="53" presetClass="entr" presetSubtype="16" fill="hold" grpId="0" nodeType="afterEffect">
                                  <p:stCondLst>
                                    <p:cond delay="0"/>
                                  </p:stCondLst>
                                  <p:childTnLst>
                                    <p:set>
                                      <p:cBhvr>
                                        <p:cTn id="81" dur="1" fill="hold">
                                          <p:stCondLst>
                                            <p:cond delay="0"/>
                                          </p:stCondLst>
                                        </p:cTn>
                                        <p:tgtEl>
                                          <p:spTgt spid="12"/>
                                        </p:tgtEl>
                                        <p:attrNameLst>
                                          <p:attrName>style.visibility</p:attrName>
                                        </p:attrNameLst>
                                      </p:cBhvr>
                                      <p:to>
                                        <p:strVal val="visible"/>
                                      </p:to>
                                    </p:set>
                                    <p:anim calcmode="lin" valueType="num">
                                      <p:cBhvr>
                                        <p:cTn id="82" dur="10" fill="hold"/>
                                        <p:tgtEl>
                                          <p:spTgt spid="12"/>
                                        </p:tgtEl>
                                        <p:attrNameLst>
                                          <p:attrName>ppt_w</p:attrName>
                                        </p:attrNameLst>
                                      </p:cBhvr>
                                      <p:tavLst>
                                        <p:tav tm="0">
                                          <p:val>
                                            <p:fltVal val="0"/>
                                          </p:val>
                                        </p:tav>
                                        <p:tav tm="100000">
                                          <p:val>
                                            <p:strVal val="#ppt_w"/>
                                          </p:val>
                                        </p:tav>
                                      </p:tavLst>
                                    </p:anim>
                                    <p:anim calcmode="lin" valueType="num">
                                      <p:cBhvr>
                                        <p:cTn id="83" dur="10" fill="hold"/>
                                        <p:tgtEl>
                                          <p:spTgt spid="12"/>
                                        </p:tgtEl>
                                        <p:attrNameLst>
                                          <p:attrName>ppt_h</p:attrName>
                                        </p:attrNameLst>
                                      </p:cBhvr>
                                      <p:tavLst>
                                        <p:tav tm="0">
                                          <p:val>
                                            <p:fltVal val="0"/>
                                          </p:val>
                                        </p:tav>
                                        <p:tav tm="100000">
                                          <p:val>
                                            <p:strVal val="#ppt_h"/>
                                          </p:val>
                                        </p:tav>
                                      </p:tavLst>
                                    </p:anim>
                                    <p:animEffect transition="in" filter="fade">
                                      <p:cBhvr>
                                        <p:cTn id="84" dur="10"/>
                                        <p:tgtEl>
                                          <p:spTgt spid="12"/>
                                        </p:tgtEl>
                                      </p:cBhvr>
                                    </p:animEffect>
                                  </p:childTnLst>
                                </p:cTn>
                              </p:par>
                            </p:childTnLst>
                          </p:cTn>
                        </p:par>
                        <p:par>
                          <p:cTn id="85" fill="hold">
                            <p:stCondLst>
                              <p:cond delay="8299"/>
                            </p:stCondLst>
                            <p:childTnLst>
                              <p:par>
                                <p:cTn id="86" presetID="27" presetClass="emph" presetSubtype="0" fill="remove" grpId="1" nodeType="afterEffect">
                                  <p:stCondLst>
                                    <p:cond delay="0"/>
                                  </p:stCondLst>
                                  <p:childTnLst>
                                    <p:animClr clrSpc="rgb" dir="cw">
                                      <p:cBhvr override="childStyle">
                                        <p:cTn id="87" dur="250" autoRev="1" fill="remove"/>
                                        <p:tgtEl>
                                          <p:spTgt spid="12"/>
                                        </p:tgtEl>
                                        <p:attrNameLst>
                                          <p:attrName>style.color</p:attrName>
                                        </p:attrNameLst>
                                      </p:cBhvr>
                                      <p:to>
                                        <a:schemeClr val="bg1"/>
                                      </p:to>
                                    </p:animClr>
                                    <p:animClr clrSpc="rgb" dir="cw">
                                      <p:cBhvr>
                                        <p:cTn id="88" dur="250" autoRev="1" fill="remove"/>
                                        <p:tgtEl>
                                          <p:spTgt spid="12"/>
                                        </p:tgtEl>
                                        <p:attrNameLst>
                                          <p:attrName>fillcolor</p:attrName>
                                        </p:attrNameLst>
                                      </p:cBhvr>
                                      <p:to>
                                        <a:schemeClr val="bg1"/>
                                      </p:to>
                                    </p:animClr>
                                    <p:set>
                                      <p:cBhvr>
                                        <p:cTn id="89" dur="250" autoRev="1" fill="remove"/>
                                        <p:tgtEl>
                                          <p:spTgt spid="12"/>
                                        </p:tgtEl>
                                        <p:attrNameLst>
                                          <p:attrName>fill.type</p:attrName>
                                        </p:attrNameLst>
                                      </p:cBhvr>
                                      <p:to>
                                        <p:strVal val="solid"/>
                                      </p:to>
                                    </p:set>
                                    <p:set>
                                      <p:cBhvr>
                                        <p:cTn id="90" dur="250" autoRev="1" fill="remove"/>
                                        <p:tgtEl>
                                          <p:spTgt spid="12"/>
                                        </p:tgtEl>
                                        <p:attrNameLst>
                                          <p:attrName>fill.on</p:attrName>
                                        </p:attrNameLst>
                                      </p:cBhvr>
                                      <p:to>
                                        <p:strVal val="true"/>
                                      </p:to>
                                    </p:set>
                                  </p:childTnLst>
                                </p:cTn>
                              </p:par>
                            </p:childTnLst>
                          </p:cTn>
                        </p:par>
                        <p:par>
                          <p:cTn id="91" fill="hold">
                            <p:stCondLst>
                              <p:cond delay="8799"/>
                            </p:stCondLst>
                            <p:childTnLst>
                              <p:par>
                                <p:cTn id="92" presetID="53" presetClass="entr" presetSubtype="16" fill="hold" grpId="0" nodeType="afterEffect">
                                  <p:stCondLst>
                                    <p:cond delay="0"/>
                                  </p:stCondLst>
                                  <p:childTnLst>
                                    <p:set>
                                      <p:cBhvr>
                                        <p:cTn id="93" dur="1" fill="hold">
                                          <p:stCondLst>
                                            <p:cond delay="0"/>
                                          </p:stCondLst>
                                        </p:cTn>
                                        <p:tgtEl>
                                          <p:spTgt spid="13"/>
                                        </p:tgtEl>
                                        <p:attrNameLst>
                                          <p:attrName>style.visibility</p:attrName>
                                        </p:attrNameLst>
                                      </p:cBhvr>
                                      <p:to>
                                        <p:strVal val="visible"/>
                                      </p:to>
                                    </p:set>
                                    <p:anim calcmode="lin" valueType="num">
                                      <p:cBhvr>
                                        <p:cTn id="94" dur="10" fill="hold"/>
                                        <p:tgtEl>
                                          <p:spTgt spid="13"/>
                                        </p:tgtEl>
                                        <p:attrNameLst>
                                          <p:attrName>ppt_w</p:attrName>
                                        </p:attrNameLst>
                                      </p:cBhvr>
                                      <p:tavLst>
                                        <p:tav tm="0">
                                          <p:val>
                                            <p:fltVal val="0"/>
                                          </p:val>
                                        </p:tav>
                                        <p:tav tm="100000">
                                          <p:val>
                                            <p:strVal val="#ppt_w"/>
                                          </p:val>
                                        </p:tav>
                                      </p:tavLst>
                                    </p:anim>
                                    <p:anim calcmode="lin" valueType="num">
                                      <p:cBhvr>
                                        <p:cTn id="95" dur="10" fill="hold"/>
                                        <p:tgtEl>
                                          <p:spTgt spid="13"/>
                                        </p:tgtEl>
                                        <p:attrNameLst>
                                          <p:attrName>ppt_h</p:attrName>
                                        </p:attrNameLst>
                                      </p:cBhvr>
                                      <p:tavLst>
                                        <p:tav tm="0">
                                          <p:val>
                                            <p:fltVal val="0"/>
                                          </p:val>
                                        </p:tav>
                                        <p:tav tm="100000">
                                          <p:val>
                                            <p:strVal val="#ppt_h"/>
                                          </p:val>
                                        </p:tav>
                                      </p:tavLst>
                                    </p:anim>
                                    <p:animEffect transition="in" filter="fade">
                                      <p:cBhvr>
                                        <p:cTn id="96" dur="10"/>
                                        <p:tgtEl>
                                          <p:spTgt spid="13"/>
                                        </p:tgtEl>
                                      </p:cBhvr>
                                    </p:animEffect>
                                  </p:childTnLst>
                                </p:cTn>
                              </p:par>
                            </p:childTnLst>
                          </p:cTn>
                        </p:par>
                        <p:par>
                          <p:cTn id="97" fill="hold">
                            <p:stCondLst>
                              <p:cond delay="9299"/>
                            </p:stCondLst>
                            <p:childTnLst>
                              <p:par>
                                <p:cTn id="98" presetID="27" presetClass="emph" presetSubtype="0" fill="remove" grpId="1" nodeType="afterEffect">
                                  <p:stCondLst>
                                    <p:cond delay="0"/>
                                  </p:stCondLst>
                                  <p:childTnLst>
                                    <p:animClr clrSpc="rgb" dir="cw">
                                      <p:cBhvr override="childStyle">
                                        <p:cTn id="99" dur="250" autoRev="1" fill="remove"/>
                                        <p:tgtEl>
                                          <p:spTgt spid="13"/>
                                        </p:tgtEl>
                                        <p:attrNameLst>
                                          <p:attrName>style.color</p:attrName>
                                        </p:attrNameLst>
                                      </p:cBhvr>
                                      <p:to>
                                        <a:schemeClr val="bg1"/>
                                      </p:to>
                                    </p:animClr>
                                    <p:animClr clrSpc="rgb" dir="cw">
                                      <p:cBhvr>
                                        <p:cTn id="100" dur="250" autoRev="1" fill="remove"/>
                                        <p:tgtEl>
                                          <p:spTgt spid="13"/>
                                        </p:tgtEl>
                                        <p:attrNameLst>
                                          <p:attrName>fillcolor</p:attrName>
                                        </p:attrNameLst>
                                      </p:cBhvr>
                                      <p:to>
                                        <a:schemeClr val="bg1"/>
                                      </p:to>
                                    </p:animClr>
                                    <p:set>
                                      <p:cBhvr>
                                        <p:cTn id="101" dur="250" autoRev="1" fill="remove"/>
                                        <p:tgtEl>
                                          <p:spTgt spid="13"/>
                                        </p:tgtEl>
                                        <p:attrNameLst>
                                          <p:attrName>fill.type</p:attrName>
                                        </p:attrNameLst>
                                      </p:cBhvr>
                                      <p:to>
                                        <p:strVal val="solid"/>
                                      </p:to>
                                    </p:set>
                                    <p:set>
                                      <p:cBhvr>
                                        <p:cTn id="102" dur="250" autoRev="1" fill="remove"/>
                                        <p:tgtEl>
                                          <p:spTgt spid="13"/>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7" grpId="0" animBg="1"/>
      <p:bldP spid="7" grpId="1" animBg="1"/>
      <p:bldP spid="8" grpId="0" animBg="1"/>
      <p:bldP spid="8" grpId="1" animBg="1"/>
      <p:bldP spid="10" grpId="0" animBg="1"/>
      <p:bldP spid="10" grpId="1" animBg="1"/>
      <p:bldP spid="11" grpId="0" animBg="1"/>
      <p:bldP spid="11" grpId="1" animBg="1"/>
      <p:bldP spid="12" grpId="0" animBg="1"/>
      <p:bldP spid="12" grpId="1" animBg="1"/>
      <p:bldP spid="13" grpId="0" animBg="1"/>
      <p:bldP spid="13" grpId="1" animBg="1"/>
      <p:bldP spid="1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845847" y="2640768"/>
            <a:ext cx="2107731" cy="2118100"/>
            <a:chOff x="4477043" y="1866367"/>
            <a:chExt cx="2898559" cy="2912819"/>
          </a:xfrm>
        </p:grpSpPr>
        <p:sp>
          <p:nvSpPr>
            <p:cNvPr id="25" name="PA-iS1ide-Oval 53"/>
            <p:cNvSpPr/>
            <p:nvPr>
              <p:custDataLst>
                <p:tags r:id="rId6"/>
              </p:custDataLst>
            </p:nvPr>
          </p:nvSpPr>
          <p:spPr bwMode="auto">
            <a:xfrm>
              <a:off x="4477043" y="1866367"/>
              <a:ext cx="2898559" cy="2912819"/>
            </a:xfrm>
            <a:prstGeom prst="ellipse">
              <a:avLst/>
            </a:prstGeom>
            <a:solidFill>
              <a:srgbClr val="D12E18"/>
            </a:solidFill>
            <a:ln>
              <a:solidFill>
                <a:schemeClr val="bg1"/>
              </a:solidFill>
            </a:ln>
          </p:spPr>
          <p:txBody>
            <a:bodyPr anchor="ctr"/>
            <a:lstStyle/>
            <a:p>
              <a:pPr algn="ctr"/>
              <a:endParaRPr sz="2800">
                <a:latin typeface="微软雅黑" panose="020B0503020204020204" pitchFamily="34" charset="-122"/>
                <a:ea typeface="微软雅黑" panose="020B0503020204020204" pitchFamily="34" charset="-122"/>
              </a:endParaRPr>
            </a:p>
          </p:txBody>
        </p:sp>
        <p:sp>
          <p:nvSpPr>
            <p:cNvPr id="26" name="PA-iS1ide-Oval 53"/>
            <p:cNvSpPr/>
            <p:nvPr>
              <p:custDataLst>
                <p:tags r:id="rId7"/>
              </p:custDataLst>
            </p:nvPr>
          </p:nvSpPr>
          <p:spPr bwMode="auto">
            <a:xfrm>
              <a:off x="4758087" y="2118205"/>
              <a:ext cx="2366736" cy="2378379"/>
            </a:xfrm>
            <a:prstGeom prst="ellipse">
              <a:avLst/>
            </a:prstGeom>
            <a:noFill/>
            <a:ln>
              <a:noFill/>
            </a:ln>
            <a:effectLst>
              <a:outerShdw blurRad="50800" dist="38100" dir="2700000" algn="tl" rotWithShape="0">
                <a:prstClr val="black">
                  <a:alpha val="40000"/>
                </a:prstClr>
              </a:outerShdw>
            </a:effectLst>
          </p:spPr>
          <p:txBody>
            <a:bodyPr anchor="ctr"/>
            <a:lstStyle/>
            <a:p>
              <a:pPr algn="ctr"/>
              <a:endParaRPr sz="2800">
                <a:latin typeface="微软雅黑" panose="020B0503020204020204" pitchFamily="34" charset="-122"/>
                <a:ea typeface="微软雅黑" panose="020B0503020204020204" pitchFamily="34" charset="-122"/>
              </a:endParaRPr>
            </a:p>
          </p:txBody>
        </p:sp>
        <p:sp>
          <p:nvSpPr>
            <p:cNvPr id="27" name="PA-文本框 26"/>
            <p:cNvSpPr txBox="1"/>
            <p:nvPr>
              <p:custDataLst>
                <p:tags r:id="rId8"/>
              </p:custDataLst>
            </p:nvPr>
          </p:nvSpPr>
          <p:spPr>
            <a:xfrm>
              <a:off x="4734885" y="2666731"/>
              <a:ext cx="2382871" cy="1312091"/>
            </a:xfrm>
            <a:prstGeom prst="rect">
              <a:avLst/>
            </a:prstGeom>
            <a:noFill/>
          </p:spPr>
          <p:txBody>
            <a:bodyPr wrap="square" rtlCol="0" anchor="ctr">
              <a:spAutoFit/>
            </a:bodyPr>
            <a:lstStyle/>
            <a:p>
              <a:pPr algn="ctr">
                <a:spcBef>
                  <a:spcPct val="0"/>
                </a:spcBef>
                <a:buFont typeface="Arial" panose="020B0604020202020204" pitchFamily="34" charset="0"/>
                <a:buNone/>
              </a:pPr>
              <a:r>
                <a:rPr lang="zh-CN" altLang="en-US" sz="2800" b="1" dirty="0">
                  <a:solidFill>
                    <a:schemeClr val="bg1"/>
                  </a:solidFill>
                  <a:latin typeface="微软雅黑" panose="020B0503020204020204" pitchFamily="34" charset="-122"/>
                  <a:ea typeface="微软雅黑" panose="020B0503020204020204" pitchFamily="34" charset="-122"/>
                </a:rPr>
                <a:t>奋进</a:t>
              </a:r>
              <a:endParaRPr lang="en-US" altLang="zh-CN" sz="2800" b="1" dirty="0">
                <a:solidFill>
                  <a:schemeClr val="bg1"/>
                </a:solidFill>
                <a:latin typeface="微软雅黑" panose="020B0503020204020204" pitchFamily="34" charset="-122"/>
                <a:ea typeface="微软雅黑" panose="020B0503020204020204" pitchFamily="34" charset="-122"/>
              </a:endParaRPr>
            </a:p>
            <a:p>
              <a:pPr algn="ctr">
                <a:spcBef>
                  <a:spcPct val="0"/>
                </a:spcBef>
                <a:buFont typeface="Arial" panose="020B0604020202020204" pitchFamily="34" charset="0"/>
                <a:buNone/>
              </a:pPr>
              <a:r>
                <a:rPr lang="zh-CN" altLang="en-US" sz="2800" b="1" dirty="0">
                  <a:solidFill>
                    <a:schemeClr val="bg1"/>
                  </a:solidFill>
                  <a:latin typeface="微软雅黑" panose="020B0503020204020204" pitchFamily="34" charset="-122"/>
                  <a:ea typeface="微软雅黑" panose="020B0503020204020204" pitchFamily="34" charset="-122"/>
                </a:rPr>
                <a:t>建功</a:t>
              </a:r>
            </a:p>
          </p:txBody>
        </p:sp>
      </p:grpSp>
      <p:sp>
        <p:nvSpPr>
          <p:cNvPr id="28" name="PA-1022209"/>
          <p:cNvSpPr/>
          <p:nvPr>
            <p:custDataLst>
              <p:tags r:id="rId1"/>
            </p:custDataLst>
          </p:nvPr>
        </p:nvSpPr>
        <p:spPr>
          <a:xfrm>
            <a:off x="535212" y="620688"/>
            <a:ext cx="4073551" cy="523220"/>
          </a:xfrm>
          <a:prstGeom prst="rect">
            <a:avLst/>
          </a:prstGeom>
        </p:spPr>
        <p:txBody>
          <a:bodyPr wrap="none">
            <a:spAutoFit/>
          </a:bodyPr>
          <a:lstStyle/>
          <a:p>
            <a:pPr algn="dist"/>
            <a:r>
              <a:rPr lang="zh-CN" altLang="en-US" sz="2800" kern="0" dirty="0">
                <a:solidFill>
                  <a:sysClr val="windowText" lastClr="000000"/>
                </a:solidFill>
                <a:latin typeface="字体视界-NEW魏碑体" panose="02010601030101010101" pitchFamily="2" charset="-122"/>
                <a:ea typeface="字体视界-NEW魏碑体" panose="02010601030101010101" pitchFamily="2" charset="-122"/>
                <a:cs typeface="+mn-ea"/>
                <a:sym typeface="思源黑体 CN Normal" panose="020B0400000000000000" pitchFamily="34" charset="-122"/>
              </a:rPr>
              <a:t>奋进新时代   建功正当时</a:t>
            </a:r>
          </a:p>
        </p:txBody>
      </p:sp>
      <p:grpSp>
        <p:nvGrpSpPr>
          <p:cNvPr id="3" name="组合 2"/>
          <p:cNvGrpSpPr/>
          <p:nvPr/>
        </p:nvGrpSpPr>
        <p:grpSpPr>
          <a:xfrm>
            <a:off x="3143672" y="1518200"/>
            <a:ext cx="8064896" cy="1949505"/>
            <a:chOff x="2711624" y="1556792"/>
            <a:chExt cx="8064896" cy="1949505"/>
          </a:xfrm>
        </p:grpSpPr>
        <p:sp>
          <p:nvSpPr>
            <p:cNvPr id="13" name="PA-1022222"/>
            <p:cNvSpPr/>
            <p:nvPr>
              <p:custDataLst>
                <p:tags r:id="rId4"/>
              </p:custDataLst>
            </p:nvPr>
          </p:nvSpPr>
          <p:spPr>
            <a:xfrm>
              <a:off x="4921749" y="1842057"/>
              <a:ext cx="5673373" cy="1503425"/>
            </a:xfrm>
            <a:prstGeom prst="rect">
              <a:avLst/>
            </a:prstGeom>
          </p:spPr>
          <p:txBody>
            <a:bodyPr wrap="square">
              <a:spAutoFit/>
            </a:bodyPr>
            <a:lstStyle/>
            <a:p>
              <a:pPr algn="just">
                <a:lnSpc>
                  <a:spcPct val="130000"/>
                </a:lnSpc>
              </a:pPr>
              <a:r>
                <a:rPr lang="zh-CN" altLang="en-US" dirty="0">
                  <a:latin typeface="微软雅黑" panose="020B0503020204020204" pitchFamily="34" charset="-122"/>
                  <a:ea typeface="微软雅黑" panose="020B0503020204020204" pitchFamily="34" charset="-122"/>
                </a:rPr>
                <a:t>在新时代里，我们要以“不破楼兰终不还”的毅力，不断完善法制，不断提高法治思维，努力为建设法治国家而不懈奋斗。法治是国家各项任务落实的根基，法制的完善让各项改革上行下效。</a:t>
              </a:r>
            </a:p>
          </p:txBody>
        </p:sp>
        <p:sp>
          <p:nvSpPr>
            <p:cNvPr id="15" name="PA-1022224"/>
            <p:cNvSpPr/>
            <p:nvPr>
              <p:custDataLst>
                <p:tags r:id="rId5"/>
              </p:custDataLst>
            </p:nvPr>
          </p:nvSpPr>
          <p:spPr>
            <a:xfrm>
              <a:off x="2733120" y="1842056"/>
              <a:ext cx="2145396" cy="137106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zh-CN" altLang="en-US" sz="2400" b="1" dirty="0">
                  <a:latin typeface="微软雅黑" panose="020B0503020204020204" pitchFamily="34" charset="-122"/>
                  <a:ea typeface="微软雅黑" panose="020B0503020204020204" pitchFamily="34" charset="-122"/>
                </a:rPr>
                <a:t>奋斗新时代“法治梦”</a:t>
              </a:r>
            </a:p>
          </p:txBody>
        </p:sp>
        <p:sp>
          <p:nvSpPr>
            <p:cNvPr id="2" name="矩形 1"/>
            <p:cNvSpPr/>
            <p:nvPr/>
          </p:nvSpPr>
          <p:spPr>
            <a:xfrm>
              <a:off x="2711624" y="1556792"/>
              <a:ext cx="8064896" cy="1949505"/>
            </a:xfrm>
            <a:prstGeom prst="rect">
              <a:avLst/>
            </a:prstGeom>
            <a:noFill/>
            <a:ln>
              <a:solidFill>
                <a:srgbClr val="D12E1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3143672" y="3737117"/>
            <a:ext cx="8064896" cy="1949505"/>
            <a:chOff x="2722219" y="3639162"/>
            <a:chExt cx="8064896" cy="1949505"/>
          </a:xfrm>
        </p:grpSpPr>
        <p:sp>
          <p:nvSpPr>
            <p:cNvPr id="14" name="PA-1022223"/>
            <p:cNvSpPr/>
            <p:nvPr>
              <p:custDataLst>
                <p:tags r:id="rId2"/>
              </p:custDataLst>
            </p:nvPr>
          </p:nvSpPr>
          <p:spPr>
            <a:xfrm>
              <a:off x="4934573" y="3960157"/>
              <a:ext cx="5673373" cy="1503425"/>
            </a:xfrm>
            <a:prstGeom prst="rect">
              <a:avLst/>
            </a:prstGeom>
          </p:spPr>
          <p:txBody>
            <a:bodyPr wrap="square">
              <a:spAutoFit/>
            </a:bodyPr>
            <a:lstStyle/>
            <a:p>
              <a:pPr lvl="0" algn="just">
                <a:lnSpc>
                  <a:spcPct val="130000"/>
                </a:lnSpc>
                <a:defRPr/>
              </a:pPr>
              <a:r>
                <a:rPr lang="zh-CN" altLang="en-US" dirty="0">
                  <a:latin typeface="微软雅黑" panose="020B0503020204020204" pitchFamily="34" charset="-122"/>
                  <a:ea typeface="微软雅黑" panose="020B0503020204020204" pitchFamily="34" charset="-122"/>
                </a:rPr>
                <a:t>在新时代里，我们要凭借中国自信，以奋发有为的精神面貌，用自己的言行，诠释“中国形象”。我们一直都在努力奋斗，努力把国家变得更强更好，让国际不断地认可中国的方方面面。</a:t>
              </a:r>
            </a:p>
          </p:txBody>
        </p:sp>
        <p:sp>
          <p:nvSpPr>
            <p:cNvPr id="20" name="PA-1022229"/>
            <p:cNvSpPr/>
            <p:nvPr>
              <p:custDataLst>
                <p:tags r:id="rId3"/>
              </p:custDataLst>
            </p:nvPr>
          </p:nvSpPr>
          <p:spPr>
            <a:xfrm>
              <a:off x="2776352" y="3960156"/>
              <a:ext cx="2145397" cy="134105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zh-CN" altLang="en-US" sz="2400" b="1" dirty="0">
                  <a:latin typeface="微软雅黑" panose="020B0503020204020204" pitchFamily="34" charset="-122"/>
                  <a:ea typeface="微软雅黑" panose="020B0503020204020204" pitchFamily="34" charset="-122"/>
                </a:rPr>
                <a:t>奋斗新时代“和谐梦”</a:t>
              </a:r>
            </a:p>
          </p:txBody>
        </p:sp>
        <p:sp>
          <p:nvSpPr>
            <p:cNvPr id="29" name="矩形 28"/>
            <p:cNvSpPr/>
            <p:nvPr/>
          </p:nvSpPr>
          <p:spPr>
            <a:xfrm>
              <a:off x="2722219" y="3639162"/>
              <a:ext cx="8064896" cy="1949505"/>
            </a:xfrm>
            <a:prstGeom prst="rect">
              <a:avLst/>
            </a:prstGeom>
            <a:noFill/>
            <a:ln>
              <a:solidFill>
                <a:srgbClr val="D12E1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Tree>
  </p:cSld>
  <p:clrMapOvr>
    <a:masterClrMapping/>
  </p:clrMapOvr>
  <p:transition spd="slow" advTm="0">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750"/>
                                        <p:tgtEl>
                                          <p:spTgt spid="24"/>
                                        </p:tgtEl>
                                      </p:cBhvr>
                                    </p:animEffect>
                                    <p:anim calcmode="lin" valueType="num">
                                      <p:cBhvr>
                                        <p:cTn id="8" dur="750" fill="hold"/>
                                        <p:tgtEl>
                                          <p:spTgt spid="24"/>
                                        </p:tgtEl>
                                        <p:attrNameLst>
                                          <p:attrName>ppt_x</p:attrName>
                                        </p:attrNameLst>
                                      </p:cBhvr>
                                      <p:tavLst>
                                        <p:tav tm="0">
                                          <p:val>
                                            <p:strVal val="#ppt_x"/>
                                          </p:val>
                                        </p:tav>
                                        <p:tav tm="100000">
                                          <p:val>
                                            <p:strVal val="#ppt_x"/>
                                          </p:val>
                                        </p:tav>
                                      </p:tavLst>
                                    </p:anim>
                                    <p:anim calcmode="lin" valueType="num">
                                      <p:cBhvr>
                                        <p:cTn id="9" dur="75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750" fill="hold"/>
                                        <p:tgtEl>
                                          <p:spTgt spid="3"/>
                                        </p:tgtEl>
                                        <p:attrNameLst>
                                          <p:attrName>ppt_x</p:attrName>
                                        </p:attrNameLst>
                                      </p:cBhvr>
                                      <p:tavLst>
                                        <p:tav tm="0">
                                          <p:val>
                                            <p:strVal val="1+#ppt_w/2"/>
                                          </p:val>
                                        </p:tav>
                                        <p:tav tm="100000">
                                          <p:val>
                                            <p:strVal val="#ppt_x"/>
                                          </p:val>
                                        </p:tav>
                                      </p:tavLst>
                                    </p:anim>
                                    <p:anim calcmode="lin" valueType="num">
                                      <p:cBhvr additive="base">
                                        <p:cTn id="14" dur="750" fill="hold"/>
                                        <p:tgtEl>
                                          <p:spTgt spid="3"/>
                                        </p:tgtEl>
                                        <p:attrNameLst>
                                          <p:attrName>ppt_y</p:attrName>
                                        </p:attrNameLst>
                                      </p:cBhvr>
                                      <p:tavLst>
                                        <p:tav tm="0">
                                          <p:val>
                                            <p:strVal val="#ppt_y"/>
                                          </p:val>
                                        </p:tav>
                                        <p:tav tm="100000">
                                          <p:val>
                                            <p:strVal val="#ppt_y"/>
                                          </p:val>
                                        </p:tav>
                                      </p:tavLst>
                                    </p:anim>
                                  </p:childTnLst>
                                </p:cTn>
                              </p:par>
                            </p:childTnLst>
                          </p:cTn>
                        </p:par>
                        <p:par>
                          <p:cTn id="15" fill="hold">
                            <p:stCondLst>
                              <p:cond delay="2000"/>
                            </p:stCondLst>
                            <p:childTnLst>
                              <p:par>
                                <p:cTn id="16" presetID="2" presetClass="entr" presetSubtype="2"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750" fill="hold"/>
                                        <p:tgtEl>
                                          <p:spTgt spid="4"/>
                                        </p:tgtEl>
                                        <p:attrNameLst>
                                          <p:attrName>ppt_x</p:attrName>
                                        </p:attrNameLst>
                                      </p:cBhvr>
                                      <p:tavLst>
                                        <p:tav tm="0">
                                          <p:val>
                                            <p:strVal val="1+#ppt_w/2"/>
                                          </p:val>
                                        </p:tav>
                                        <p:tav tm="100000">
                                          <p:val>
                                            <p:strVal val="#ppt_x"/>
                                          </p:val>
                                        </p:tav>
                                      </p:tavLst>
                                    </p:anim>
                                    <p:anim calcmode="lin" valueType="num">
                                      <p:cBhvr additive="base">
                                        <p:cTn id="19"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A-1022209"/>
          <p:cNvSpPr/>
          <p:nvPr>
            <p:custDataLst>
              <p:tags r:id="rId1"/>
            </p:custDataLst>
          </p:nvPr>
        </p:nvSpPr>
        <p:spPr>
          <a:xfrm>
            <a:off x="535212" y="620688"/>
            <a:ext cx="4073551" cy="523220"/>
          </a:xfrm>
          <a:prstGeom prst="rect">
            <a:avLst/>
          </a:prstGeom>
        </p:spPr>
        <p:txBody>
          <a:bodyPr wrap="none">
            <a:spAutoFit/>
          </a:bodyPr>
          <a:lstStyle/>
          <a:p>
            <a:pPr algn="dist"/>
            <a:r>
              <a:rPr lang="zh-CN" altLang="en-US" sz="2800" kern="0" dirty="0">
                <a:solidFill>
                  <a:sysClr val="windowText" lastClr="000000"/>
                </a:solidFill>
                <a:latin typeface="字体视界-NEW魏碑体" panose="02010601030101010101" pitchFamily="2" charset="-122"/>
                <a:ea typeface="字体视界-NEW魏碑体" panose="02010601030101010101" pitchFamily="2" charset="-122"/>
                <a:cs typeface="+mn-ea"/>
                <a:sym typeface="思源黑体 CN Normal" panose="020B0400000000000000" pitchFamily="34" charset="-122"/>
              </a:rPr>
              <a:t>奋进新时代   建功正当时</a:t>
            </a:r>
          </a:p>
        </p:txBody>
      </p:sp>
      <p:grpSp>
        <p:nvGrpSpPr>
          <p:cNvPr id="4" name="组合 3"/>
          <p:cNvGrpSpPr/>
          <p:nvPr/>
        </p:nvGrpSpPr>
        <p:grpSpPr>
          <a:xfrm>
            <a:off x="718219" y="1531017"/>
            <a:ext cx="8513116" cy="1694017"/>
            <a:chOff x="535212" y="1772816"/>
            <a:chExt cx="8513116" cy="1694017"/>
          </a:xfrm>
        </p:grpSpPr>
        <p:sp>
          <p:nvSpPr>
            <p:cNvPr id="13" name="PA-10222"/>
            <p:cNvSpPr/>
            <p:nvPr>
              <p:custDataLst>
                <p:tags r:id="rId4"/>
              </p:custDataLst>
            </p:nvPr>
          </p:nvSpPr>
          <p:spPr>
            <a:xfrm>
              <a:off x="2273394" y="1963408"/>
              <a:ext cx="6558910" cy="1503425"/>
            </a:xfrm>
            <a:prstGeom prst="rect">
              <a:avLst/>
            </a:prstGeom>
          </p:spPr>
          <p:txBody>
            <a:bodyPr wrap="square">
              <a:spAutoFit/>
            </a:bodyPr>
            <a:lstStyle/>
            <a:p>
              <a:pPr algn="just">
                <a:lnSpc>
                  <a:spcPct val="130000"/>
                </a:lnSpc>
              </a:pPr>
              <a:r>
                <a:rPr lang="zh-CN" altLang="en-US" dirty="0">
                  <a:latin typeface="+mn-ea"/>
                </a:rPr>
                <a:t>在新时代里，我们要拿出“千淘万漉虽辛苦</a:t>
              </a:r>
              <a:r>
                <a:rPr lang="en-US" altLang="zh-CN" dirty="0">
                  <a:latin typeface="+mn-ea"/>
                </a:rPr>
                <a:t>,</a:t>
              </a:r>
              <a:r>
                <a:rPr lang="zh-CN" altLang="en-US" dirty="0">
                  <a:latin typeface="+mn-ea"/>
                </a:rPr>
                <a:t>吹尽狂沙始到金”的态度，用奋斗者的激情，努力补齐民生短板，真抓实干去搞扶贫，怀着必胜的信心，坚持不懈才能夺取脱贫攻坚的全面胜利。</a:t>
              </a:r>
            </a:p>
          </p:txBody>
        </p:sp>
        <p:sp>
          <p:nvSpPr>
            <p:cNvPr id="15" name="PA-10224"/>
            <p:cNvSpPr/>
            <p:nvPr>
              <p:custDataLst>
                <p:tags r:id="rId5"/>
              </p:custDataLst>
            </p:nvPr>
          </p:nvSpPr>
          <p:spPr>
            <a:xfrm>
              <a:off x="553156" y="2042595"/>
              <a:ext cx="1720238" cy="134505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zh-CN" altLang="en-US" sz="2400" b="1" dirty="0">
                  <a:latin typeface="+mj-ea"/>
                  <a:ea typeface="+mj-ea"/>
                </a:rPr>
                <a:t>奋斗新时代“法治梦”</a:t>
              </a:r>
            </a:p>
          </p:txBody>
        </p:sp>
        <p:sp>
          <p:nvSpPr>
            <p:cNvPr id="2" name="矩形 1"/>
            <p:cNvSpPr/>
            <p:nvPr/>
          </p:nvSpPr>
          <p:spPr>
            <a:xfrm>
              <a:off x="535212" y="1772816"/>
              <a:ext cx="8513116" cy="1694017"/>
            </a:xfrm>
            <a:prstGeom prst="rect">
              <a:avLst/>
            </a:prstGeom>
            <a:noFill/>
            <a:ln>
              <a:solidFill>
                <a:srgbClr val="D12E1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736163" y="3518933"/>
            <a:ext cx="8513116" cy="1956516"/>
            <a:chOff x="553156" y="4280796"/>
            <a:chExt cx="8513116" cy="1956516"/>
          </a:xfrm>
        </p:grpSpPr>
        <p:sp>
          <p:nvSpPr>
            <p:cNvPr id="14" name="PA-10223"/>
            <p:cNvSpPr/>
            <p:nvPr>
              <p:custDataLst>
                <p:tags r:id="rId2"/>
              </p:custDataLst>
            </p:nvPr>
          </p:nvSpPr>
          <p:spPr>
            <a:xfrm>
              <a:off x="2273394" y="4286333"/>
              <a:ext cx="6558910" cy="1841723"/>
            </a:xfrm>
            <a:prstGeom prst="rect">
              <a:avLst/>
            </a:prstGeom>
          </p:spPr>
          <p:txBody>
            <a:bodyPr wrap="square">
              <a:spAutoFit/>
            </a:bodyPr>
            <a:lstStyle/>
            <a:p>
              <a:pPr lvl="0" algn="just">
                <a:lnSpc>
                  <a:spcPct val="130000"/>
                </a:lnSpc>
                <a:defRPr/>
              </a:pPr>
              <a:r>
                <a:rPr lang="zh-CN" altLang="en-US" dirty="0">
                  <a:latin typeface="+mn-ea"/>
                </a:rPr>
                <a:t>在新时代里，我们要以“刑天舞干戚</a:t>
              </a:r>
              <a:r>
                <a:rPr lang="en-US" altLang="zh-CN" dirty="0">
                  <a:latin typeface="+mn-ea"/>
                </a:rPr>
                <a:t>,</a:t>
              </a:r>
              <a:r>
                <a:rPr lang="zh-CN" altLang="en-US" dirty="0">
                  <a:latin typeface="+mn-ea"/>
                </a:rPr>
                <a:t>猛志固常在”的决心，不断深化供给侧结构性改革，大力激发各类市场主体活力，支持和促进民营企业发展，不断提高人民生活水平，在新时代经济发展的浪潮中激流勇进，奋力前行。只有奋斗，才能实现新时代“发展梦”。</a:t>
              </a:r>
            </a:p>
          </p:txBody>
        </p:sp>
        <p:sp>
          <p:nvSpPr>
            <p:cNvPr id="20" name="PA-10229"/>
            <p:cNvSpPr/>
            <p:nvPr>
              <p:custDataLst>
                <p:tags r:id="rId3"/>
              </p:custDataLst>
            </p:nvPr>
          </p:nvSpPr>
          <p:spPr>
            <a:xfrm>
              <a:off x="553156" y="4479974"/>
              <a:ext cx="1720238" cy="134505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zh-CN" altLang="en-US" sz="2400" b="1" dirty="0">
                  <a:latin typeface="+mj-ea"/>
                  <a:ea typeface="+mj-ea"/>
                </a:rPr>
                <a:t>奋斗新时代“和谐梦”</a:t>
              </a:r>
            </a:p>
          </p:txBody>
        </p:sp>
        <p:sp>
          <p:nvSpPr>
            <p:cNvPr id="23" name="矩形 22"/>
            <p:cNvSpPr/>
            <p:nvPr/>
          </p:nvSpPr>
          <p:spPr>
            <a:xfrm>
              <a:off x="553156" y="4280796"/>
              <a:ext cx="8513116" cy="1956516"/>
            </a:xfrm>
            <a:prstGeom prst="rect">
              <a:avLst/>
            </a:prstGeom>
            <a:noFill/>
            <a:ln>
              <a:solidFill>
                <a:srgbClr val="D12E1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8" name="图片 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660150" y="2820692"/>
            <a:ext cx="3850640" cy="3139889"/>
          </a:xfrm>
          <a:prstGeom prst="rect">
            <a:avLst/>
          </a:prstGeom>
        </p:spPr>
      </p:pic>
    </p:spTree>
  </p:cSld>
  <p:clrMapOvr>
    <a:masterClrMapping/>
  </p:clrMapOvr>
  <p:transition spd="slow" advTm="0">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750"/>
                                        <p:tgtEl>
                                          <p:spTgt spid="8"/>
                                        </p:tgtEl>
                                      </p:cBhvr>
                                    </p:animEffect>
                                  </p:childTnLst>
                                </p:cTn>
                              </p:par>
                            </p:childTnLst>
                          </p:cTn>
                        </p:par>
                        <p:par>
                          <p:cTn id="8" fill="hold">
                            <p:stCondLst>
                              <p:cond delay="1000"/>
                            </p:stCondLst>
                            <p:childTnLst>
                              <p:par>
                                <p:cTn id="9" presetID="2" presetClass="entr" presetSubtype="2"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1+#ppt_w/2"/>
                                          </p:val>
                                        </p:tav>
                                        <p:tav tm="100000">
                                          <p:val>
                                            <p:strVal val="#ppt_x"/>
                                          </p:val>
                                        </p:tav>
                                      </p:tavLst>
                                    </p:anim>
                                    <p:anim calcmode="lin" valueType="num">
                                      <p:cBhvr additive="base">
                                        <p:cTn id="12" dur="750" fill="hold"/>
                                        <p:tgtEl>
                                          <p:spTgt spid="4"/>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2" presetClass="entr" presetSubtype="2"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750" fill="hold"/>
                                        <p:tgtEl>
                                          <p:spTgt spid="5"/>
                                        </p:tgtEl>
                                        <p:attrNameLst>
                                          <p:attrName>ppt_x</p:attrName>
                                        </p:attrNameLst>
                                      </p:cBhvr>
                                      <p:tavLst>
                                        <p:tav tm="0">
                                          <p:val>
                                            <p:strVal val="1+#ppt_w/2"/>
                                          </p:val>
                                        </p:tav>
                                        <p:tav tm="100000">
                                          <p:val>
                                            <p:strVal val="#ppt_x"/>
                                          </p:val>
                                        </p:tav>
                                      </p:tavLst>
                                    </p:anim>
                                    <p:anim calcmode="lin" valueType="num">
                                      <p:cBhvr additive="base">
                                        <p:cTn id="17"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A-1022209"/>
          <p:cNvSpPr/>
          <p:nvPr>
            <p:custDataLst>
              <p:tags r:id="rId1"/>
            </p:custDataLst>
          </p:nvPr>
        </p:nvSpPr>
        <p:spPr>
          <a:xfrm>
            <a:off x="535212" y="620688"/>
            <a:ext cx="4073551" cy="523220"/>
          </a:xfrm>
          <a:prstGeom prst="rect">
            <a:avLst/>
          </a:prstGeom>
        </p:spPr>
        <p:txBody>
          <a:bodyPr wrap="none">
            <a:spAutoFit/>
          </a:bodyPr>
          <a:lstStyle/>
          <a:p>
            <a:pPr algn="dist"/>
            <a:r>
              <a:rPr lang="zh-CN" altLang="en-US" sz="2800" kern="0" dirty="0">
                <a:solidFill>
                  <a:sysClr val="windowText" lastClr="000000"/>
                </a:solidFill>
                <a:latin typeface="字体视界-NEW魏碑体" panose="02010601030101010101" pitchFamily="2" charset="-122"/>
                <a:ea typeface="字体视界-NEW魏碑体" panose="02010601030101010101" pitchFamily="2" charset="-122"/>
                <a:cs typeface="+mn-ea"/>
                <a:sym typeface="思源黑体 CN Normal" panose="020B0400000000000000" pitchFamily="34" charset="-122"/>
              </a:rPr>
              <a:t>奋进新时代   建功正当时</a:t>
            </a:r>
          </a:p>
        </p:txBody>
      </p:sp>
      <p:pic>
        <p:nvPicPr>
          <p:cNvPr id="3" name="图片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51922" y="1700808"/>
            <a:ext cx="5519948" cy="5519948"/>
          </a:xfrm>
          <a:prstGeom prst="rect">
            <a:avLst/>
          </a:prstGeom>
        </p:spPr>
      </p:pic>
      <p:grpSp>
        <p:nvGrpSpPr>
          <p:cNvPr id="7" name="组合 6"/>
          <p:cNvGrpSpPr/>
          <p:nvPr/>
        </p:nvGrpSpPr>
        <p:grpSpPr>
          <a:xfrm>
            <a:off x="5303912" y="1492758"/>
            <a:ext cx="6293195" cy="3664434"/>
            <a:chOff x="5303912" y="1492758"/>
            <a:chExt cx="6293195" cy="3664434"/>
          </a:xfrm>
        </p:grpSpPr>
        <p:grpSp>
          <p:nvGrpSpPr>
            <p:cNvPr id="4" name="组合 3"/>
            <p:cNvGrpSpPr/>
            <p:nvPr/>
          </p:nvGrpSpPr>
          <p:grpSpPr>
            <a:xfrm>
              <a:off x="5303912" y="1492758"/>
              <a:ext cx="6293195" cy="3664434"/>
              <a:chOff x="5209883" y="2114367"/>
              <a:chExt cx="6293195" cy="3664434"/>
            </a:xfrm>
          </p:grpSpPr>
          <p:sp>
            <p:nvSpPr>
              <p:cNvPr id="10" name="PA-1022233"/>
              <p:cNvSpPr/>
              <p:nvPr>
                <p:custDataLst>
                  <p:tags r:id="rId2"/>
                </p:custDataLst>
              </p:nvPr>
            </p:nvSpPr>
            <p:spPr>
              <a:xfrm>
                <a:off x="5209883" y="2114367"/>
                <a:ext cx="6293195" cy="3664434"/>
              </a:xfrm>
              <a:prstGeom prst="roundRect">
                <a:avLst>
                  <a:gd name="adj" fmla="val 6686"/>
                </a:avLst>
              </a:prstGeom>
              <a:solidFill>
                <a:srgbClr val="D12E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1" name="PA-1022234"/>
              <p:cNvSpPr/>
              <p:nvPr>
                <p:custDataLst>
                  <p:tags r:id="rId3"/>
                </p:custDataLst>
              </p:nvPr>
            </p:nvSpPr>
            <p:spPr>
              <a:xfrm>
                <a:off x="5827166" y="2454697"/>
                <a:ext cx="5058628" cy="3081100"/>
              </a:xfrm>
              <a:prstGeom prst="rect">
                <a:avLst/>
              </a:prstGeom>
            </p:spPr>
            <p:txBody>
              <a:bodyPr wrap="square">
                <a:spAutoFit/>
              </a:bodyPr>
              <a:lstStyle/>
              <a:p>
                <a:pPr algn="just">
                  <a:lnSpc>
                    <a:spcPct val="150000"/>
                  </a:lnSpc>
                  <a:defRPr/>
                </a:pPr>
                <a:r>
                  <a:rPr lang="zh-CN" altLang="en-US" sz="2200" dirty="0">
                    <a:solidFill>
                      <a:schemeClr val="bg1"/>
                    </a:solidFill>
                    <a:latin typeface="字体视界-NEW魏碑体" panose="02010601030101010101" pitchFamily="2" charset="-122"/>
                    <a:ea typeface="字体视界-NEW魏碑体" panose="02010601030101010101" pitchFamily="2" charset="-122"/>
                    <a:sym typeface="+mn-lt"/>
                  </a:rPr>
                  <a:t>无数个梦想汇聚成新时代“中国梦”，而“中国梦”实现离不开我们每一个人。不管我们身在何方、从事哪种行业，只要我们拥有梦想，并为之不懈奋斗，我们就是新时代的筑梦者。我相信新时代的我们是奋斗的一代</a:t>
                </a:r>
                <a:r>
                  <a:rPr lang="en-US" altLang="zh-CN" sz="2200" dirty="0">
                    <a:solidFill>
                      <a:schemeClr val="bg1"/>
                    </a:solidFill>
                    <a:latin typeface="字体视界-NEW魏碑体" panose="02010601030101010101" pitchFamily="2" charset="-122"/>
                    <a:ea typeface="字体视界-NEW魏碑体" panose="02010601030101010101" pitchFamily="2" charset="-122"/>
                    <a:sym typeface="+mn-lt"/>
                  </a:rPr>
                  <a:t>!</a:t>
                </a:r>
              </a:p>
            </p:txBody>
          </p:sp>
        </p:grpSp>
        <p:sp>
          <p:nvSpPr>
            <p:cNvPr id="5" name="矩形: 圆角 4"/>
            <p:cNvSpPr/>
            <p:nvPr/>
          </p:nvSpPr>
          <p:spPr>
            <a:xfrm>
              <a:off x="5519936" y="1700808"/>
              <a:ext cx="5832648" cy="3213380"/>
            </a:xfrm>
            <a:prstGeom prst="roundRect">
              <a:avLst>
                <a:gd name="adj" fmla="val 4020"/>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slow" advTm="0">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750"/>
                                        <p:tgtEl>
                                          <p:spTgt spid="3"/>
                                        </p:tgtEl>
                                      </p:cBhvr>
                                    </p:animEffect>
                                  </p:childTnLst>
                                </p:cTn>
                              </p:par>
                            </p:childTnLst>
                          </p:cTn>
                        </p:par>
                        <p:par>
                          <p:cTn id="8" fill="hold">
                            <p:stCondLst>
                              <p:cond delay="1000"/>
                            </p:stCondLst>
                            <p:childTnLst>
                              <p:par>
                                <p:cTn id="9" presetID="17" presetClass="entr" presetSubtype="1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750" fill="hold"/>
                                        <p:tgtEl>
                                          <p:spTgt spid="7"/>
                                        </p:tgtEl>
                                        <p:attrNameLst>
                                          <p:attrName>ppt_w</p:attrName>
                                        </p:attrNameLst>
                                      </p:cBhvr>
                                      <p:tavLst>
                                        <p:tav tm="0">
                                          <p:val>
                                            <p:fltVal val="0"/>
                                          </p:val>
                                        </p:tav>
                                        <p:tav tm="100000">
                                          <p:val>
                                            <p:strVal val="#ppt_w"/>
                                          </p:val>
                                        </p:tav>
                                      </p:tavLst>
                                    </p:anim>
                                    <p:anim calcmode="lin" valueType="num">
                                      <p:cBhvr>
                                        <p:cTn id="12" dur="750" fill="hold"/>
                                        <p:tgtEl>
                                          <p:spTgt spid="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2"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rcRect l="2439"/>
          <a:stretch>
            <a:fillRect/>
          </a:stretch>
        </p:blipFill>
        <p:spPr>
          <a:xfrm>
            <a:off x="0" y="0"/>
            <a:ext cx="12192000" cy="6858000"/>
          </a:xfrm>
          <a:prstGeom prst="rect">
            <a:avLst/>
          </a:prstGeom>
        </p:spPr>
      </p:pic>
      <p:pic>
        <p:nvPicPr>
          <p:cNvPr id="5" name="图片 4"/>
          <p:cNvPicPr>
            <a:picLocks noChangeAspect="1"/>
          </p:cNvPicPr>
          <p:nvPr/>
        </p:nvPicPr>
        <p:blipFill rotWithShape="1">
          <a:blip r:embed="rId3" cstate="print">
            <a:extLst>
              <a:ext uri="{28A0092B-C50C-407E-A947-70E740481C1C}">
                <a14:useLocalDpi xmlns:a14="http://schemas.microsoft.com/office/drawing/2010/main" val="0"/>
              </a:ext>
            </a:extLst>
          </a:blip>
          <a:srcRect t="66800"/>
          <a:stretch>
            <a:fillRect/>
          </a:stretch>
        </p:blipFill>
        <p:spPr>
          <a:xfrm>
            <a:off x="0" y="4581128"/>
            <a:ext cx="12192000" cy="2276872"/>
          </a:xfrm>
          <a:prstGeom prst="rect">
            <a:avLst/>
          </a:prstGeom>
        </p:spPr>
      </p:pic>
      <p:pic>
        <p:nvPicPr>
          <p:cNvPr id="7" name="图片 6"/>
          <p:cNvPicPr>
            <a:picLocks noChangeAspect="1"/>
          </p:cNvPicPr>
          <p:nvPr/>
        </p:nvPicPr>
        <p:blipFill rotWithShape="1">
          <a:blip r:embed="rId4" cstate="print">
            <a:extLst>
              <a:ext uri="{28A0092B-C50C-407E-A947-70E740481C1C}">
                <a14:useLocalDpi xmlns:a14="http://schemas.microsoft.com/office/drawing/2010/main" val="0"/>
              </a:ext>
            </a:extLst>
          </a:blip>
          <a:srcRect l="18698" t="6295" r="19288"/>
          <a:stretch>
            <a:fillRect/>
          </a:stretch>
        </p:blipFill>
        <p:spPr>
          <a:xfrm>
            <a:off x="1851187" y="355240"/>
            <a:ext cx="8136904" cy="6147519"/>
          </a:xfrm>
          <a:prstGeom prst="rect">
            <a:avLst/>
          </a:prstGeom>
        </p:spPr>
      </p:pic>
      <p:pic>
        <p:nvPicPr>
          <p:cNvPr id="9" name="图片 8"/>
          <p:cNvPicPr>
            <a:picLocks noChangeAspect="1"/>
          </p:cNvPicPr>
          <p:nvPr/>
        </p:nvPicPr>
        <p:blipFill rotWithShape="1">
          <a:blip r:embed="rId5" cstate="print">
            <a:extLst>
              <a:ext uri="{28A0092B-C50C-407E-A947-70E740481C1C}">
                <a14:useLocalDpi xmlns:a14="http://schemas.microsoft.com/office/drawing/2010/main" val="0"/>
              </a:ext>
            </a:extLst>
          </a:blip>
          <a:srcRect l="71853" t="10553"/>
          <a:stretch>
            <a:fillRect/>
          </a:stretch>
        </p:blipFill>
        <p:spPr>
          <a:xfrm>
            <a:off x="8776542" y="816644"/>
            <a:ext cx="3431704" cy="6041356"/>
          </a:xfrm>
          <a:prstGeom prst="rect">
            <a:avLst/>
          </a:prstGeom>
        </p:spPr>
      </p:pic>
      <p:pic>
        <p:nvPicPr>
          <p:cNvPr id="11" name="图片 10"/>
          <p:cNvPicPr>
            <a:picLocks noChangeAspect="1"/>
          </p:cNvPicPr>
          <p:nvPr/>
        </p:nvPicPr>
        <p:blipFill rotWithShape="1">
          <a:blip r:embed="rId5" cstate="print">
            <a:extLst>
              <a:ext uri="{28A0092B-C50C-407E-A947-70E740481C1C}">
                <a14:useLocalDpi xmlns:a14="http://schemas.microsoft.com/office/drawing/2010/main" val="0"/>
              </a:ext>
            </a:extLst>
          </a:blip>
          <a:srcRect r="67128"/>
          <a:stretch>
            <a:fillRect/>
          </a:stretch>
        </p:blipFill>
        <p:spPr>
          <a:xfrm>
            <a:off x="7318" y="103880"/>
            <a:ext cx="4007768" cy="6754120"/>
          </a:xfrm>
          <a:prstGeom prst="rect">
            <a:avLst/>
          </a:prstGeom>
        </p:spPr>
      </p:pic>
      <p:pic>
        <p:nvPicPr>
          <p:cNvPr id="13" name="图片 12"/>
          <p:cNvPicPr>
            <a:picLocks noChangeAspect="1"/>
          </p:cNvPicPr>
          <p:nvPr/>
        </p:nvPicPr>
        <p:blipFill rotWithShape="1">
          <a:blip r:embed="rId5" cstate="print">
            <a:extLst>
              <a:ext uri="{28A0092B-C50C-407E-A947-70E740481C1C}">
                <a14:useLocalDpi xmlns:a14="http://schemas.microsoft.com/office/drawing/2010/main" val="0"/>
              </a:ext>
            </a:extLst>
          </a:blip>
          <a:srcRect l="32932" t="67058" r="35825"/>
          <a:stretch>
            <a:fillRect/>
          </a:stretch>
        </p:blipFill>
        <p:spPr>
          <a:xfrm>
            <a:off x="4015086" y="4633068"/>
            <a:ext cx="3809106" cy="2224932"/>
          </a:xfrm>
          <a:prstGeom prst="rect">
            <a:avLst/>
          </a:prstGeom>
        </p:spPr>
      </p:pic>
      <p:pic>
        <p:nvPicPr>
          <p:cNvPr id="17" name="图片 16"/>
          <p:cNvPicPr>
            <a:picLocks noChangeAspect="1"/>
          </p:cNvPicPr>
          <p:nvPr/>
        </p:nvPicPr>
        <p:blipFill rotWithShape="1">
          <a:blip r:embed="rId6" cstate="print">
            <a:extLst>
              <a:ext uri="{28A0092B-C50C-407E-A947-70E740481C1C}">
                <a14:useLocalDpi xmlns:a14="http://schemas.microsoft.com/office/drawing/2010/main" val="0"/>
              </a:ext>
            </a:extLst>
          </a:blip>
          <a:srcRect l="20812" t="26615" r="63385" b="23446"/>
          <a:stretch>
            <a:fillRect/>
          </a:stretch>
        </p:blipFill>
        <p:spPr>
          <a:xfrm>
            <a:off x="6070861" y="398991"/>
            <a:ext cx="1665804" cy="2506389"/>
          </a:xfrm>
          <a:prstGeom prst="rect">
            <a:avLst/>
          </a:prstGeom>
          <a:effectLst>
            <a:outerShdw blurRad="50800" dist="38100" dir="2700000" algn="tl" rotWithShape="0">
              <a:prstClr val="black">
                <a:alpha val="40000"/>
              </a:prstClr>
            </a:outerShdw>
          </a:effectLst>
        </p:spPr>
      </p:pic>
      <p:pic>
        <p:nvPicPr>
          <p:cNvPr id="20" name="图片 19"/>
          <p:cNvPicPr>
            <a:picLocks noChangeAspect="1"/>
          </p:cNvPicPr>
          <p:nvPr/>
        </p:nvPicPr>
        <p:blipFill rotWithShape="1">
          <a:blip r:embed="rId7" cstate="print">
            <a:extLst>
              <a:ext uri="{28A0092B-C50C-407E-A947-70E740481C1C}">
                <a14:useLocalDpi xmlns:a14="http://schemas.microsoft.com/office/drawing/2010/main" val="0"/>
              </a:ext>
            </a:extLst>
          </a:blip>
          <a:srcRect l="35827" t="29986" b="35620"/>
          <a:stretch>
            <a:fillRect/>
          </a:stretch>
        </p:blipFill>
        <p:spPr>
          <a:xfrm>
            <a:off x="3634208" y="2305414"/>
            <a:ext cx="5247406" cy="1338982"/>
          </a:xfrm>
          <a:prstGeom prst="rect">
            <a:avLst/>
          </a:prstGeom>
          <a:effectLst>
            <a:outerShdw blurRad="50800" dist="38100" dir="2700000" algn="tl" rotWithShape="0">
              <a:prstClr val="black">
                <a:alpha val="40000"/>
              </a:prstClr>
            </a:outerShdw>
          </a:effectLst>
        </p:spPr>
      </p:pic>
      <p:pic>
        <p:nvPicPr>
          <p:cNvPr id="22" name="图片 21"/>
          <p:cNvPicPr>
            <a:picLocks noChangeAspect="1"/>
          </p:cNvPicPr>
          <p:nvPr/>
        </p:nvPicPr>
        <p:blipFill rotWithShape="1">
          <a:blip r:embed="rId6" cstate="print">
            <a:extLst>
              <a:ext uri="{28A0092B-C50C-407E-A947-70E740481C1C}">
                <a14:useLocalDpi xmlns:a14="http://schemas.microsoft.com/office/drawing/2010/main" val="0"/>
              </a:ext>
            </a:extLst>
          </a:blip>
          <a:srcRect t="26615" r="79319" b="23446"/>
          <a:stretch>
            <a:fillRect/>
          </a:stretch>
        </p:blipFill>
        <p:spPr>
          <a:xfrm>
            <a:off x="4015115" y="416576"/>
            <a:ext cx="2179990" cy="2506389"/>
          </a:xfrm>
          <a:prstGeom prst="rect">
            <a:avLst/>
          </a:prstGeom>
          <a:effectLst>
            <a:outerShdw blurRad="50800" dist="38100" dir="2700000" algn="tl" rotWithShape="0">
              <a:prstClr val="black">
                <a:alpha val="40000"/>
              </a:prstClr>
            </a:outerShdw>
          </a:effectLst>
        </p:spPr>
      </p:pic>
      <p:sp>
        <p:nvSpPr>
          <p:cNvPr id="23" name="文本框 22"/>
          <p:cNvSpPr txBox="1"/>
          <p:nvPr/>
        </p:nvSpPr>
        <p:spPr>
          <a:xfrm>
            <a:off x="3848377" y="6447865"/>
            <a:ext cx="2036626" cy="455526"/>
          </a:xfrm>
          <a:prstGeom prst="roundRect">
            <a:avLst>
              <a:gd name="adj" fmla="val 50000"/>
            </a:avLst>
          </a:prstGeom>
          <a:noFill/>
          <a:ln>
            <a:noFill/>
          </a:ln>
          <a:effectLst/>
        </p:spPr>
        <p:txBody>
          <a:bodyPr wrap="square" rtlCol="0" anchor="ctr">
            <a:no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rPr>
              <a:t>汇报人</a:t>
            </a:r>
            <a:r>
              <a:rPr lang="zh-CN" altLang="en-US" sz="1400" dirty="0" smtClean="0">
                <a:solidFill>
                  <a:schemeClr val="bg1"/>
                </a:solidFill>
                <a:latin typeface="微软雅黑" panose="020B0503020204020204" pitchFamily="34" charset="-122"/>
                <a:ea typeface="微软雅黑" panose="020B0503020204020204" pitchFamily="34" charset="-122"/>
              </a:rPr>
              <a:t>：</a:t>
            </a:r>
            <a:r>
              <a:rPr lang="zh-CN" altLang="en-US" sz="1400" dirty="0">
                <a:solidFill>
                  <a:schemeClr val="bg1"/>
                </a:solidFill>
                <a:latin typeface="微软雅黑" panose="020B0503020204020204" pitchFamily="34" charset="-122"/>
                <a:ea typeface="微软雅黑" panose="020B0503020204020204" pitchFamily="34" charset="-122"/>
              </a:rPr>
              <a:t>优</a:t>
            </a:r>
            <a:r>
              <a:rPr lang="zh-CN" altLang="en-US" sz="1400" dirty="0" smtClean="0">
                <a:solidFill>
                  <a:schemeClr val="bg1"/>
                </a:solidFill>
                <a:latin typeface="微软雅黑" panose="020B0503020204020204" pitchFamily="34" charset="-122"/>
                <a:ea typeface="微软雅黑" panose="020B0503020204020204" pitchFamily="34" charset="-122"/>
              </a:rPr>
              <a:t>品</a:t>
            </a:r>
            <a:r>
              <a:rPr lang="en-US" altLang="zh-CN" sz="1400" dirty="0" smtClean="0">
                <a:solidFill>
                  <a:schemeClr val="bg1"/>
                </a:solidFill>
                <a:latin typeface="微软雅黑" panose="020B0503020204020204" pitchFamily="34" charset="-122"/>
                <a:ea typeface="微软雅黑" panose="020B0503020204020204" pitchFamily="34" charset="-122"/>
              </a:rPr>
              <a:t>PPT</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6257911" y="6447865"/>
            <a:ext cx="1897088" cy="455526"/>
          </a:xfrm>
          <a:prstGeom prst="roundRect">
            <a:avLst>
              <a:gd name="adj" fmla="val 50000"/>
            </a:avLst>
          </a:prstGeom>
          <a:noFill/>
          <a:ln>
            <a:noFill/>
          </a:ln>
          <a:effectLst/>
        </p:spPr>
        <p:txBody>
          <a:bodyPr wrap="square" rtlCol="0" anchor="ctr">
            <a:no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rPr>
              <a:t>汇报日期：</a:t>
            </a:r>
            <a:r>
              <a:rPr lang="en-US" altLang="zh-CN" sz="1400" dirty="0">
                <a:solidFill>
                  <a:schemeClr val="bg1"/>
                </a:solidFill>
                <a:latin typeface="微软雅黑" panose="020B0503020204020204" pitchFamily="34" charset="-122"/>
                <a:ea typeface="微软雅黑" panose="020B0503020204020204" pitchFamily="34" charset="-122"/>
              </a:rPr>
              <a:t>20XX</a:t>
            </a:r>
            <a:r>
              <a:rPr lang="zh-CN" altLang="en-US" sz="1400" dirty="0">
                <a:solidFill>
                  <a:schemeClr val="bg1"/>
                </a:solidFill>
                <a:latin typeface="微软雅黑" panose="020B0503020204020204" pitchFamily="34" charset="-122"/>
                <a:ea typeface="微软雅黑" panose="020B0503020204020204" pitchFamily="34" charset="-122"/>
              </a:rPr>
              <a:t>年</a:t>
            </a:r>
          </a:p>
        </p:txBody>
      </p:sp>
    </p:spTree>
  </p:cSld>
  <p:clrMapOvr>
    <a:masterClrMapping/>
  </p:clrMapOvr>
  <mc:AlternateContent xmlns:mc="http://schemas.openxmlformats.org/markup-compatibility/2006" xmlns:p14="http://schemas.microsoft.com/office/powerpoint/2010/main">
    <mc:Choice Requires="p14">
      <p:transition spd="slow" advTm="0">
        <p14:flash/>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750"/>
                                        <p:tgtEl>
                                          <p:spTgt spid="5"/>
                                        </p:tgtEl>
                                      </p:cBhvr>
                                    </p:animEffect>
                                  </p:childTnLst>
                                </p:cTn>
                              </p:par>
                              <p:par>
                                <p:cTn id="8" presetID="2" presetClass="entr" presetSubtype="2" fill="hold" nodeType="withEffect">
                                  <p:stCondLst>
                                    <p:cond delay="75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1000" fill="hold"/>
                                        <p:tgtEl>
                                          <p:spTgt spid="9"/>
                                        </p:tgtEl>
                                        <p:attrNameLst>
                                          <p:attrName>ppt_x</p:attrName>
                                        </p:attrNameLst>
                                      </p:cBhvr>
                                      <p:tavLst>
                                        <p:tav tm="0">
                                          <p:val>
                                            <p:strVal val="1+#ppt_w/2"/>
                                          </p:val>
                                        </p:tav>
                                        <p:tav tm="100000">
                                          <p:val>
                                            <p:strVal val="#ppt_x"/>
                                          </p:val>
                                        </p:tav>
                                      </p:tavLst>
                                    </p:anim>
                                    <p:anim calcmode="lin" valueType="num">
                                      <p:cBhvr additive="base">
                                        <p:cTn id="11" dur="1000" fill="hold"/>
                                        <p:tgtEl>
                                          <p:spTgt spid="9"/>
                                        </p:tgtEl>
                                        <p:attrNameLst>
                                          <p:attrName>ppt_y</p:attrName>
                                        </p:attrNameLst>
                                      </p:cBhvr>
                                      <p:tavLst>
                                        <p:tav tm="0">
                                          <p:val>
                                            <p:strVal val="#ppt_y"/>
                                          </p:val>
                                        </p:tav>
                                        <p:tav tm="100000">
                                          <p:val>
                                            <p:strVal val="#ppt_y"/>
                                          </p:val>
                                        </p:tav>
                                      </p:tavLst>
                                    </p:anim>
                                  </p:childTnLst>
                                </p:cTn>
                              </p:par>
                              <p:par>
                                <p:cTn id="12" presetID="2" presetClass="entr" presetSubtype="8" fill="hold" nodeType="withEffect">
                                  <p:stCondLst>
                                    <p:cond delay="750"/>
                                  </p:stCondLst>
                                  <p:childTnLst>
                                    <p:set>
                                      <p:cBhvr>
                                        <p:cTn id="13" dur="1" fill="hold">
                                          <p:stCondLst>
                                            <p:cond delay="0"/>
                                          </p:stCondLst>
                                        </p:cTn>
                                        <p:tgtEl>
                                          <p:spTgt spid="11"/>
                                        </p:tgtEl>
                                        <p:attrNameLst>
                                          <p:attrName>style.visibility</p:attrName>
                                        </p:attrNameLst>
                                      </p:cBhvr>
                                      <p:to>
                                        <p:strVal val="visible"/>
                                      </p:to>
                                    </p:set>
                                    <p:anim calcmode="lin" valueType="num">
                                      <p:cBhvr additive="base">
                                        <p:cTn id="14" dur="1000" fill="hold"/>
                                        <p:tgtEl>
                                          <p:spTgt spid="11"/>
                                        </p:tgtEl>
                                        <p:attrNameLst>
                                          <p:attrName>ppt_x</p:attrName>
                                        </p:attrNameLst>
                                      </p:cBhvr>
                                      <p:tavLst>
                                        <p:tav tm="0">
                                          <p:val>
                                            <p:strVal val="0-#ppt_w/2"/>
                                          </p:val>
                                        </p:tav>
                                        <p:tav tm="100000">
                                          <p:val>
                                            <p:strVal val="#ppt_x"/>
                                          </p:val>
                                        </p:tav>
                                      </p:tavLst>
                                    </p:anim>
                                    <p:anim calcmode="lin" valueType="num">
                                      <p:cBhvr additive="base">
                                        <p:cTn id="15" dur="1000" fill="hold"/>
                                        <p:tgtEl>
                                          <p:spTgt spid="11"/>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2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1000"/>
                                        <p:tgtEl>
                                          <p:spTgt spid="7"/>
                                        </p:tgtEl>
                                      </p:cBhvr>
                                    </p:animEffect>
                                  </p:childTnLst>
                                </p:cTn>
                              </p:par>
                              <p:par>
                                <p:cTn id="20" presetID="50" presetClass="entr" presetSubtype="0" decel="100000" fill="hold" nodeType="withEffect">
                                  <p:stCondLst>
                                    <p:cond delay="1000"/>
                                  </p:stCondLst>
                                  <p:childTnLst>
                                    <p:set>
                                      <p:cBhvr>
                                        <p:cTn id="21" dur="1" fill="hold">
                                          <p:stCondLst>
                                            <p:cond delay="0"/>
                                          </p:stCondLst>
                                        </p:cTn>
                                        <p:tgtEl>
                                          <p:spTgt spid="22"/>
                                        </p:tgtEl>
                                        <p:attrNameLst>
                                          <p:attrName>style.visibility</p:attrName>
                                        </p:attrNameLst>
                                      </p:cBhvr>
                                      <p:to>
                                        <p:strVal val="visible"/>
                                      </p:to>
                                    </p:set>
                                    <p:anim calcmode="lin" valueType="num">
                                      <p:cBhvr>
                                        <p:cTn id="22" dur="750" fill="hold"/>
                                        <p:tgtEl>
                                          <p:spTgt spid="22"/>
                                        </p:tgtEl>
                                        <p:attrNameLst>
                                          <p:attrName>ppt_w</p:attrName>
                                        </p:attrNameLst>
                                      </p:cBhvr>
                                      <p:tavLst>
                                        <p:tav tm="0">
                                          <p:val>
                                            <p:strVal val="#ppt_w+.3"/>
                                          </p:val>
                                        </p:tav>
                                        <p:tav tm="100000">
                                          <p:val>
                                            <p:strVal val="#ppt_w"/>
                                          </p:val>
                                        </p:tav>
                                      </p:tavLst>
                                    </p:anim>
                                    <p:anim calcmode="lin" valueType="num">
                                      <p:cBhvr>
                                        <p:cTn id="23" dur="750" fill="hold"/>
                                        <p:tgtEl>
                                          <p:spTgt spid="22"/>
                                        </p:tgtEl>
                                        <p:attrNameLst>
                                          <p:attrName>ppt_h</p:attrName>
                                        </p:attrNameLst>
                                      </p:cBhvr>
                                      <p:tavLst>
                                        <p:tav tm="0">
                                          <p:val>
                                            <p:strVal val="#ppt_h"/>
                                          </p:val>
                                        </p:tav>
                                        <p:tav tm="100000">
                                          <p:val>
                                            <p:strVal val="#ppt_h"/>
                                          </p:val>
                                        </p:tav>
                                      </p:tavLst>
                                    </p:anim>
                                    <p:animEffect transition="in" filter="fade">
                                      <p:cBhvr>
                                        <p:cTn id="24" dur="750"/>
                                        <p:tgtEl>
                                          <p:spTgt spid="22"/>
                                        </p:tgtEl>
                                      </p:cBhvr>
                                    </p:animEffect>
                                  </p:childTnLst>
                                </p:cTn>
                              </p:par>
                              <p:par>
                                <p:cTn id="25" presetID="50" presetClass="entr" presetSubtype="0" decel="100000" fill="hold" nodeType="withEffect">
                                  <p:stCondLst>
                                    <p:cond delay="1500"/>
                                  </p:stCondLst>
                                  <p:childTnLst>
                                    <p:set>
                                      <p:cBhvr>
                                        <p:cTn id="26" dur="1" fill="hold">
                                          <p:stCondLst>
                                            <p:cond delay="0"/>
                                          </p:stCondLst>
                                        </p:cTn>
                                        <p:tgtEl>
                                          <p:spTgt spid="17"/>
                                        </p:tgtEl>
                                        <p:attrNameLst>
                                          <p:attrName>style.visibility</p:attrName>
                                        </p:attrNameLst>
                                      </p:cBhvr>
                                      <p:to>
                                        <p:strVal val="visible"/>
                                      </p:to>
                                    </p:set>
                                    <p:anim calcmode="lin" valueType="num">
                                      <p:cBhvr>
                                        <p:cTn id="27" dur="750" fill="hold"/>
                                        <p:tgtEl>
                                          <p:spTgt spid="17"/>
                                        </p:tgtEl>
                                        <p:attrNameLst>
                                          <p:attrName>ppt_w</p:attrName>
                                        </p:attrNameLst>
                                      </p:cBhvr>
                                      <p:tavLst>
                                        <p:tav tm="0">
                                          <p:val>
                                            <p:strVal val="#ppt_w+.3"/>
                                          </p:val>
                                        </p:tav>
                                        <p:tav tm="100000">
                                          <p:val>
                                            <p:strVal val="#ppt_w"/>
                                          </p:val>
                                        </p:tav>
                                      </p:tavLst>
                                    </p:anim>
                                    <p:anim calcmode="lin" valueType="num">
                                      <p:cBhvr>
                                        <p:cTn id="28" dur="750" fill="hold"/>
                                        <p:tgtEl>
                                          <p:spTgt spid="17"/>
                                        </p:tgtEl>
                                        <p:attrNameLst>
                                          <p:attrName>ppt_h</p:attrName>
                                        </p:attrNameLst>
                                      </p:cBhvr>
                                      <p:tavLst>
                                        <p:tav tm="0">
                                          <p:val>
                                            <p:strVal val="#ppt_h"/>
                                          </p:val>
                                        </p:tav>
                                        <p:tav tm="100000">
                                          <p:val>
                                            <p:strVal val="#ppt_h"/>
                                          </p:val>
                                        </p:tav>
                                      </p:tavLst>
                                    </p:anim>
                                    <p:animEffect transition="in" filter="fade">
                                      <p:cBhvr>
                                        <p:cTn id="29" dur="750"/>
                                        <p:tgtEl>
                                          <p:spTgt spid="17"/>
                                        </p:tgtEl>
                                      </p:cBhvr>
                                    </p:animEffect>
                                  </p:childTnLst>
                                </p:cTn>
                              </p:par>
                            </p:childTnLst>
                          </p:cTn>
                        </p:par>
                        <p:par>
                          <p:cTn id="30" fill="hold">
                            <p:stCondLst>
                              <p:cond delay="2000"/>
                            </p:stCondLst>
                            <p:childTnLst>
                              <p:par>
                                <p:cTn id="31" presetID="12" presetClass="entr" presetSubtype="2"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additive="base">
                                        <p:cTn id="33" dur="1000"/>
                                        <p:tgtEl>
                                          <p:spTgt spid="20"/>
                                        </p:tgtEl>
                                        <p:attrNameLst>
                                          <p:attrName>ppt_x</p:attrName>
                                        </p:attrNameLst>
                                      </p:cBhvr>
                                      <p:tavLst>
                                        <p:tav tm="0">
                                          <p:val>
                                            <p:strVal val="#ppt_x+#ppt_w*1.125000"/>
                                          </p:val>
                                        </p:tav>
                                        <p:tav tm="100000">
                                          <p:val>
                                            <p:strVal val="#ppt_x"/>
                                          </p:val>
                                        </p:tav>
                                      </p:tavLst>
                                    </p:anim>
                                    <p:animEffect transition="in" filter="wipe(left)">
                                      <p:cBhvr>
                                        <p:cTn id="34"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808252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A-102228"/>
          <p:cNvSpPr/>
          <p:nvPr>
            <p:custDataLst>
              <p:tags r:id="rId1"/>
            </p:custDataLst>
          </p:nvPr>
        </p:nvSpPr>
        <p:spPr>
          <a:xfrm>
            <a:off x="3287688" y="1839353"/>
            <a:ext cx="648000" cy="648000"/>
          </a:xfrm>
          <a:prstGeom prst="ellipse">
            <a:avLst/>
          </a:prstGeom>
          <a:solidFill>
            <a:srgbClr val="D12E18"/>
          </a:solidFill>
          <a:ln w="12700" cap="flat" cmpd="sng" algn="ctr">
            <a:solidFill>
              <a:sysClr val="window" lastClr="FFFFFF">
                <a:lumMod val="85000"/>
              </a:sysClr>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70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ea"/>
                <a:sym typeface="思源黑体 CN Normal" panose="020B0400000000000000" pitchFamily="34" charset="-122"/>
              </a:rPr>
              <a:t>01</a:t>
            </a:r>
            <a:endParaRPr kumimoji="0" lang="zh-CN" altLang="en-US" sz="170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ea"/>
              <a:sym typeface="思源黑体 CN Normal" panose="020B0400000000000000" pitchFamily="34" charset="-122"/>
            </a:endParaRPr>
          </a:p>
        </p:txBody>
      </p:sp>
      <p:sp>
        <p:nvSpPr>
          <p:cNvPr id="7" name="PA-102229"/>
          <p:cNvSpPr/>
          <p:nvPr>
            <p:custDataLst>
              <p:tags r:id="rId2"/>
            </p:custDataLst>
          </p:nvPr>
        </p:nvSpPr>
        <p:spPr>
          <a:xfrm>
            <a:off x="4136114" y="1839354"/>
            <a:ext cx="5563005" cy="534800"/>
          </a:xfrm>
          <a:prstGeom prst="roundRect">
            <a:avLst/>
          </a:prstGeom>
          <a:solidFill>
            <a:srgbClr val="D12E18"/>
          </a:solidFill>
          <a:ln w="12700" cap="flat" cmpd="sng" algn="ctr">
            <a:solidFill>
              <a:sysClr val="window" lastClr="FFFFFF">
                <a:lumMod val="85000"/>
              </a:sysClr>
            </a:solidFill>
            <a:prstDash val="solid"/>
            <a:miter lim="800000"/>
          </a:ln>
          <a:effectLst>
            <a:outerShdw blurRad="50800" dist="38100" dir="2700000" algn="tl" rotWithShape="0">
              <a:prstClr val="black">
                <a:alpha val="40000"/>
              </a:prstClr>
            </a:outerShdw>
          </a:effectLst>
        </p:spPr>
        <p:txBody>
          <a:bodyPr rtlCol="0" anchor="ctr"/>
          <a:lstStyle/>
          <a:p>
            <a:pPr lvl="0" algn="ctr"/>
            <a:r>
              <a:rPr lang="zh-CN" altLang="en-US" sz="2400" kern="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思源黑体 CN Normal" panose="020B0400000000000000" pitchFamily="34" charset="-122"/>
              </a:rPr>
              <a:t>中国共产党的三大历史贡献</a:t>
            </a:r>
          </a:p>
        </p:txBody>
      </p:sp>
      <p:sp>
        <p:nvSpPr>
          <p:cNvPr id="8" name="PA-102230"/>
          <p:cNvSpPr/>
          <p:nvPr>
            <p:custDataLst>
              <p:tags r:id="rId3"/>
            </p:custDataLst>
          </p:nvPr>
        </p:nvSpPr>
        <p:spPr>
          <a:xfrm>
            <a:off x="781392" y="916461"/>
            <a:ext cx="800219" cy="1457693"/>
          </a:xfrm>
          <a:prstGeom prst="rect">
            <a:avLst/>
          </a:prstGeom>
          <a:noFill/>
          <a:effectLst/>
        </p:spPr>
        <p:txBody>
          <a:bodyPr vert="eaVert" wrap="square" rtlCol="0">
            <a:spAutoFit/>
          </a:bodyPr>
          <a:lstStyle/>
          <a:p>
            <a:pPr algn="dist"/>
            <a:r>
              <a:rPr lang="zh-CN" altLang="en-US" sz="4000" dirty="0">
                <a:solidFill>
                  <a:srgbClr val="C00000"/>
                </a:solidFill>
                <a:latin typeface="微软雅黑" panose="020B0503020204020204" pitchFamily="34" charset="-122"/>
                <a:ea typeface="微软雅黑" panose="020B0503020204020204" pitchFamily="34" charset="-122"/>
                <a:cs typeface="+mn-ea"/>
                <a:sym typeface="思源黑体 CN Normal" panose="020B0400000000000000" pitchFamily="34" charset="-122"/>
              </a:rPr>
              <a:t>目录</a:t>
            </a:r>
            <a:endParaRPr lang="zh-CN" altLang="zh-CN" sz="4000" dirty="0">
              <a:solidFill>
                <a:srgbClr val="C00000"/>
              </a:solidFill>
              <a:latin typeface="微软雅黑" panose="020B0503020204020204" pitchFamily="34" charset="-122"/>
              <a:ea typeface="微软雅黑" panose="020B0503020204020204" pitchFamily="34" charset="-122"/>
              <a:cs typeface="+mn-ea"/>
              <a:sym typeface="思源黑体 CN Normal" panose="020B0400000000000000" pitchFamily="34" charset="-122"/>
            </a:endParaRPr>
          </a:p>
        </p:txBody>
      </p:sp>
      <p:sp>
        <p:nvSpPr>
          <p:cNvPr id="9" name="PA-102231"/>
          <p:cNvSpPr/>
          <p:nvPr>
            <p:custDataLst>
              <p:tags r:id="rId4"/>
            </p:custDataLst>
          </p:nvPr>
        </p:nvSpPr>
        <p:spPr>
          <a:xfrm>
            <a:off x="3287688" y="2679191"/>
            <a:ext cx="648000" cy="648000"/>
          </a:xfrm>
          <a:prstGeom prst="ellipse">
            <a:avLst/>
          </a:prstGeom>
          <a:solidFill>
            <a:srgbClr val="D12E18"/>
          </a:solidFill>
          <a:ln w="12700" cap="flat" cmpd="sng" algn="ctr">
            <a:solidFill>
              <a:sysClr val="window" lastClr="FFFFFF">
                <a:lumMod val="85000"/>
              </a:sysClr>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70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ea"/>
                <a:sym typeface="思源黑体 CN Normal" panose="020B0400000000000000" pitchFamily="34" charset="-122"/>
              </a:rPr>
              <a:t>02</a:t>
            </a:r>
            <a:endParaRPr kumimoji="0" lang="zh-CN" altLang="en-US" sz="170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ea"/>
              <a:sym typeface="思源黑体 CN Normal" panose="020B0400000000000000" pitchFamily="34" charset="-122"/>
            </a:endParaRPr>
          </a:p>
        </p:txBody>
      </p:sp>
      <p:sp>
        <p:nvSpPr>
          <p:cNvPr id="10" name="PA-102232"/>
          <p:cNvSpPr/>
          <p:nvPr>
            <p:custDataLst>
              <p:tags r:id="rId5"/>
            </p:custDataLst>
          </p:nvPr>
        </p:nvSpPr>
        <p:spPr>
          <a:xfrm>
            <a:off x="4136114" y="2679192"/>
            <a:ext cx="5563005" cy="534800"/>
          </a:xfrm>
          <a:prstGeom prst="roundRect">
            <a:avLst/>
          </a:prstGeom>
          <a:solidFill>
            <a:srgbClr val="D12E18"/>
          </a:solidFill>
          <a:ln w="12700" cap="flat" cmpd="sng" algn="ctr">
            <a:solidFill>
              <a:sysClr val="window" lastClr="FFFFFF">
                <a:lumMod val="85000"/>
              </a:sysClr>
            </a:solidFill>
            <a:prstDash val="solid"/>
            <a:miter lim="800000"/>
          </a:ln>
          <a:effectLst>
            <a:outerShdw blurRad="50800" dist="38100" dir="2700000" algn="tl" rotWithShape="0">
              <a:prstClr val="black">
                <a:alpha val="40000"/>
              </a:prstClr>
            </a:outerShdw>
          </a:effectLst>
        </p:spPr>
        <p:txBody>
          <a:bodyPr rtlCol="0" anchor="ctr"/>
          <a:lstStyle/>
          <a:p>
            <a:pPr lvl="0" algn="ctr"/>
            <a:r>
              <a:rPr lang="zh-CN" altLang="en-US" sz="2400" kern="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思源黑体 CN Normal" panose="020B0400000000000000" pitchFamily="34" charset="-122"/>
              </a:rPr>
              <a:t>党的历史给我们的“三大启示”</a:t>
            </a:r>
          </a:p>
        </p:txBody>
      </p:sp>
      <p:sp>
        <p:nvSpPr>
          <p:cNvPr id="11" name="PA-102233"/>
          <p:cNvSpPr/>
          <p:nvPr>
            <p:custDataLst>
              <p:tags r:id="rId6"/>
            </p:custDataLst>
          </p:nvPr>
        </p:nvSpPr>
        <p:spPr>
          <a:xfrm>
            <a:off x="3287688" y="3572194"/>
            <a:ext cx="648000" cy="648000"/>
          </a:xfrm>
          <a:prstGeom prst="ellipse">
            <a:avLst/>
          </a:prstGeom>
          <a:solidFill>
            <a:srgbClr val="D12E18"/>
          </a:solidFill>
          <a:ln w="12700" cap="flat" cmpd="sng" algn="ctr">
            <a:solidFill>
              <a:sysClr val="window" lastClr="FFFFFF">
                <a:lumMod val="85000"/>
              </a:sysClr>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70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ea"/>
                <a:sym typeface="思源黑体 CN Normal" panose="020B0400000000000000" pitchFamily="34" charset="-122"/>
              </a:rPr>
              <a:t>03</a:t>
            </a:r>
            <a:endParaRPr kumimoji="0" lang="zh-CN" altLang="en-US" sz="170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ea"/>
              <a:sym typeface="思源黑体 CN Normal" panose="020B0400000000000000" pitchFamily="34" charset="-122"/>
            </a:endParaRPr>
          </a:p>
        </p:txBody>
      </p:sp>
      <p:sp>
        <p:nvSpPr>
          <p:cNvPr id="12" name="PA-102234"/>
          <p:cNvSpPr/>
          <p:nvPr>
            <p:custDataLst>
              <p:tags r:id="rId7"/>
            </p:custDataLst>
          </p:nvPr>
        </p:nvSpPr>
        <p:spPr>
          <a:xfrm>
            <a:off x="4136114" y="3572195"/>
            <a:ext cx="5563005" cy="534800"/>
          </a:xfrm>
          <a:prstGeom prst="roundRect">
            <a:avLst/>
          </a:prstGeom>
          <a:solidFill>
            <a:srgbClr val="D12E18"/>
          </a:solidFill>
          <a:ln w="12700" cap="flat" cmpd="sng" algn="ctr">
            <a:solidFill>
              <a:sysClr val="window" lastClr="FFFFFF">
                <a:lumMod val="85000"/>
              </a:sysClr>
            </a:solidFill>
            <a:prstDash val="solid"/>
            <a:miter lim="800000"/>
          </a:ln>
          <a:effectLst>
            <a:outerShdw blurRad="50800" dist="38100" dir="2700000" algn="tl" rotWithShape="0">
              <a:prstClr val="black">
                <a:alpha val="40000"/>
              </a:prstClr>
            </a:outerShdw>
          </a:effectLst>
        </p:spPr>
        <p:txBody>
          <a:bodyPr rtlCol="0" anchor="ctr"/>
          <a:lstStyle/>
          <a:p>
            <a:pPr lvl="0" algn="ctr">
              <a:defRPr/>
            </a:pPr>
            <a:r>
              <a:rPr lang="en-US" altLang="zh-CN" sz="2400" kern="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思源黑体 CN Normal" panose="020B0400000000000000" pitchFamily="34" charset="-122"/>
              </a:rPr>
              <a:t>72</a:t>
            </a:r>
            <a:r>
              <a:rPr lang="zh-CN" altLang="en-US" sz="2400" kern="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思源黑体 CN Normal" panose="020B0400000000000000" pitchFamily="34" charset="-122"/>
              </a:rPr>
              <a:t>年来的光辉历程和伟大成就</a:t>
            </a:r>
          </a:p>
        </p:txBody>
      </p:sp>
      <p:sp>
        <p:nvSpPr>
          <p:cNvPr id="13" name="PA-102235"/>
          <p:cNvSpPr/>
          <p:nvPr>
            <p:custDataLst>
              <p:tags r:id="rId8"/>
            </p:custDataLst>
          </p:nvPr>
        </p:nvSpPr>
        <p:spPr>
          <a:xfrm>
            <a:off x="3287688" y="4465196"/>
            <a:ext cx="648000" cy="648000"/>
          </a:xfrm>
          <a:prstGeom prst="ellipse">
            <a:avLst/>
          </a:prstGeom>
          <a:solidFill>
            <a:srgbClr val="D12E18"/>
          </a:solidFill>
          <a:ln w="12700" cap="flat" cmpd="sng" algn="ctr">
            <a:solidFill>
              <a:sysClr val="window" lastClr="FFFFFF">
                <a:lumMod val="85000"/>
              </a:sysClr>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70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ea"/>
                <a:sym typeface="思源黑体 CN Normal" panose="020B0400000000000000" pitchFamily="34" charset="-122"/>
              </a:rPr>
              <a:t>04</a:t>
            </a:r>
            <a:endParaRPr kumimoji="0" lang="zh-CN" altLang="en-US" sz="170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ea"/>
              <a:sym typeface="思源黑体 CN Normal" panose="020B0400000000000000" pitchFamily="34" charset="-122"/>
            </a:endParaRPr>
          </a:p>
        </p:txBody>
      </p:sp>
      <p:sp>
        <p:nvSpPr>
          <p:cNvPr id="14" name="PA-102236"/>
          <p:cNvSpPr/>
          <p:nvPr>
            <p:custDataLst>
              <p:tags r:id="rId9"/>
            </p:custDataLst>
          </p:nvPr>
        </p:nvSpPr>
        <p:spPr>
          <a:xfrm>
            <a:off x="4136114" y="4465197"/>
            <a:ext cx="5563005" cy="534800"/>
          </a:xfrm>
          <a:prstGeom prst="roundRect">
            <a:avLst/>
          </a:prstGeom>
          <a:solidFill>
            <a:srgbClr val="D12E18"/>
          </a:solidFill>
          <a:ln w="12700" cap="flat" cmpd="sng" algn="ctr">
            <a:solidFill>
              <a:sysClr val="window" lastClr="FFFFFF">
                <a:lumMod val="85000"/>
              </a:sysClr>
            </a:solidFill>
            <a:prstDash val="solid"/>
            <a:miter lim="800000"/>
          </a:ln>
          <a:effectLst>
            <a:outerShdw blurRad="50800" dist="38100" dir="2700000" algn="tl" rotWithShape="0">
              <a:prstClr val="black">
                <a:alpha val="40000"/>
              </a:prstClr>
            </a:outerShdw>
          </a:effectLst>
        </p:spPr>
        <p:txBody>
          <a:bodyPr rtlCol="0" anchor="ctr"/>
          <a:lstStyle/>
          <a:p>
            <a:pPr lvl="0" algn="ctr">
              <a:defRPr/>
            </a:pPr>
            <a:r>
              <a:rPr lang="zh-CN" altLang="en-US" sz="2400" kern="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思源黑体 CN Normal" panose="020B0400000000000000" pitchFamily="34" charset="-122"/>
              </a:rPr>
              <a:t>奋进新时代   建功正当时</a:t>
            </a:r>
          </a:p>
        </p:txBody>
      </p:sp>
      <p:sp>
        <p:nvSpPr>
          <p:cNvPr id="16" name="PA-102237"/>
          <p:cNvSpPr/>
          <p:nvPr>
            <p:custDataLst>
              <p:tags r:id="rId10"/>
            </p:custDataLst>
          </p:nvPr>
        </p:nvSpPr>
        <p:spPr>
          <a:xfrm>
            <a:off x="1353456" y="850486"/>
            <a:ext cx="615553" cy="2512538"/>
          </a:xfrm>
          <a:prstGeom prst="rect">
            <a:avLst/>
          </a:prstGeom>
          <a:noFill/>
          <a:effectLst/>
        </p:spPr>
        <p:txBody>
          <a:bodyPr vert="eaVert" wrap="square" rtlCol="0">
            <a:spAutoFit/>
          </a:bodyPr>
          <a:lstStyle/>
          <a:p>
            <a:pPr algn="ctr"/>
            <a:r>
              <a:rPr lang="en-US" altLang="zh-CN" sz="28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思源黑体 CN Normal" panose="020B0400000000000000" pitchFamily="34" charset="-122"/>
              </a:rPr>
              <a:t>Contents</a:t>
            </a:r>
            <a:endParaRPr lang="zh-CN" altLang="zh-CN" sz="28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思源黑体 CN Normal" panose="020B0400000000000000"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p:cTn id="11" dur="500" fill="hold"/>
                                        <p:tgtEl>
                                          <p:spTgt spid="16"/>
                                        </p:tgtEl>
                                        <p:attrNameLst>
                                          <p:attrName>ppt_w</p:attrName>
                                        </p:attrNameLst>
                                      </p:cBhvr>
                                      <p:tavLst>
                                        <p:tav tm="0">
                                          <p:val>
                                            <p:fltVal val="0"/>
                                          </p:val>
                                        </p:tav>
                                        <p:tav tm="100000">
                                          <p:val>
                                            <p:strVal val="#ppt_w"/>
                                          </p:val>
                                        </p:tav>
                                      </p:tavLst>
                                    </p:anim>
                                    <p:anim calcmode="lin" valueType="num">
                                      <p:cBhvr>
                                        <p:cTn id="12" dur="500" fill="hold"/>
                                        <p:tgtEl>
                                          <p:spTgt spid="16"/>
                                        </p:tgtEl>
                                        <p:attrNameLst>
                                          <p:attrName>ppt_h</p:attrName>
                                        </p:attrNameLst>
                                      </p:cBhvr>
                                      <p:tavLst>
                                        <p:tav tm="0">
                                          <p:val>
                                            <p:fltVal val="0"/>
                                          </p:val>
                                        </p:tav>
                                        <p:tav tm="100000">
                                          <p:val>
                                            <p:strVal val="#ppt_h"/>
                                          </p:val>
                                        </p:tav>
                                      </p:tavLst>
                                    </p:anim>
                                    <p:animEffect transition="in" filter="fade">
                                      <p:cBhvr>
                                        <p:cTn id="13" dur="500"/>
                                        <p:tgtEl>
                                          <p:spTgt spid="16"/>
                                        </p:tgtEl>
                                      </p:cBhvr>
                                    </p:animEffect>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0-#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decel="10000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1+#ppt_w/2"/>
                                          </p:val>
                                        </p:tav>
                                        <p:tav tm="100000">
                                          <p:val>
                                            <p:strVal val="#ppt_x"/>
                                          </p:val>
                                        </p:tav>
                                      </p:tavLst>
                                    </p:anim>
                                    <p:anim calcmode="lin" valueType="num">
                                      <p:cBhvr additive="base">
                                        <p:cTn id="23" dur="500" fill="hold"/>
                                        <p:tgtEl>
                                          <p:spTgt spid="7"/>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0-#ppt_w/2"/>
                                          </p:val>
                                        </p:tav>
                                        <p:tav tm="100000">
                                          <p:val>
                                            <p:strVal val="#ppt_x"/>
                                          </p:val>
                                        </p:tav>
                                      </p:tavLst>
                                    </p:anim>
                                    <p:anim calcmode="lin" valueType="num">
                                      <p:cBhvr additive="base">
                                        <p:cTn id="28" dur="500" fill="hold"/>
                                        <p:tgtEl>
                                          <p:spTgt spid="9"/>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decel="100000"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additive="base">
                                        <p:cTn id="32" dur="500" fill="hold"/>
                                        <p:tgtEl>
                                          <p:spTgt spid="10"/>
                                        </p:tgtEl>
                                        <p:attrNameLst>
                                          <p:attrName>ppt_x</p:attrName>
                                        </p:attrNameLst>
                                      </p:cBhvr>
                                      <p:tavLst>
                                        <p:tav tm="0">
                                          <p:val>
                                            <p:strVal val="1+#ppt_w/2"/>
                                          </p:val>
                                        </p:tav>
                                        <p:tav tm="100000">
                                          <p:val>
                                            <p:strVal val="#ppt_x"/>
                                          </p:val>
                                        </p:tav>
                                      </p:tavLst>
                                    </p:anim>
                                    <p:anim calcmode="lin" valueType="num">
                                      <p:cBhvr additive="base">
                                        <p:cTn id="33" dur="500" fill="hold"/>
                                        <p:tgtEl>
                                          <p:spTgt spid="10"/>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0-#ppt_w/2"/>
                                          </p:val>
                                        </p:tav>
                                        <p:tav tm="100000">
                                          <p:val>
                                            <p:strVal val="#ppt_x"/>
                                          </p:val>
                                        </p:tav>
                                      </p:tavLst>
                                    </p:anim>
                                    <p:anim calcmode="lin" valueType="num">
                                      <p:cBhvr additive="base">
                                        <p:cTn id="38" dur="500" fill="hold"/>
                                        <p:tgtEl>
                                          <p:spTgt spid="11"/>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2" decel="100000"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500" fill="hold"/>
                                        <p:tgtEl>
                                          <p:spTgt spid="12"/>
                                        </p:tgtEl>
                                        <p:attrNameLst>
                                          <p:attrName>ppt_x</p:attrName>
                                        </p:attrNameLst>
                                      </p:cBhvr>
                                      <p:tavLst>
                                        <p:tav tm="0">
                                          <p:val>
                                            <p:strVal val="1+#ppt_w/2"/>
                                          </p:val>
                                        </p:tav>
                                        <p:tav tm="100000">
                                          <p:val>
                                            <p:strVal val="#ppt_x"/>
                                          </p:val>
                                        </p:tav>
                                      </p:tavLst>
                                    </p:anim>
                                    <p:anim calcmode="lin" valueType="num">
                                      <p:cBhvr additive="base">
                                        <p:cTn id="43" dur="500" fill="hold"/>
                                        <p:tgtEl>
                                          <p:spTgt spid="12"/>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8"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500" fill="hold"/>
                                        <p:tgtEl>
                                          <p:spTgt spid="13"/>
                                        </p:tgtEl>
                                        <p:attrNameLst>
                                          <p:attrName>ppt_x</p:attrName>
                                        </p:attrNameLst>
                                      </p:cBhvr>
                                      <p:tavLst>
                                        <p:tav tm="0">
                                          <p:val>
                                            <p:strVal val="0-#ppt_w/2"/>
                                          </p:val>
                                        </p:tav>
                                        <p:tav tm="100000">
                                          <p:val>
                                            <p:strVal val="#ppt_x"/>
                                          </p:val>
                                        </p:tav>
                                      </p:tavLst>
                                    </p:anim>
                                    <p:anim calcmode="lin" valueType="num">
                                      <p:cBhvr additive="base">
                                        <p:cTn id="48" dur="500" fill="hold"/>
                                        <p:tgtEl>
                                          <p:spTgt spid="13"/>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2" decel="100000"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additive="base">
                                        <p:cTn id="52" dur="500" fill="hold"/>
                                        <p:tgtEl>
                                          <p:spTgt spid="14"/>
                                        </p:tgtEl>
                                        <p:attrNameLst>
                                          <p:attrName>ppt_x</p:attrName>
                                        </p:attrNameLst>
                                      </p:cBhvr>
                                      <p:tavLst>
                                        <p:tav tm="0">
                                          <p:val>
                                            <p:strVal val="1+#ppt_w/2"/>
                                          </p:val>
                                        </p:tav>
                                        <p:tav tm="100000">
                                          <p:val>
                                            <p:strVal val="#ppt_x"/>
                                          </p:val>
                                        </p:tav>
                                      </p:tavLst>
                                    </p:anim>
                                    <p:anim calcmode="lin" valueType="num">
                                      <p:cBhvr additive="base">
                                        <p:cTn id="53"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9" grpId="0" animBg="1"/>
      <p:bldP spid="10" grpId="0" animBg="1"/>
      <p:bldP spid="11" grpId="0" animBg="1"/>
      <p:bldP spid="12" grpId="0" animBg="1"/>
      <p:bldP spid="13" grpId="0" animBg="1"/>
      <p:bldP spid="14" grpId="0" animBg="1"/>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44373" y="-243408"/>
            <a:ext cx="6858000" cy="6858000"/>
          </a:xfrm>
          <a:prstGeom prst="rect">
            <a:avLst/>
          </a:prstGeom>
          <a:effectLst>
            <a:outerShdw blurRad="50800" dist="38100" dir="2700000" algn="tl" rotWithShape="0">
              <a:prstClr val="black">
                <a:alpha val="25000"/>
              </a:prstClr>
            </a:outerShdw>
          </a:effectLst>
        </p:spPr>
      </p:pic>
      <p:sp>
        <p:nvSpPr>
          <p:cNvPr id="4" name="PA-102240"/>
          <p:cNvSpPr/>
          <p:nvPr>
            <p:custDataLst>
              <p:tags r:id="rId1"/>
            </p:custDataLst>
          </p:nvPr>
        </p:nvSpPr>
        <p:spPr>
          <a:xfrm>
            <a:off x="4246797" y="2394213"/>
            <a:ext cx="3960615" cy="2400657"/>
          </a:xfrm>
          <a:prstGeom prst="rect">
            <a:avLst/>
          </a:prstGeom>
        </p:spPr>
        <p:txBody>
          <a:bodyPr wrap="square">
            <a:spAutoFit/>
          </a:bodyPr>
          <a:lstStyle/>
          <a:p>
            <a:pPr lvl="0" algn="ctr"/>
            <a:r>
              <a:rPr lang="zh-CN" altLang="en-US" sz="5000" dirty="0">
                <a:ln w="19050">
                  <a:noFill/>
                </a:ln>
                <a:solidFill>
                  <a:srgbClr val="C00000"/>
                </a:solidFill>
                <a:latin typeface="字体视界-NEW魏碑体" panose="02010601030101010101" pitchFamily="2" charset="-122"/>
                <a:ea typeface="字体视界-NEW魏碑体" panose="02010601030101010101" pitchFamily="2" charset="-122"/>
                <a:sym typeface="思源黑体 CN Normal" panose="020B0400000000000000" pitchFamily="34" charset="-122"/>
              </a:rPr>
              <a:t>中国共产党的三大历史贡献</a:t>
            </a:r>
          </a:p>
        </p:txBody>
      </p:sp>
      <p:grpSp>
        <p:nvGrpSpPr>
          <p:cNvPr id="10" name="组合 9"/>
          <p:cNvGrpSpPr/>
          <p:nvPr/>
        </p:nvGrpSpPr>
        <p:grpSpPr>
          <a:xfrm>
            <a:off x="2449335" y="1388187"/>
            <a:ext cx="2160000" cy="2160000"/>
            <a:chOff x="2191201" y="1268999"/>
            <a:chExt cx="2160000" cy="2160000"/>
          </a:xfrm>
          <a:solidFill>
            <a:srgbClr val="FFDA7F"/>
          </a:solidFill>
        </p:grpSpPr>
        <p:sp>
          <p:nvSpPr>
            <p:cNvPr id="9" name="椭圆 8"/>
            <p:cNvSpPr/>
            <p:nvPr/>
          </p:nvSpPr>
          <p:spPr>
            <a:xfrm>
              <a:off x="2191201" y="1268999"/>
              <a:ext cx="2160000" cy="2160000"/>
            </a:xfrm>
            <a:prstGeom prst="ellipse">
              <a:avLst/>
            </a:prstGeom>
            <a:grpFill/>
            <a:ln w="38100">
              <a:solidFill>
                <a:srgbClr val="D12E1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PA-102239"/>
            <p:cNvSpPr/>
            <p:nvPr>
              <p:custDataLst>
                <p:tags r:id="rId2"/>
              </p:custDataLst>
            </p:nvPr>
          </p:nvSpPr>
          <p:spPr>
            <a:xfrm>
              <a:off x="2331126" y="1724710"/>
              <a:ext cx="1880150" cy="12002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0" dirty="0">
                  <a:solidFill>
                    <a:srgbClr val="C00000"/>
                  </a:solidFill>
                  <a:latin typeface="微软雅黑" panose="020B0503020204020204" pitchFamily="34" charset="-122"/>
                  <a:ea typeface="微软雅黑" panose="020B0503020204020204" pitchFamily="34" charset="-122"/>
                </a:rPr>
                <a:t>01</a:t>
              </a:r>
              <a:endParaRPr lang="zh-CN" altLang="en-US" sz="10000" dirty="0">
                <a:solidFill>
                  <a:srgbClr val="C00000"/>
                </a:solidFill>
                <a:latin typeface="微软雅黑" panose="020B0503020204020204" pitchFamily="34" charset="-122"/>
                <a:ea typeface="微软雅黑" panose="020B0503020204020204" pitchFamily="34" charset="-122"/>
              </a:endParaRPr>
            </a:p>
          </p:txBody>
        </p:sp>
      </p:grpSp>
      <p:pic>
        <p:nvPicPr>
          <p:cNvPr id="14" name="图片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576887" y="3044112"/>
            <a:ext cx="4707235" cy="470723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750"/>
                                        <p:tgtEl>
                                          <p:spTgt spid="14"/>
                                        </p:tgtEl>
                                      </p:cBhvr>
                                    </p:animEffect>
                                  </p:childTnLst>
                                </p:cTn>
                              </p:par>
                            </p:childTnLst>
                          </p:cTn>
                        </p:par>
                        <p:par>
                          <p:cTn id="8" fill="hold">
                            <p:stCondLst>
                              <p:cond delay="1000"/>
                            </p:stCondLst>
                            <p:childTnLst>
                              <p:par>
                                <p:cTn id="9" presetID="17" presetClass="entr" presetSubtype="1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750" fill="hold"/>
                                        <p:tgtEl>
                                          <p:spTgt spid="8"/>
                                        </p:tgtEl>
                                        <p:attrNameLst>
                                          <p:attrName>ppt_w</p:attrName>
                                        </p:attrNameLst>
                                      </p:cBhvr>
                                      <p:tavLst>
                                        <p:tav tm="0">
                                          <p:val>
                                            <p:fltVal val="0"/>
                                          </p:val>
                                        </p:tav>
                                        <p:tav tm="100000">
                                          <p:val>
                                            <p:strVal val="#ppt_w"/>
                                          </p:val>
                                        </p:tav>
                                      </p:tavLst>
                                    </p:anim>
                                    <p:anim calcmode="lin" valueType="num">
                                      <p:cBhvr>
                                        <p:cTn id="12" dur="750" fill="hold"/>
                                        <p:tgtEl>
                                          <p:spTgt spid="8"/>
                                        </p:tgtEl>
                                        <p:attrNameLst>
                                          <p:attrName>ppt_h</p:attrName>
                                        </p:attrNameLst>
                                      </p:cBhvr>
                                      <p:tavLst>
                                        <p:tav tm="0">
                                          <p:val>
                                            <p:strVal val="#ppt_h"/>
                                          </p:val>
                                        </p:tav>
                                        <p:tav tm="100000">
                                          <p:val>
                                            <p:strVal val="#ppt_h"/>
                                          </p:val>
                                        </p:tav>
                                      </p:tavLst>
                                    </p:anim>
                                  </p:childTnLst>
                                </p:cTn>
                              </p:par>
                            </p:childTnLst>
                          </p:cTn>
                        </p:par>
                        <p:par>
                          <p:cTn id="13" fill="hold">
                            <p:stCondLst>
                              <p:cond delay="2000"/>
                            </p:stCondLst>
                            <p:childTnLst>
                              <p:par>
                                <p:cTn id="14" presetID="23" presetClass="entr" presetSubtype="16"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500" fill="hold"/>
                                        <p:tgtEl>
                                          <p:spTgt spid="10"/>
                                        </p:tgtEl>
                                        <p:attrNameLst>
                                          <p:attrName>ppt_w</p:attrName>
                                        </p:attrNameLst>
                                      </p:cBhvr>
                                      <p:tavLst>
                                        <p:tav tm="0">
                                          <p:val>
                                            <p:fltVal val="0"/>
                                          </p:val>
                                        </p:tav>
                                        <p:tav tm="100000">
                                          <p:val>
                                            <p:strVal val="#ppt_w"/>
                                          </p:val>
                                        </p:tav>
                                      </p:tavLst>
                                    </p:anim>
                                    <p:anim calcmode="lin" valueType="num">
                                      <p:cBhvr>
                                        <p:cTn id="17" dur="500" fill="hold"/>
                                        <p:tgtEl>
                                          <p:spTgt spid="10"/>
                                        </p:tgtEl>
                                        <p:attrNameLst>
                                          <p:attrName>ppt_h</p:attrName>
                                        </p:attrNameLst>
                                      </p:cBhvr>
                                      <p:tavLst>
                                        <p:tav tm="0">
                                          <p:val>
                                            <p:fltVal val="0"/>
                                          </p:val>
                                        </p:tav>
                                        <p:tav tm="100000">
                                          <p:val>
                                            <p:strVal val="#ppt_h"/>
                                          </p:val>
                                        </p:tav>
                                      </p:tavLst>
                                    </p:anim>
                                  </p:childTnLst>
                                </p:cTn>
                              </p:par>
                            </p:childTnLst>
                          </p:cTn>
                        </p:par>
                        <p:par>
                          <p:cTn id="18" fill="hold">
                            <p:stCondLst>
                              <p:cond delay="2500"/>
                            </p:stCondLst>
                            <p:childTnLst>
                              <p:par>
                                <p:cTn id="19" presetID="9" presetClass="entr" presetSubtype="0" fill="hold" grpId="0" nodeType="afterEffect">
                                  <p:stCondLst>
                                    <p:cond delay="0"/>
                                  </p:stCondLst>
                                  <p:iterate type="lt">
                                    <p:tmPct val="8000"/>
                                  </p:iterate>
                                  <p:childTnLst>
                                    <p:set>
                                      <p:cBhvr>
                                        <p:cTn id="20" dur="1" fill="hold">
                                          <p:stCondLst>
                                            <p:cond delay="0"/>
                                          </p:stCondLst>
                                        </p:cTn>
                                        <p:tgtEl>
                                          <p:spTgt spid="4"/>
                                        </p:tgtEl>
                                        <p:attrNameLst>
                                          <p:attrName>style.visibility</p:attrName>
                                        </p:attrNameLst>
                                      </p:cBhvr>
                                      <p:to>
                                        <p:strVal val="visible"/>
                                      </p:to>
                                    </p:set>
                                    <p:animEffect transition="in" filter="dissolve">
                                      <p:cBhvr>
                                        <p:cTn id="21"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A-102248"/>
          <p:cNvSpPr/>
          <p:nvPr>
            <p:custDataLst>
              <p:tags r:id="rId1"/>
            </p:custDataLst>
          </p:nvPr>
        </p:nvSpPr>
        <p:spPr>
          <a:xfrm>
            <a:off x="623392" y="548680"/>
            <a:ext cx="4493538" cy="523220"/>
          </a:xfrm>
          <a:prstGeom prst="rect">
            <a:avLst/>
          </a:prstGeom>
        </p:spPr>
        <p:txBody>
          <a:bodyPr wrap="none">
            <a:spAutoFit/>
          </a:bodyPr>
          <a:lstStyle/>
          <a:p>
            <a:pPr algn="dist"/>
            <a:r>
              <a:rPr lang="zh-CN" altLang="en-US" sz="2800" kern="0" dirty="0">
                <a:solidFill>
                  <a:sysClr val="windowText" lastClr="000000"/>
                </a:solidFill>
                <a:latin typeface="字体视界-NEW魏碑体" panose="02010601030101010101" pitchFamily="2" charset="-122"/>
                <a:ea typeface="字体视界-NEW魏碑体" panose="02010601030101010101" pitchFamily="2" charset="-122"/>
                <a:cs typeface="+mn-ea"/>
                <a:sym typeface="思源黑体 CN Normal" panose="020B0400000000000000" pitchFamily="34" charset="-122"/>
              </a:rPr>
              <a:t>中国共产党的三大历史贡献</a:t>
            </a:r>
          </a:p>
        </p:txBody>
      </p:sp>
      <p:sp>
        <p:nvSpPr>
          <p:cNvPr id="12" name="PA-102251"/>
          <p:cNvSpPr/>
          <p:nvPr>
            <p:custDataLst>
              <p:tags r:id="rId2"/>
            </p:custDataLst>
          </p:nvPr>
        </p:nvSpPr>
        <p:spPr>
          <a:xfrm>
            <a:off x="763918" y="2109552"/>
            <a:ext cx="2077588" cy="676480"/>
          </a:xfrm>
          <a:prstGeom prst="roundRect">
            <a:avLst>
              <a:gd name="adj" fmla="val 27472"/>
            </a:avLst>
          </a:prstGeom>
          <a:solidFill>
            <a:srgbClr val="FFDDA3"/>
          </a:solidFill>
          <a:ln w="12700" cap="flat" cmpd="sng" algn="ctr">
            <a:solidFill>
              <a:srgbClr val="C00000"/>
            </a:solidFill>
            <a:prstDash val="solid"/>
          </a:ln>
          <a:effectLst/>
        </p:spPr>
        <p:txBody>
          <a:bodyPr rtlCol="0" anchor="ctr"/>
          <a:lstStyle/>
          <a:p>
            <a:pPr lvl="0" algn="ctr"/>
            <a:r>
              <a:rPr lang="zh-CN" altLang="en-US" sz="2600" dirty="0">
                <a:solidFill>
                  <a:srgbClr val="C00000"/>
                </a:solidFill>
                <a:latin typeface="微软雅黑" panose="020B0503020204020204" pitchFamily="34" charset="-122"/>
                <a:ea typeface="微软雅黑" panose="020B0503020204020204" pitchFamily="34" charset="-122"/>
                <a:sym typeface="思源黑体 CN Normal" panose="020B0400000000000000" pitchFamily="34" charset="-122"/>
              </a:rPr>
              <a:t>新政权</a:t>
            </a:r>
            <a:endParaRPr lang="zh-CN" altLang="en-US" sz="2600" kern="0" dirty="0">
              <a:solidFill>
                <a:srgbClr val="C00000"/>
              </a:solidFill>
              <a:latin typeface="微软雅黑" panose="020B0503020204020204" pitchFamily="34" charset="-122"/>
              <a:ea typeface="微软雅黑" panose="020B0503020204020204" pitchFamily="34" charset="-122"/>
              <a:sym typeface="思源黑体 CN Normal" panose="020B0400000000000000" pitchFamily="34" charset="-122"/>
            </a:endParaRPr>
          </a:p>
        </p:txBody>
      </p:sp>
      <p:sp>
        <p:nvSpPr>
          <p:cNvPr id="16" name="PA-102253"/>
          <p:cNvSpPr/>
          <p:nvPr>
            <p:custDataLst>
              <p:tags r:id="rId3"/>
            </p:custDataLst>
          </p:nvPr>
        </p:nvSpPr>
        <p:spPr>
          <a:xfrm>
            <a:off x="3359696" y="2060848"/>
            <a:ext cx="6333809" cy="676480"/>
          </a:xfrm>
          <a:prstGeom prst="roundRect">
            <a:avLst>
              <a:gd name="adj" fmla="val 50000"/>
            </a:avLst>
          </a:prstGeom>
          <a:solidFill>
            <a:srgbClr val="D12E18"/>
          </a:solidFill>
          <a:ln w="12700" cap="flat" cmpd="sng" algn="ctr">
            <a:solidFill>
              <a:srgbClr val="E60000"/>
            </a:solidFill>
            <a:prstDash val="solid"/>
          </a:ln>
          <a:effectLst/>
        </p:spPr>
        <p:txBody>
          <a:bodyPr rtlCol="0" anchor="ctr"/>
          <a:lstStyle/>
          <a:p>
            <a:pPr lvl="0" algn="ctr"/>
            <a:r>
              <a:rPr lang="zh-CN" altLang="en-US" sz="2000">
                <a:solidFill>
                  <a:prstClr val="white"/>
                </a:solidFill>
                <a:latin typeface="微软雅黑" panose="020B0503020204020204" pitchFamily="34" charset="-122"/>
                <a:ea typeface="微软雅黑" panose="020B0503020204020204" pitchFamily="34" charset="-122"/>
                <a:sym typeface="思源黑体 CN Normal" panose="020B0400000000000000" pitchFamily="34" charset="-122"/>
              </a:rPr>
              <a:t>建立了中华人民共和国，建立了一套新的政权</a:t>
            </a:r>
            <a:endParaRPr lang="zh-CN" altLang="en-US" sz="2000" dirty="0">
              <a:solidFill>
                <a:prstClr val="white"/>
              </a:solidFill>
              <a:latin typeface="微软雅黑" panose="020B0503020204020204" pitchFamily="34" charset="-122"/>
              <a:ea typeface="微软雅黑" panose="020B0503020204020204" pitchFamily="34" charset="-122"/>
              <a:sym typeface="思源黑体 CN Normal" panose="020B0400000000000000" pitchFamily="34" charset="-122"/>
            </a:endParaRPr>
          </a:p>
        </p:txBody>
      </p:sp>
      <p:sp>
        <p:nvSpPr>
          <p:cNvPr id="22" name="PA-102256"/>
          <p:cNvSpPr/>
          <p:nvPr>
            <p:custDataLst>
              <p:tags r:id="rId4"/>
            </p:custDataLst>
          </p:nvPr>
        </p:nvSpPr>
        <p:spPr>
          <a:xfrm>
            <a:off x="763918" y="3051469"/>
            <a:ext cx="2077588" cy="676480"/>
          </a:xfrm>
          <a:prstGeom prst="roundRect">
            <a:avLst>
              <a:gd name="adj" fmla="val 27472"/>
            </a:avLst>
          </a:prstGeom>
          <a:solidFill>
            <a:srgbClr val="FFDDA3"/>
          </a:solidFill>
          <a:ln w="12700" cap="flat" cmpd="sng" algn="ctr">
            <a:solidFill>
              <a:srgbClr val="C00000"/>
            </a:solidFill>
            <a:prstDash val="solid"/>
          </a:ln>
          <a:effectLst/>
        </p:spPr>
        <p:txBody>
          <a:bodyPr rtlCol="0" anchor="ctr"/>
          <a:lstStyle/>
          <a:p>
            <a:pPr lvl="0" algn="ctr"/>
            <a:r>
              <a:rPr lang="zh-CN" altLang="en-US" sz="2600" dirty="0">
                <a:solidFill>
                  <a:srgbClr val="C00000"/>
                </a:solidFill>
                <a:latin typeface="微软雅黑" panose="020B0503020204020204" pitchFamily="34" charset="-122"/>
                <a:ea typeface="微软雅黑" panose="020B0503020204020204" pitchFamily="34" charset="-122"/>
                <a:sym typeface="思源黑体 CN Normal" panose="020B0400000000000000" pitchFamily="34" charset="-122"/>
              </a:rPr>
              <a:t>新制度</a:t>
            </a:r>
            <a:endParaRPr lang="zh-CN" altLang="en-US" sz="2600" kern="0" dirty="0">
              <a:solidFill>
                <a:srgbClr val="C00000"/>
              </a:solidFill>
              <a:latin typeface="微软雅黑" panose="020B0503020204020204" pitchFamily="34" charset="-122"/>
              <a:ea typeface="微软雅黑" panose="020B0503020204020204" pitchFamily="34" charset="-122"/>
              <a:sym typeface="思源黑体 CN Normal" panose="020B0400000000000000" pitchFamily="34" charset="-122"/>
            </a:endParaRPr>
          </a:p>
        </p:txBody>
      </p:sp>
      <p:sp>
        <p:nvSpPr>
          <p:cNvPr id="26" name="PA-102258"/>
          <p:cNvSpPr/>
          <p:nvPr>
            <p:custDataLst>
              <p:tags r:id="rId5"/>
            </p:custDataLst>
          </p:nvPr>
        </p:nvSpPr>
        <p:spPr>
          <a:xfrm>
            <a:off x="3359695" y="3067262"/>
            <a:ext cx="6333809" cy="676480"/>
          </a:xfrm>
          <a:prstGeom prst="roundRect">
            <a:avLst>
              <a:gd name="adj" fmla="val 50000"/>
            </a:avLst>
          </a:prstGeom>
          <a:solidFill>
            <a:srgbClr val="D12E18"/>
          </a:solidFill>
          <a:ln w="12700" cap="flat" cmpd="sng" algn="ctr">
            <a:solidFill>
              <a:srgbClr val="E60000"/>
            </a:solidFill>
            <a:prstDash val="solid"/>
          </a:ln>
          <a:effectLst/>
        </p:spPr>
        <p:txBody>
          <a:bodyPr rtlCol="0" anchor="ctr"/>
          <a:lstStyle/>
          <a:p>
            <a:pPr lvl="0" algn="ctr"/>
            <a:r>
              <a:rPr lang="zh-CN" altLang="en-US" sz="2000">
                <a:solidFill>
                  <a:prstClr val="white"/>
                </a:solidFill>
                <a:latin typeface="微软雅黑" panose="020B0503020204020204" pitchFamily="34" charset="-122"/>
                <a:ea typeface="微软雅黑" panose="020B0503020204020204" pitchFamily="34" charset="-122"/>
                <a:sym typeface="思源黑体 CN Normal" panose="020B0400000000000000" pitchFamily="34" charset="-122"/>
              </a:rPr>
              <a:t>建立了社会主义制度</a:t>
            </a:r>
            <a:endParaRPr lang="zh-CN" altLang="en-US" sz="2000" dirty="0">
              <a:solidFill>
                <a:prstClr val="white"/>
              </a:solidFill>
              <a:latin typeface="微软雅黑" panose="020B0503020204020204" pitchFamily="34" charset="-122"/>
              <a:ea typeface="微软雅黑" panose="020B0503020204020204" pitchFamily="34" charset="-122"/>
              <a:sym typeface="思源黑体 CN Normal" panose="020B0400000000000000" pitchFamily="34" charset="-122"/>
            </a:endParaRPr>
          </a:p>
        </p:txBody>
      </p:sp>
      <p:sp>
        <p:nvSpPr>
          <p:cNvPr id="32" name="PA-102261"/>
          <p:cNvSpPr/>
          <p:nvPr>
            <p:custDataLst>
              <p:tags r:id="rId6"/>
            </p:custDataLst>
          </p:nvPr>
        </p:nvSpPr>
        <p:spPr>
          <a:xfrm>
            <a:off x="763918" y="4016934"/>
            <a:ext cx="2077588" cy="676480"/>
          </a:xfrm>
          <a:prstGeom prst="roundRect">
            <a:avLst>
              <a:gd name="adj" fmla="val 27472"/>
            </a:avLst>
          </a:prstGeom>
          <a:solidFill>
            <a:srgbClr val="FFDDA3"/>
          </a:solidFill>
          <a:ln w="12700" cap="flat" cmpd="sng" algn="ctr">
            <a:solidFill>
              <a:srgbClr val="C00000"/>
            </a:solidFill>
            <a:prstDash val="solid"/>
          </a:ln>
          <a:effectLst/>
        </p:spPr>
        <p:txBody>
          <a:bodyPr rtlCol="0" anchor="ctr"/>
          <a:lstStyle/>
          <a:p>
            <a:pPr lvl="0" algn="ctr"/>
            <a:r>
              <a:rPr lang="zh-CN" altLang="en-US" sz="2600" dirty="0">
                <a:solidFill>
                  <a:srgbClr val="C00000"/>
                </a:solidFill>
                <a:latin typeface="微软雅黑" panose="020B0503020204020204" pitchFamily="34" charset="-122"/>
                <a:ea typeface="微软雅黑" panose="020B0503020204020204" pitchFamily="34" charset="-122"/>
                <a:sym typeface="思源黑体 CN Normal" panose="020B0400000000000000" pitchFamily="34" charset="-122"/>
              </a:rPr>
              <a:t>新道路</a:t>
            </a:r>
            <a:endParaRPr lang="zh-CN" altLang="en-US" sz="2600" kern="0" dirty="0">
              <a:solidFill>
                <a:srgbClr val="C00000"/>
              </a:solidFill>
              <a:latin typeface="微软雅黑" panose="020B0503020204020204" pitchFamily="34" charset="-122"/>
              <a:ea typeface="微软雅黑" panose="020B0503020204020204" pitchFamily="34" charset="-122"/>
              <a:sym typeface="思源黑体 CN Normal" panose="020B0400000000000000" pitchFamily="34" charset="-122"/>
            </a:endParaRPr>
          </a:p>
        </p:txBody>
      </p:sp>
      <p:sp>
        <p:nvSpPr>
          <p:cNvPr id="36" name="PA-102263"/>
          <p:cNvSpPr/>
          <p:nvPr>
            <p:custDataLst>
              <p:tags r:id="rId7"/>
            </p:custDataLst>
          </p:nvPr>
        </p:nvSpPr>
        <p:spPr>
          <a:xfrm>
            <a:off x="3359695" y="4030587"/>
            <a:ext cx="6333809" cy="676480"/>
          </a:xfrm>
          <a:prstGeom prst="roundRect">
            <a:avLst>
              <a:gd name="adj" fmla="val 50000"/>
            </a:avLst>
          </a:prstGeom>
          <a:solidFill>
            <a:srgbClr val="D12E18"/>
          </a:solidFill>
          <a:ln w="12700" cap="flat" cmpd="sng" algn="ctr">
            <a:solidFill>
              <a:srgbClr val="E60000"/>
            </a:solidFill>
            <a:prstDash val="solid"/>
          </a:ln>
          <a:effectLst/>
        </p:spPr>
        <p:txBody>
          <a:bodyPr rtlCol="0" anchor="ctr"/>
          <a:lstStyle/>
          <a:p>
            <a:pPr lvl="0" algn="ctr"/>
            <a:r>
              <a:rPr lang="zh-CN" altLang="en-US" sz="2000">
                <a:solidFill>
                  <a:prstClr val="white"/>
                </a:solidFill>
                <a:latin typeface="微软雅黑" panose="020B0503020204020204" pitchFamily="34" charset="-122"/>
                <a:ea typeface="微软雅黑" panose="020B0503020204020204" pitchFamily="34" charset="-122"/>
                <a:sym typeface="思源黑体 CN Normal" panose="020B0400000000000000" pitchFamily="34" charset="-122"/>
              </a:rPr>
              <a:t>改革开放，开辟了中国特色社会主义的新道路</a:t>
            </a:r>
            <a:endParaRPr lang="zh-CN" altLang="en-US" sz="2000" dirty="0">
              <a:solidFill>
                <a:prstClr val="white"/>
              </a:solidFill>
              <a:latin typeface="微软雅黑" panose="020B0503020204020204" pitchFamily="34" charset="-122"/>
              <a:ea typeface="微软雅黑" panose="020B0503020204020204" pitchFamily="34" charset="-122"/>
              <a:sym typeface="思源黑体 CN Normal" panose="020B0400000000000000" pitchFamily="34" charset="-122"/>
            </a:endParaRPr>
          </a:p>
        </p:txBody>
      </p:sp>
      <p:pic>
        <p:nvPicPr>
          <p:cNvPr id="3" name="图片 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8342761" y="3085146"/>
            <a:ext cx="3857625" cy="342900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0-#ppt_w/2"/>
                                          </p:val>
                                        </p:tav>
                                        <p:tav tm="100000">
                                          <p:val>
                                            <p:strVal val="#ppt_x"/>
                                          </p:val>
                                        </p:tav>
                                      </p:tavLst>
                                    </p:anim>
                                    <p:anim calcmode="lin" valueType="num">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000" fill="hold"/>
                                        <p:tgtEl>
                                          <p:spTgt spid="16"/>
                                        </p:tgtEl>
                                        <p:attrNameLst>
                                          <p:attrName>ppt_x</p:attrName>
                                        </p:attrNameLst>
                                      </p:cBhvr>
                                      <p:tavLst>
                                        <p:tav tm="0">
                                          <p:val>
                                            <p:strVal val="1+#ppt_w/2"/>
                                          </p:val>
                                        </p:tav>
                                        <p:tav tm="100000">
                                          <p:val>
                                            <p:strVal val="#ppt_x"/>
                                          </p:val>
                                        </p:tav>
                                      </p:tavLst>
                                    </p:anim>
                                    <p:anim calcmode="lin" valueType="num">
                                      <p:cBhvr additive="base">
                                        <p:cTn id="12" dur="1000" fill="hold"/>
                                        <p:tgtEl>
                                          <p:spTgt spid="16"/>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8" decel="100000"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additive="base">
                                        <p:cTn id="16" dur="1000" fill="hold"/>
                                        <p:tgtEl>
                                          <p:spTgt spid="22"/>
                                        </p:tgtEl>
                                        <p:attrNameLst>
                                          <p:attrName>ppt_x</p:attrName>
                                        </p:attrNameLst>
                                      </p:cBhvr>
                                      <p:tavLst>
                                        <p:tav tm="0">
                                          <p:val>
                                            <p:strVal val="0-#ppt_w/2"/>
                                          </p:val>
                                        </p:tav>
                                        <p:tav tm="100000">
                                          <p:val>
                                            <p:strVal val="#ppt_x"/>
                                          </p:val>
                                        </p:tav>
                                      </p:tavLst>
                                    </p:anim>
                                    <p:anim calcmode="lin" valueType="num">
                                      <p:cBhvr additive="base">
                                        <p:cTn id="17" dur="1000" fill="hold"/>
                                        <p:tgtEl>
                                          <p:spTgt spid="22"/>
                                        </p:tgtEl>
                                        <p:attrNameLst>
                                          <p:attrName>ppt_y</p:attrName>
                                        </p:attrNameLst>
                                      </p:cBhvr>
                                      <p:tavLst>
                                        <p:tav tm="0">
                                          <p:val>
                                            <p:strVal val="#ppt_y"/>
                                          </p:val>
                                        </p:tav>
                                        <p:tav tm="100000">
                                          <p:val>
                                            <p:strVal val="#ppt_y"/>
                                          </p:val>
                                        </p:tav>
                                      </p:tavLst>
                                    </p:anim>
                                  </p:childTnLst>
                                </p:cTn>
                              </p:par>
                              <p:par>
                                <p:cTn id="18" presetID="2" presetClass="entr" presetSubtype="2" decel="100000" fill="hold" grpId="0" nodeType="with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additive="base">
                                        <p:cTn id="20" dur="1000" fill="hold"/>
                                        <p:tgtEl>
                                          <p:spTgt spid="26"/>
                                        </p:tgtEl>
                                        <p:attrNameLst>
                                          <p:attrName>ppt_x</p:attrName>
                                        </p:attrNameLst>
                                      </p:cBhvr>
                                      <p:tavLst>
                                        <p:tav tm="0">
                                          <p:val>
                                            <p:strVal val="1+#ppt_w/2"/>
                                          </p:val>
                                        </p:tav>
                                        <p:tav tm="100000">
                                          <p:val>
                                            <p:strVal val="#ppt_x"/>
                                          </p:val>
                                        </p:tav>
                                      </p:tavLst>
                                    </p:anim>
                                    <p:anim calcmode="lin" valueType="num">
                                      <p:cBhvr additive="base">
                                        <p:cTn id="21" dur="1000" fill="hold"/>
                                        <p:tgtEl>
                                          <p:spTgt spid="26"/>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8" decel="100000" fill="hold" grpId="0" nodeType="afterEffect">
                                  <p:stCondLst>
                                    <p:cond delay="0"/>
                                  </p:stCondLst>
                                  <p:childTnLst>
                                    <p:set>
                                      <p:cBhvr>
                                        <p:cTn id="24" dur="1" fill="hold">
                                          <p:stCondLst>
                                            <p:cond delay="0"/>
                                          </p:stCondLst>
                                        </p:cTn>
                                        <p:tgtEl>
                                          <p:spTgt spid="32"/>
                                        </p:tgtEl>
                                        <p:attrNameLst>
                                          <p:attrName>style.visibility</p:attrName>
                                        </p:attrNameLst>
                                      </p:cBhvr>
                                      <p:to>
                                        <p:strVal val="visible"/>
                                      </p:to>
                                    </p:set>
                                    <p:anim calcmode="lin" valueType="num">
                                      <p:cBhvr additive="base">
                                        <p:cTn id="25" dur="1000" fill="hold"/>
                                        <p:tgtEl>
                                          <p:spTgt spid="32"/>
                                        </p:tgtEl>
                                        <p:attrNameLst>
                                          <p:attrName>ppt_x</p:attrName>
                                        </p:attrNameLst>
                                      </p:cBhvr>
                                      <p:tavLst>
                                        <p:tav tm="0">
                                          <p:val>
                                            <p:strVal val="0-#ppt_w/2"/>
                                          </p:val>
                                        </p:tav>
                                        <p:tav tm="100000">
                                          <p:val>
                                            <p:strVal val="#ppt_x"/>
                                          </p:val>
                                        </p:tav>
                                      </p:tavLst>
                                    </p:anim>
                                    <p:anim calcmode="lin" valueType="num">
                                      <p:cBhvr additive="base">
                                        <p:cTn id="26" dur="1000" fill="hold"/>
                                        <p:tgtEl>
                                          <p:spTgt spid="32"/>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0"/>
                                  </p:stCondLst>
                                  <p:childTnLst>
                                    <p:set>
                                      <p:cBhvr>
                                        <p:cTn id="28" dur="1" fill="hold">
                                          <p:stCondLst>
                                            <p:cond delay="0"/>
                                          </p:stCondLst>
                                        </p:cTn>
                                        <p:tgtEl>
                                          <p:spTgt spid="36"/>
                                        </p:tgtEl>
                                        <p:attrNameLst>
                                          <p:attrName>style.visibility</p:attrName>
                                        </p:attrNameLst>
                                      </p:cBhvr>
                                      <p:to>
                                        <p:strVal val="visible"/>
                                      </p:to>
                                    </p:set>
                                    <p:anim calcmode="lin" valueType="num">
                                      <p:cBhvr additive="base">
                                        <p:cTn id="29" dur="1000" fill="hold"/>
                                        <p:tgtEl>
                                          <p:spTgt spid="36"/>
                                        </p:tgtEl>
                                        <p:attrNameLst>
                                          <p:attrName>ppt_x</p:attrName>
                                        </p:attrNameLst>
                                      </p:cBhvr>
                                      <p:tavLst>
                                        <p:tav tm="0">
                                          <p:val>
                                            <p:strVal val="1+#ppt_w/2"/>
                                          </p:val>
                                        </p:tav>
                                        <p:tav tm="100000">
                                          <p:val>
                                            <p:strVal val="#ppt_x"/>
                                          </p:val>
                                        </p:tav>
                                      </p:tavLst>
                                    </p:anim>
                                    <p:anim calcmode="lin" valueType="num">
                                      <p:cBhvr additive="base">
                                        <p:cTn id="30" dur="1000" fill="hold"/>
                                        <p:tgtEl>
                                          <p:spTgt spid="36"/>
                                        </p:tgtEl>
                                        <p:attrNameLst>
                                          <p:attrName>ppt_y</p:attrName>
                                        </p:attrNameLst>
                                      </p:cBhvr>
                                      <p:tavLst>
                                        <p:tav tm="0">
                                          <p:val>
                                            <p:strVal val="#ppt_y"/>
                                          </p:val>
                                        </p:tav>
                                        <p:tav tm="100000">
                                          <p:val>
                                            <p:strVal val="#ppt_y"/>
                                          </p:val>
                                        </p:tav>
                                      </p:tavLst>
                                    </p:anim>
                                  </p:childTnLst>
                                </p:cTn>
                              </p:par>
                            </p:childTnLst>
                          </p:cTn>
                        </p:par>
                        <p:par>
                          <p:cTn id="31" fill="hold">
                            <p:stCondLst>
                              <p:cond delay="3000"/>
                            </p:stCondLst>
                            <p:childTnLst>
                              <p:par>
                                <p:cTn id="32" presetID="22" presetClass="entr" presetSubtype="4" fill="hold" nodeType="after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wipe(down)">
                                      <p:cBhvr>
                                        <p:cTn id="3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6" grpId="0" animBg="1"/>
      <p:bldP spid="22" grpId="0" animBg="1"/>
      <p:bldP spid="26" grpId="0" animBg="1"/>
      <p:bldP spid="32" grpId="0" animBg="1"/>
      <p:bldP spid="3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025823" y="1765943"/>
            <a:ext cx="4926161" cy="3031210"/>
            <a:chOff x="1025823" y="1765943"/>
            <a:chExt cx="4926161" cy="3031210"/>
          </a:xfrm>
        </p:grpSpPr>
        <p:sp>
          <p:nvSpPr>
            <p:cNvPr id="24" name="PA-102266"/>
            <p:cNvSpPr/>
            <p:nvPr>
              <p:custDataLst>
                <p:tags r:id="rId6"/>
              </p:custDataLst>
            </p:nvPr>
          </p:nvSpPr>
          <p:spPr>
            <a:xfrm>
              <a:off x="1025823" y="1765943"/>
              <a:ext cx="4926161" cy="3031210"/>
            </a:xfrm>
            <a:prstGeom prst="roundRect">
              <a:avLst/>
            </a:prstGeom>
            <a:noFill/>
            <a:ln w="3175" cap="flat" cmpd="sng" algn="ctr">
              <a:solidFill>
                <a:srgbClr val="C00000"/>
              </a:solidFill>
              <a:prstDash val="solid"/>
              <a:miter lim="800000"/>
            </a:ln>
            <a:effectLst/>
          </p:spPr>
          <p:txBody>
            <a:bodyPr anchor="ctr"/>
            <a:lstStyle/>
            <a:p>
              <a:pPr algn="ctr" defTabSz="914400">
                <a:defRPr/>
              </a:pPr>
              <a:endParaRPr sz="1050" kern="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12" name="PA-102267"/>
            <p:cNvSpPr/>
            <p:nvPr>
              <p:custDataLst>
                <p:tags r:id="rId7"/>
              </p:custDataLst>
            </p:nvPr>
          </p:nvSpPr>
          <p:spPr>
            <a:xfrm>
              <a:off x="1299645" y="2059846"/>
              <a:ext cx="4470041" cy="477991"/>
            </a:xfrm>
            <a:custGeom>
              <a:avLst/>
              <a:gdLst>
                <a:gd name="connsiteX0" fmla="*/ 12386 w 3852419"/>
                <a:gd name="connsiteY0" fmla="*/ 0 h 425302"/>
                <a:gd name="connsiteX1" fmla="*/ 3639768 w 3852419"/>
                <a:gd name="connsiteY1" fmla="*/ 0 h 425302"/>
                <a:gd name="connsiteX2" fmla="*/ 3852419 w 3852419"/>
                <a:gd name="connsiteY2" fmla="*/ 212651 h 425302"/>
                <a:gd name="connsiteX3" fmla="*/ 3639768 w 3852419"/>
                <a:gd name="connsiteY3" fmla="*/ 425302 h 425302"/>
                <a:gd name="connsiteX4" fmla="*/ 12386 w 3852419"/>
                <a:gd name="connsiteY4" fmla="*/ 425302 h 425302"/>
                <a:gd name="connsiteX5" fmla="*/ 0 w 3852419"/>
                <a:gd name="connsiteY5" fmla="*/ 424054 h 425302"/>
                <a:gd name="connsiteX6" fmla="*/ 0 w 3852419"/>
                <a:gd name="connsiteY6" fmla="*/ 1249 h 425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2419" h="425302">
                  <a:moveTo>
                    <a:pt x="12386" y="0"/>
                  </a:moveTo>
                  <a:lnTo>
                    <a:pt x="3639768" y="0"/>
                  </a:lnTo>
                  <a:cubicBezTo>
                    <a:pt x="3757212" y="0"/>
                    <a:pt x="3852419" y="95207"/>
                    <a:pt x="3852419" y="212651"/>
                  </a:cubicBezTo>
                  <a:cubicBezTo>
                    <a:pt x="3852419" y="330095"/>
                    <a:pt x="3757212" y="425302"/>
                    <a:pt x="3639768" y="425302"/>
                  </a:cubicBezTo>
                  <a:lnTo>
                    <a:pt x="12386" y="425302"/>
                  </a:lnTo>
                  <a:lnTo>
                    <a:pt x="0" y="424054"/>
                  </a:lnTo>
                  <a:lnTo>
                    <a:pt x="0" y="1249"/>
                  </a:lnTo>
                  <a:close/>
                </a:path>
              </a:pathLst>
            </a:custGeom>
            <a:solidFill>
              <a:srgbClr val="D12E18"/>
            </a:solidFill>
            <a:ln w="12700" cap="flat" cmpd="sng" algn="ctr">
              <a:noFill/>
              <a:prstDash val="solid"/>
              <a:miter lim="800000"/>
            </a:ln>
            <a:effectLst/>
          </p:spPr>
          <p:txBody>
            <a:bodyPr anchor="ctr"/>
            <a:lstStyle/>
            <a:p>
              <a:pPr algn="ctr" defTabSz="914400">
                <a:defRPr/>
              </a:pPr>
              <a:endParaRPr sz="1050" kern="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13" name="PA-102268"/>
            <p:cNvSpPr txBox="1"/>
            <p:nvPr>
              <p:custDataLst>
                <p:tags r:id="rId8"/>
              </p:custDataLst>
            </p:nvPr>
          </p:nvSpPr>
          <p:spPr>
            <a:xfrm>
              <a:off x="1453441" y="2098658"/>
              <a:ext cx="4472234" cy="325484"/>
            </a:xfrm>
            <a:prstGeom prst="rect">
              <a:avLst/>
            </a:prstGeom>
          </p:spPr>
          <p:txBody>
            <a:bodyPr wrap="none">
              <a:noAutofit/>
            </a:bodyPr>
            <a:lstStyle/>
            <a:p>
              <a:pPr>
                <a:buClr>
                  <a:srgbClr val="000000">
                    <a:lumMod val="85000"/>
                    <a:lumOff val="15000"/>
                  </a:srgbClr>
                </a:buClr>
                <a:buSzPct val="105000"/>
              </a:pPr>
              <a:r>
                <a:rPr lang="zh-CN" altLang="en-US" sz="2000" b="1" dirty="0">
                  <a:solidFill>
                    <a:srgbClr val="FFFFFF"/>
                  </a:solidFill>
                  <a:latin typeface="微软雅黑" panose="020B0503020204020204" pitchFamily="34" charset="-122"/>
                  <a:ea typeface="微软雅黑" panose="020B0503020204020204" pitchFamily="34" charset="-122"/>
                  <a:cs typeface="+mn-ea"/>
                  <a:sym typeface="+mn-lt"/>
                </a:rPr>
                <a:t>建立新制度</a:t>
              </a:r>
            </a:p>
          </p:txBody>
        </p:sp>
        <p:sp>
          <p:nvSpPr>
            <p:cNvPr id="14" name="PA-102269"/>
            <p:cNvSpPr/>
            <p:nvPr>
              <p:custDataLst>
                <p:tags r:id="rId9"/>
              </p:custDataLst>
            </p:nvPr>
          </p:nvSpPr>
          <p:spPr>
            <a:xfrm>
              <a:off x="1298547" y="2724685"/>
              <a:ext cx="4472235" cy="675612"/>
            </a:xfrm>
            <a:prstGeom prst="rect">
              <a:avLst/>
            </a:prstGeom>
          </p:spPr>
          <p:txBody>
            <a:bodyPr wrap="square" lIns="0" tIns="0" rIns="0" bIns="0">
              <a:noAutofit/>
            </a:bodyPr>
            <a:lstStyle/>
            <a:p>
              <a:pPr algn="just">
                <a:lnSpc>
                  <a:spcPct val="130000"/>
                </a:lnSpc>
                <a:defRPr/>
              </a:pPr>
              <a:r>
                <a:rPr lang="zh-CN" altLang="en-US" dirty="0">
                  <a:latin typeface="微软雅黑" panose="020B0503020204020204" pitchFamily="34" charset="-122"/>
                  <a:ea typeface="微软雅黑" panose="020B0503020204020204" pitchFamily="34" charset="-122"/>
                  <a:sym typeface="+mn-lt"/>
                </a:rPr>
                <a:t>中国共产党还建立起了社会主义制度。现在我们享受的这个制度红利都是新中国</a:t>
              </a:r>
              <a:r>
                <a:rPr lang="en-US" altLang="zh-CN" dirty="0">
                  <a:latin typeface="微软雅黑" panose="020B0503020204020204" pitchFamily="34" charset="-122"/>
                  <a:ea typeface="微软雅黑" panose="020B0503020204020204" pitchFamily="34" charset="-122"/>
                  <a:sym typeface="+mn-lt"/>
                </a:rPr>
                <a:t>60</a:t>
              </a:r>
              <a:r>
                <a:rPr lang="zh-CN" altLang="en-US" dirty="0">
                  <a:latin typeface="微软雅黑" panose="020B0503020204020204" pitchFamily="34" charset="-122"/>
                  <a:ea typeface="微软雅黑" panose="020B0503020204020204" pitchFamily="34" charset="-122"/>
                  <a:sym typeface="+mn-lt"/>
                </a:rPr>
                <a:t>多年间建立的，包括社会公平、社会治理、工业农业的基础体系，以及科教文化体系等，我们都是在这个环境里成长起来的。</a:t>
              </a:r>
            </a:p>
          </p:txBody>
        </p:sp>
      </p:grpSp>
      <p:sp>
        <p:nvSpPr>
          <p:cNvPr id="16" name="PA-102248"/>
          <p:cNvSpPr/>
          <p:nvPr>
            <p:custDataLst>
              <p:tags r:id="rId1"/>
            </p:custDataLst>
          </p:nvPr>
        </p:nvSpPr>
        <p:spPr>
          <a:xfrm>
            <a:off x="623392" y="548680"/>
            <a:ext cx="4493538" cy="523220"/>
          </a:xfrm>
          <a:prstGeom prst="rect">
            <a:avLst/>
          </a:prstGeom>
        </p:spPr>
        <p:txBody>
          <a:bodyPr wrap="none">
            <a:spAutoFit/>
          </a:bodyPr>
          <a:lstStyle/>
          <a:p>
            <a:pPr algn="dist"/>
            <a:r>
              <a:rPr lang="zh-CN" altLang="en-US" sz="2800" kern="0" dirty="0">
                <a:solidFill>
                  <a:sysClr val="windowText" lastClr="000000"/>
                </a:solidFill>
                <a:latin typeface="字体视界-NEW魏碑体" panose="02010601030101010101" pitchFamily="2" charset="-122"/>
                <a:ea typeface="字体视界-NEW魏碑体" panose="02010601030101010101" pitchFamily="2" charset="-122"/>
                <a:cs typeface="+mn-ea"/>
                <a:sym typeface="思源黑体 CN Normal" panose="020B0400000000000000" pitchFamily="34" charset="-122"/>
              </a:rPr>
              <a:t>中国共产党的三大历史贡献</a:t>
            </a:r>
          </a:p>
        </p:txBody>
      </p:sp>
      <p:grpSp>
        <p:nvGrpSpPr>
          <p:cNvPr id="2" name="组合 1"/>
          <p:cNvGrpSpPr/>
          <p:nvPr/>
        </p:nvGrpSpPr>
        <p:grpSpPr>
          <a:xfrm>
            <a:off x="6240018" y="1765942"/>
            <a:ext cx="4926161" cy="3031209"/>
            <a:chOff x="6240018" y="1765942"/>
            <a:chExt cx="4926161" cy="3031209"/>
          </a:xfrm>
        </p:grpSpPr>
        <p:sp>
          <p:nvSpPr>
            <p:cNvPr id="19" name="PA-102275"/>
            <p:cNvSpPr/>
            <p:nvPr>
              <p:custDataLst>
                <p:tags r:id="rId2"/>
              </p:custDataLst>
            </p:nvPr>
          </p:nvSpPr>
          <p:spPr>
            <a:xfrm>
              <a:off x="6609834" y="2816757"/>
              <a:ext cx="4278051" cy="919130"/>
            </a:xfrm>
            <a:prstGeom prst="rect">
              <a:avLst/>
            </a:prstGeom>
          </p:spPr>
          <p:txBody>
            <a:bodyPr wrap="square" lIns="0" tIns="0" rIns="0" bIns="0">
              <a:noAutofit/>
            </a:bodyPr>
            <a:lstStyle/>
            <a:p>
              <a:pPr algn="just">
                <a:lnSpc>
                  <a:spcPct val="130000"/>
                </a:lnSpc>
                <a:defRPr/>
              </a:pPr>
              <a:r>
                <a:rPr lang="zh-CN" altLang="en-US" dirty="0">
                  <a:latin typeface="微软雅黑" panose="020B0503020204020204" pitchFamily="34" charset="-122"/>
                  <a:ea typeface="微软雅黑" panose="020B0503020204020204" pitchFamily="34" charset="-122"/>
                  <a:sym typeface="+mn-lt"/>
                </a:rPr>
                <a:t>改革开放，建设中国特色社会主义道路。这不但是我们改革开放</a:t>
              </a:r>
              <a:r>
                <a:rPr lang="en-US" altLang="zh-CN" dirty="0">
                  <a:latin typeface="微软雅黑" panose="020B0503020204020204" pitchFamily="34" charset="-122"/>
                  <a:ea typeface="微软雅黑" panose="020B0503020204020204" pitchFamily="34" charset="-122"/>
                  <a:sym typeface="+mn-lt"/>
                </a:rPr>
                <a:t>30</a:t>
              </a:r>
              <a:r>
                <a:rPr lang="zh-CN" altLang="en-US" dirty="0">
                  <a:latin typeface="微软雅黑" panose="020B0503020204020204" pitchFamily="34" charset="-122"/>
                  <a:ea typeface="微软雅黑" panose="020B0503020204020204" pitchFamily="34" charset="-122"/>
                  <a:sym typeface="+mn-lt"/>
                </a:rPr>
                <a:t>多年走过的道路，也是我们还将继续走的道路。</a:t>
              </a:r>
            </a:p>
          </p:txBody>
        </p:sp>
        <p:sp>
          <p:nvSpPr>
            <p:cNvPr id="25" name="PA-102266"/>
            <p:cNvSpPr/>
            <p:nvPr>
              <p:custDataLst>
                <p:tags r:id="rId3"/>
              </p:custDataLst>
            </p:nvPr>
          </p:nvSpPr>
          <p:spPr>
            <a:xfrm>
              <a:off x="6240018" y="1765942"/>
              <a:ext cx="4926161" cy="3031209"/>
            </a:xfrm>
            <a:prstGeom prst="roundRect">
              <a:avLst/>
            </a:prstGeom>
            <a:noFill/>
            <a:ln w="3175" cap="flat" cmpd="sng" algn="ctr">
              <a:solidFill>
                <a:srgbClr val="C00000"/>
              </a:solidFill>
              <a:prstDash val="solid"/>
              <a:miter lim="800000"/>
            </a:ln>
            <a:effectLst/>
          </p:spPr>
          <p:txBody>
            <a:bodyPr anchor="ctr"/>
            <a:lstStyle/>
            <a:p>
              <a:pPr algn="ctr" defTabSz="914400">
                <a:defRPr/>
              </a:pPr>
              <a:endParaRPr sz="1050" kern="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26" name="PA-102267"/>
            <p:cNvSpPr/>
            <p:nvPr>
              <p:custDataLst>
                <p:tags r:id="rId4"/>
              </p:custDataLst>
            </p:nvPr>
          </p:nvSpPr>
          <p:spPr>
            <a:xfrm>
              <a:off x="6513840" y="2059846"/>
              <a:ext cx="4470041" cy="477991"/>
            </a:xfrm>
            <a:custGeom>
              <a:avLst/>
              <a:gdLst>
                <a:gd name="connsiteX0" fmla="*/ 12386 w 3852419"/>
                <a:gd name="connsiteY0" fmla="*/ 0 h 425302"/>
                <a:gd name="connsiteX1" fmla="*/ 3639768 w 3852419"/>
                <a:gd name="connsiteY1" fmla="*/ 0 h 425302"/>
                <a:gd name="connsiteX2" fmla="*/ 3852419 w 3852419"/>
                <a:gd name="connsiteY2" fmla="*/ 212651 h 425302"/>
                <a:gd name="connsiteX3" fmla="*/ 3639768 w 3852419"/>
                <a:gd name="connsiteY3" fmla="*/ 425302 h 425302"/>
                <a:gd name="connsiteX4" fmla="*/ 12386 w 3852419"/>
                <a:gd name="connsiteY4" fmla="*/ 425302 h 425302"/>
                <a:gd name="connsiteX5" fmla="*/ 0 w 3852419"/>
                <a:gd name="connsiteY5" fmla="*/ 424054 h 425302"/>
                <a:gd name="connsiteX6" fmla="*/ 0 w 3852419"/>
                <a:gd name="connsiteY6" fmla="*/ 1249 h 425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2419" h="425302">
                  <a:moveTo>
                    <a:pt x="12386" y="0"/>
                  </a:moveTo>
                  <a:lnTo>
                    <a:pt x="3639768" y="0"/>
                  </a:lnTo>
                  <a:cubicBezTo>
                    <a:pt x="3757212" y="0"/>
                    <a:pt x="3852419" y="95207"/>
                    <a:pt x="3852419" y="212651"/>
                  </a:cubicBezTo>
                  <a:cubicBezTo>
                    <a:pt x="3852419" y="330095"/>
                    <a:pt x="3757212" y="425302"/>
                    <a:pt x="3639768" y="425302"/>
                  </a:cubicBezTo>
                  <a:lnTo>
                    <a:pt x="12386" y="425302"/>
                  </a:lnTo>
                  <a:lnTo>
                    <a:pt x="0" y="424054"/>
                  </a:lnTo>
                  <a:lnTo>
                    <a:pt x="0" y="1249"/>
                  </a:lnTo>
                  <a:close/>
                </a:path>
              </a:pathLst>
            </a:custGeom>
            <a:solidFill>
              <a:srgbClr val="D12E18"/>
            </a:solidFill>
            <a:ln w="12700" cap="flat" cmpd="sng" algn="ctr">
              <a:noFill/>
              <a:prstDash val="solid"/>
              <a:miter lim="800000"/>
            </a:ln>
            <a:effectLst/>
          </p:spPr>
          <p:txBody>
            <a:bodyPr anchor="ctr"/>
            <a:lstStyle/>
            <a:p>
              <a:pPr algn="ctr" defTabSz="914400">
                <a:defRPr/>
              </a:pPr>
              <a:endParaRPr sz="1050" kern="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27" name="PA-102268"/>
            <p:cNvSpPr txBox="1"/>
            <p:nvPr>
              <p:custDataLst>
                <p:tags r:id="rId5"/>
              </p:custDataLst>
            </p:nvPr>
          </p:nvSpPr>
          <p:spPr>
            <a:xfrm>
              <a:off x="6693943" y="2098658"/>
              <a:ext cx="4472234" cy="325484"/>
            </a:xfrm>
            <a:prstGeom prst="rect">
              <a:avLst/>
            </a:prstGeom>
          </p:spPr>
          <p:txBody>
            <a:bodyPr wrap="none">
              <a:noAutofit/>
            </a:bodyPr>
            <a:lstStyle/>
            <a:p>
              <a:pPr>
                <a:buClr>
                  <a:srgbClr val="000000">
                    <a:lumMod val="85000"/>
                    <a:lumOff val="15000"/>
                  </a:srgbClr>
                </a:buClr>
                <a:buSzPct val="105000"/>
              </a:pPr>
              <a:r>
                <a:rPr lang="zh-CN" altLang="en-US" sz="2000" b="1" dirty="0">
                  <a:solidFill>
                    <a:srgbClr val="FFFFFF"/>
                  </a:solidFill>
                  <a:latin typeface="微软雅黑" panose="020B0503020204020204" pitchFamily="34" charset="-122"/>
                  <a:ea typeface="微软雅黑" panose="020B0503020204020204" pitchFamily="34" charset="-122"/>
                  <a:cs typeface="+mn-ea"/>
                  <a:sym typeface="+mn-lt"/>
                </a:rPr>
                <a:t>开拓新道路</a:t>
              </a:r>
            </a:p>
          </p:txBody>
        </p:sp>
      </p:grpSp>
      <p:pic>
        <p:nvPicPr>
          <p:cNvPr id="5" name="图片 4"/>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550012" y="3102686"/>
            <a:ext cx="3755314" cy="3755314"/>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strVal val="#ppt_w+.3"/>
                                          </p:val>
                                        </p:tav>
                                        <p:tav tm="100000">
                                          <p:val>
                                            <p:strVal val="#ppt_w"/>
                                          </p:val>
                                        </p:tav>
                                      </p:tavLst>
                                    </p:anim>
                                    <p:anim calcmode="lin" valueType="num">
                                      <p:cBhvr>
                                        <p:cTn id="8" dur="750" fill="hold"/>
                                        <p:tgtEl>
                                          <p:spTgt spid="3"/>
                                        </p:tgtEl>
                                        <p:attrNameLst>
                                          <p:attrName>ppt_h</p:attrName>
                                        </p:attrNameLst>
                                      </p:cBhvr>
                                      <p:tavLst>
                                        <p:tav tm="0">
                                          <p:val>
                                            <p:strVal val="#ppt_h"/>
                                          </p:val>
                                        </p:tav>
                                        <p:tav tm="100000">
                                          <p:val>
                                            <p:strVal val="#ppt_h"/>
                                          </p:val>
                                        </p:tav>
                                      </p:tavLst>
                                    </p:anim>
                                    <p:animEffect transition="in" filter="fade">
                                      <p:cBhvr>
                                        <p:cTn id="9" dur="750"/>
                                        <p:tgtEl>
                                          <p:spTgt spid="3"/>
                                        </p:tgtEl>
                                      </p:cBhvr>
                                    </p:animEffect>
                                  </p:childTnLst>
                                </p:cTn>
                              </p:par>
                            </p:childTnLst>
                          </p:cTn>
                        </p:par>
                        <p:par>
                          <p:cTn id="10" fill="hold">
                            <p:stCondLst>
                              <p:cond delay="1000"/>
                            </p:stCondLst>
                            <p:childTnLst>
                              <p:par>
                                <p:cTn id="11" presetID="50" presetClass="entr" presetSubtype="0" decel="10000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750" fill="hold"/>
                                        <p:tgtEl>
                                          <p:spTgt spid="2"/>
                                        </p:tgtEl>
                                        <p:attrNameLst>
                                          <p:attrName>ppt_w</p:attrName>
                                        </p:attrNameLst>
                                      </p:cBhvr>
                                      <p:tavLst>
                                        <p:tav tm="0">
                                          <p:val>
                                            <p:strVal val="#ppt_w+.3"/>
                                          </p:val>
                                        </p:tav>
                                        <p:tav tm="100000">
                                          <p:val>
                                            <p:strVal val="#ppt_w"/>
                                          </p:val>
                                        </p:tav>
                                      </p:tavLst>
                                    </p:anim>
                                    <p:anim calcmode="lin" valueType="num">
                                      <p:cBhvr>
                                        <p:cTn id="14" dur="750" fill="hold"/>
                                        <p:tgtEl>
                                          <p:spTgt spid="2"/>
                                        </p:tgtEl>
                                        <p:attrNameLst>
                                          <p:attrName>ppt_h</p:attrName>
                                        </p:attrNameLst>
                                      </p:cBhvr>
                                      <p:tavLst>
                                        <p:tav tm="0">
                                          <p:val>
                                            <p:strVal val="#ppt_h"/>
                                          </p:val>
                                        </p:tav>
                                        <p:tav tm="100000">
                                          <p:val>
                                            <p:strVal val="#ppt_h"/>
                                          </p:val>
                                        </p:tav>
                                      </p:tavLst>
                                    </p:anim>
                                    <p:animEffect transition="in" filter="fade">
                                      <p:cBhvr>
                                        <p:cTn id="15" dur="750"/>
                                        <p:tgtEl>
                                          <p:spTgt spid="2"/>
                                        </p:tgtEl>
                                      </p:cBhvr>
                                    </p:animEffect>
                                  </p:childTnLst>
                                </p:cTn>
                              </p:par>
                            </p:childTnLst>
                          </p:cTn>
                        </p:par>
                        <p:par>
                          <p:cTn id="16" fill="hold">
                            <p:stCondLst>
                              <p:cond delay="2000"/>
                            </p:stCondLst>
                            <p:childTnLst>
                              <p:par>
                                <p:cTn id="17" presetID="22" presetClass="entr" presetSubtype="4"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形状 1"/>
          <p:cNvSpPr/>
          <p:nvPr/>
        </p:nvSpPr>
        <p:spPr>
          <a:xfrm>
            <a:off x="381000" y="2476457"/>
            <a:ext cx="11487150" cy="1714543"/>
          </a:xfrm>
          <a:custGeom>
            <a:avLst/>
            <a:gdLst>
              <a:gd name="connsiteX0" fmla="*/ 0 w 11487150"/>
              <a:gd name="connsiteY0" fmla="*/ 1714543 h 1714543"/>
              <a:gd name="connsiteX1" fmla="*/ 1257300 w 11487150"/>
              <a:gd name="connsiteY1" fmla="*/ 76243 h 1714543"/>
              <a:gd name="connsiteX2" fmla="*/ 3562350 w 11487150"/>
              <a:gd name="connsiteY2" fmla="*/ 1600243 h 1714543"/>
              <a:gd name="connsiteX3" fmla="*/ 6000750 w 11487150"/>
              <a:gd name="connsiteY3" fmla="*/ 43 h 1714543"/>
              <a:gd name="connsiteX4" fmla="*/ 8286750 w 11487150"/>
              <a:gd name="connsiteY4" fmla="*/ 1543093 h 1714543"/>
              <a:gd name="connsiteX5" fmla="*/ 10267950 w 11487150"/>
              <a:gd name="connsiteY5" fmla="*/ 19093 h 1714543"/>
              <a:gd name="connsiteX6" fmla="*/ 11487150 w 11487150"/>
              <a:gd name="connsiteY6" fmla="*/ 1371643 h 1714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87150" h="1714543">
                <a:moveTo>
                  <a:pt x="0" y="1714543"/>
                </a:moveTo>
                <a:cubicBezTo>
                  <a:pt x="331787" y="904918"/>
                  <a:pt x="663575" y="95293"/>
                  <a:pt x="1257300" y="76243"/>
                </a:cubicBezTo>
                <a:cubicBezTo>
                  <a:pt x="1851025" y="57193"/>
                  <a:pt x="2771775" y="1612943"/>
                  <a:pt x="3562350" y="1600243"/>
                </a:cubicBezTo>
                <a:cubicBezTo>
                  <a:pt x="4352925" y="1587543"/>
                  <a:pt x="5213350" y="9568"/>
                  <a:pt x="6000750" y="43"/>
                </a:cubicBezTo>
                <a:cubicBezTo>
                  <a:pt x="6788150" y="-9482"/>
                  <a:pt x="7575550" y="1539918"/>
                  <a:pt x="8286750" y="1543093"/>
                </a:cubicBezTo>
                <a:cubicBezTo>
                  <a:pt x="8997950" y="1546268"/>
                  <a:pt x="9734550" y="47668"/>
                  <a:pt x="10267950" y="19093"/>
                </a:cubicBezTo>
                <a:cubicBezTo>
                  <a:pt x="10801350" y="-9482"/>
                  <a:pt x="11144250" y="681080"/>
                  <a:pt x="11487150" y="1371643"/>
                </a:cubicBezTo>
              </a:path>
            </a:pathLst>
          </a:custGeom>
          <a:noFill/>
          <a:ln>
            <a:solidFill>
              <a:srgbClr val="D12E1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PA-102280"/>
          <p:cNvSpPr/>
          <p:nvPr>
            <p:custDataLst>
              <p:tags r:id="rId1"/>
            </p:custDataLst>
          </p:nvPr>
        </p:nvSpPr>
        <p:spPr>
          <a:xfrm flipH="1">
            <a:off x="1505595" y="5042072"/>
            <a:ext cx="9180810" cy="777457"/>
          </a:xfrm>
          <a:prstGeom prst="rect">
            <a:avLst/>
          </a:prstGeom>
        </p:spPr>
        <p:txBody>
          <a:bodyPr wrap="square">
            <a:spAutoFit/>
          </a:bodyPr>
          <a:lstStyle/>
          <a:p>
            <a:pPr algn="ctr">
              <a:lnSpc>
                <a:spcPct val="130000"/>
              </a:lnSpc>
            </a:pPr>
            <a:r>
              <a:rPr lang="zh-CN" altLang="en-US" dirty="0">
                <a:latin typeface="微软雅黑" panose="020B0503020204020204" pitchFamily="34" charset="-122"/>
                <a:ea typeface="微软雅黑" panose="020B0503020204020204" pitchFamily="34" charset="-122"/>
                <a:sym typeface="思源黑体 CN Normal" panose="020B0400000000000000" pitchFamily="34" charset="-122"/>
              </a:rPr>
              <a:t>中国共产党通过</a:t>
            </a:r>
            <a:r>
              <a:rPr lang="en-US" altLang="zh-CN" dirty="0">
                <a:latin typeface="微软雅黑" panose="020B0503020204020204" pitchFamily="34" charset="-122"/>
                <a:ea typeface="微软雅黑" panose="020B0503020204020204" pitchFamily="34" charset="-122"/>
                <a:sym typeface="思源黑体 CN Normal" panose="020B0400000000000000" pitchFamily="34" charset="-122"/>
              </a:rPr>
              <a:t>28</a:t>
            </a:r>
            <a:r>
              <a:rPr lang="zh-CN" altLang="en-US" dirty="0">
                <a:latin typeface="微软雅黑" panose="020B0503020204020204" pitchFamily="34" charset="-122"/>
                <a:ea typeface="微软雅黑" panose="020B0503020204020204" pitchFamily="34" charset="-122"/>
                <a:sym typeface="思源黑体 CN Normal" panose="020B0400000000000000" pitchFamily="34" charset="-122"/>
              </a:rPr>
              <a:t>年的努力，不但和国民党合作实现了抗日战争的伟大胜利，还建立起了一个全新的国家。</a:t>
            </a:r>
          </a:p>
        </p:txBody>
      </p:sp>
      <p:grpSp>
        <p:nvGrpSpPr>
          <p:cNvPr id="7" name="PA-102281"/>
          <p:cNvGrpSpPr/>
          <p:nvPr>
            <p:custDataLst>
              <p:tags r:id="rId2"/>
            </p:custDataLst>
          </p:nvPr>
        </p:nvGrpSpPr>
        <p:grpSpPr>
          <a:xfrm flipH="1">
            <a:off x="7676082" y="2936188"/>
            <a:ext cx="1781298" cy="1680922"/>
            <a:chOff x="7700491" y="4203864"/>
            <a:chExt cx="1781298" cy="1781298"/>
          </a:xfrm>
          <a:solidFill>
            <a:srgbClr val="FFCDCD"/>
          </a:solidFill>
        </p:grpSpPr>
        <p:sp>
          <p:nvSpPr>
            <p:cNvPr id="8" name="PA-椭圆 7"/>
            <p:cNvSpPr/>
            <p:nvPr>
              <p:custDataLst>
                <p:tags r:id="rId16"/>
              </p:custDataLst>
            </p:nvPr>
          </p:nvSpPr>
          <p:spPr>
            <a:xfrm>
              <a:off x="7700491" y="4203864"/>
              <a:ext cx="1781298" cy="1781298"/>
            </a:xfrm>
            <a:prstGeom prst="ellipse">
              <a:avLst/>
            </a:prstGeom>
            <a:grpFill/>
            <a:ln w="12700">
              <a:solidFill>
                <a:srgbClr val="D12E1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B50F0C"/>
                </a:solidFill>
                <a:latin typeface="微软雅黑" panose="020B0503020204020204" pitchFamily="34" charset="-122"/>
                <a:ea typeface="微软雅黑" panose="020B0503020204020204" pitchFamily="34" charset="-122"/>
                <a:sym typeface="思源黑体 CN Normal" panose="020B0400000000000000" pitchFamily="34" charset="-122"/>
              </a:endParaRPr>
            </a:p>
          </p:txBody>
        </p:sp>
        <p:sp>
          <p:nvSpPr>
            <p:cNvPr id="9" name="PA-矩形 8"/>
            <p:cNvSpPr/>
            <p:nvPr>
              <p:custDataLst>
                <p:tags r:id="rId17"/>
              </p:custDataLst>
            </p:nvPr>
          </p:nvSpPr>
          <p:spPr>
            <a:xfrm>
              <a:off x="8191031" y="4654203"/>
              <a:ext cx="800219" cy="880620"/>
            </a:xfrm>
            <a:prstGeom prst="rect">
              <a:avLst/>
            </a:prstGeom>
            <a:noFill/>
            <a:ln w="12700">
              <a:noFill/>
            </a:ln>
          </p:spPr>
          <p:txBody>
            <a:bodyPr wrap="none" anchor="ctr">
              <a:spAutoFit/>
            </a:bodyPr>
            <a:lstStyle/>
            <a:p>
              <a:pPr algn="ctr"/>
              <a:r>
                <a:rPr lang="zh-CN" altLang="en-US" sz="2400" dirty="0">
                  <a:solidFill>
                    <a:srgbClr val="B50F0C"/>
                  </a:solidFill>
                  <a:latin typeface="微软雅黑" panose="020B0503020204020204" pitchFamily="34" charset="-122"/>
                  <a:ea typeface="微软雅黑" panose="020B0503020204020204" pitchFamily="34" charset="-122"/>
                  <a:sym typeface="思源黑体 CN Normal" panose="020B0400000000000000" pitchFamily="34" charset="-122"/>
                </a:rPr>
                <a:t>国共</a:t>
              </a:r>
              <a:endParaRPr lang="en-US" altLang="zh-CN" sz="2400" dirty="0">
                <a:solidFill>
                  <a:srgbClr val="B50F0C"/>
                </a:solidFill>
                <a:latin typeface="微软雅黑" panose="020B0503020204020204" pitchFamily="34" charset="-122"/>
                <a:ea typeface="微软雅黑" panose="020B0503020204020204" pitchFamily="34" charset="-122"/>
                <a:sym typeface="思源黑体 CN Normal" panose="020B0400000000000000" pitchFamily="34" charset="-122"/>
              </a:endParaRPr>
            </a:p>
            <a:p>
              <a:pPr algn="ctr"/>
              <a:r>
                <a:rPr lang="zh-CN" altLang="en-US" sz="2400" dirty="0">
                  <a:solidFill>
                    <a:srgbClr val="B50F0C"/>
                  </a:solidFill>
                  <a:latin typeface="微软雅黑" panose="020B0503020204020204" pitchFamily="34" charset="-122"/>
                  <a:ea typeface="微软雅黑" panose="020B0503020204020204" pitchFamily="34" charset="-122"/>
                  <a:sym typeface="思源黑体 CN Normal" panose="020B0400000000000000" pitchFamily="34" charset="-122"/>
                </a:rPr>
                <a:t>合作</a:t>
              </a:r>
            </a:p>
          </p:txBody>
        </p:sp>
      </p:grpSp>
      <p:grpSp>
        <p:nvGrpSpPr>
          <p:cNvPr id="10" name="PA-102282"/>
          <p:cNvGrpSpPr/>
          <p:nvPr>
            <p:custDataLst>
              <p:tags r:id="rId3"/>
            </p:custDataLst>
          </p:nvPr>
        </p:nvGrpSpPr>
        <p:grpSpPr>
          <a:xfrm flipH="1">
            <a:off x="5407417" y="1988841"/>
            <a:ext cx="1755564" cy="1656638"/>
            <a:chOff x="4379029" y="100375"/>
            <a:chExt cx="2208810" cy="2208810"/>
          </a:xfrm>
          <a:solidFill>
            <a:srgbClr val="FFCDCD"/>
          </a:solidFill>
        </p:grpSpPr>
        <p:sp>
          <p:nvSpPr>
            <p:cNvPr id="11" name="PA-椭圆 10"/>
            <p:cNvSpPr/>
            <p:nvPr>
              <p:custDataLst>
                <p:tags r:id="rId14"/>
              </p:custDataLst>
            </p:nvPr>
          </p:nvSpPr>
          <p:spPr>
            <a:xfrm>
              <a:off x="4379029" y="100375"/>
              <a:ext cx="2208810" cy="2208810"/>
            </a:xfrm>
            <a:prstGeom prst="ellipse">
              <a:avLst/>
            </a:prstGeom>
            <a:solidFill>
              <a:srgbClr val="FFC000"/>
            </a:solidFill>
            <a:ln w="12700">
              <a:solidFill>
                <a:srgbClr val="D12E1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B50F0C"/>
                </a:solidFill>
                <a:latin typeface="微软雅黑" panose="020B0503020204020204" pitchFamily="34" charset="-122"/>
                <a:ea typeface="微软雅黑" panose="020B0503020204020204" pitchFamily="34" charset="-122"/>
                <a:sym typeface="思源黑体 CN Normal" panose="020B0400000000000000" pitchFamily="34" charset="-122"/>
              </a:endParaRPr>
            </a:p>
          </p:txBody>
        </p:sp>
        <p:sp>
          <p:nvSpPr>
            <p:cNvPr id="12" name="PA-矩形 11"/>
            <p:cNvSpPr/>
            <p:nvPr>
              <p:custDataLst>
                <p:tags r:id="rId15"/>
              </p:custDataLst>
            </p:nvPr>
          </p:nvSpPr>
          <p:spPr>
            <a:xfrm>
              <a:off x="4502964" y="444061"/>
              <a:ext cx="1958775" cy="1600409"/>
            </a:xfrm>
            <a:prstGeom prst="rect">
              <a:avLst/>
            </a:prstGeom>
            <a:noFill/>
            <a:ln w="12700">
              <a:noFill/>
            </a:ln>
          </p:spPr>
          <p:txBody>
            <a:bodyPr wrap="none" anchor="ctr">
              <a:spAutoFit/>
            </a:bodyPr>
            <a:lstStyle/>
            <a:p>
              <a:pPr algn="ctr"/>
              <a:r>
                <a:rPr lang="en-US" altLang="zh-CN" sz="2400" dirty="0">
                  <a:solidFill>
                    <a:srgbClr val="B50F0C"/>
                  </a:solidFill>
                  <a:latin typeface="微软雅黑" panose="020B0503020204020204" pitchFamily="34" charset="-122"/>
                  <a:ea typeface="微软雅黑" panose="020B0503020204020204" pitchFamily="34" charset="-122"/>
                  <a:sym typeface="思源黑体 CN Normal" panose="020B0400000000000000" pitchFamily="34" charset="-122"/>
                </a:rPr>
                <a:t>3000</a:t>
              </a:r>
              <a:r>
                <a:rPr lang="zh-CN" altLang="en-US" sz="2400" dirty="0">
                  <a:solidFill>
                    <a:srgbClr val="B50F0C"/>
                  </a:solidFill>
                  <a:latin typeface="微软雅黑" panose="020B0503020204020204" pitchFamily="34" charset="-122"/>
                  <a:ea typeface="微软雅黑" panose="020B0503020204020204" pitchFamily="34" charset="-122"/>
                  <a:sym typeface="思源黑体 CN Normal" panose="020B0400000000000000" pitchFamily="34" charset="-122"/>
                </a:rPr>
                <a:t>多年</a:t>
              </a:r>
              <a:endParaRPr lang="en-US" altLang="zh-CN" sz="2400" dirty="0">
                <a:solidFill>
                  <a:srgbClr val="B50F0C"/>
                </a:solidFill>
                <a:latin typeface="微软雅黑" panose="020B0503020204020204" pitchFamily="34" charset="-122"/>
                <a:ea typeface="微软雅黑" panose="020B0503020204020204" pitchFamily="34" charset="-122"/>
                <a:sym typeface="思源黑体 CN Normal" panose="020B0400000000000000" pitchFamily="34" charset="-122"/>
              </a:endParaRPr>
            </a:p>
            <a:p>
              <a:pPr algn="ctr"/>
              <a:r>
                <a:rPr lang="zh-CN" altLang="en-US" sz="2400" dirty="0">
                  <a:solidFill>
                    <a:srgbClr val="B50F0C"/>
                  </a:solidFill>
                  <a:latin typeface="微软雅黑" panose="020B0503020204020204" pitchFamily="34" charset="-122"/>
                  <a:ea typeface="微软雅黑" panose="020B0503020204020204" pitchFamily="34" charset="-122"/>
                  <a:sym typeface="思源黑体 CN Normal" panose="020B0400000000000000" pitchFamily="34" charset="-122"/>
                </a:rPr>
                <a:t>中国文化</a:t>
              </a:r>
              <a:endParaRPr lang="en-US" altLang="zh-CN" sz="2400" dirty="0">
                <a:solidFill>
                  <a:srgbClr val="B50F0C"/>
                </a:solidFill>
                <a:latin typeface="微软雅黑" panose="020B0503020204020204" pitchFamily="34" charset="-122"/>
                <a:ea typeface="微软雅黑" panose="020B0503020204020204" pitchFamily="34" charset="-122"/>
                <a:sym typeface="思源黑体 CN Normal" panose="020B0400000000000000" pitchFamily="34" charset="-122"/>
              </a:endParaRPr>
            </a:p>
            <a:p>
              <a:pPr algn="ctr"/>
              <a:r>
                <a:rPr lang="zh-CN" altLang="en-US" sz="2400" dirty="0">
                  <a:solidFill>
                    <a:srgbClr val="B50F0C"/>
                  </a:solidFill>
                  <a:latin typeface="微软雅黑" panose="020B0503020204020204" pitchFamily="34" charset="-122"/>
                  <a:ea typeface="微软雅黑" panose="020B0503020204020204" pitchFamily="34" charset="-122"/>
                  <a:sym typeface="思源黑体 CN Normal" panose="020B0400000000000000" pitchFamily="34" charset="-122"/>
                </a:rPr>
                <a:t>没有断过</a:t>
              </a:r>
            </a:p>
          </p:txBody>
        </p:sp>
      </p:grpSp>
      <p:grpSp>
        <p:nvGrpSpPr>
          <p:cNvPr id="13" name="PA-102283"/>
          <p:cNvGrpSpPr/>
          <p:nvPr>
            <p:custDataLst>
              <p:tags r:id="rId4"/>
            </p:custDataLst>
          </p:nvPr>
        </p:nvGrpSpPr>
        <p:grpSpPr>
          <a:xfrm flipH="1">
            <a:off x="799102" y="1988841"/>
            <a:ext cx="1648177" cy="1584000"/>
            <a:chOff x="8489327" y="-55799"/>
            <a:chExt cx="1781298" cy="1781298"/>
          </a:xfrm>
          <a:solidFill>
            <a:srgbClr val="FFCDCD"/>
          </a:solidFill>
        </p:grpSpPr>
        <p:sp>
          <p:nvSpPr>
            <p:cNvPr id="14" name="PA-椭圆 13"/>
            <p:cNvSpPr/>
            <p:nvPr>
              <p:custDataLst>
                <p:tags r:id="rId12"/>
              </p:custDataLst>
            </p:nvPr>
          </p:nvSpPr>
          <p:spPr>
            <a:xfrm>
              <a:off x="8489327" y="-55799"/>
              <a:ext cx="1781298" cy="1781298"/>
            </a:xfrm>
            <a:prstGeom prst="ellipse">
              <a:avLst/>
            </a:prstGeom>
            <a:grpFill/>
            <a:ln w="12700">
              <a:solidFill>
                <a:srgbClr val="D12E1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B50F0C"/>
                </a:solidFill>
                <a:latin typeface="微软雅黑" panose="020B0503020204020204" pitchFamily="34" charset="-122"/>
                <a:ea typeface="微软雅黑" panose="020B0503020204020204" pitchFamily="34" charset="-122"/>
                <a:sym typeface="思源黑体 CN Normal" panose="020B0400000000000000" pitchFamily="34" charset="-122"/>
              </a:endParaRPr>
            </a:p>
          </p:txBody>
        </p:sp>
        <p:sp>
          <p:nvSpPr>
            <p:cNvPr id="15" name="PA-矩形 14"/>
            <p:cNvSpPr/>
            <p:nvPr>
              <p:custDataLst>
                <p:tags r:id="rId13"/>
              </p:custDataLst>
            </p:nvPr>
          </p:nvSpPr>
          <p:spPr>
            <a:xfrm>
              <a:off x="8629630" y="349824"/>
              <a:ext cx="1530122" cy="951747"/>
            </a:xfrm>
            <a:prstGeom prst="rect">
              <a:avLst/>
            </a:prstGeom>
            <a:noFill/>
            <a:ln w="12700">
              <a:noFill/>
            </a:ln>
          </p:spPr>
          <p:txBody>
            <a:bodyPr wrap="none" anchor="ctr">
              <a:spAutoFit/>
            </a:bodyPr>
            <a:lstStyle/>
            <a:p>
              <a:pPr algn="ctr"/>
              <a:r>
                <a:rPr lang="zh-CN" altLang="en-US" sz="2400" dirty="0">
                  <a:solidFill>
                    <a:srgbClr val="B50F0C"/>
                  </a:solidFill>
                  <a:latin typeface="微软雅黑" panose="020B0503020204020204" pitchFamily="34" charset="-122"/>
                  <a:ea typeface="微软雅黑" panose="020B0503020204020204" pitchFamily="34" charset="-122"/>
                  <a:sym typeface="思源黑体 CN Normal" panose="020B0400000000000000" pitchFamily="34" charset="-122"/>
                </a:rPr>
                <a:t>建立</a:t>
              </a:r>
              <a:endParaRPr lang="en-US" altLang="zh-CN" sz="2400" dirty="0">
                <a:solidFill>
                  <a:srgbClr val="B50F0C"/>
                </a:solidFill>
                <a:latin typeface="微软雅黑" panose="020B0503020204020204" pitchFamily="34" charset="-122"/>
                <a:ea typeface="微软雅黑" panose="020B0503020204020204" pitchFamily="34" charset="-122"/>
                <a:sym typeface="思源黑体 CN Normal" panose="020B0400000000000000" pitchFamily="34" charset="-122"/>
              </a:endParaRPr>
            </a:p>
            <a:p>
              <a:pPr algn="ctr"/>
              <a:r>
                <a:rPr lang="zh-CN" altLang="en-US" sz="2400" dirty="0">
                  <a:solidFill>
                    <a:srgbClr val="B50F0C"/>
                  </a:solidFill>
                  <a:latin typeface="微软雅黑" panose="020B0503020204020204" pitchFamily="34" charset="-122"/>
                  <a:ea typeface="微软雅黑" panose="020B0503020204020204" pitchFamily="34" charset="-122"/>
                  <a:sym typeface="思源黑体 CN Normal" panose="020B0400000000000000" pitchFamily="34" charset="-122"/>
                </a:rPr>
                <a:t>中华民国</a:t>
              </a:r>
            </a:p>
          </p:txBody>
        </p:sp>
      </p:grpSp>
      <p:grpSp>
        <p:nvGrpSpPr>
          <p:cNvPr id="16" name="PA-102284"/>
          <p:cNvGrpSpPr/>
          <p:nvPr>
            <p:custDataLst>
              <p:tags r:id="rId5"/>
            </p:custDataLst>
          </p:nvPr>
        </p:nvGrpSpPr>
        <p:grpSpPr>
          <a:xfrm flipH="1">
            <a:off x="2930986" y="2936188"/>
            <a:ext cx="1813998" cy="1711779"/>
            <a:chOff x="9919853" y="2438399"/>
            <a:chExt cx="1943101" cy="1943101"/>
          </a:xfrm>
          <a:solidFill>
            <a:srgbClr val="FFCDCD"/>
          </a:solidFill>
        </p:grpSpPr>
        <p:sp>
          <p:nvSpPr>
            <p:cNvPr id="17" name="PA-椭圆 16"/>
            <p:cNvSpPr/>
            <p:nvPr>
              <p:custDataLst>
                <p:tags r:id="rId10"/>
              </p:custDataLst>
            </p:nvPr>
          </p:nvSpPr>
          <p:spPr>
            <a:xfrm>
              <a:off x="9919853" y="2438399"/>
              <a:ext cx="1943101" cy="1943101"/>
            </a:xfrm>
            <a:prstGeom prst="ellipse">
              <a:avLst/>
            </a:prstGeom>
            <a:grpFill/>
            <a:ln w="12700">
              <a:solidFill>
                <a:srgbClr val="D12E1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B50F0C"/>
                </a:solidFill>
                <a:latin typeface="微软雅黑" panose="020B0503020204020204" pitchFamily="34" charset="-122"/>
                <a:ea typeface="微软雅黑" panose="020B0503020204020204" pitchFamily="34" charset="-122"/>
                <a:sym typeface="思源黑体 CN Normal" panose="020B0400000000000000" pitchFamily="34" charset="-122"/>
              </a:endParaRPr>
            </a:p>
          </p:txBody>
        </p:sp>
        <p:sp>
          <p:nvSpPr>
            <p:cNvPr id="18" name="PA-矩形 17"/>
            <p:cNvSpPr/>
            <p:nvPr>
              <p:custDataLst>
                <p:tags r:id="rId11"/>
              </p:custDataLst>
            </p:nvPr>
          </p:nvSpPr>
          <p:spPr>
            <a:xfrm>
              <a:off x="10133136" y="2925908"/>
              <a:ext cx="1516533" cy="943294"/>
            </a:xfrm>
            <a:prstGeom prst="rect">
              <a:avLst/>
            </a:prstGeom>
            <a:noFill/>
            <a:ln w="12700">
              <a:noFill/>
            </a:ln>
          </p:spPr>
          <p:txBody>
            <a:bodyPr wrap="none" anchor="ctr">
              <a:spAutoFit/>
            </a:bodyPr>
            <a:lstStyle/>
            <a:p>
              <a:pPr algn="ctr"/>
              <a:r>
                <a:rPr lang="zh-CN" altLang="en-US" sz="2400" dirty="0">
                  <a:solidFill>
                    <a:srgbClr val="B50F0C"/>
                  </a:solidFill>
                  <a:latin typeface="微软雅黑" panose="020B0503020204020204" pitchFamily="34" charset="-122"/>
                  <a:ea typeface="微软雅黑" panose="020B0503020204020204" pitchFamily="34" charset="-122"/>
                  <a:sym typeface="思源黑体 CN Normal" panose="020B0400000000000000" pitchFamily="34" charset="-122"/>
                </a:rPr>
                <a:t>北洋军阀</a:t>
              </a:r>
              <a:endParaRPr lang="en-US" altLang="zh-CN" sz="2400" dirty="0">
                <a:solidFill>
                  <a:srgbClr val="B50F0C"/>
                </a:solidFill>
                <a:latin typeface="微软雅黑" panose="020B0503020204020204" pitchFamily="34" charset="-122"/>
                <a:ea typeface="微软雅黑" panose="020B0503020204020204" pitchFamily="34" charset="-122"/>
                <a:sym typeface="思源黑体 CN Normal" panose="020B0400000000000000" pitchFamily="34" charset="-122"/>
              </a:endParaRPr>
            </a:p>
            <a:p>
              <a:pPr algn="ctr"/>
              <a:r>
                <a:rPr lang="zh-CN" altLang="en-US" sz="2400" dirty="0">
                  <a:solidFill>
                    <a:srgbClr val="B50F0C"/>
                  </a:solidFill>
                  <a:latin typeface="微软雅黑" panose="020B0503020204020204" pitchFamily="34" charset="-122"/>
                  <a:ea typeface="微软雅黑" panose="020B0503020204020204" pitchFamily="34" charset="-122"/>
                  <a:sym typeface="思源黑体 CN Normal" panose="020B0400000000000000" pitchFamily="34" charset="-122"/>
                </a:rPr>
                <a:t>统治</a:t>
              </a:r>
            </a:p>
          </p:txBody>
        </p:sp>
      </p:grpSp>
      <p:grpSp>
        <p:nvGrpSpPr>
          <p:cNvPr id="19" name="PA-102285"/>
          <p:cNvGrpSpPr/>
          <p:nvPr>
            <p:custDataLst>
              <p:tags r:id="rId6"/>
            </p:custDataLst>
          </p:nvPr>
        </p:nvGrpSpPr>
        <p:grpSpPr>
          <a:xfrm flipH="1">
            <a:off x="9749870" y="1988840"/>
            <a:ext cx="1600200" cy="1584000"/>
            <a:chOff x="4245874" y="4422619"/>
            <a:chExt cx="1600200" cy="1600200"/>
          </a:xfrm>
          <a:solidFill>
            <a:srgbClr val="FFCDCD"/>
          </a:solidFill>
        </p:grpSpPr>
        <p:sp>
          <p:nvSpPr>
            <p:cNvPr id="20" name="PA-椭圆 19"/>
            <p:cNvSpPr/>
            <p:nvPr>
              <p:custDataLst>
                <p:tags r:id="rId8"/>
              </p:custDataLst>
            </p:nvPr>
          </p:nvSpPr>
          <p:spPr>
            <a:xfrm>
              <a:off x="4245874" y="4422619"/>
              <a:ext cx="1600200" cy="1600200"/>
            </a:xfrm>
            <a:prstGeom prst="ellipse">
              <a:avLst/>
            </a:prstGeom>
            <a:grpFill/>
            <a:ln w="12700">
              <a:solidFill>
                <a:srgbClr val="D12E1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微软雅黑" panose="020B0503020204020204" pitchFamily="34" charset="-122"/>
                <a:ea typeface="微软雅黑" panose="020B0503020204020204" pitchFamily="34" charset="-122"/>
                <a:sym typeface="思源黑体 CN Normal" panose="020B0400000000000000" pitchFamily="34" charset="-122"/>
              </a:endParaRPr>
            </a:p>
          </p:txBody>
        </p:sp>
        <p:sp>
          <p:nvSpPr>
            <p:cNvPr id="21" name="PA-矩形 20"/>
            <p:cNvSpPr/>
            <p:nvPr>
              <p:custDataLst>
                <p:tags r:id="rId9"/>
              </p:custDataLst>
            </p:nvPr>
          </p:nvSpPr>
          <p:spPr>
            <a:xfrm>
              <a:off x="4491978" y="4697572"/>
              <a:ext cx="1107996" cy="880620"/>
            </a:xfrm>
            <a:prstGeom prst="rect">
              <a:avLst/>
            </a:prstGeom>
            <a:noFill/>
            <a:ln w="12700">
              <a:noFill/>
            </a:ln>
          </p:spPr>
          <p:txBody>
            <a:bodyPr wrap="none" anchor="ctr">
              <a:spAutoFit/>
            </a:bodyPr>
            <a:lstStyle/>
            <a:p>
              <a:pPr algn="ctr"/>
              <a:r>
                <a:rPr lang="zh-CN" altLang="en-US" sz="2400" dirty="0">
                  <a:solidFill>
                    <a:srgbClr val="B50F0C"/>
                  </a:solidFill>
                  <a:latin typeface="微软雅黑" panose="020B0503020204020204" pitchFamily="34" charset="-122"/>
                  <a:ea typeface="微软雅黑" panose="020B0503020204020204" pitchFamily="34" charset="-122"/>
                  <a:sym typeface="思源黑体 CN Normal" panose="020B0400000000000000" pitchFamily="34" charset="-122"/>
                </a:rPr>
                <a:t>中国</a:t>
              </a:r>
              <a:endParaRPr lang="en-US" altLang="zh-CN" sz="2400" dirty="0">
                <a:solidFill>
                  <a:srgbClr val="B50F0C"/>
                </a:solidFill>
                <a:latin typeface="微软雅黑" panose="020B0503020204020204" pitchFamily="34" charset="-122"/>
                <a:ea typeface="微软雅黑" panose="020B0503020204020204" pitchFamily="34" charset="-122"/>
                <a:sym typeface="思源黑体 CN Normal" panose="020B0400000000000000" pitchFamily="34" charset="-122"/>
              </a:endParaRPr>
            </a:p>
            <a:p>
              <a:pPr algn="ctr"/>
              <a:r>
                <a:rPr lang="zh-CN" altLang="en-US" sz="2400" dirty="0">
                  <a:solidFill>
                    <a:srgbClr val="B50F0C"/>
                  </a:solidFill>
                  <a:latin typeface="微软雅黑" panose="020B0503020204020204" pitchFamily="34" charset="-122"/>
                  <a:ea typeface="微软雅黑" panose="020B0503020204020204" pitchFamily="34" charset="-122"/>
                  <a:sym typeface="思源黑体 CN Normal" panose="020B0400000000000000" pitchFamily="34" charset="-122"/>
                </a:rPr>
                <a:t>共产党</a:t>
              </a:r>
            </a:p>
          </p:txBody>
        </p:sp>
      </p:grpSp>
      <p:sp>
        <p:nvSpPr>
          <p:cNvPr id="22" name="PA-102248"/>
          <p:cNvSpPr/>
          <p:nvPr>
            <p:custDataLst>
              <p:tags r:id="rId7"/>
            </p:custDataLst>
          </p:nvPr>
        </p:nvSpPr>
        <p:spPr>
          <a:xfrm>
            <a:off x="623392" y="548680"/>
            <a:ext cx="4493538" cy="523220"/>
          </a:xfrm>
          <a:prstGeom prst="rect">
            <a:avLst/>
          </a:prstGeom>
        </p:spPr>
        <p:txBody>
          <a:bodyPr wrap="none">
            <a:spAutoFit/>
          </a:bodyPr>
          <a:lstStyle/>
          <a:p>
            <a:pPr algn="dist"/>
            <a:r>
              <a:rPr lang="zh-CN" altLang="en-US" sz="2800" kern="0" dirty="0">
                <a:solidFill>
                  <a:sysClr val="windowText" lastClr="000000"/>
                </a:solidFill>
                <a:latin typeface="字体视界-NEW魏碑体" panose="02010601030101010101" pitchFamily="2" charset="-122"/>
                <a:ea typeface="字体视界-NEW魏碑体" panose="02010601030101010101" pitchFamily="2" charset="-122"/>
                <a:cs typeface="+mn-ea"/>
                <a:sym typeface="思源黑体 CN Normal" panose="020B0400000000000000" pitchFamily="34" charset="-122"/>
              </a:rPr>
              <a:t>中国共产党的三大历史贡献</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49" presetClass="entr" presetSubtype="0" decel="100000" fill="hold" nodeType="withEffect">
                                  <p:stCondLst>
                                    <p:cond delay="500"/>
                                  </p:stCondLst>
                                  <p:childTnLst>
                                    <p:set>
                                      <p:cBhvr>
                                        <p:cTn id="9" dur="1" fill="hold">
                                          <p:stCondLst>
                                            <p:cond delay="0"/>
                                          </p:stCondLst>
                                        </p:cTn>
                                        <p:tgtEl>
                                          <p:spTgt spid="13"/>
                                        </p:tgtEl>
                                        <p:attrNameLst>
                                          <p:attrName>style.visibility</p:attrName>
                                        </p:attrNameLst>
                                      </p:cBhvr>
                                      <p:to>
                                        <p:strVal val="visible"/>
                                      </p:to>
                                    </p:set>
                                    <p:anim calcmode="lin" valueType="num">
                                      <p:cBhvr>
                                        <p:cTn id="10" dur="1000" fill="hold"/>
                                        <p:tgtEl>
                                          <p:spTgt spid="13"/>
                                        </p:tgtEl>
                                        <p:attrNameLst>
                                          <p:attrName>ppt_w</p:attrName>
                                        </p:attrNameLst>
                                      </p:cBhvr>
                                      <p:tavLst>
                                        <p:tav tm="0">
                                          <p:val>
                                            <p:fltVal val="0"/>
                                          </p:val>
                                        </p:tav>
                                        <p:tav tm="100000">
                                          <p:val>
                                            <p:strVal val="#ppt_w"/>
                                          </p:val>
                                        </p:tav>
                                      </p:tavLst>
                                    </p:anim>
                                    <p:anim calcmode="lin" valueType="num">
                                      <p:cBhvr>
                                        <p:cTn id="11" dur="1000" fill="hold"/>
                                        <p:tgtEl>
                                          <p:spTgt spid="13"/>
                                        </p:tgtEl>
                                        <p:attrNameLst>
                                          <p:attrName>ppt_h</p:attrName>
                                        </p:attrNameLst>
                                      </p:cBhvr>
                                      <p:tavLst>
                                        <p:tav tm="0">
                                          <p:val>
                                            <p:fltVal val="0"/>
                                          </p:val>
                                        </p:tav>
                                        <p:tav tm="100000">
                                          <p:val>
                                            <p:strVal val="#ppt_h"/>
                                          </p:val>
                                        </p:tav>
                                      </p:tavLst>
                                    </p:anim>
                                    <p:anim calcmode="lin" valueType="num">
                                      <p:cBhvr>
                                        <p:cTn id="12" dur="1000" fill="hold"/>
                                        <p:tgtEl>
                                          <p:spTgt spid="13"/>
                                        </p:tgtEl>
                                        <p:attrNameLst>
                                          <p:attrName>style.rotation</p:attrName>
                                        </p:attrNameLst>
                                      </p:cBhvr>
                                      <p:tavLst>
                                        <p:tav tm="0">
                                          <p:val>
                                            <p:fltVal val="360"/>
                                          </p:val>
                                        </p:tav>
                                        <p:tav tm="100000">
                                          <p:val>
                                            <p:fltVal val="0"/>
                                          </p:val>
                                        </p:tav>
                                      </p:tavLst>
                                    </p:anim>
                                    <p:animEffect transition="in" filter="fade">
                                      <p:cBhvr>
                                        <p:cTn id="13" dur="1000"/>
                                        <p:tgtEl>
                                          <p:spTgt spid="13"/>
                                        </p:tgtEl>
                                      </p:cBhvr>
                                    </p:animEffect>
                                  </p:childTnLst>
                                </p:cTn>
                              </p:par>
                              <p:par>
                                <p:cTn id="14" presetID="49" presetClass="entr" presetSubtype="0" decel="100000" fill="hold" nodeType="withEffect">
                                  <p:stCondLst>
                                    <p:cond delay="500"/>
                                  </p:stCondLst>
                                  <p:childTnLst>
                                    <p:set>
                                      <p:cBhvr>
                                        <p:cTn id="15" dur="1" fill="hold">
                                          <p:stCondLst>
                                            <p:cond delay="0"/>
                                          </p:stCondLst>
                                        </p:cTn>
                                        <p:tgtEl>
                                          <p:spTgt spid="16"/>
                                        </p:tgtEl>
                                        <p:attrNameLst>
                                          <p:attrName>style.visibility</p:attrName>
                                        </p:attrNameLst>
                                      </p:cBhvr>
                                      <p:to>
                                        <p:strVal val="visible"/>
                                      </p:to>
                                    </p:set>
                                    <p:anim calcmode="lin" valueType="num">
                                      <p:cBhvr>
                                        <p:cTn id="16" dur="1000" fill="hold"/>
                                        <p:tgtEl>
                                          <p:spTgt spid="16"/>
                                        </p:tgtEl>
                                        <p:attrNameLst>
                                          <p:attrName>ppt_w</p:attrName>
                                        </p:attrNameLst>
                                      </p:cBhvr>
                                      <p:tavLst>
                                        <p:tav tm="0">
                                          <p:val>
                                            <p:fltVal val="0"/>
                                          </p:val>
                                        </p:tav>
                                        <p:tav tm="100000">
                                          <p:val>
                                            <p:strVal val="#ppt_w"/>
                                          </p:val>
                                        </p:tav>
                                      </p:tavLst>
                                    </p:anim>
                                    <p:anim calcmode="lin" valueType="num">
                                      <p:cBhvr>
                                        <p:cTn id="17" dur="1000" fill="hold"/>
                                        <p:tgtEl>
                                          <p:spTgt spid="16"/>
                                        </p:tgtEl>
                                        <p:attrNameLst>
                                          <p:attrName>ppt_h</p:attrName>
                                        </p:attrNameLst>
                                      </p:cBhvr>
                                      <p:tavLst>
                                        <p:tav tm="0">
                                          <p:val>
                                            <p:fltVal val="0"/>
                                          </p:val>
                                        </p:tav>
                                        <p:tav tm="100000">
                                          <p:val>
                                            <p:strVal val="#ppt_h"/>
                                          </p:val>
                                        </p:tav>
                                      </p:tavLst>
                                    </p:anim>
                                    <p:anim calcmode="lin" valueType="num">
                                      <p:cBhvr>
                                        <p:cTn id="18" dur="1000" fill="hold"/>
                                        <p:tgtEl>
                                          <p:spTgt spid="16"/>
                                        </p:tgtEl>
                                        <p:attrNameLst>
                                          <p:attrName>style.rotation</p:attrName>
                                        </p:attrNameLst>
                                      </p:cBhvr>
                                      <p:tavLst>
                                        <p:tav tm="0">
                                          <p:val>
                                            <p:fltVal val="360"/>
                                          </p:val>
                                        </p:tav>
                                        <p:tav tm="100000">
                                          <p:val>
                                            <p:fltVal val="0"/>
                                          </p:val>
                                        </p:tav>
                                      </p:tavLst>
                                    </p:anim>
                                    <p:animEffect transition="in" filter="fade">
                                      <p:cBhvr>
                                        <p:cTn id="19" dur="1000"/>
                                        <p:tgtEl>
                                          <p:spTgt spid="16"/>
                                        </p:tgtEl>
                                      </p:cBhvr>
                                    </p:animEffect>
                                  </p:childTnLst>
                                </p:cTn>
                              </p:par>
                              <p:par>
                                <p:cTn id="20" presetID="49" presetClass="entr" presetSubtype="0" decel="100000" fill="hold" nodeType="withEffect">
                                  <p:stCondLst>
                                    <p:cond delay="500"/>
                                  </p:stCondLst>
                                  <p:childTnLst>
                                    <p:set>
                                      <p:cBhvr>
                                        <p:cTn id="21" dur="1" fill="hold">
                                          <p:stCondLst>
                                            <p:cond delay="0"/>
                                          </p:stCondLst>
                                        </p:cTn>
                                        <p:tgtEl>
                                          <p:spTgt spid="10"/>
                                        </p:tgtEl>
                                        <p:attrNameLst>
                                          <p:attrName>style.visibility</p:attrName>
                                        </p:attrNameLst>
                                      </p:cBhvr>
                                      <p:to>
                                        <p:strVal val="visible"/>
                                      </p:to>
                                    </p:set>
                                    <p:anim calcmode="lin" valueType="num">
                                      <p:cBhvr>
                                        <p:cTn id="22" dur="1000" fill="hold"/>
                                        <p:tgtEl>
                                          <p:spTgt spid="10"/>
                                        </p:tgtEl>
                                        <p:attrNameLst>
                                          <p:attrName>ppt_w</p:attrName>
                                        </p:attrNameLst>
                                      </p:cBhvr>
                                      <p:tavLst>
                                        <p:tav tm="0">
                                          <p:val>
                                            <p:fltVal val="0"/>
                                          </p:val>
                                        </p:tav>
                                        <p:tav tm="100000">
                                          <p:val>
                                            <p:strVal val="#ppt_w"/>
                                          </p:val>
                                        </p:tav>
                                      </p:tavLst>
                                    </p:anim>
                                    <p:anim calcmode="lin" valueType="num">
                                      <p:cBhvr>
                                        <p:cTn id="23" dur="1000" fill="hold"/>
                                        <p:tgtEl>
                                          <p:spTgt spid="10"/>
                                        </p:tgtEl>
                                        <p:attrNameLst>
                                          <p:attrName>ppt_h</p:attrName>
                                        </p:attrNameLst>
                                      </p:cBhvr>
                                      <p:tavLst>
                                        <p:tav tm="0">
                                          <p:val>
                                            <p:fltVal val="0"/>
                                          </p:val>
                                        </p:tav>
                                        <p:tav tm="100000">
                                          <p:val>
                                            <p:strVal val="#ppt_h"/>
                                          </p:val>
                                        </p:tav>
                                      </p:tavLst>
                                    </p:anim>
                                    <p:anim calcmode="lin" valueType="num">
                                      <p:cBhvr>
                                        <p:cTn id="24" dur="1000" fill="hold"/>
                                        <p:tgtEl>
                                          <p:spTgt spid="10"/>
                                        </p:tgtEl>
                                        <p:attrNameLst>
                                          <p:attrName>style.rotation</p:attrName>
                                        </p:attrNameLst>
                                      </p:cBhvr>
                                      <p:tavLst>
                                        <p:tav tm="0">
                                          <p:val>
                                            <p:fltVal val="360"/>
                                          </p:val>
                                        </p:tav>
                                        <p:tav tm="100000">
                                          <p:val>
                                            <p:fltVal val="0"/>
                                          </p:val>
                                        </p:tav>
                                      </p:tavLst>
                                    </p:anim>
                                    <p:animEffect transition="in" filter="fade">
                                      <p:cBhvr>
                                        <p:cTn id="25" dur="1000"/>
                                        <p:tgtEl>
                                          <p:spTgt spid="10"/>
                                        </p:tgtEl>
                                      </p:cBhvr>
                                    </p:animEffect>
                                  </p:childTnLst>
                                </p:cTn>
                              </p:par>
                              <p:par>
                                <p:cTn id="26" presetID="49" presetClass="entr" presetSubtype="0" decel="100000" fill="hold" nodeType="withEffect">
                                  <p:stCondLst>
                                    <p:cond delay="500"/>
                                  </p:stCondLst>
                                  <p:childTnLst>
                                    <p:set>
                                      <p:cBhvr>
                                        <p:cTn id="27" dur="1" fill="hold">
                                          <p:stCondLst>
                                            <p:cond delay="0"/>
                                          </p:stCondLst>
                                        </p:cTn>
                                        <p:tgtEl>
                                          <p:spTgt spid="7"/>
                                        </p:tgtEl>
                                        <p:attrNameLst>
                                          <p:attrName>style.visibility</p:attrName>
                                        </p:attrNameLst>
                                      </p:cBhvr>
                                      <p:to>
                                        <p:strVal val="visible"/>
                                      </p:to>
                                    </p:set>
                                    <p:anim calcmode="lin" valueType="num">
                                      <p:cBhvr>
                                        <p:cTn id="28" dur="1000" fill="hold"/>
                                        <p:tgtEl>
                                          <p:spTgt spid="7"/>
                                        </p:tgtEl>
                                        <p:attrNameLst>
                                          <p:attrName>ppt_w</p:attrName>
                                        </p:attrNameLst>
                                      </p:cBhvr>
                                      <p:tavLst>
                                        <p:tav tm="0">
                                          <p:val>
                                            <p:fltVal val="0"/>
                                          </p:val>
                                        </p:tav>
                                        <p:tav tm="100000">
                                          <p:val>
                                            <p:strVal val="#ppt_w"/>
                                          </p:val>
                                        </p:tav>
                                      </p:tavLst>
                                    </p:anim>
                                    <p:anim calcmode="lin" valueType="num">
                                      <p:cBhvr>
                                        <p:cTn id="29" dur="1000" fill="hold"/>
                                        <p:tgtEl>
                                          <p:spTgt spid="7"/>
                                        </p:tgtEl>
                                        <p:attrNameLst>
                                          <p:attrName>ppt_h</p:attrName>
                                        </p:attrNameLst>
                                      </p:cBhvr>
                                      <p:tavLst>
                                        <p:tav tm="0">
                                          <p:val>
                                            <p:fltVal val="0"/>
                                          </p:val>
                                        </p:tav>
                                        <p:tav tm="100000">
                                          <p:val>
                                            <p:strVal val="#ppt_h"/>
                                          </p:val>
                                        </p:tav>
                                      </p:tavLst>
                                    </p:anim>
                                    <p:anim calcmode="lin" valueType="num">
                                      <p:cBhvr>
                                        <p:cTn id="30" dur="1000" fill="hold"/>
                                        <p:tgtEl>
                                          <p:spTgt spid="7"/>
                                        </p:tgtEl>
                                        <p:attrNameLst>
                                          <p:attrName>style.rotation</p:attrName>
                                        </p:attrNameLst>
                                      </p:cBhvr>
                                      <p:tavLst>
                                        <p:tav tm="0">
                                          <p:val>
                                            <p:fltVal val="360"/>
                                          </p:val>
                                        </p:tav>
                                        <p:tav tm="100000">
                                          <p:val>
                                            <p:fltVal val="0"/>
                                          </p:val>
                                        </p:tav>
                                      </p:tavLst>
                                    </p:anim>
                                    <p:animEffect transition="in" filter="fade">
                                      <p:cBhvr>
                                        <p:cTn id="31" dur="1000"/>
                                        <p:tgtEl>
                                          <p:spTgt spid="7"/>
                                        </p:tgtEl>
                                      </p:cBhvr>
                                    </p:animEffect>
                                  </p:childTnLst>
                                </p:cTn>
                              </p:par>
                              <p:par>
                                <p:cTn id="32" presetID="49" presetClass="entr" presetSubtype="0" decel="100000" fill="hold" nodeType="withEffect">
                                  <p:stCondLst>
                                    <p:cond delay="500"/>
                                  </p:stCondLst>
                                  <p:childTnLst>
                                    <p:set>
                                      <p:cBhvr>
                                        <p:cTn id="33" dur="1" fill="hold">
                                          <p:stCondLst>
                                            <p:cond delay="0"/>
                                          </p:stCondLst>
                                        </p:cTn>
                                        <p:tgtEl>
                                          <p:spTgt spid="19"/>
                                        </p:tgtEl>
                                        <p:attrNameLst>
                                          <p:attrName>style.visibility</p:attrName>
                                        </p:attrNameLst>
                                      </p:cBhvr>
                                      <p:to>
                                        <p:strVal val="visible"/>
                                      </p:to>
                                    </p:set>
                                    <p:anim calcmode="lin" valueType="num">
                                      <p:cBhvr>
                                        <p:cTn id="34" dur="1000" fill="hold"/>
                                        <p:tgtEl>
                                          <p:spTgt spid="19"/>
                                        </p:tgtEl>
                                        <p:attrNameLst>
                                          <p:attrName>ppt_w</p:attrName>
                                        </p:attrNameLst>
                                      </p:cBhvr>
                                      <p:tavLst>
                                        <p:tav tm="0">
                                          <p:val>
                                            <p:fltVal val="0"/>
                                          </p:val>
                                        </p:tav>
                                        <p:tav tm="100000">
                                          <p:val>
                                            <p:strVal val="#ppt_w"/>
                                          </p:val>
                                        </p:tav>
                                      </p:tavLst>
                                    </p:anim>
                                    <p:anim calcmode="lin" valueType="num">
                                      <p:cBhvr>
                                        <p:cTn id="35" dur="1000" fill="hold"/>
                                        <p:tgtEl>
                                          <p:spTgt spid="19"/>
                                        </p:tgtEl>
                                        <p:attrNameLst>
                                          <p:attrName>ppt_h</p:attrName>
                                        </p:attrNameLst>
                                      </p:cBhvr>
                                      <p:tavLst>
                                        <p:tav tm="0">
                                          <p:val>
                                            <p:fltVal val="0"/>
                                          </p:val>
                                        </p:tav>
                                        <p:tav tm="100000">
                                          <p:val>
                                            <p:strVal val="#ppt_h"/>
                                          </p:val>
                                        </p:tav>
                                      </p:tavLst>
                                    </p:anim>
                                    <p:anim calcmode="lin" valueType="num">
                                      <p:cBhvr>
                                        <p:cTn id="36" dur="1000" fill="hold"/>
                                        <p:tgtEl>
                                          <p:spTgt spid="19"/>
                                        </p:tgtEl>
                                        <p:attrNameLst>
                                          <p:attrName>style.rotation</p:attrName>
                                        </p:attrNameLst>
                                      </p:cBhvr>
                                      <p:tavLst>
                                        <p:tav tm="0">
                                          <p:val>
                                            <p:fltVal val="360"/>
                                          </p:val>
                                        </p:tav>
                                        <p:tav tm="100000">
                                          <p:val>
                                            <p:fltVal val="0"/>
                                          </p:val>
                                        </p:tav>
                                      </p:tavLst>
                                    </p:anim>
                                    <p:animEffect transition="in" filter="fade">
                                      <p:cBhvr>
                                        <p:cTn id="37" dur="1000"/>
                                        <p:tgtEl>
                                          <p:spTgt spid="19"/>
                                        </p:tgtEl>
                                      </p:cBhvr>
                                    </p:animEffect>
                                  </p:childTnLst>
                                </p:cTn>
                              </p:par>
                            </p:childTnLst>
                          </p:cTn>
                        </p:par>
                        <p:par>
                          <p:cTn id="38" fill="hold">
                            <p:stCondLst>
                              <p:cond delay="500"/>
                            </p:stCondLst>
                            <p:childTnLst>
                              <p:par>
                                <p:cTn id="39" presetID="22" presetClass="entr" presetSubtype="8" fill="hold" grpId="0" nodeType="after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wipe(left)">
                                      <p:cBhvr>
                                        <p:cTn id="41"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A-矩形 6"/>
          <p:cNvSpPr/>
          <p:nvPr>
            <p:custDataLst>
              <p:tags r:id="rId1"/>
            </p:custDataLst>
          </p:nvPr>
        </p:nvSpPr>
        <p:spPr>
          <a:xfrm>
            <a:off x="5063111" y="1772816"/>
            <a:ext cx="3744178" cy="461665"/>
          </a:xfrm>
          <a:prstGeom prst="rect">
            <a:avLst/>
          </a:prstGeom>
          <a:solidFill>
            <a:srgbClr val="D12E18"/>
          </a:solid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fontAlgn="base">
              <a:spcBef>
                <a:spcPct val="0"/>
              </a:spcBef>
              <a:spcAft>
                <a:spcPct val="0"/>
              </a:spcAft>
              <a:defRPr/>
            </a:pPr>
            <a:r>
              <a:rPr lang="zh-CN" altLang="en-US" sz="2400" b="1" kern="0" dirty="0">
                <a:ln w="3175">
                  <a:noFill/>
                </a:ln>
                <a:solidFill>
                  <a:schemeClr val="bg1"/>
                </a:solidFill>
                <a:latin typeface="微软雅黑" panose="020B0503020204020204" pitchFamily="34" charset="-122"/>
                <a:ea typeface="微软雅黑" panose="020B0503020204020204" pitchFamily="34" charset="-122"/>
              </a:rPr>
              <a:t>中国共产党</a:t>
            </a:r>
          </a:p>
        </p:txBody>
      </p:sp>
      <p:grpSp>
        <p:nvGrpSpPr>
          <p:cNvPr id="21" name="PA-102289"/>
          <p:cNvGrpSpPr/>
          <p:nvPr>
            <p:custDataLst>
              <p:tags r:id="rId2"/>
            </p:custDataLst>
          </p:nvPr>
        </p:nvGrpSpPr>
        <p:grpSpPr>
          <a:xfrm>
            <a:off x="5093199" y="2722858"/>
            <a:ext cx="6281531" cy="1534523"/>
            <a:chOff x="5118767" y="3289256"/>
            <a:chExt cx="6281531" cy="1534523"/>
          </a:xfrm>
        </p:grpSpPr>
        <p:sp>
          <p:nvSpPr>
            <p:cNvPr id="22" name="PA-10226"/>
            <p:cNvSpPr/>
            <p:nvPr>
              <p:custDataLst>
                <p:tags r:id="rId4"/>
              </p:custDataLst>
            </p:nvPr>
          </p:nvSpPr>
          <p:spPr>
            <a:xfrm>
              <a:off x="5118767" y="4400650"/>
              <a:ext cx="6281531" cy="423129"/>
            </a:xfrm>
            <a:prstGeom prst="rect">
              <a:avLst/>
            </a:prstGeom>
          </p:spPr>
          <p:txBody>
            <a:bodyPr wrap="square">
              <a:spAutoFit/>
            </a:bodyPr>
            <a:lstStyle/>
            <a:p>
              <a:pPr algn="just" fontAlgn="base">
                <a:lnSpc>
                  <a:spcPct val="130000"/>
                </a:lnSpc>
                <a:spcBef>
                  <a:spcPct val="0"/>
                </a:spcBef>
                <a:spcAft>
                  <a:spcPct val="0"/>
                </a:spcAft>
                <a:defRPr/>
              </a:pPr>
              <a:r>
                <a:rPr lang="zh-CN" altLang="en-US" dirty="0">
                  <a:latin typeface="微软雅黑" panose="020B0503020204020204" pitchFamily="34" charset="-122"/>
                  <a:ea typeface="微软雅黑" panose="020B0503020204020204" pitchFamily="34" charset="-122"/>
                </a:rPr>
                <a:t>无愧于中华民族，无愧于一代又一代中国人民的信任和委托</a:t>
              </a:r>
            </a:p>
          </p:txBody>
        </p:sp>
        <p:sp>
          <p:nvSpPr>
            <p:cNvPr id="23" name="PA-矩形 6"/>
            <p:cNvSpPr/>
            <p:nvPr>
              <p:custDataLst>
                <p:tags r:id="rId5"/>
              </p:custDataLst>
            </p:nvPr>
          </p:nvSpPr>
          <p:spPr>
            <a:xfrm>
              <a:off x="5118767" y="3289256"/>
              <a:ext cx="6183971" cy="86325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fontAlgn="base">
                <a:lnSpc>
                  <a:spcPct val="130000"/>
                </a:lnSpc>
                <a:spcBef>
                  <a:spcPct val="0"/>
                </a:spcBef>
                <a:spcAft>
                  <a:spcPct val="0"/>
                </a:spcAft>
                <a:defRPr/>
              </a:pPr>
              <a:r>
                <a:rPr lang="zh-CN" altLang="en-US" sz="2200" dirty="0">
                  <a:latin typeface="微软雅黑" panose="020B0503020204020204" pitchFamily="34" charset="-122"/>
                  <a:ea typeface="微软雅黑" panose="020B0503020204020204" pitchFamily="34" charset="-122"/>
                </a:rPr>
                <a:t>对中华民族、对世界、对人类的</a:t>
              </a:r>
              <a:endParaRPr lang="en-US" altLang="zh-CN" sz="2200" dirty="0">
                <a:latin typeface="微软雅黑" panose="020B0503020204020204" pitchFamily="34" charset="-122"/>
                <a:ea typeface="微软雅黑" panose="020B0503020204020204" pitchFamily="34" charset="-122"/>
              </a:endParaRPr>
            </a:p>
            <a:p>
              <a:pPr algn="r" fontAlgn="base">
                <a:lnSpc>
                  <a:spcPct val="130000"/>
                </a:lnSpc>
                <a:spcBef>
                  <a:spcPct val="0"/>
                </a:spcBef>
                <a:spcAft>
                  <a:spcPct val="0"/>
                </a:spcAft>
                <a:defRPr/>
              </a:pPr>
              <a:r>
                <a:rPr lang="zh-CN" altLang="en-US" dirty="0">
                  <a:latin typeface="微软雅黑" panose="020B0503020204020204" pitchFamily="34" charset="-122"/>
                  <a:ea typeface="微软雅黑" panose="020B0503020204020204" pitchFamily="34" charset="-122"/>
                </a:rPr>
                <a:t>三大历史贡献</a:t>
              </a:r>
            </a:p>
          </p:txBody>
        </p:sp>
        <p:cxnSp>
          <p:nvCxnSpPr>
            <p:cNvPr id="24" name="PA-直线连接符 18"/>
            <p:cNvCxnSpPr/>
            <p:nvPr>
              <p:custDataLst>
                <p:tags r:id="rId6"/>
              </p:custDataLst>
            </p:nvPr>
          </p:nvCxnSpPr>
          <p:spPr>
            <a:xfrm>
              <a:off x="9312374" y="3575544"/>
              <a:ext cx="1898965" cy="0"/>
            </a:xfrm>
            <a:prstGeom prst="line">
              <a:avLst/>
            </a:prstGeom>
            <a:ln>
              <a:solidFill>
                <a:srgbClr val="D12E18"/>
              </a:solidFill>
            </a:ln>
          </p:spPr>
          <p:style>
            <a:lnRef idx="1">
              <a:schemeClr val="accent1"/>
            </a:lnRef>
            <a:fillRef idx="0">
              <a:schemeClr val="accent1"/>
            </a:fillRef>
            <a:effectRef idx="0">
              <a:schemeClr val="accent1"/>
            </a:effectRef>
            <a:fontRef idx="minor">
              <a:schemeClr val="tx1"/>
            </a:fontRef>
          </p:style>
        </p:cxnSp>
      </p:grpSp>
      <p:sp>
        <p:nvSpPr>
          <p:cNvPr id="12" name="PA-102248"/>
          <p:cNvSpPr/>
          <p:nvPr>
            <p:custDataLst>
              <p:tags r:id="rId3"/>
            </p:custDataLst>
          </p:nvPr>
        </p:nvSpPr>
        <p:spPr>
          <a:xfrm>
            <a:off x="623392" y="548680"/>
            <a:ext cx="4493538" cy="523220"/>
          </a:xfrm>
          <a:prstGeom prst="rect">
            <a:avLst/>
          </a:prstGeom>
        </p:spPr>
        <p:txBody>
          <a:bodyPr wrap="none">
            <a:spAutoFit/>
          </a:bodyPr>
          <a:lstStyle/>
          <a:p>
            <a:pPr algn="dist"/>
            <a:r>
              <a:rPr lang="zh-CN" altLang="en-US" sz="2800" kern="0" dirty="0">
                <a:solidFill>
                  <a:sysClr val="windowText" lastClr="000000"/>
                </a:solidFill>
                <a:latin typeface="字体视界-NEW魏碑体" panose="02010601030101010101" pitchFamily="2" charset="-122"/>
                <a:ea typeface="字体视界-NEW魏碑体" panose="02010601030101010101" pitchFamily="2" charset="-122"/>
                <a:cs typeface="+mn-ea"/>
                <a:sym typeface="思源黑体 CN Normal" panose="020B0400000000000000" pitchFamily="34" charset="-122"/>
              </a:rPr>
              <a:t>中国共产党的三大历史贡献</a:t>
            </a:r>
          </a:p>
        </p:txBody>
      </p:sp>
      <p:pic>
        <p:nvPicPr>
          <p:cNvPr id="3" name="图片 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33172" y="2445538"/>
            <a:ext cx="5073977" cy="362368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750"/>
                                        <p:tgtEl>
                                          <p:spTgt spid="3"/>
                                        </p:tgtEl>
                                      </p:cBhvr>
                                    </p:animEffect>
                                  </p:childTnLst>
                                </p:cTn>
                              </p:par>
                            </p:childTnLst>
                          </p:cTn>
                        </p:par>
                        <p:par>
                          <p:cTn id="8" fill="hold">
                            <p:stCondLst>
                              <p:cond delay="1000"/>
                            </p:stCondLst>
                            <p:childTnLst>
                              <p:par>
                                <p:cTn id="9" presetID="16" presetClass="entr" presetSubtype="21"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barn(inVertical)">
                                      <p:cBhvr>
                                        <p:cTn id="11" dur="500"/>
                                        <p:tgtEl>
                                          <p:spTgt spid="18"/>
                                        </p:tgtEl>
                                      </p:cBhvr>
                                    </p:animEffect>
                                  </p:childTnLst>
                                </p:cTn>
                              </p:par>
                            </p:childTnLst>
                          </p:cTn>
                        </p:par>
                        <p:par>
                          <p:cTn id="12" fill="hold">
                            <p:stCondLst>
                              <p:cond delay="1500"/>
                            </p:stCondLst>
                            <p:childTnLst>
                              <p:par>
                                <p:cTn id="13" presetID="42" presetClass="entr" presetSubtype="0"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1000"/>
                                        <p:tgtEl>
                                          <p:spTgt spid="21"/>
                                        </p:tgtEl>
                                      </p:cBhvr>
                                    </p:animEffect>
                                    <p:anim calcmode="lin" valueType="num">
                                      <p:cBhvr>
                                        <p:cTn id="16" dur="1000" fill="hold"/>
                                        <p:tgtEl>
                                          <p:spTgt spid="21"/>
                                        </p:tgtEl>
                                        <p:attrNameLst>
                                          <p:attrName>ppt_x</p:attrName>
                                        </p:attrNameLst>
                                      </p:cBhvr>
                                      <p:tavLst>
                                        <p:tav tm="0">
                                          <p:val>
                                            <p:strVal val="#ppt_x"/>
                                          </p:val>
                                        </p:tav>
                                        <p:tav tm="100000">
                                          <p:val>
                                            <p:strVal val="#ppt_x"/>
                                          </p:val>
                                        </p:tav>
                                      </p:tavLst>
                                    </p:anim>
                                    <p:anim calcmode="lin" valueType="num">
                                      <p:cBhvr>
                                        <p:cTn id="17"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44373" y="-243408"/>
            <a:ext cx="6858000" cy="6858000"/>
          </a:xfrm>
          <a:prstGeom prst="rect">
            <a:avLst/>
          </a:prstGeom>
          <a:effectLst>
            <a:outerShdw blurRad="50800" dist="38100" dir="2700000" algn="tl" rotWithShape="0">
              <a:prstClr val="black">
                <a:alpha val="25000"/>
              </a:prstClr>
            </a:outerShdw>
          </a:effectLst>
        </p:spPr>
      </p:pic>
      <p:sp>
        <p:nvSpPr>
          <p:cNvPr id="4" name="PA-102240"/>
          <p:cNvSpPr/>
          <p:nvPr>
            <p:custDataLst>
              <p:tags r:id="rId1"/>
            </p:custDataLst>
          </p:nvPr>
        </p:nvSpPr>
        <p:spPr>
          <a:xfrm>
            <a:off x="4246797" y="2394213"/>
            <a:ext cx="3960615" cy="2400657"/>
          </a:xfrm>
          <a:prstGeom prst="rect">
            <a:avLst/>
          </a:prstGeom>
        </p:spPr>
        <p:txBody>
          <a:bodyPr wrap="square">
            <a:spAutoFit/>
          </a:bodyPr>
          <a:lstStyle/>
          <a:p>
            <a:pPr lvl="0" algn="ctr"/>
            <a:r>
              <a:rPr lang="zh-CN" altLang="en-US" sz="5000" dirty="0">
                <a:ln w="19050">
                  <a:noFill/>
                </a:ln>
                <a:solidFill>
                  <a:srgbClr val="C00000"/>
                </a:solidFill>
                <a:latin typeface="字体视界-NEW魏碑体" panose="02010601030101010101" pitchFamily="2" charset="-122"/>
                <a:ea typeface="字体视界-NEW魏碑体" panose="02010601030101010101" pitchFamily="2" charset="-122"/>
                <a:sym typeface="思源黑体 CN Normal" panose="020B0400000000000000" pitchFamily="34" charset="-122"/>
              </a:rPr>
              <a:t>党的历史给我们的三大启示</a:t>
            </a:r>
          </a:p>
        </p:txBody>
      </p:sp>
      <p:grpSp>
        <p:nvGrpSpPr>
          <p:cNvPr id="10" name="组合 9"/>
          <p:cNvGrpSpPr/>
          <p:nvPr/>
        </p:nvGrpSpPr>
        <p:grpSpPr>
          <a:xfrm>
            <a:off x="2449335" y="1388187"/>
            <a:ext cx="2160000" cy="2160000"/>
            <a:chOff x="2191201" y="1268999"/>
            <a:chExt cx="2160000" cy="2160000"/>
          </a:xfrm>
          <a:solidFill>
            <a:srgbClr val="FFDA7F"/>
          </a:solidFill>
        </p:grpSpPr>
        <p:sp>
          <p:nvSpPr>
            <p:cNvPr id="9" name="椭圆 8"/>
            <p:cNvSpPr/>
            <p:nvPr/>
          </p:nvSpPr>
          <p:spPr>
            <a:xfrm>
              <a:off x="2191201" y="1268999"/>
              <a:ext cx="2160000" cy="2160000"/>
            </a:xfrm>
            <a:prstGeom prst="ellipse">
              <a:avLst/>
            </a:prstGeom>
            <a:grpFill/>
            <a:ln w="38100">
              <a:solidFill>
                <a:srgbClr val="D12E1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PA-102239"/>
            <p:cNvSpPr/>
            <p:nvPr>
              <p:custDataLst>
                <p:tags r:id="rId2"/>
              </p:custDataLst>
            </p:nvPr>
          </p:nvSpPr>
          <p:spPr>
            <a:xfrm>
              <a:off x="2331126" y="1724710"/>
              <a:ext cx="1880150" cy="12002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0" dirty="0">
                  <a:solidFill>
                    <a:srgbClr val="C00000"/>
                  </a:solidFill>
                  <a:latin typeface="微软雅黑" panose="020B0503020204020204" pitchFamily="34" charset="-122"/>
                  <a:ea typeface="微软雅黑" panose="020B0503020204020204" pitchFamily="34" charset="-122"/>
                </a:rPr>
                <a:t>02</a:t>
              </a:r>
              <a:endParaRPr lang="zh-CN" altLang="en-US" sz="10000" dirty="0">
                <a:solidFill>
                  <a:srgbClr val="C00000"/>
                </a:solidFill>
                <a:latin typeface="微软雅黑" panose="020B0503020204020204" pitchFamily="34" charset="-122"/>
                <a:ea typeface="微软雅黑" panose="020B0503020204020204" pitchFamily="34" charset="-122"/>
              </a:endParaRPr>
            </a:p>
          </p:txBody>
        </p:sp>
      </p:grpSp>
      <p:pic>
        <p:nvPicPr>
          <p:cNvPr id="14" name="图片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576887" y="3044112"/>
            <a:ext cx="4707235" cy="47072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750"/>
                                        <p:tgtEl>
                                          <p:spTgt spid="14"/>
                                        </p:tgtEl>
                                      </p:cBhvr>
                                    </p:animEffect>
                                  </p:childTnLst>
                                </p:cTn>
                              </p:par>
                            </p:childTnLst>
                          </p:cTn>
                        </p:par>
                        <p:par>
                          <p:cTn id="8" fill="hold">
                            <p:stCondLst>
                              <p:cond delay="1000"/>
                            </p:stCondLst>
                            <p:childTnLst>
                              <p:par>
                                <p:cTn id="9" presetID="17" presetClass="entr" presetSubtype="1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750" fill="hold"/>
                                        <p:tgtEl>
                                          <p:spTgt spid="8"/>
                                        </p:tgtEl>
                                        <p:attrNameLst>
                                          <p:attrName>ppt_w</p:attrName>
                                        </p:attrNameLst>
                                      </p:cBhvr>
                                      <p:tavLst>
                                        <p:tav tm="0">
                                          <p:val>
                                            <p:fltVal val="0"/>
                                          </p:val>
                                        </p:tav>
                                        <p:tav tm="100000">
                                          <p:val>
                                            <p:strVal val="#ppt_w"/>
                                          </p:val>
                                        </p:tav>
                                      </p:tavLst>
                                    </p:anim>
                                    <p:anim calcmode="lin" valueType="num">
                                      <p:cBhvr>
                                        <p:cTn id="12" dur="750" fill="hold"/>
                                        <p:tgtEl>
                                          <p:spTgt spid="8"/>
                                        </p:tgtEl>
                                        <p:attrNameLst>
                                          <p:attrName>ppt_h</p:attrName>
                                        </p:attrNameLst>
                                      </p:cBhvr>
                                      <p:tavLst>
                                        <p:tav tm="0">
                                          <p:val>
                                            <p:strVal val="#ppt_h"/>
                                          </p:val>
                                        </p:tav>
                                        <p:tav tm="100000">
                                          <p:val>
                                            <p:strVal val="#ppt_h"/>
                                          </p:val>
                                        </p:tav>
                                      </p:tavLst>
                                    </p:anim>
                                  </p:childTnLst>
                                </p:cTn>
                              </p:par>
                            </p:childTnLst>
                          </p:cTn>
                        </p:par>
                        <p:par>
                          <p:cTn id="13" fill="hold">
                            <p:stCondLst>
                              <p:cond delay="2000"/>
                            </p:stCondLst>
                            <p:childTnLst>
                              <p:par>
                                <p:cTn id="14" presetID="23" presetClass="entr" presetSubtype="16"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500" fill="hold"/>
                                        <p:tgtEl>
                                          <p:spTgt spid="10"/>
                                        </p:tgtEl>
                                        <p:attrNameLst>
                                          <p:attrName>ppt_w</p:attrName>
                                        </p:attrNameLst>
                                      </p:cBhvr>
                                      <p:tavLst>
                                        <p:tav tm="0">
                                          <p:val>
                                            <p:fltVal val="0"/>
                                          </p:val>
                                        </p:tav>
                                        <p:tav tm="100000">
                                          <p:val>
                                            <p:strVal val="#ppt_w"/>
                                          </p:val>
                                        </p:tav>
                                      </p:tavLst>
                                    </p:anim>
                                    <p:anim calcmode="lin" valueType="num">
                                      <p:cBhvr>
                                        <p:cTn id="17" dur="500" fill="hold"/>
                                        <p:tgtEl>
                                          <p:spTgt spid="10"/>
                                        </p:tgtEl>
                                        <p:attrNameLst>
                                          <p:attrName>ppt_h</p:attrName>
                                        </p:attrNameLst>
                                      </p:cBhvr>
                                      <p:tavLst>
                                        <p:tav tm="0">
                                          <p:val>
                                            <p:fltVal val="0"/>
                                          </p:val>
                                        </p:tav>
                                        <p:tav tm="100000">
                                          <p:val>
                                            <p:strVal val="#ppt_h"/>
                                          </p:val>
                                        </p:tav>
                                      </p:tavLst>
                                    </p:anim>
                                  </p:childTnLst>
                                </p:cTn>
                              </p:par>
                            </p:childTnLst>
                          </p:cTn>
                        </p:par>
                        <p:par>
                          <p:cTn id="18" fill="hold">
                            <p:stCondLst>
                              <p:cond delay="2500"/>
                            </p:stCondLst>
                            <p:childTnLst>
                              <p:par>
                                <p:cTn id="19" presetID="9" presetClass="entr" presetSubtype="0" fill="hold" grpId="0" nodeType="afterEffect">
                                  <p:stCondLst>
                                    <p:cond delay="0"/>
                                  </p:stCondLst>
                                  <p:iterate type="lt">
                                    <p:tmPct val="8000"/>
                                  </p:iterate>
                                  <p:childTnLst>
                                    <p:set>
                                      <p:cBhvr>
                                        <p:cTn id="20" dur="1" fill="hold">
                                          <p:stCondLst>
                                            <p:cond delay="0"/>
                                          </p:stCondLst>
                                        </p:cTn>
                                        <p:tgtEl>
                                          <p:spTgt spid="4"/>
                                        </p:tgtEl>
                                        <p:attrNameLst>
                                          <p:attrName>style.visibility</p:attrName>
                                        </p:attrNameLst>
                                      </p:cBhvr>
                                      <p:to>
                                        <p:strVal val="visible"/>
                                      </p:to>
                                    </p:set>
                                    <p:animEffect transition="in" filter="dissolve">
                                      <p:cBhvr>
                                        <p:cTn id="21"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5.2.7"/>
</p:tagLst>
</file>

<file path=ppt/tags/tag10.xml><?xml version="1.0" encoding="utf-8"?>
<p:tagLst xmlns:a="http://schemas.openxmlformats.org/drawingml/2006/main" xmlns:r="http://schemas.openxmlformats.org/officeDocument/2006/relationships" xmlns:p="http://schemas.openxmlformats.org/presentationml/2006/main">
  <p:tag name="PA" val="v5.2.7"/>
</p:tagLst>
</file>

<file path=ppt/tags/tag100.xml><?xml version="1.0" encoding="utf-8"?>
<p:tagLst xmlns:a="http://schemas.openxmlformats.org/drawingml/2006/main" xmlns:r="http://schemas.openxmlformats.org/officeDocument/2006/relationships" xmlns:p="http://schemas.openxmlformats.org/presentationml/2006/main">
  <p:tag name="PA" val="v5.2.7"/>
</p:tagLst>
</file>

<file path=ppt/tags/tag101.xml><?xml version="1.0" encoding="utf-8"?>
<p:tagLst xmlns:a="http://schemas.openxmlformats.org/drawingml/2006/main" xmlns:r="http://schemas.openxmlformats.org/officeDocument/2006/relationships" xmlns:p="http://schemas.openxmlformats.org/presentationml/2006/main">
  <p:tag name="PA" val="v5.2.7"/>
</p:tagLst>
</file>

<file path=ppt/tags/tag102.xml><?xml version="1.0" encoding="utf-8"?>
<p:tagLst xmlns:a="http://schemas.openxmlformats.org/drawingml/2006/main" xmlns:r="http://schemas.openxmlformats.org/officeDocument/2006/relationships" xmlns:p="http://schemas.openxmlformats.org/presentationml/2006/main">
  <p:tag name="PA" val="v5.2.7"/>
</p:tagLst>
</file>

<file path=ppt/tags/tag103.xml><?xml version="1.0" encoding="utf-8"?>
<p:tagLst xmlns:a="http://schemas.openxmlformats.org/drawingml/2006/main" xmlns:r="http://schemas.openxmlformats.org/officeDocument/2006/relationships" xmlns:p="http://schemas.openxmlformats.org/presentationml/2006/main">
  <p:tag name="PA" val="v5.2.7"/>
</p:tagLst>
</file>

<file path=ppt/tags/tag104.xml><?xml version="1.0" encoding="utf-8"?>
<p:tagLst xmlns:a="http://schemas.openxmlformats.org/drawingml/2006/main" xmlns:r="http://schemas.openxmlformats.org/officeDocument/2006/relationships" xmlns:p="http://schemas.openxmlformats.org/presentationml/2006/main">
  <p:tag name="PA" val="v5.2.7"/>
</p:tagLst>
</file>

<file path=ppt/tags/tag105.xml><?xml version="1.0" encoding="utf-8"?>
<p:tagLst xmlns:a="http://schemas.openxmlformats.org/drawingml/2006/main" xmlns:r="http://schemas.openxmlformats.org/officeDocument/2006/relationships" xmlns:p="http://schemas.openxmlformats.org/presentationml/2006/main">
  <p:tag name="PA" val="v5.2.7"/>
</p:tagLst>
</file>

<file path=ppt/tags/tag106.xml><?xml version="1.0" encoding="utf-8"?>
<p:tagLst xmlns:a="http://schemas.openxmlformats.org/drawingml/2006/main" xmlns:r="http://schemas.openxmlformats.org/officeDocument/2006/relationships" xmlns:p="http://schemas.openxmlformats.org/presentationml/2006/main">
  <p:tag name="PA" val="v5.2.7"/>
</p:tagLst>
</file>

<file path=ppt/tags/tag107.xml><?xml version="1.0" encoding="utf-8"?>
<p:tagLst xmlns:a="http://schemas.openxmlformats.org/drawingml/2006/main" xmlns:r="http://schemas.openxmlformats.org/officeDocument/2006/relationships" xmlns:p="http://schemas.openxmlformats.org/presentationml/2006/main">
  <p:tag name="PA" val="v5.2.7"/>
</p:tagLst>
</file>

<file path=ppt/tags/tag108.xml><?xml version="1.0" encoding="utf-8"?>
<p:tagLst xmlns:a="http://schemas.openxmlformats.org/drawingml/2006/main" xmlns:r="http://schemas.openxmlformats.org/officeDocument/2006/relationships" xmlns:p="http://schemas.openxmlformats.org/presentationml/2006/main">
  <p:tag name="PA" val="v5.2.7"/>
</p:tagLst>
</file>

<file path=ppt/tags/tag109.xml><?xml version="1.0" encoding="utf-8"?>
<p:tagLst xmlns:a="http://schemas.openxmlformats.org/drawingml/2006/main" xmlns:r="http://schemas.openxmlformats.org/officeDocument/2006/relationships" xmlns:p="http://schemas.openxmlformats.org/presentationml/2006/main">
  <p:tag name="PA" val="v5.2.7"/>
</p:tagLst>
</file>

<file path=ppt/tags/tag11.xml><?xml version="1.0" encoding="utf-8"?>
<p:tagLst xmlns:a="http://schemas.openxmlformats.org/drawingml/2006/main" xmlns:r="http://schemas.openxmlformats.org/officeDocument/2006/relationships" xmlns:p="http://schemas.openxmlformats.org/presentationml/2006/main">
  <p:tag name="PA" val="v5.2.7"/>
</p:tagLst>
</file>

<file path=ppt/tags/tag110.xml><?xml version="1.0" encoding="utf-8"?>
<p:tagLst xmlns:a="http://schemas.openxmlformats.org/drawingml/2006/main" xmlns:r="http://schemas.openxmlformats.org/officeDocument/2006/relationships" xmlns:p="http://schemas.openxmlformats.org/presentationml/2006/main">
  <p:tag name="PA" val="v5.2.7"/>
</p:tagLst>
</file>

<file path=ppt/tags/tag111.xml><?xml version="1.0" encoding="utf-8"?>
<p:tagLst xmlns:a="http://schemas.openxmlformats.org/drawingml/2006/main" xmlns:r="http://schemas.openxmlformats.org/officeDocument/2006/relationships" xmlns:p="http://schemas.openxmlformats.org/presentationml/2006/main">
  <p:tag name="PA" val="v5.2.7"/>
</p:tagLst>
</file>

<file path=ppt/tags/tag112.xml><?xml version="1.0" encoding="utf-8"?>
<p:tagLst xmlns:a="http://schemas.openxmlformats.org/drawingml/2006/main" xmlns:r="http://schemas.openxmlformats.org/officeDocument/2006/relationships" xmlns:p="http://schemas.openxmlformats.org/presentationml/2006/main">
  <p:tag name="PA" val="v5.2.7"/>
</p:tagLst>
</file>

<file path=ppt/tags/tag113.xml><?xml version="1.0" encoding="utf-8"?>
<p:tagLst xmlns:a="http://schemas.openxmlformats.org/drawingml/2006/main" xmlns:r="http://schemas.openxmlformats.org/officeDocument/2006/relationships" xmlns:p="http://schemas.openxmlformats.org/presentationml/2006/main">
  <p:tag name="PA" val="v5.2.7"/>
</p:tagLst>
</file>

<file path=ppt/tags/tag114.xml><?xml version="1.0" encoding="utf-8"?>
<p:tagLst xmlns:a="http://schemas.openxmlformats.org/drawingml/2006/main" xmlns:r="http://schemas.openxmlformats.org/officeDocument/2006/relationships" xmlns:p="http://schemas.openxmlformats.org/presentationml/2006/main">
  <p:tag name="PA" val="v5.2.7"/>
</p:tagLst>
</file>

<file path=ppt/tags/tag115.xml><?xml version="1.0" encoding="utf-8"?>
<p:tagLst xmlns:a="http://schemas.openxmlformats.org/drawingml/2006/main" xmlns:r="http://schemas.openxmlformats.org/officeDocument/2006/relationships" xmlns:p="http://schemas.openxmlformats.org/presentationml/2006/main">
  <p:tag name="PA" val="v5.2.7"/>
</p:tagLst>
</file>

<file path=ppt/tags/tag116.xml><?xml version="1.0" encoding="utf-8"?>
<p:tagLst xmlns:a="http://schemas.openxmlformats.org/drawingml/2006/main" xmlns:r="http://schemas.openxmlformats.org/officeDocument/2006/relationships" xmlns:p="http://schemas.openxmlformats.org/presentationml/2006/main">
  <p:tag name="PA" val="v5.2.7"/>
</p:tagLst>
</file>

<file path=ppt/tags/tag117.xml><?xml version="1.0" encoding="utf-8"?>
<p:tagLst xmlns:a="http://schemas.openxmlformats.org/drawingml/2006/main" xmlns:r="http://schemas.openxmlformats.org/officeDocument/2006/relationships" xmlns:p="http://schemas.openxmlformats.org/presentationml/2006/main">
  <p:tag name="PA" val="v5.2.7"/>
</p:tagLst>
</file>

<file path=ppt/tags/tag118.xml><?xml version="1.0" encoding="utf-8"?>
<p:tagLst xmlns:a="http://schemas.openxmlformats.org/drawingml/2006/main" xmlns:r="http://schemas.openxmlformats.org/officeDocument/2006/relationships" xmlns:p="http://schemas.openxmlformats.org/presentationml/2006/main">
  <p:tag name="PA" val="v5.2.7"/>
</p:tagLst>
</file>

<file path=ppt/tags/tag119.xml><?xml version="1.0" encoding="utf-8"?>
<p:tagLst xmlns:a="http://schemas.openxmlformats.org/drawingml/2006/main" xmlns:r="http://schemas.openxmlformats.org/officeDocument/2006/relationships" xmlns:p="http://schemas.openxmlformats.org/presentationml/2006/main">
  <p:tag name="PA" val="v5.2.7"/>
</p:tagLst>
</file>

<file path=ppt/tags/tag12.xml><?xml version="1.0" encoding="utf-8"?>
<p:tagLst xmlns:a="http://schemas.openxmlformats.org/drawingml/2006/main" xmlns:r="http://schemas.openxmlformats.org/officeDocument/2006/relationships" xmlns:p="http://schemas.openxmlformats.org/presentationml/2006/main">
  <p:tag name="PA" val="v5.2.7"/>
</p:tagLst>
</file>

<file path=ppt/tags/tag120.xml><?xml version="1.0" encoding="utf-8"?>
<p:tagLst xmlns:a="http://schemas.openxmlformats.org/drawingml/2006/main" xmlns:r="http://schemas.openxmlformats.org/officeDocument/2006/relationships" xmlns:p="http://schemas.openxmlformats.org/presentationml/2006/main">
  <p:tag name="PA" val="v5.2.7"/>
</p:tagLst>
</file>

<file path=ppt/tags/tag121.xml><?xml version="1.0" encoding="utf-8"?>
<p:tagLst xmlns:a="http://schemas.openxmlformats.org/drawingml/2006/main" xmlns:r="http://schemas.openxmlformats.org/officeDocument/2006/relationships" xmlns:p="http://schemas.openxmlformats.org/presentationml/2006/main">
  <p:tag name="PA" val="v5.2.7"/>
</p:tagLst>
</file>

<file path=ppt/tags/tag122.xml><?xml version="1.0" encoding="utf-8"?>
<p:tagLst xmlns:a="http://schemas.openxmlformats.org/drawingml/2006/main" xmlns:r="http://schemas.openxmlformats.org/officeDocument/2006/relationships" xmlns:p="http://schemas.openxmlformats.org/presentationml/2006/main">
  <p:tag name="PA" val="v5.2.7"/>
</p:tagLst>
</file>

<file path=ppt/tags/tag123.xml><?xml version="1.0" encoding="utf-8"?>
<p:tagLst xmlns:a="http://schemas.openxmlformats.org/drawingml/2006/main" xmlns:r="http://schemas.openxmlformats.org/officeDocument/2006/relationships" xmlns:p="http://schemas.openxmlformats.org/presentationml/2006/main">
  <p:tag name="PA" val="v5.2.7"/>
</p:tagLst>
</file>

<file path=ppt/tags/tag124.xml><?xml version="1.0" encoding="utf-8"?>
<p:tagLst xmlns:a="http://schemas.openxmlformats.org/drawingml/2006/main" xmlns:r="http://schemas.openxmlformats.org/officeDocument/2006/relationships" xmlns:p="http://schemas.openxmlformats.org/presentationml/2006/main">
  <p:tag name="PA" val="v5.2.7"/>
</p:tagLst>
</file>

<file path=ppt/tags/tag125.xml><?xml version="1.0" encoding="utf-8"?>
<p:tagLst xmlns:a="http://schemas.openxmlformats.org/drawingml/2006/main" xmlns:r="http://schemas.openxmlformats.org/officeDocument/2006/relationships" xmlns:p="http://schemas.openxmlformats.org/presentationml/2006/main">
  <p:tag name="PA" val="v5.2.7"/>
</p:tagLst>
</file>

<file path=ppt/tags/tag126.xml><?xml version="1.0" encoding="utf-8"?>
<p:tagLst xmlns:a="http://schemas.openxmlformats.org/drawingml/2006/main" xmlns:r="http://schemas.openxmlformats.org/officeDocument/2006/relationships" xmlns:p="http://schemas.openxmlformats.org/presentationml/2006/main">
  <p:tag name="PA" val="v5.2.7"/>
</p:tagLst>
</file>

<file path=ppt/tags/tag127.xml><?xml version="1.0" encoding="utf-8"?>
<p:tagLst xmlns:a="http://schemas.openxmlformats.org/drawingml/2006/main" xmlns:r="http://schemas.openxmlformats.org/officeDocument/2006/relationships" xmlns:p="http://schemas.openxmlformats.org/presentationml/2006/main">
  <p:tag name="PA" val="v5.2.7"/>
</p:tagLst>
</file>

<file path=ppt/tags/tag128.xml><?xml version="1.0" encoding="utf-8"?>
<p:tagLst xmlns:a="http://schemas.openxmlformats.org/drawingml/2006/main" xmlns:r="http://schemas.openxmlformats.org/officeDocument/2006/relationships" xmlns:p="http://schemas.openxmlformats.org/presentationml/2006/main">
  <p:tag name="PA" val="v5.2.7"/>
</p:tagLst>
</file>

<file path=ppt/tags/tag129.xml><?xml version="1.0" encoding="utf-8"?>
<p:tagLst xmlns:a="http://schemas.openxmlformats.org/drawingml/2006/main" xmlns:r="http://schemas.openxmlformats.org/officeDocument/2006/relationships" xmlns:p="http://schemas.openxmlformats.org/presentationml/2006/main">
  <p:tag name="PA" val="v5.2.7"/>
</p:tagLst>
</file>

<file path=ppt/tags/tag13.xml><?xml version="1.0" encoding="utf-8"?>
<p:tagLst xmlns:a="http://schemas.openxmlformats.org/drawingml/2006/main" xmlns:r="http://schemas.openxmlformats.org/officeDocument/2006/relationships" xmlns:p="http://schemas.openxmlformats.org/presentationml/2006/main">
  <p:tag name="PA" val="v5.2.7"/>
</p:tagLst>
</file>

<file path=ppt/tags/tag130.xml><?xml version="1.0" encoding="utf-8"?>
<p:tagLst xmlns:a="http://schemas.openxmlformats.org/drawingml/2006/main" xmlns:r="http://schemas.openxmlformats.org/officeDocument/2006/relationships" xmlns:p="http://schemas.openxmlformats.org/presentationml/2006/main">
  <p:tag name="PA" val="v5.2.7"/>
</p:tagLst>
</file>

<file path=ppt/tags/tag131.xml><?xml version="1.0" encoding="utf-8"?>
<p:tagLst xmlns:a="http://schemas.openxmlformats.org/drawingml/2006/main" xmlns:r="http://schemas.openxmlformats.org/officeDocument/2006/relationships" xmlns:p="http://schemas.openxmlformats.org/presentationml/2006/main">
  <p:tag name="PA" val="v5.2.7"/>
</p:tagLst>
</file>

<file path=ppt/tags/tag132.xml><?xml version="1.0" encoding="utf-8"?>
<p:tagLst xmlns:a="http://schemas.openxmlformats.org/drawingml/2006/main" xmlns:r="http://schemas.openxmlformats.org/officeDocument/2006/relationships" xmlns:p="http://schemas.openxmlformats.org/presentationml/2006/main">
  <p:tag name="PA" val="v5.2.7"/>
</p:tagLst>
</file>

<file path=ppt/tags/tag133.xml><?xml version="1.0" encoding="utf-8"?>
<p:tagLst xmlns:a="http://schemas.openxmlformats.org/drawingml/2006/main" xmlns:r="http://schemas.openxmlformats.org/officeDocument/2006/relationships" xmlns:p="http://schemas.openxmlformats.org/presentationml/2006/main">
  <p:tag name="PA" val="v5.2.7"/>
</p:tagLst>
</file>

<file path=ppt/tags/tag134.xml><?xml version="1.0" encoding="utf-8"?>
<p:tagLst xmlns:a="http://schemas.openxmlformats.org/drawingml/2006/main" xmlns:r="http://schemas.openxmlformats.org/officeDocument/2006/relationships" xmlns:p="http://schemas.openxmlformats.org/presentationml/2006/main">
  <p:tag name="PA" val="v5.2.7"/>
</p:tagLst>
</file>

<file path=ppt/tags/tag135.xml><?xml version="1.0" encoding="utf-8"?>
<p:tagLst xmlns:a="http://schemas.openxmlformats.org/drawingml/2006/main" xmlns:r="http://schemas.openxmlformats.org/officeDocument/2006/relationships" xmlns:p="http://schemas.openxmlformats.org/presentationml/2006/main">
  <p:tag name="PA" val="v5.2.7"/>
</p:tagLst>
</file>

<file path=ppt/tags/tag136.xml><?xml version="1.0" encoding="utf-8"?>
<p:tagLst xmlns:a="http://schemas.openxmlformats.org/drawingml/2006/main" xmlns:r="http://schemas.openxmlformats.org/officeDocument/2006/relationships" xmlns:p="http://schemas.openxmlformats.org/presentationml/2006/main">
  <p:tag name="PA" val="v5.2.7"/>
</p:tagLst>
</file>

<file path=ppt/tags/tag137.xml><?xml version="1.0" encoding="utf-8"?>
<p:tagLst xmlns:a="http://schemas.openxmlformats.org/drawingml/2006/main" xmlns:r="http://schemas.openxmlformats.org/officeDocument/2006/relationships" xmlns:p="http://schemas.openxmlformats.org/presentationml/2006/main">
  <p:tag name="PA" val="v5.2.7"/>
</p:tagLst>
</file>

<file path=ppt/tags/tag138.xml><?xml version="1.0" encoding="utf-8"?>
<p:tagLst xmlns:a="http://schemas.openxmlformats.org/drawingml/2006/main" xmlns:r="http://schemas.openxmlformats.org/officeDocument/2006/relationships" xmlns:p="http://schemas.openxmlformats.org/presentationml/2006/main">
  <p:tag name="PA" val="v5.2.7"/>
</p:tagLst>
</file>

<file path=ppt/tags/tag139.xml><?xml version="1.0" encoding="utf-8"?>
<p:tagLst xmlns:a="http://schemas.openxmlformats.org/drawingml/2006/main" xmlns:r="http://schemas.openxmlformats.org/officeDocument/2006/relationships" xmlns:p="http://schemas.openxmlformats.org/presentationml/2006/main">
  <p:tag name="PA" val="v5.2.7"/>
</p:tagLst>
</file>

<file path=ppt/tags/tag14.xml><?xml version="1.0" encoding="utf-8"?>
<p:tagLst xmlns:a="http://schemas.openxmlformats.org/drawingml/2006/main" xmlns:r="http://schemas.openxmlformats.org/officeDocument/2006/relationships" xmlns:p="http://schemas.openxmlformats.org/presentationml/2006/main">
  <p:tag name="PA" val="v5.2.7"/>
</p:tagLst>
</file>

<file path=ppt/tags/tag140.xml><?xml version="1.0" encoding="utf-8"?>
<p:tagLst xmlns:a="http://schemas.openxmlformats.org/drawingml/2006/main" xmlns:r="http://schemas.openxmlformats.org/officeDocument/2006/relationships" xmlns:p="http://schemas.openxmlformats.org/presentationml/2006/main">
  <p:tag name="PA" val="v5.2.7"/>
</p:tagLst>
</file>

<file path=ppt/tags/tag141.xml><?xml version="1.0" encoding="utf-8"?>
<p:tagLst xmlns:a="http://schemas.openxmlformats.org/drawingml/2006/main" xmlns:r="http://schemas.openxmlformats.org/officeDocument/2006/relationships" xmlns:p="http://schemas.openxmlformats.org/presentationml/2006/main">
  <p:tag name="PA" val="v5.2.7"/>
</p:tagLst>
</file>

<file path=ppt/tags/tag142.xml><?xml version="1.0" encoding="utf-8"?>
<p:tagLst xmlns:a="http://schemas.openxmlformats.org/drawingml/2006/main" xmlns:r="http://schemas.openxmlformats.org/officeDocument/2006/relationships" xmlns:p="http://schemas.openxmlformats.org/presentationml/2006/main">
  <p:tag name="PA" val="v5.2.7"/>
</p:tagLst>
</file>

<file path=ppt/tags/tag143.xml><?xml version="1.0" encoding="utf-8"?>
<p:tagLst xmlns:a="http://schemas.openxmlformats.org/drawingml/2006/main" xmlns:r="http://schemas.openxmlformats.org/officeDocument/2006/relationships" xmlns:p="http://schemas.openxmlformats.org/presentationml/2006/main">
  <p:tag name="PA" val="v5.2.7"/>
</p:tagLst>
</file>

<file path=ppt/tags/tag144.xml><?xml version="1.0" encoding="utf-8"?>
<p:tagLst xmlns:a="http://schemas.openxmlformats.org/drawingml/2006/main" xmlns:r="http://schemas.openxmlformats.org/officeDocument/2006/relationships" xmlns:p="http://schemas.openxmlformats.org/presentationml/2006/main">
  <p:tag name="PA" val="v5.2.7"/>
</p:tagLst>
</file>

<file path=ppt/tags/tag145.xml><?xml version="1.0" encoding="utf-8"?>
<p:tagLst xmlns:a="http://schemas.openxmlformats.org/drawingml/2006/main" xmlns:r="http://schemas.openxmlformats.org/officeDocument/2006/relationships" xmlns:p="http://schemas.openxmlformats.org/presentationml/2006/main">
  <p:tag name="PA" val="v5.2.7"/>
</p:tagLst>
</file>

<file path=ppt/tags/tag146.xml><?xml version="1.0" encoding="utf-8"?>
<p:tagLst xmlns:a="http://schemas.openxmlformats.org/drawingml/2006/main" xmlns:r="http://schemas.openxmlformats.org/officeDocument/2006/relationships" xmlns:p="http://schemas.openxmlformats.org/presentationml/2006/main">
  <p:tag name="PA" val="v5.2.7"/>
</p:tagLst>
</file>

<file path=ppt/tags/tag147.xml><?xml version="1.0" encoding="utf-8"?>
<p:tagLst xmlns:a="http://schemas.openxmlformats.org/drawingml/2006/main" xmlns:r="http://schemas.openxmlformats.org/officeDocument/2006/relationships" xmlns:p="http://schemas.openxmlformats.org/presentationml/2006/main">
  <p:tag name="PA" val="v5.2.7"/>
</p:tagLst>
</file>

<file path=ppt/tags/tag148.xml><?xml version="1.0" encoding="utf-8"?>
<p:tagLst xmlns:a="http://schemas.openxmlformats.org/drawingml/2006/main" xmlns:r="http://schemas.openxmlformats.org/officeDocument/2006/relationships" xmlns:p="http://schemas.openxmlformats.org/presentationml/2006/main">
  <p:tag name="PA" val="v5.2.7"/>
</p:tagLst>
</file>

<file path=ppt/tags/tag149.xml><?xml version="1.0" encoding="utf-8"?>
<p:tagLst xmlns:a="http://schemas.openxmlformats.org/drawingml/2006/main" xmlns:r="http://schemas.openxmlformats.org/officeDocument/2006/relationships" xmlns:p="http://schemas.openxmlformats.org/presentationml/2006/main">
  <p:tag name="PA" val="v5.2.7"/>
</p:tagLst>
</file>

<file path=ppt/tags/tag15.xml><?xml version="1.0" encoding="utf-8"?>
<p:tagLst xmlns:a="http://schemas.openxmlformats.org/drawingml/2006/main" xmlns:r="http://schemas.openxmlformats.org/officeDocument/2006/relationships" xmlns:p="http://schemas.openxmlformats.org/presentationml/2006/main">
  <p:tag name="PA" val="v5.2.7"/>
</p:tagLst>
</file>

<file path=ppt/tags/tag150.xml><?xml version="1.0" encoding="utf-8"?>
<p:tagLst xmlns:a="http://schemas.openxmlformats.org/drawingml/2006/main" xmlns:r="http://schemas.openxmlformats.org/officeDocument/2006/relationships" xmlns:p="http://schemas.openxmlformats.org/presentationml/2006/main">
  <p:tag name="PA" val="v5.2.7"/>
</p:tagLst>
</file>

<file path=ppt/tags/tag151.xml><?xml version="1.0" encoding="utf-8"?>
<p:tagLst xmlns:a="http://schemas.openxmlformats.org/drawingml/2006/main" xmlns:r="http://schemas.openxmlformats.org/officeDocument/2006/relationships" xmlns:p="http://schemas.openxmlformats.org/presentationml/2006/main">
  <p:tag name="PA" val="v5.2.7"/>
</p:tagLst>
</file>

<file path=ppt/tags/tag152.xml><?xml version="1.0" encoding="utf-8"?>
<p:tagLst xmlns:a="http://schemas.openxmlformats.org/drawingml/2006/main" xmlns:r="http://schemas.openxmlformats.org/officeDocument/2006/relationships" xmlns:p="http://schemas.openxmlformats.org/presentationml/2006/main">
  <p:tag name="PA" val="v5.2.7"/>
</p:tagLst>
</file>

<file path=ppt/tags/tag16.xml><?xml version="1.0" encoding="utf-8"?>
<p:tagLst xmlns:a="http://schemas.openxmlformats.org/drawingml/2006/main" xmlns:r="http://schemas.openxmlformats.org/officeDocument/2006/relationships" xmlns:p="http://schemas.openxmlformats.org/presentationml/2006/main">
  <p:tag name="PA" val="v5.2.7"/>
</p:tagLst>
</file>

<file path=ppt/tags/tag17.xml><?xml version="1.0" encoding="utf-8"?>
<p:tagLst xmlns:a="http://schemas.openxmlformats.org/drawingml/2006/main" xmlns:r="http://schemas.openxmlformats.org/officeDocument/2006/relationships" xmlns:p="http://schemas.openxmlformats.org/presentationml/2006/main">
  <p:tag name="PA" val="v5.2.7"/>
</p:tagLst>
</file>

<file path=ppt/tags/tag18.xml><?xml version="1.0" encoding="utf-8"?>
<p:tagLst xmlns:a="http://schemas.openxmlformats.org/drawingml/2006/main" xmlns:r="http://schemas.openxmlformats.org/officeDocument/2006/relationships" xmlns:p="http://schemas.openxmlformats.org/presentationml/2006/main">
  <p:tag name="PA" val="v5.2.7"/>
</p:tagLst>
</file>

<file path=ppt/tags/tag19.xml><?xml version="1.0" encoding="utf-8"?>
<p:tagLst xmlns:a="http://schemas.openxmlformats.org/drawingml/2006/main" xmlns:r="http://schemas.openxmlformats.org/officeDocument/2006/relationships" xmlns:p="http://schemas.openxmlformats.org/presentationml/2006/main">
  <p:tag name="PA" val="v5.2.7"/>
</p:tagLst>
</file>

<file path=ppt/tags/tag2.xml><?xml version="1.0" encoding="utf-8"?>
<p:tagLst xmlns:a="http://schemas.openxmlformats.org/drawingml/2006/main" xmlns:r="http://schemas.openxmlformats.org/officeDocument/2006/relationships" xmlns:p="http://schemas.openxmlformats.org/presentationml/2006/main">
  <p:tag name="PA" val="v5.2.7"/>
</p:tagLst>
</file>

<file path=ppt/tags/tag20.xml><?xml version="1.0" encoding="utf-8"?>
<p:tagLst xmlns:a="http://schemas.openxmlformats.org/drawingml/2006/main" xmlns:r="http://schemas.openxmlformats.org/officeDocument/2006/relationships" xmlns:p="http://schemas.openxmlformats.org/presentationml/2006/main">
  <p:tag name="PA" val="v5.2.7"/>
</p:tagLst>
</file>

<file path=ppt/tags/tag21.xml><?xml version="1.0" encoding="utf-8"?>
<p:tagLst xmlns:a="http://schemas.openxmlformats.org/drawingml/2006/main" xmlns:r="http://schemas.openxmlformats.org/officeDocument/2006/relationships" xmlns:p="http://schemas.openxmlformats.org/presentationml/2006/main">
  <p:tag name="PA" val="v5.2.7"/>
</p:tagLst>
</file>

<file path=ppt/tags/tag22.xml><?xml version="1.0" encoding="utf-8"?>
<p:tagLst xmlns:a="http://schemas.openxmlformats.org/drawingml/2006/main" xmlns:r="http://schemas.openxmlformats.org/officeDocument/2006/relationships" xmlns:p="http://schemas.openxmlformats.org/presentationml/2006/main">
  <p:tag name="PA" val="v5.2.7"/>
</p:tagLst>
</file>

<file path=ppt/tags/tag23.xml><?xml version="1.0" encoding="utf-8"?>
<p:tagLst xmlns:a="http://schemas.openxmlformats.org/drawingml/2006/main" xmlns:r="http://schemas.openxmlformats.org/officeDocument/2006/relationships" xmlns:p="http://schemas.openxmlformats.org/presentationml/2006/main">
  <p:tag name="PA" val="v5.2.7"/>
</p:tagLst>
</file>

<file path=ppt/tags/tag24.xml><?xml version="1.0" encoding="utf-8"?>
<p:tagLst xmlns:a="http://schemas.openxmlformats.org/drawingml/2006/main" xmlns:r="http://schemas.openxmlformats.org/officeDocument/2006/relationships" xmlns:p="http://schemas.openxmlformats.org/presentationml/2006/main">
  <p:tag name="PA" val="v5.2.7"/>
</p:tagLst>
</file>

<file path=ppt/tags/tag25.xml><?xml version="1.0" encoding="utf-8"?>
<p:tagLst xmlns:a="http://schemas.openxmlformats.org/drawingml/2006/main" xmlns:r="http://schemas.openxmlformats.org/officeDocument/2006/relationships" xmlns:p="http://schemas.openxmlformats.org/presentationml/2006/main">
  <p:tag name="PA" val="v5.2.7"/>
</p:tagLst>
</file>

<file path=ppt/tags/tag26.xml><?xml version="1.0" encoding="utf-8"?>
<p:tagLst xmlns:a="http://schemas.openxmlformats.org/drawingml/2006/main" xmlns:r="http://schemas.openxmlformats.org/officeDocument/2006/relationships" xmlns:p="http://schemas.openxmlformats.org/presentationml/2006/main">
  <p:tag name="PA" val="v5.2.7"/>
</p:tagLst>
</file>

<file path=ppt/tags/tag27.xml><?xml version="1.0" encoding="utf-8"?>
<p:tagLst xmlns:a="http://schemas.openxmlformats.org/drawingml/2006/main" xmlns:r="http://schemas.openxmlformats.org/officeDocument/2006/relationships" xmlns:p="http://schemas.openxmlformats.org/presentationml/2006/main">
  <p:tag name="PA" val="v5.2.7"/>
</p:tagLst>
</file>

<file path=ppt/tags/tag28.xml><?xml version="1.0" encoding="utf-8"?>
<p:tagLst xmlns:a="http://schemas.openxmlformats.org/drawingml/2006/main" xmlns:r="http://schemas.openxmlformats.org/officeDocument/2006/relationships" xmlns:p="http://schemas.openxmlformats.org/presentationml/2006/main">
  <p:tag name="PA" val="v5.2.7"/>
</p:tagLst>
</file>

<file path=ppt/tags/tag29.xml><?xml version="1.0" encoding="utf-8"?>
<p:tagLst xmlns:a="http://schemas.openxmlformats.org/drawingml/2006/main" xmlns:r="http://schemas.openxmlformats.org/officeDocument/2006/relationships" xmlns:p="http://schemas.openxmlformats.org/presentationml/2006/main">
  <p:tag name="PA" val="v5.2.7"/>
</p:tagLst>
</file>

<file path=ppt/tags/tag3.xml><?xml version="1.0" encoding="utf-8"?>
<p:tagLst xmlns:a="http://schemas.openxmlformats.org/drawingml/2006/main" xmlns:r="http://schemas.openxmlformats.org/officeDocument/2006/relationships" xmlns:p="http://schemas.openxmlformats.org/presentationml/2006/main">
  <p:tag name="PA" val="v5.2.7"/>
</p:tagLst>
</file>

<file path=ppt/tags/tag30.xml><?xml version="1.0" encoding="utf-8"?>
<p:tagLst xmlns:a="http://schemas.openxmlformats.org/drawingml/2006/main" xmlns:r="http://schemas.openxmlformats.org/officeDocument/2006/relationships" xmlns:p="http://schemas.openxmlformats.org/presentationml/2006/main">
  <p:tag name="PA" val="v5.2.7"/>
</p:tagLst>
</file>

<file path=ppt/tags/tag31.xml><?xml version="1.0" encoding="utf-8"?>
<p:tagLst xmlns:a="http://schemas.openxmlformats.org/drawingml/2006/main" xmlns:r="http://schemas.openxmlformats.org/officeDocument/2006/relationships" xmlns:p="http://schemas.openxmlformats.org/presentationml/2006/main">
  <p:tag name="PA" val="v5.2.7"/>
</p:tagLst>
</file>

<file path=ppt/tags/tag32.xml><?xml version="1.0" encoding="utf-8"?>
<p:tagLst xmlns:a="http://schemas.openxmlformats.org/drawingml/2006/main" xmlns:r="http://schemas.openxmlformats.org/officeDocument/2006/relationships" xmlns:p="http://schemas.openxmlformats.org/presentationml/2006/main">
  <p:tag name="PA" val="v5.2.7"/>
</p:tagLst>
</file>

<file path=ppt/tags/tag33.xml><?xml version="1.0" encoding="utf-8"?>
<p:tagLst xmlns:a="http://schemas.openxmlformats.org/drawingml/2006/main" xmlns:r="http://schemas.openxmlformats.org/officeDocument/2006/relationships" xmlns:p="http://schemas.openxmlformats.org/presentationml/2006/main">
  <p:tag name="PA" val="v5.2.7"/>
</p:tagLst>
</file>

<file path=ppt/tags/tag34.xml><?xml version="1.0" encoding="utf-8"?>
<p:tagLst xmlns:a="http://schemas.openxmlformats.org/drawingml/2006/main" xmlns:r="http://schemas.openxmlformats.org/officeDocument/2006/relationships" xmlns:p="http://schemas.openxmlformats.org/presentationml/2006/main">
  <p:tag name="PA" val="v5.2.7"/>
</p:tagLst>
</file>

<file path=ppt/tags/tag35.xml><?xml version="1.0" encoding="utf-8"?>
<p:tagLst xmlns:a="http://schemas.openxmlformats.org/drawingml/2006/main" xmlns:r="http://schemas.openxmlformats.org/officeDocument/2006/relationships" xmlns:p="http://schemas.openxmlformats.org/presentationml/2006/main">
  <p:tag name="PA" val="v5.2.7"/>
</p:tagLst>
</file>

<file path=ppt/tags/tag36.xml><?xml version="1.0" encoding="utf-8"?>
<p:tagLst xmlns:a="http://schemas.openxmlformats.org/drawingml/2006/main" xmlns:r="http://schemas.openxmlformats.org/officeDocument/2006/relationships" xmlns:p="http://schemas.openxmlformats.org/presentationml/2006/main">
  <p:tag name="PA" val="v5.2.7"/>
</p:tagLst>
</file>

<file path=ppt/tags/tag37.xml><?xml version="1.0" encoding="utf-8"?>
<p:tagLst xmlns:a="http://schemas.openxmlformats.org/drawingml/2006/main" xmlns:r="http://schemas.openxmlformats.org/officeDocument/2006/relationships" xmlns:p="http://schemas.openxmlformats.org/presentationml/2006/main">
  <p:tag name="PA" val="v5.2.7"/>
</p:tagLst>
</file>

<file path=ppt/tags/tag38.xml><?xml version="1.0" encoding="utf-8"?>
<p:tagLst xmlns:a="http://schemas.openxmlformats.org/drawingml/2006/main" xmlns:r="http://schemas.openxmlformats.org/officeDocument/2006/relationships" xmlns:p="http://schemas.openxmlformats.org/presentationml/2006/main">
  <p:tag name="PA" val="v5.2.7"/>
</p:tagLst>
</file>

<file path=ppt/tags/tag39.xml><?xml version="1.0" encoding="utf-8"?>
<p:tagLst xmlns:a="http://schemas.openxmlformats.org/drawingml/2006/main" xmlns:r="http://schemas.openxmlformats.org/officeDocument/2006/relationships" xmlns:p="http://schemas.openxmlformats.org/presentationml/2006/main">
  <p:tag name="PA" val="v5.2.7"/>
</p:tagLst>
</file>

<file path=ppt/tags/tag4.xml><?xml version="1.0" encoding="utf-8"?>
<p:tagLst xmlns:a="http://schemas.openxmlformats.org/drawingml/2006/main" xmlns:r="http://schemas.openxmlformats.org/officeDocument/2006/relationships" xmlns:p="http://schemas.openxmlformats.org/presentationml/2006/main">
  <p:tag name="PA" val="v5.2.7"/>
</p:tagLst>
</file>

<file path=ppt/tags/tag40.xml><?xml version="1.0" encoding="utf-8"?>
<p:tagLst xmlns:a="http://schemas.openxmlformats.org/drawingml/2006/main" xmlns:r="http://schemas.openxmlformats.org/officeDocument/2006/relationships" xmlns:p="http://schemas.openxmlformats.org/presentationml/2006/main">
  <p:tag name="PA" val="v5.2.7"/>
</p:tagLst>
</file>

<file path=ppt/tags/tag41.xml><?xml version="1.0" encoding="utf-8"?>
<p:tagLst xmlns:a="http://schemas.openxmlformats.org/drawingml/2006/main" xmlns:r="http://schemas.openxmlformats.org/officeDocument/2006/relationships" xmlns:p="http://schemas.openxmlformats.org/presentationml/2006/main">
  <p:tag name="PA" val="v5.2.7"/>
</p:tagLst>
</file>

<file path=ppt/tags/tag42.xml><?xml version="1.0" encoding="utf-8"?>
<p:tagLst xmlns:a="http://schemas.openxmlformats.org/drawingml/2006/main" xmlns:r="http://schemas.openxmlformats.org/officeDocument/2006/relationships" xmlns:p="http://schemas.openxmlformats.org/presentationml/2006/main">
  <p:tag name="PA" val="v5.2.7"/>
</p:tagLst>
</file>

<file path=ppt/tags/tag43.xml><?xml version="1.0" encoding="utf-8"?>
<p:tagLst xmlns:a="http://schemas.openxmlformats.org/drawingml/2006/main" xmlns:r="http://schemas.openxmlformats.org/officeDocument/2006/relationships" xmlns:p="http://schemas.openxmlformats.org/presentationml/2006/main">
  <p:tag name="PA" val="v5.2.7"/>
</p:tagLst>
</file>

<file path=ppt/tags/tag44.xml><?xml version="1.0" encoding="utf-8"?>
<p:tagLst xmlns:a="http://schemas.openxmlformats.org/drawingml/2006/main" xmlns:r="http://schemas.openxmlformats.org/officeDocument/2006/relationships" xmlns:p="http://schemas.openxmlformats.org/presentationml/2006/main">
  <p:tag name="PA" val="v5.2.7"/>
</p:tagLst>
</file>

<file path=ppt/tags/tag45.xml><?xml version="1.0" encoding="utf-8"?>
<p:tagLst xmlns:a="http://schemas.openxmlformats.org/drawingml/2006/main" xmlns:r="http://schemas.openxmlformats.org/officeDocument/2006/relationships" xmlns:p="http://schemas.openxmlformats.org/presentationml/2006/main">
  <p:tag name="PA" val="v5.2.7"/>
</p:tagLst>
</file>

<file path=ppt/tags/tag46.xml><?xml version="1.0" encoding="utf-8"?>
<p:tagLst xmlns:a="http://schemas.openxmlformats.org/drawingml/2006/main" xmlns:r="http://schemas.openxmlformats.org/officeDocument/2006/relationships" xmlns:p="http://schemas.openxmlformats.org/presentationml/2006/main">
  <p:tag name="PA" val="v5.2.7"/>
</p:tagLst>
</file>

<file path=ppt/tags/tag47.xml><?xml version="1.0" encoding="utf-8"?>
<p:tagLst xmlns:a="http://schemas.openxmlformats.org/drawingml/2006/main" xmlns:r="http://schemas.openxmlformats.org/officeDocument/2006/relationships" xmlns:p="http://schemas.openxmlformats.org/presentationml/2006/main">
  <p:tag name="PA" val="v5.2.7"/>
</p:tagLst>
</file>

<file path=ppt/tags/tag48.xml><?xml version="1.0" encoding="utf-8"?>
<p:tagLst xmlns:a="http://schemas.openxmlformats.org/drawingml/2006/main" xmlns:r="http://schemas.openxmlformats.org/officeDocument/2006/relationships" xmlns:p="http://schemas.openxmlformats.org/presentationml/2006/main">
  <p:tag name="PA" val="v5.2.7"/>
</p:tagLst>
</file>

<file path=ppt/tags/tag49.xml><?xml version="1.0" encoding="utf-8"?>
<p:tagLst xmlns:a="http://schemas.openxmlformats.org/drawingml/2006/main" xmlns:r="http://schemas.openxmlformats.org/officeDocument/2006/relationships" xmlns:p="http://schemas.openxmlformats.org/presentationml/2006/main">
  <p:tag name="PA" val="v5.2.7"/>
</p:tagLst>
</file>

<file path=ppt/tags/tag5.xml><?xml version="1.0" encoding="utf-8"?>
<p:tagLst xmlns:a="http://schemas.openxmlformats.org/drawingml/2006/main" xmlns:r="http://schemas.openxmlformats.org/officeDocument/2006/relationships" xmlns:p="http://schemas.openxmlformats.org/presentationml/2006/main">
  <p:tag name="PA" val="v5.2.7"/>
</p:tagLst>
</file>

<file path=ppt/tags/tag50.xml><?xml version="1.0" encoding="utf-8"?>
<p:tagLst xmlns:a="http://schemas.openxmlformats.org/drawingml/2006/main" xmlns:r="http://schemas.openxmlformats.org/officeDocument/2006/relationships" xmlns:p="http://schemas.openxmlformats.org/presentationml/2006/main">
  <p:tag name="PA" val="v5.2.7"/>
</p:tagLst>
</file>

<file path=ppt/tags/tag51.xml><?xml version="1.0" encoding="utf-8"?>
<p:tagLst xmlns:a="http://schemas.openxmlformats.org/drawingml/2006/main" xmlns:r="http://schemas.openxmlformats.org/officeDocument/2006/relationships" xmlns:p="http://schemas.openxmlformats.org/presentationml/2006/main">
  <p:tag name="PA" val="v5.2.7"/>
</p:tagLst>
</file>

<file path=ppt/tags/tag52.xml><?xml version="1.0" encoding="utf-8"?>
<p:tagLst xmlns:a="http://schemas.openxmlformats.org/drawingml/2006/main" xmlns:r="http://schemas.openxmlformats.org/officeDocument/2006/relationships" xmlns:p="http://schemas.openxmlformats.org/presentationml/2006/main">
  <p:tag name="PA" val="v5.2.7"/>
</p:tagLst>
</file>

<file path=ppt/tags/tag53.xml><?xml version="1.0" encoding="utf-8"?>
<p:tagLst xmlns:a="http://schemas.openxmlformats.org/drawingml/2006/main" xmlns:r="http://schemas.openxmlformats.org/officeDocument/2006/relationships" xmlns:p="http://schemas.openxmlformats.org/presentationml/2006/main">
  <p:tag name="PA" val="v5.2.7"/>
</p:tagLst>
</file>

<file path=ppt/tags/tag54.xml><?xml version="1.0" encoding="utf-8"?>
<p:tagLst xmlns:a="http://schemas.openxmlformats.org/drawingml/2006/main" xmlns:r="http://schemas.openxmlformats.org/officeDocument/2006/relationships" xmlns:p="http://schemas.openxmlformats.org/presentationml/2006/main">
  <p:tag name="PA" val="v5.2.7"/>
</p:tagLst>
</file>

<file path=ppt/tags/tag55.xml><?xml version="1.0" encoding="utf-8"?>
<p:tagLst xmlns:a="http://schemas.openxmlformats.org/drawingml/2006/main" xmlns:r="http://schemas.openxmlformats.org/officeDocument/2006/relationships" xmlns:p="http://schemas.openxmlformats.org/presentationml/2006/main">
  <p:tag name="PA" val="v5.2.7"/>
</p:tagLst>
</file>

<file path=ppt/tags/tag56.xml><?xml version="1.0" encoding="utf-8"?>
<p:tagLst xmlns:a="http://schemas.openxmlformats.org/drawingml/2006/main" xmlns:r="http://schemas.openxmlformats.org/officeDocument/2006/relationships" xmlns:p="http://schemas.openxmlformats.org/presentationml/2006/main">
  <p:tag name="PA" val="v5.2.7"/>
</p:tagLst>
</file>

<file path=ppt/tags/tag57.xml><?xml version="1.0" encoding="utf-8"?>
<p:tagLst xmlns:a="http://schemas.openxmlformats.org/drawingml/2006/main" xmlns:r="http://schemas.openxmlformats.org/officeDocument/2006/relationships" xmlns:p="http://schemas.openxmlformats.org/presentationml/2006/main">
  <p:tag name="PA" val="v5.2.7"/>
</p:tagLst>
</file>

<file path=ppt/tags/tag58.xml><?xml version="1.0" encoding="utf-8"?>
<p:tagLst xmlns:a="http://schemas.openxmlformats.org/drawingml/2006/main" xmlns:r="http://schemas.openxmlformats.org/officeDocument/2006/relationships" xmlns:p="http://schemas.openxmlformats.org/presentationml/2006/main">
  <p:tag name="PA" val="v5.2.7"/>
</p:tagLst>
</file>

<file path=ppt/tags/tag59.xml><?xml version="1.0" encoding="utf-8"?>
<p:tagLst xmlns:a="http://schemas.openxmlformats.org/drawingml/2006/main" xmlns:r="http://schemas.openxmlformats.org/officeDocument/2006/relationships" xmlns:p="http://schemas.openxmlformats.org/presentationml/2006/main">
  <p:tag name="PA" val="v5.2.7"/>
</p:tagLst>
</file>

<file path=ppt/tags/tag6.xml><?xml version="1.0" encoding="utf-8"?>
<p:tagLst xmlns:a="http://schemas.openxmlformats.org/drawingml/2006/main" xmlns:r="http://schemas.openxmlformats.org/officeDocument/2006/relationships" xmlns:p="http://schemas.openxmlformats.org/presentationml/2006/main">
  <p:tag name="PA" val="v5.2.7"/>
</p:tagLst>
</file>

<file path=ppt/tags/tag60.xml><?xml version="1.0" encoding="utf-8"?>
<p:tagLst xmlns:a="http://schemas.openxmlformats.org/drawingml/2006/main" xmlns:r="http://schemas.openxmlformats.org/officeDocument/2006/relationships" xmlns:p="http://schemas.openxmlformats.org/presentationml/2006/main">
  <p:tag name="PA" val="v5.2.7"/>
</p:tagLst>
</file>

<file path=ppt/tags/tag61.xml><?xml version="1.0" encoding="utf-8"?>
<p:tagLst xmlns:a="http://schemas.openxmlformats.org/drawingml/2006/main" xmlns:r="http://schemas.openxmlformats.org/officeDocument/2006/relationships" xmlns:p="http://schemas.openxmlformats.org/presentationml/2006/main">
  <p:tag name="PA" val="v5.2.7"/>
</p:tagLst>
</file>

<file path=ppt/tags/tag62.xml><?xml version="1.0" encoding="utf-8"?>
<p:tagLst xmlns:a="http://schemas.openxmlformats.org/drawingml/2006/main" xmlns:r="http://schemas.openxmlformats.org/officeDocument/2006/relationships" xmlns:p="http://schemas.openxmlformats.org/presentationml/2006/main">
  <p:tag name="PA" val="v5.2.7"/>
</p:tagLst>
</file>

<file path=ppt/tags/tag63.xml><?xml version="1.0" encoding="utf-8"?>
<p:tagLst xmlns:a="http://schemas.openxmlformats.org/drawingml/2006/main" xmlns:r="http://schemas.openxmlformats.org/officeDocument/2006/relationships" xmlns:p="http://schemas.openxmlformats.org/presentationml/2006/main">
  <p:tag name="PA" val="v5.2.7"/>
</p:tagLst>
</file>

<file path=ppt/tags/tag64.xml><?xml version="1.0" encoding="utf-8"?>
<p:tagLst xmlns:a="http://schemas.openxmlformats.org/drawingml/2006/main" xmlns:r="http://schemas.openxmlformats.org/officeDocument/2006/relationships" xmlns:p="http://schemas.openxmlformats.org/presentationml/2006/main">
  <p:tag name="PA" val="v5.2.7"/>
</p:tagLst>
</file>

<file path=ppt/tags/tag65.xml><?xml version="1.0" encoding="utf-8"?>
<p:tagLst xmlns:a="http://schemas.openxmlformats.org/drawingml/2006/main" xmlns:r="http://schemas.openxmlformats.org/officeDocument/2006/relationships" xmlns:p="http://schemas.openxmlformats.org/presentationml/2006/main">
  <p:tag name="PA" val="v5.2.7"/>
</p:tagLst>
</file>

<file path=ppt/tags/tag66.xml><?xml version="1.0" encoding="utf-8"?>
<p:tagLst xmlns:a="http://schemas.openxmlformats.org/drawingml/2006/main" xmlns:r="http://schemas.openxmlformats.org/officeDocument/2006/relationships" xmlns:p="http://schemas.openxmlformats.org/presentationml/2006/main">
  <p:tag name="PA" val="v5.2.7"/>
</p:tagLst>
</file>

<file path=ppt/tags/tag67.xml><?xml version="1.0" encoding="utf-8"?>
<p:tagLst xmlns:a="http://schemas.openxmlformats.org/drawingml/2006/main" xmlns:r="http://schemas.openxmlformats.org/officeDocument/2006/relationships" xmlns:p="http://schemas.openxmlformats.org/presentationml/2006/main">
  <p:tag name="PA" val="v5.2.7"/>
</p:tagLst>
</file>

<file path=ppt/tags/tag68.xml><?xml version="1.0" encoding="utf-8"?>
<p:tagLst xmlns:a="http://schemas.openxmlformats.org/drawingml/2006/main" xmlns:r="http://schemas.openxmlformats.org/officeDocument/2006/relationships" xmlns:p="http://schemas.openxmlformats.org/presentationml/2006/main">
  <p:tag name="PA" val="v5.2.7"/>
</p:tagLst>
</file>

<file path=ppt/tags/tag69.xml><?xml version="1.0" encoding="utf-8"?>
<p:tagLst xmlns:a="http://schemas.openxmlformats.org/drawingml/2006/main" xmlns:r="http://schemas.openxmlformats.org/officeDocument/2006/relationships" xmlns:p="http://schemas.openxmlformats.org/presentationml/2006/main">
  <p:tag name="PA" val="v5.2.7"/>
</p:tagLst>
</file>

<file path=ppt/tags/tag7.xml><?xml version="1.0" encoding="utf-8"?>
<p:tagLst xmlns:a="http://schemas.openxmlformats.org/drawingml/2006/main" xmlns:r="http://schemas.openxmlformats.org/officeDocument/2006/relationships" xmlns:p="http://schemas.openxmlformats.org/presentationml/2006/main">
  <p:tag name="PA" val="v5.2.7"/>
</p:tagLst>
</file>

<file path=ppt/tags/tag70.xml><?xml version="1.0" encoding="utf-8"?>
<p:tagLst xmlns:a="http://schemas.openxmlformats.org/drawingml/2006/main" xmlns:r="http://schemas.openxmlformats.org/officeDocument/2006/relationships" xmlns:p="http://schemas.openxmlformats.org/presentationml/2006/main">
  <p:tag name="PA" val="v5.2.7"/>
</p:tagLst>
</file>

<file path=ppt/tags/tag71.xml><?xml version="1.0" encoding="utf-8"?>
<p:tagLst xmlns:a="http://schemas.openxmlformats.org/drawingml/2006/main" xmlns:r="http://schemas.openxmlformats.org/officeDocument/2006/relationships" xmlns:p="http://schemas.openxmlformats.org/presentationml/2006/main">
  <p:tag name="PA" val="v5.2.7"/>
</p:tagLst>
</file>

<file path=ppt/tags/tag72.xml><?xml version="1.0" encoding="utf-8"?>
<p:tagLst xmlns:a="http://schemas.openxmlformats.org/drawingml/2006/main" xmlns:r="http://schemas.openxmlformats.org/officeDocument/2006/relationships" xmlns:p="http://schemas.openxmlformats.org/presentationml/2006/main">
  <p:tag name="PA" val="v5.2.7"/>
</p:tagLst>
</file>

<file path=ppt/tags/tag73.xml><?xml version="1.0" encoding="utf-8"?>
<p:tagLst xmlns:a="http://schemas.openxmlformats.org/drawingml/2006/main" xmlns:r="http://schemas.openxmlformats.org/officeDocument/2006/relationships" xmlns:p="http://schemas.openxmlformats.org/presentationml/2006/main">
  <p:tag name="PA" val="v5.2.7"/>
</p:tagLst>
</file>

<file path=ppt/tags/tag74.xml><?xml version="1.0" encoding="utf-8"?>
<p:tagLst xmlns:a="http://schemas.openxmlformats.org/drawingml/2006/main" xmlns:r="http://schemas.openxmlformats.org/officeDocument/2006/relationships" xmlns:p="http://schemas.openxmlformats.org/presentationml/2006/main">
  <p:tag name="PA" val="v5.2.7"/>
</p:tagLst>
</file>

<file path=ppt/tags/tag75.xml><?xml version="1.0" encoding="utf-8"?>
<p:tagLst xmlns:a="http://schemas.openxmlformats.org/drawingml/2006/main" xmlns:r="http://schemas.openxmlformats.org/officeDocument/2006/relationships" xmlns:p="http://schemas.openxmlformats.org/presentationml/2006/main">
  <p:tag name="PA" val="v5.2.7"/>
</p:tagLst>
</file>

<file path=ppt/tags/tag76.xml><?xml version="1.0" encoding="utf-8"?>
<p:tagLst xmlns:a="http://schemas.openxmlformats.org/drawingml/2006/main" xmlns:r="http://schemas.openxmlformats.org/officeDocument/2006/relationships" xmlns:p="http://schemas.openxmlformats.org/presentationml/2006/main">
  <p:tag name="PA" val="v5.2.7"/>
</p:tagLst>
</file>

<file path=ppt/tags/tag77.xml><?xml version="1.0" encoding="utf-8"?>
<p:tagLst xmlns:a="http://schemas.openxmlformats.org/drawingml/2006/main" xmlns:r="http://schemas.openxmlformats.org/officeDocument/2006/relationships" xmlns:p="http://schemas.openxmlformats.org/presentationml/2006/main">
  <p:tag name="PA" val="v5.2.7"/>
</p:tagLst>
</file>

<file path=ppt/tags/tag78.xml><?xml version="1.0" encoding="utf-8"?>
<p:tagLst xmlns:a="http://schemas.openxmlformats.org/drawingml/2006/main" xmlns:r="http://schemas.openxmlformats.org/officeDocument/2006/relationships" xmlns:p="http://schemas.openxmlformats.org/presentationml/2006/main">
  <p:tag name="PA" val="v5.2.7"/>
</p:tagLst>
</file>

<file path=ppt/tags/tag79.xml><?xml version="1.0" encoding="utf-8"?>
<p:tagLst xmlns:a="http://schemas.openxmlformats.org/drawingml/2006/main" xmlns:r="http://schemas.openxmlformats.org/officeDocument/2006/relationships" xmlns:p="http://schemas.openxmlformats.org/presentationml/2006/main">
  <p:tag name="PA" val="v5.2.7"/>
</p:tagLst>
</file>

<file path=ppt/tags/tag8.xml><?xml version="1.0" encoding="utf-8"?>
<p:tagLst xmlns:a="http://schemas.openxmlformats.org/drawingml/2006/main" xmlns:r="http://schemas.openxmlformats.org/officeDocument/2006/relationships" xmlns:p="http://schemas.openxmlformats.org/presentationml/2006/main">
  <p:tag name="PA" val="v5.2.7"/>
</p:tagLst>
</file>

<file path=ppt/tags/tag80.xml><?xml version="1.0" encoding="utf-8"?>
<p:tagLst xmlns:a="http://schemas.openxmlformats.org/drawingml/2006/main" xmlns:r="http://schemas.openxmlformats.org/officeDocument/2006/relationships" xmlns:p="http://schemas.openxmlformats.org/presentationml/2006/main">
  <p:tag name="PA" val="v5.2.7"/>
</p:tagLst>
</file>

<file path=ppt/tags/tag81.xml><?xml version="1.0" encoding="utf-8"?>
<p:tagLst xmlns:a="http://schemas.openxmlformats.org/drawingml/2006/main" xmlns:r="http://schemas.openxmlformats.org/officeDocument/2006/relationships" xmlns:p="http://schemas.openxmlformats.org/presentationml/2006/main">
  <p:tag name="PA" val="v5.2.7"/>
</p:tagLst>
</file>

<file path=ppt/tags/tag82.xml><?xml version="1.0" encoding="utf-8"?>
<p:tagLst xmlns:a="http://schemas.openxmlformats.org/drawingml/2006/main" xmlns:r="http://schemas.openxmlformats.org/officeDocument/2006/relationships" xmlns:p="http://schemas.openxmlformats.org/presentationml/2006/main">
  <p:tag name="PA" val="v5.2.7"/>
</p:tagLst>
</file>

<file path=ppt/tags/tag83.xml><?xml version="1.0" encoding="utf-8"?>
<p:tagLst xmlns:a="http://schemas.openxmlformats.org/drawingml/2006/main" xmlns:r="http://schemas.openxmlformats.org/officeDocument/2006/relationships" xmlns:p="http://schemas.openxmlformats.org/presentationml/2006/main">
  <p:tag name="PA" val="v5.2.7"/>
</p:tagLst>
</file>

<file path=ppt/tags/tag84.xml><?xml version="1.0" encoding="utf-8"?>
<p:tagLst xmlns:a="http://schemas.openxmlformats.org/drawingml/2006/main" xmlns:r="http://schemas.openxmlformats.org/officeDocument/2006/relationships" xmlns:p="http://schemas.openxmlformats.org/presentationml/2006/main">
  <p:tag name="PA" val="v5.2.7"/>
</p:tagLst>
</file>

<file path=ppt/tags/tag85.xml><?xml version="1.0" encoding="utf-8"?>
<p:tagLst xmlns:a="http://schemas.openxmlformats.org/drawingml/2006/main" xmlns:r="http://schemas.openxmlformats.org/officeDocument/2006/relationships" xmlns:p="http://schemas.openxmlformats.org/presentationml/2006/main">
  <p:tag name="PA" val="v5.2.7"/>
</p:tagLst>
</file>

<file path=ppt/tags/tag86.xml><?xml version="1.0" encoding="utf-8"?>
<p:tagLst xmlns:a="http://schemas.openxmlformats.org/drawingml/2006/main" xmlns:r="http://schemas.openxmlformats.org/officeDocument/2006/relationships" xmlns:p="http://schemas.openxmlformats.org/presentationml/2006/main">
  <p:tag name="PA" val="v5.2.7"/>
</p:tagLst>
</file>

<file path=ppt/tags/tag87.xml><?xml version="1.0" encoding="utf-8"?>
<p:tagLst xmlns:a="http://schemas.openxmlformats.org/drawingml/2006/main" xmlns:r="http://schemas.openxmlformats.org/officeDocument/2006/relationships" xmlns:p="http://schemas.openxmlformats.org/presentationml/2006/main">
  <p:tag name="PA" val="v5.2.7"/>
</p:tagLst>
</file>

<file path=ppt/tags/tag88.xml><?xml version="1.0" encoding="utf-8"?>
<p:tagLst xmlns:a="http://schemas.openxmlformats.org/drawingml/2006/main" xmlns:r="http://schemas.openxmlformats.org/officeDocument/2006/relationships" xmlns:p="http://schemas.openxmlformats.org/presentationml/2006/main">
  <p:tag name="PA" val="v5.2.7"/>
</p:tagLst>
</file>

<file path=ppt/tags/tag89.xml><?xml version="1.0" encoding="utf-8"?>
<p:tagLst xmlns:a="http://schemas.openxmlformats.org/drawingml/2006/main" xmlns:r="http://schemas.openxmlformats.org/officeDocument/2006/relationships" xmlns:p="http://schemas.openxmlformats.org/presentationml/2006/main">
  <p:tag name="PA" val="v5.2.7"/>
</p:tagLst>
</file>

<file path=ppt/tags/tag9.xml><?xml version="1.0" encoding="utf-8"?>
<p:tagLst xmlns:a="http://schemas.openxmlformats.org/drawingml/2006/main" xmlns:r="http://schemas.openxmlformats.org/officeDocument/2006/relationships" xmlns:p="http://schemas.openxmlformats.org/presentationml/2006/main">
  <p:tag name="PA" val="v5.2.7"/>
</p:tagLst>
</file>

<file path=ppt/tags/tag90.xml><?xml version="1.0" encoding="utf-8"?>
<p:tagLst xmlns:a="http://schemas.openxmlformats.org/drawingml/2006/main" xmlns:r="http://schemas.openxmlformats.org/officeDocument/2006/relationships" xmlns:p="http://schemas.openxmlformats.org/presentationml/2006/main">
  <p:tag name="PA" val="v5.2.7"/>
</p:tagLst>
</file>

<file path=ppt/tags/tag91.xml><?xml version="1.0" encoding="utf-8"?>
<p:tagLst xmlns:a="http://schemas.openxmlformats.org/drawingml/2006/main" xmlns:r="http://schemas.openxmlformats.org/officeDocument/2006/relationships" xmlns:p="http://schemas.openxmlformats.org/presentationml/2006/main">
  <p:tag name="PA" val="v5.2.7"/>
</p:tagLst>
</file>

<file path=ppt/tags/tag92.xml><?xml version="1.0" encoding="utf-8"?>
<p:tagLst xmlns:a="http://schemas.openxmlformats.org/drawingml/2006/main" xmlns:r="http://schemas.openxmlformats.org/officeDocument/2006/relationships" xmlns:p="http://schemas.openxmlformats.org/presentationml/2006/main">
  <p:tag name="PA" val="v5.2.7"/>
</p:tagLst>
</file>

<file path=ppt/tags/tag93.xml><?xml version="1.0" encoding="utf-8"?>
<p:tagLst xmlns:a="http://schemas.openxmlformats.org/drawingml/2006/main" xmlns:r="http://schemas.openxmlformats.org/officeDocument/2006/relationships" xmlns:p="http://schemas.openxmlformats.org/presentationml/2006/main">
  <p:tag name="PA" val="v5.2.7"/>
</p:tagLst>
</file>

<file path=ppt/tags/tag94.xml><?xml version="1.0" encoding="utf-8"?>
<p:tagLst xmlns:a="http://schemas.openxmlformats.org/drawingml/2006/main" xmlns:r="http://schemas.openxmlformats.org/officeDocument/2006/relationships" xmlns:p="http://schemas.openxmlformats.org/presentationml/2006/main">
  <p:tag name="PA" val="v5.2.7"/>
</p:tagLst>
</file>

<file path=ppt/tags/tag95.xml><?xml version="1.0" encoding="utf-8"?>
<p:tagLst xmlns:a="http://schemas.openxmlformats.org/drawingml/2006/main" xmlns:r="http://schemas.openxmlformats.org/officeDocument/2006/relationships" xmlns:p="http://schemas.openxmlformats.org/presentationml/2006/main">
  <p:tag name="PA" val="v5.2.7"/>
</p:tagLst>
</file>

<file path=ppt/tags/tag96.xml><?xml version="1.0" encoding="utf-8"?>
<p:tagLst xmlns:a="http://schemas.openxmlformats.org/drawingml/2006/main" xmlns:r="http://schemas.openxmlformats.org/officeDocument/2006/relationships" xmlns:p="http://schemas.openxmlformats.org/presentationml/2006/main">
  <p:tag name="PA" val="v5.2.7"/>
</p:tagLst>
</file>

<file path=ppt/tags/tag97.xml><?xml version="1.0" encoding="utf-8"?>
<p:tagLst xmlns:a="http://schemas.openxmlformats.org/drawingml/2006/main" xmlns:r="http://schemas.openxmlformats.org/officeDocument/2006/relationships" xmlns:p="http://schemas.openxmlformats.org/presentationml/2006/main">
  <p:tag name="PA" val="v5.2.7"/>
</p:tagLst>
</file>

<file path=ppt/tags/tag98.xml><?xml version="1.0" encoding="utf-8"?>
<p:tagLst xmlns:a="http://schemas.openxmlformats.org/drawingml/2006/main" xmlns:r="http://schemas.openxmlformats.org/officeDocument/2006/relationships" xmlns:p="http://schemas.openxmlformats.org/presentationml/2006/main">
  <p:tag name="PA" val="v5.2.7"/>
</p:tagLst>
</file>

<file path=ppt/tags/tag99.xml><?xml version="1.0" encoding="utf-8"?>
<p:tagLst xmlns:a="http://schemas.openxmlformats.org/drawingml/2006/main" xmlns:r="http://schemas.openxmlformats.org/officeDocument/2006/relationships" xmlns:p="http://schemas.openxmlformats.org/presentationml/2006/main">
  <p:tag name="PA" val="v5.2.7"/>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1622</Words>
  <Application>Microsoft Office PowerPoint</Application>
  <PresentationFormat>宽屏</PresentationFormat>
  <Paragraphs>174</Paragraphs>
  <Slides>26</Slides>
  <Notes>24</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26</vt:i4>
      </vt:variant>
    </vt:vector>
  </HeadingPairs>
  <TitlesOfParts>
    <vt:vector size="37" baseType="lpstr">
      <vt:lpstr>Meiryo</vt:lpstr>
      <vt:lpstr>等线</vt:lpstr>
      <vt:lpstr>思源黑体 CN Normal</vt:lpstr>
      <vt:lpstr>宋体</vt:lpstr>
      <vt:lpstr>微软雅黑</vt:lpstr>
      <vt:lpstr>字体视界-NEW魏碑体</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116</cp:revision>
  <dcterms:created xsi:type="dcterms:W3CDTF">2019-08-01T02:11:00Z</dcterms:created>
  <dcterms:modified xsi:type="dcterms:W3CDTF">2021-09-27T00:35:44Z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0E14F9321F094A2B8861E545591DEBE4</vt:lpwstr>
  </property>
  <property fmtid="{D5CDD505-2E9C-101B-9397-08002B2CF9AE}" pid="3" name="KSOProductBuildVer">
    <vt:lpwstr>2052-11.1.0.10700</vt:lpwstr>
  </property>
</Properties>
</file>