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73" r:id="rId3"/>
  </p:sldMasterIdLst>
  <p:notesMasterIdLst>
    <p:notesMasterId r:id="rId29"/>
  </p:notesMasterIdLst>
  <p:sldIdLst>
    <p:sldId id="257" r:id="rId4"/>
    <p:sldId id="256" r:id="rId5"/>
    <p:sldId id="258" r:id="rId6"/>
    <p:sldId id="264" r:id="rId7"/>
    <p:sldId id="265" r:id="rId8"/>
    <p:sldId id="267" r:id="rId9"/>
    <p:sldId id="266" r:id="rId10"/>
    <p:sldId id="259" r:id="rId11"/>
    <p:sldId id="268" r:id="rId12"/>
    <p:sldId id="269" r:id="rId13"/>
    <p:sldId id="270" r:id="rId14"/>
    <p:sldId id="271" r:id="rId15"/>
    <p:sldId id="260" r:id="rId16"/>
    <p:sldId id="273" r:id="rId17"/>
    <p:sldId id="274" r:id="rId18"/>
    <p:sldId id="275" r:id="rId19"/>
    <p:sldId id="272" r:id="rId20"/>
    <p:sldId id="276" r:id="rId21"/>
    <p:sldId id="277" r:id="rId22"/>
    <p:sldId id="278" r:id="rId23"/>
    <p:sldId id="261" r:id="rId24"/>
    <p:sldId id="279" r:id="rId25"/>
    <p:sldId id="280" r:id="rId26"/>
    <p:sldId id="262" r:id="rId27"/>
    <p:sldId id="281"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4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6" d="100"/>
          <a:sy n="86" d="100"/>
        </p:scale>
        <p:origin x="28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3A2AC5C6-792A-4062-9425-4BB40F2D0BBB}" type="datetimeFigureOut">
              <a:rPr lang="zh-CN" altLang="en-US" smtClean="0"/>
              <a:t>2018/6/13</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6088473C-940C-4BD7-B451-AEF59159D072}" type="slidenum">
              <a:rPr lang="zh-CN" altLang="en-US" smtClean="0"/>
              <a:t>‹#›</a:t>
            </a:fld>
            <a:endParaRPr lang="zh-CN" altLang="en-US"/>
          </a:p>
        </p:txBody>
      </p:sp>
    </p:spTree>
    <p:extLst>
      <p:ext uri="{BB962C8B-B14F-4D97-AF65-F5344CB8AC3E}">
        <p14:creationId xmlns:p14="http://schemas.microsoft.com/office/powerpoint/2010/main" val="946330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43049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2018/6/13</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24" y="2130426"/>
            <a:ext cx="1036347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48" y="3886200"/>
            <a:ext cx="8534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16" y="6356351"/>
            <a:ext cx="2844875" cy="365125"/>
          </a:xfrm>
        </p:spPr>
        <p:txBody>
          <a:bodyPr/>
          <a:lstStyle/>
          <a:p>
            <a:fld id="{43646AF6-079C-4A6C-A23E-6B3DC0DC94CB}" type="datetimeFigureOut">
              <a:rPr lang="zh-CN" altLang="en-US" smtClean="0"/>
              <a:t>2018/6/13</a:t>
            </a:fld>
            <a:endParaRPr lang="zh-CN" altLang="en-US"/>
          </a:p>
        </p:txBody>
      </p:sp>
      <p:sp>
        <p:nvSpPr>
          <p:cNvPr id="5" name="页脚占位符 4"/>
          <p:cNvSpPr>
            <a:spLocks noGrp="1"/>
          </p:cNvSpPr>
          <p:nvPr>
            <p:ph type="ftr" sz="quarter" idx="11"/>
          </p:nvPr>
        </p:nvSpPr>
        <p:spPr>
          <a:xfrm>
            <a:off x="4165709" y="6356351"/>
            <a:ext cx="3860900" cy="365125"/>
          </a:xfrm>
        </p:spPr>
        <p:txBody>
          <a:bodyPr/>
          <a:lstStyle/>
          <a:p>
            <a:endParaRPr lang="zh-CN" altLang="en-US"/>
          </a:p>
        </p:txBody>
      </p:sp>
      <p:sp>
        <p:nvSpPr>
          <p:cNvPr id="6" name="灯片编号占位符 5"/>
          <p:cNvSpPr>
            <a:spLocks noGrp="1"/>
          </p:cNvSpPr>
          <p:nvPr>
            <p:ph type="sldNum" sz="quarter" idx="12"/>
          </p:nvPr>
        </p:nvSpPr>
        <p:spPr>
          <a:xfrm>
            <a:off x="8737828" y="6356351"/>
            <a:ext cx="2844875" cy="365125"/>
          </a:xfrm>
        </p:spPr>
        <p:txBody>
          <a:bodyPr/>
          <a:lstStyle/>
          <a:p>
            <a:fld id="{8CA88234-A666-473A-AE80-E57EA0758E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16" y="274638"/>
            <a:ext cx="10973087"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16" y="1600201"/>
            <a:ext cx="10973087"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16" y="6356351"/>
            <a:ext cx="2844875" cy="365125"/>
          </a:xfrm>
        </p:spPr>
        <p:txBody>
          <a:bodyPr/>
          <a:lstStyle/>
          <a:p>
            <a:fld id="{43646AF6-079C-4A6C-A23E-6B3DC0DC94CB}" type="datetimeFigureOut">
              <a:rPr lang="zh-CN" altLang="en-US" smtClean="0"/>
              <a:t>2018/6/13</a:t>
            </a:fld>
            <a:endParaRPr lang="zh-CN" altLang="en-US"/>
          </a:p>
        </p:txBody>
      </p:sp>
      <p:sp>
        <p:nvSpPr>
          <p:cNvPr id="5" name="页脚占位符 4"/>
          <p:cNvSpPr>
            <a:spLocks noGrp="1"/>
          </p:cNvSpPr>
          <p:nvPr>
            <p:ph type="ftr" sz="quarter" idx="11"/>
          </p:nvPr>
        </p:nvSpPr>
        <p:spPr>
          <a:xfrm>
            <a:off x="4165709" y="6356351"/>
            <a:ext cx="3860900" cy="365125"/>
          </a:xfrm>
        </p:spPr>
        <p:txBody>
          <a:bodyPr/>
          <a:lstStyle/>
          <a:p>
            <a:endParaRPr lang="zh-CN" altLang="en-US"/>
          </a:p>
        </p:txBody>
      </p:sp>
      <p:sp>
        <p:nvSpPr>
          <p:cNvPr id="6" name="灯片编号占位符 5"/>
          <p:cNvSpPr>
            <a:spLocks noGrp="1"/>
          </p:cNvSpPr>
          <p:nvPr>
            <p:ph type="sldNum" sz="quarter" idx="12"/>
          </p:nvPr>
        </p:nvSpPr>
        <p:spPr>
          <a:xfrm>
            <a:off x="8737828" y="6356351"/>
            <a:ext cx="2844875" cy="365125"/>
          </a:xfrm>
        </p:spPr>
        <p:txBody>
          <a:bodyPr/>
          <a:lstStyle/>
          <a:p>
            <a:fld id="{8CA88234-A666-473A-AE80-E57EA0758E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09" y="4406901"/>
            <a:ext cx="1036347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109" y="2906713"/>
            <a:ext cx="1036347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616" y="6356351"/>
            <a:ext cx="2844875" cy="365125"/>
          </a:xfrm>
        </p:spPr>
        <p:txBody>
          <a:bodyPr/>
          <a:lstStyle/>
          <a:p>
            <a:fld id="{43646AF6-079C-4A6C-A23E-6B3DC0DC94CB}" type="datetimeFigureOut">
              <a:rPr lang="zh-CN" altLang="en-US" smtClean="0"/>
              <a:t>2018/6/13</a:t>
            </a:fld>
            <a:endParaRPr lang="zh-CN" altLang="en-US"/>
          </a:p>
        </p:txBody>
      </p:sp>
      <p:sp>
        <p:nvSpPr>
          <p:cNvPr id="5" name="页脚占位符 4"/>
          <p:cNvSpPr>
            <a:spLocks noGrp="1"/>
          </p:cNvSpPr>
          <p:nvPr>
            <p:ph type="ftr" sz="quarter" idx="11"/>
          </p:nvPr>
        </p:nvSpPr>
        <p:spPr>
          <a:xfrm>
            <a:off x="4165709" y="6356351"/>
            <a:ext cx="3860900" cy="365125"/>
          </a:xfrm>
        </p:spPr>
        <p:txBody>
          <a:bodyPr/>
          <a:lstStyle/>
          <a:p>
            <a:endParaRPr lang="zh-CN" altLang="en-US"/>
          </a:p>
        </p:txBody>
      </p:sp>
      <p:sp>
        <p:nvSpPr>
          <p:cNvPr id="6" name="灯片编号占位符 5"/>
          <p:cNvSpPr>
            <a:spLocks noGrp="1"/>
          </p:cNvSpPr>
          <p:nvPr>
            <p:ph type="sldNum" sz="quarter" idx="12"/>
          </p:nvPr>
        </p:nvSpPr>
        <p:spPr>
          <a:xfrm>
            <a:off x="8737828" y="6356351"/>
            <a:ext cx="2844875" cy="365125"/>
          </a:xfrm>
        </p:spPr>
        <p:txBody>
          <a:bodyPr/>
          <a:lstStyle/>
          <a:p>
            <a:fld id="{8CA88234-A666-473A-AE80-E57EA0758E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16" y="274638"/>
            <a:ext cx="10973087"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16" y="1600201"/>
            <a:ext cx="53849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761" y="1600201"/>
            <a:ext cx="53849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616" y="6356351"/>
            <a:ext cx="2844875" cy="365125"/>
          </a:xfrm>
        </p:spPr>
        <p:txBody>
          <a:bodyPr/>
          <a:lstStyle/>
          <a:p>
            <a:fld id="{43646AF6-079C-4A6C-A23E-6B3DC0DC94CB}" type="datetimeFigureOut">
              <a:rPr lang="zh-CN" altLang="en-US" smtClean="0"/>
              <a:t>2018/6/13</a:t>
            </a:fld>
            <a:endParaRPr lang="zh-CN" altLang="en-US"/>
          </a:p>
        </p:txBody>
      </p:sp>
      <p:sp>
        <p:nvSpPr>
          <p:cNvPr id="6" name="页脚占位符 5"/>
          <p:cNvSpPr>
            <a:spLocks noGrp="1"/>
          </p:cNvSpPr>
          <p:nvPr>
            <p:ph type="ftr" sz="quarter" idx="11"/>
          </p:nvPr>
        </p:nvSpPr>
        <p:spPr>
          <a:xfrm>
            <a:off x="4165709" y="6356351"/>
            <a:ext cx="3860900" cy="365125"/>
          </a:xfrm>
        </p:spPr>
        <p:txBody>
          <a:bodyPr/>
          <a:lstStyle/>
          <a:p>
            <a:endParaRPr lang="zh-CN" altLang="en-US"/>
          </a:p>
        </p:txBody>
      </p:sp>
      <p:sp>
        <p:nvSpPr>
          <p:cNvPr id="7" name="灯片编号占位符 6"/>
          <p:cNvSpPr>
            <a:spLocks noGrp="1"/>
          </p:cNvSpPr>
          <p:nvPr>
            <p:ph type="sldNum" sz="quarter" idx="12"/>
          </p:nvPr>
        </p:nvSpPr>
        <p:spPr>
          <a:xfrm>
            <a:off x="8737828" y="6356351"/>
            <a:ext cx="2844875" cy="365125"/>
          </a:xfrm>
        </p:spPr>
        <p:txBody>
          <a:bodyPr/>
          <a:lstStyle/>
          <a:p>
            <a:fld id="{8CA88234-A666-473A-AE80-E57EA0758E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16" y="274638"/>
            <a:ext cx="10973087"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16" y="1535113"/>
            <a:ext cx="538705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16" y="2174875"/>
            <a:ext cx="538705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529" y="1535113"/>
            <a:ext cx="538917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529" y="2174875"/>
            <a:ext cx="538917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616" y="6356351"/>
            <a:ext cx="2844875" cy="365125"/>
          </a:xfrm>
        </p:spPr>
        <p:txBody>
          <a:bodyPr/>
          <a:lstStyle/>
          <a:p>
            <a:fld id="{43646AF6-079C-4A6C-A23E-6B3DC0DC94CB}" type="datetimeFigureOut">
              <a:rPr lang="zh-CN" altLang="en-US" smtClean="0"/>
              <a:t>2018/6/13</a:t>
            </a:fld>
            <a:endParaRPr lang="zh-CN" altLang="en-US"/>
          </a:p>
        </p:txBody>
      </p:sp>
      <p:sp>
        <p:nvSpPr>
          <p:cNvPr id="8" name="页脚占位符 7"/>
          <p:cNvSpPr>
            <a:spLocks noGrp="1"/>
          </p:cNvSpPr>
          <p:nvPr>
            <p:ph type="ftr" sz="quarter" idx="11"/>
          </p:nvPr>
        </p:nvSpPr>
        <p:spPr>
          <a:xfrm>
            <a:off x="4165709" y="6356351"/>
            <a:ext cx="3860900" cy="365125"/>
          </a:xfrm>
        </p:spPr>
        <p:txBody>
          <a:bodyPr/>
          <a:lstStyle/>
          <a:p>
            <a:endParaRPr lang="zh-CN" altLang="en-US"/>
          </a:p>
        </p:txBody>
      </p:sp>
      <p:sp>
        <p:nvSpPr>
          <p:cNvPr id="9" name="灯片编号占位符 8"/>
          <p:cNvSpPr>
            <a:spLocks noGrp="1"/>
          </p:cNvSpPr>
          <p:nvPr>
            <p:ph type="sldNum" sz="quarter" idx="12"/>
          </p:nvPr>
        </p:nvSpPr>
        <p:spPr>
          <a:xfrm>
            <a:off x="8737828" y="6356351"/>
            <a:ext cx="2844875" cy="365125"/>
          </a:xfrm>
        </p:spPr>
        <p:txBody>
          <a:bodyPr/>
          <a:lstStyle/>
          <a:p>
            <a:fld id="{8CA88234-A666-473A-AE80-E57EA0758E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16" y="274638"/>
            <a:ext cx="10973087"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616" y="6356351"/>
            <a:ext cx="2844875" cy="365125"/>
          </a:xfrm>
        </p:spPr>
        <p:txBody>
          <a:bodyPr/>
          <a:lstStyle/>
          <a:p>
            <a:fld id="{43646AF6-079C-4A6C-A23E-6B3DC0DC94CB}" type="datetimeFigureOut">
              <a:rPr lang="zh-CN" altLang="en-US" smtClean="0"/>
              <a:t>2018/6/13</a:t>
            </a:fld>
            <a:endParaRPr lang="zh-CN" altLang="en-US"/>
          </a:p>
        </p:txBody>
      </p:sp>
      <p:sp>
        <p:nvSpPr>
          <p:cNvPr id="4" name="页脚占位符 3"/>
          <p:cNvSpPr>
            <a:spLocks noGrp="1"/>
          </p:cNvSpPr>
          <p:nvPr>
            <p:ph type="ftr" sz="quarter" idx="11"/>
          </p:nvPr>
        </p:nvSpPr>
        <p:spPr>
          <a:xfrm>
            <a:off x="4165709" y="6356351"/>
            <a:ext cx="3860900" cy="365125"/>
          </a:xfrm>
        </p:spPr>
        <p:txBody>
          <a:bodyPr/>
          <a:lstStyle/>
          <a:p>
            <a:endParaRPr lang="zh-CN" altLang="en-US"/>
          </a:p>
        </p:txBody>
      </p:sp>
      <p:sp>
        <p:nvSpPr>
          <p:cNvPr id="5" name="灯片编号占位符 4"/>
          <p:cNvSpPr>
            <a:spLocks noGrp="1"/>
          </p:cNvSpPr>
          <p:nvPr>
            <p:ph type="sldNum" sz="quarter" idx="12"/>
          </p:nvPr>
        </p:nvSpPr>
        <p:spPr>
          <a:xfrm>
            <a:off x="8737828" y="6356351"/>
            <a:ext cx="2844875" cy="365125"/>
          </a:xfrm>
        </p:spPr>
        <p:txBody>
          <a:bodyPr/>
          <a:lstStyle/>
          <a:p>
            <a:fld id="{8CA88234-A666-473A-AE80-E57EA0758E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16" y="6356351"/>
            <a:ext cx="2844875" cy="365125"/>
          </a:xfrm>
        </p:spPr>
        <p:txBody>
          <a:bodyPr/>
          <a:lstStyle/>
          <a:p>
            <a:fld id="{43646AF6-079C-4A6C-A23E-6B3DC0DC94CB}" type="datetimeFigureOut">
              <a:rPr lang="zh-CN" altLang="en-US" smtClean="0"/>
              <a:t>2018/6/13</a:t>
            </a:fld>
            <a:endParaRPr lang="zh-CN" altLang="en-US"/>
          </a:p>
        </p:txBody>
      </p:sp>
      <p:sp>
        <p:nvSpPr>
          <p:cNvPr id="3" name="页脚占位符 2"/>
          <p:cNvSpPr>
            <a:spLocks noGrp="1"/>
          </p:cNvSpPr>
          <p:nvPr>
            <p:ph type="ftr" sz="quarter" idx="11"/>
          </p:nvPr>
        </p:nvSpPr>
        <p:spPr>
          <a:xfrm>
            <a:off x="4165709" y="6356351"/>
            <a:ext cx="3860900" cy="365125"/>
          </a:xfrm>
        </p:spPr>
        <p:txBody>
          <a:bodyPr/>
          <a:lstStyle/>
          <a:p>
            <a:endParaRPr lang="zh-CN" altLang="en-US"/>
          </a:p>
        </p:txBody>
      </p:sp>
      <p:sp>
        <p:nvSpPr>
          <p:cNvPr id="4" name="灯片编号占位符 3"/>
          <p:cNvSpPr>
            <a:spLocks noGrp="1"/>
          </p:cNvSpPr>
          <p:nvPr>
            <p:ph type="sldNum" sz="quarter" idx="12"/>
          </p:nvPr>
        </p:nvSpPr>
        <p:spPr>
          <a:xfrm>
            <a:off x="8737828" y="6356351"/>
            <a:ext cx="2844875" cy="365125"/>
          </a:xfrm>
        </p:spPr>
        <p:txBody>
          <a:bodyPr/>
          <a:lstStyle/>
          <a:p>
            <a:fld id="{8CA88234-A666-473A-AE80-E57EA0758E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16" y="273050"/>
            <a:ext cx="401118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858" y="273051"/>
            <a:ext cx="681584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16" y="1435101"/>
            <a:ext cx="401118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616" y="6356351"/>
            <a:ext cx="2844875" cy="365125"/>
          </a:xfrm>
        </p:spPr>
        <p:txBody>
          <a:bodyPr/>
          <a:lstStyle/>
          <a:p>
            <a:fld id="{43646AF6-079C-4A6C-A23E-6B3DC0DC94CB}" type="datetimeFigureOut">
              <a:rPr lang="zh-CN" altLang="en-US" smtClean="0"/>
              <a:t>2018/6/13</a:t>
            </a:fld>
            <a:endParaRPr lang="zh-CN" altLang="en-US"/>
          </a:p>
        </p:txBody>
      </p:sp>
      <p:sp>
        <p:nvSpPr>
          <p:cNvPr id="6" name="页脚占位符 5"/>
          <p:cNvSpPr>
            <a:spLocks noGrp="1"/>
          </p:cNvSpPr>
          <p:nvPr>
            <p:ph type="ftr" sz="quarter" idx="11"/>
          </p:nvPr>
        </p:nvSpPr>
        <p:spPr>
          <a:xfrm>
            <a:off x="4165709" y="6356351"/>
            <a:ext cx="3860900" cy="365125"/>
          </a:xfrm>
        </p:spPr>
        <p:txBody>
          <a:bodyPr/>
          <a:lstStyle/>
          <a:p>
            <a:endParaRPr lang="zh-CN" altLang="en-US"/>
          </a:p>
        </p:txBody>
      </p:sp>
      <p:sp>
        <p:nvSpPr>
          <p:cNvPr id="7" name="灯片编号占位符 6"/>
          <p:cNvSpPr>
            <a:spLocks noGrp="1"/>
          </p:cNvSpPr>
          <p:nvPr>
            <p:ph type="sldNum" sz="quarter" idx="12"/>
          </p:nvPr>
        </p:nvSpPr>
        <p:spPr>
          <a:xfrm>
            <a:off x="8737828" y="6356351"/>
            <a:ext cx="2844875" cy="365125"/>
          </a:xfrm>
        </p:spPr>
        <p:txBody>
          <a:bodyPr/>
          <a:lstStyle/>
          <a:p>
            <a:fld id="{8CA88234-A666-473A-AE80-E57EA0758E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79" y="4800600"/>
            <a:ext cx="7315391"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79" y="612775"/>
            <a:ext cx="7315391"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79" y="5367338"/>
            <a:ext cx="7315391"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616" y="6356351"/>
            <a:ext cx="2844875" cy="365125"/>
          </a:xfrm>
        </p:spPr>
        <p:txBody>
          <a:bodyPr/>
          <a:lstStyle/>
          <a:p>
            <a:fld id="{43646AF6-079C-4A6C-A23E-6B3DC0DC94CB}" type="datetimeFigureOut">
              <a:rPr lang="zh-CN" altLang="en-US" smtClean="0"/>
              <a:t>2018/6/13</a:t>
            </a:fld>
            <a:endParaRPr lang="zh-CN" altLang="en-US"/>
          </a:p>
        </p:txBody>
      </p:sp>
      <p:sp>
        <p:nvSpPr>
          <p:cNvPr id="6" name="页脚占位符 5"/>
          <p:cNvSpPr>
            <a:spLocks noGrp="1"/>
          </p:cNvSpPr>
          <p:nvPr>
            <p:ph type="ftr" sz="quarter" idx="11"/>
          </p:nvPr>
        </p:nvSpPr>
        <p:spPr>
          <a:xfrm>
            <a:off x="4165709" y="6356351"/>
            <a:ext cx="3860900" cy="365125"/>
          </a:xfrm>
        </p:spPr>
        <p:txBody>
          <a:bodyPr/>
          <a:lstStyle/>
          <a:p>
            <a:endParaRPr lang="zh-CN" altLang="en-US"/>
          </a:p>
        </p:txBody>
      </p:sp>
      <p:sp>
        <p:nvSpPr>
          <p:cNvPr id="7" name="灯片编号占位符 6"/>
          <p:cNvSpPr>
            <a:spLocks noGrp="1"/>
          </p:cNvSpPr>
          <p:nvPr>
            <p:ph type="sldNum" sz="quarter" idx="12"/>
          </p:nvPr>
        </p:nvSpPr>
        <p:spPr>
          <a:xfrm>
            <a:off x="8737828" y="6356351"/>
            <a:ext cx="2844875" cy="365125"/>
          </a:xfrm>
        </p:spPr>
        <p:txBody>
          <a:bodyPr/>
          <a:lstStyle/>
          <a:p>
            <a:fld id="{8CA88234-A666-473A-AE80-E57EA0758E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2018/6/13</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16" y="274638"/>
            <a:ext cx="10973087" cy="1143000"/>
          </a:xfr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16" y="1600201"/>
            <a:ext cx="10973087" cy="45259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16" y="6356351"/>
            <a:ext cx="2844875" cy="365125"/>
          </a:xfrm>
        </p:spPr>
        <p:txBody>
          <a:bodyPr/>
          <a:lstStyle/>
          <a:p>
            <a:fld id="{43646AF6-079C-4A6C-A23E-6B3DC0DC94CB}" type="datetimeFigureOut">
              <a:rPr lang="zh-CN" altLang="en-US" smtClean="0"/>
              <a:t>2018/6/13</a:t>
            </a:fld>
            <a:endParaRPr lang="zh-CN" altLang="en-US"/>
          </a:p>
        </p:txBody>
      </p:sp>
      <p:sp>
        <p:nvSpPr>
          <p:cNvPr id="5" name="页脚占位符 4"/>
          <p:cNvSpPr>
            <a:spLocks noGrp="1"/>
          </p:cNvSpPr>
          <p:nvPr>
            <p:ph type="ftr" sz="quarter" idx="11"/>
          </p:nvPr>
        </p:nvSpPr>
        <p:spPr>
          <a:xfrm>
            <a:off x="4165709" y="6356351"/>
            <a:ext cx="3860900" cy="365125"/>
          </a:xfrm>
        </p:spPr>
        <p:txBody>
          <a:bodyPr/>
          <a:lstStyle/>
          <a:p>
            <a:endParaRPr lang="zh-CN" altLang="en-US"/>
          </a:p>
        </p:txBody>
      </p:sp>
      <p:sp>
        <p:nvSpPr>
          <p:cNvPr id="6" name="灯片编号占位符 5"/>
          <p:cNvSpPr>
            <a:spLocks noGrp="1"/>
          </p:cNvSpPr>
          <p:nvPr>
            <p:ph type="sldNum" sz="quarter" idx="12"/>
          </p:nvPr>
        </p:nvSpPr>
        <p:spPr>
          <a:xfrm>
            <a:off x="8737828" y="6356351"/>
            <a:ext cx="2844875" cy="365125"/>
          </a:xfrm>
        </p:spPr>
        <p:txBody>
          <a:bodyPr/>
          <a:lstStyle/>
          <a:p>
            <a:fld id="{8CA88234-A666-473A-AE80-E57EA0758E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430" y="274639"/>
            <a:ext cx="2743272"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16" y="274639"/>
            <a:ext cx="802660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16" y="6356351"/>
            <a:ext cx="2844875" cy="365125"/>
          </a:xfrm>
        </p:spPr>
        <p:txBody>
          <a:bodyPr/>
          <a:lstStyle/>
          <a:p>
            <a:fld id="{43646AF6-079C-4A6C-A23E-6B3DC0DC94CB}" type="datetimeFigureOut">
              <a:rPr lang="zh-CN" altLang="en-US" smtClean="0"/>
              <a:t>2018/6/13</a:t>
            </a:fld>
            <a:endParaRPr lang="zh-CN" altLang="en-US"/>
          </a:p>
        </p:txBody>
      </p:sp>
      <p:sp>
        <p:nvSpPr>
          <p:cNvPr id="5" name="页脚占位符 4"/>
          <p:cNvSpPr>
            <a:spLocks noGrp="1"/>
          </p:cNvSpPr>
          <p:nvPr>
            <p:ph type="ftr" sz="quarter" idx="11"/>
          </p:nvPr>
        </p:nvSpPr>
        <p:spPr>
          <a:xfrm>
            <a:off x="4165709" y="6356351"/>
            <a:ext cx="3860900" cy="365125"/>
          </a:xfrm>
        </p:spPr>
        <p:txBody>
          <a:bodyPr/>
          <a:lstStyle/>
          <a:p>
            <a:endParaRPr lang="zh-CN" altLang="en-US"/>
          </a:p>
        </p:txBody>
      </p:sp>
      <p:sp>
        <p:nvSpPr>
          <p:cNvPr id="6" name="灯片编号占位符 5"/>
          <p:cNvSpPr>
            <a:spLocks noGrp="1"/>
          </p:cNvSpPr>
          <p:nvPr>
            <p:ph type="sldNum" sz="quarter" idx="12"/>
          </p:nvPr>
        </p:nvSpPr>
        <p:spPr>
          <a:xfrm>
            <a:off x="8737828" y="6356351"/>
            <a:ext cx="2844875" cy="365125"/>
          </a:xfrm>
        </p:spPr>
        <p:txBody>
          <a:bodyPr/>
          <a:lstStyle/>
          <a:p>
            <a:fld id="{8CA88234-A666-473A-AE80-E57EA0758E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a:extLst>
              <a:ext uri="{BEBA8EAE-BF5A-486C-A8C5-ECC9F3942E4B}">
                <a14:imgProps xmlns:a14="http://schemas.microsoft.com/office/drawing/2010/main">
                  <a14:imgLayer>
                    <a14:imgEffect>
                      <a14:saturation sat="200000"/>
                    </a14:imgEffect>
                  </a14:imgLayer>
                </a14:imgProps>
              </a:ext>
              <a:ext uri="{28A0092B-C50C-407E-A947-70E740481C1C}">
                <a14:useLocalDpi xmlns:a14="http://schemas.microsoft.com/office/drawing/2010/main" val="0"/>
              </a:ext>
            </a:extLst>
          </a:blip>
          <a:srcRect l="13242" r="13586" b="1369"/>
          <a:stretch>
            <a:fillRect/>
          </a:stretch>
        </p:blipFill>
        <p:spPr>
          <a:xfrm>
            <a:off x="0" y="0"/>
            <a:ext cx="12192318" cy="6858000"/>
          </a:xfrm>
          <a:prstGeom prst="rect">
            <a:avLst/>
          </a:prstGeom>
        </p:spPr>
      </p:pic>
      <p:sp>
        <p:nvSpPr>
          <p:cNvPr id="6" name="矩形 5"/>
          <p:cNvSpPr/>
          <p:nvPr userDrawn="1"/>
        </p:nvSpPr>
        <p:spPr>
          <a:xfrm>
            <a:off x="0" y="0"/>
            <a:ext cx="12192318" cy="6858000"/>
          </a:xfrm>
          <a:prstGeom prst="rect">
            <a:avLst/>
          </a:prstGeom>
          <a:solidFill>
            <a:srgbClr val="FCF8F5">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TextBox 17"/>
          <p:cNvSpPr txBox="1"/>
          <p:nvPr userDrawn="1"/>
        </p:nvSpPr>
        <p:spPr>
          <a:xfrm>
            <a:off x="9778920" y="670030"/>
            <a:ext cx="2165741" cy="368300"/>
          </a:xfrm>
          <a:prstGeom prst="rect">
            <a:avLst/>
          </a:prstGeom>
          <a:noFill/>
        </p:spPr>
        <p:txBody>
          <a:bodyPr wrap="square" rtlCol="0">
            <a:spAutoFit/>
          </a:bodyPr>
          <a:lstStyle/>
          <a:p>
            <a:r>
              <a:rPr lang="zh-CN" altLang="en-US" sz="1800" spc="600">
                <a:solidFill>
                  <a:schemeClr val="tx1">
                    <a:lumMod val="95000"/>
                    <a:lumOff val="5000"/>
                  </a:schemeClr>
                </a:solidFill>
                <a:cs typeface="+mn-ea"/>
                <a:sym typeface="+mn-lt"/>
              </a:rPr>
              <a:t>学校</a:t>
            </a:r>
            <a:r>
              <a:rPr lang="en-US" altLang="zh-CN" sz="1800" spc="600">
                <a:solidFill>
                  <a:schemeClr val="tx1">
                    <a:lumMod val="95000"/>
                    <a:lumOff val="5000"/>
                  </a:schemeClr>
                </a:solidFill>
                <a:cs typeface="+mn-ea"/>
                <a:sym typeface="+mn-lt"/>
              </a:rPr>
              <a:t>LOGO</a:t>
            </a:r>
            <a:endParaRPr lang="id-ID" sz="800" spc="300" dirty="0">
              <a:solidFill>
                <a:schemeClr val="tx1">
                  <a:lumMod val="95000"/>
                  <a:lumOff val="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7" name="矩形 6"/>
          <p:cNvSpPr/>
          <p:nvPr userDrawn="1"/>
        </p:nvSpPr>
        <p:spPr>
          <a:xfrm>
            <a:off x="0" y="0"/>
            <a:ext cx="1219231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8" name="组合 174"/>
          <p:cNvGrpSpPr/>
          <p:nvPr userDrawn="1"/>
        </p:nvGrpSpPr>
        <p:grpSpPr bwMode="auto">
          <a:xfrm>
            <a:off x="-454037" y="-149225"/>
            <a:ext cx="13078166" cy="7156450"/>
            <a:chOff x="-273785" y="-144754"/>
            <a:chExt cx="13077883" cy="7155052"/>
          </a:xfrm>
        </p:grpSpPr>
        <p:grpSp>
          <p:nvGrpSpPr>
            <p:cNvPr id="9" name="组合 175"/>
            <p:cNvGrpSpPr/>
            <p:nvPr userDrawn="1"/>
          </p:nvGrpSpPr>
          <p:grpSpPr>
            <a:xfrm>
              <a:off x="1558759" y="-144754"/>
              <a:ext cx="9081150" cy="7155052"/>
              <a:chOff x="-6707" y="-13889"/>
              <a:chExt cx="9081150" cy="7155052"/>
            </a:xfrm>
            <a:solidFill>
              <a:schemeClr val="tx1">
                <a:alpha val="3000"/>
              </a:schemeClr>
            </a:solidFill>
          </p:grpSpPr>
          <p:sp>
            <p:nvSpPr>
              <p:cNvPr id="60" name="Freeform 5"/>
              <p:cNvSpPr>
                <a:spLocks noEditPoints="1"/>
              </p:cNvSpPr>
              <p:nvPr/>
            </p:nvSpPr>
            <p:spPr bwMode="auto">
              <a:xfrm rot="2767775">
                <a:off x="281416" y="201212"/>
                <a:ext cx="752475" cy="655637"/>
              </a:xfrm>
              <a:custGeom>
                <a:avLst/>
                <a:gdLst>
                  <a:gd name="T0" fmla="*/ 60 w 200"/>
                  <a:gd name="T1" fmla="*/ 106 h 174"/>
                  <a:gd name="T2" fmla="*/ 62 w 200"/>
                  <a:gd name="T3" fmla="*/ 114 h 174"/>
                  <a:gd name="T4" fmla="*/ 192 w 200"/>
                  <a:gd name="T5" fmla="*/ 126 h 174"/>
                  <a:gd name="T6" fmla="*/ 53 w 200"/>
                  <a:gd name="T7" fmla="*/ 98 h 174"/>
                  <a:gd name="T8" fmla="*/ 20 w 200"/>
                  <a:gd name="T9" fmla="*/ 16 h 174"/>
                  <a:gd name="T10" fmla="*/ 10 w 200"/>
                  <a:gd name="T11" fmla="*/ 0 h 174"/>
                  <a:gd name="T12" fmla="*/ 33 w 200"/>
                  <a:gd name="T13" fmla="*/ 8 h 174"/>
                  <a:gd name="T14" fmla="*/ 191 w 200"/>
                  <a:gd name="T15" fmla="*/ 28 h 174"/>
                  <a:gd name="T16" fmla="*/ 191 w 200"/>
                  <a:gd name="T17" fmla="*/ 39 h 174"/>
                  <a:gd name="T18" fmla="*/ 191 w 200"/>
                  <a:gd name="T19" fmla="*/ 36 h 174"/>
                  <a:gd name="T20" fmla="*/ 191 w 200"/>
                  <a:gd name="T21" fmla="*/ 41 h 174"/>
                  <a:gd name="T22" fmla="*/ 200 w 200"/>
                  <a:gd name="T23" fmla="*/ 39 h 174"/>
                  <a:gd name="T24" fmla="*/ 200 w 200"/>
                  <a:gd name="T25" fmla="*/ 91 h 174"/>
                  <a:gd name="T26" fmla="*/ 76 w 200"/>
                  <a:gd name="T27" fmla="*/ 98 h 174"/>
                  <a:gd name="T28" fmla="*/ 62 w 200"/>
                  <a:gd name="T29" fmla="*/ 98 h 174"/>
                  <a:gd name="T30" fmla="*/ 72 w 200"/>
                  <a:gd name="T31" fmla="*/ 73 h 174"/>
                  <a:gd name="T32" fmla="*/ 65 w 200"/>
                  <a:gd name="T33" fmla="*/ 31 h 174"/>
                  <a:gd name="T34" fmla="*/ 66 w 200"/>
                  <a:gd name="T35" fmla="*/ 41 h 174"/>
                  <a:gd name="T36" fmla="*/ 47 w 200"/>
                  <a:gd name="T37" fmla="*/ 47 h 174"/>
                  <a:gd name="T38" fmla="*/ 67 w 200"/>
                  <a:gd name="T39" fmla="*/ 47 h 174"/>
                  <a:gd name="T40" fmla="*/ 53 w 200"/>
                  <a:gd name="T41" fmla="*/ 67 h 174"/>
                  <a:gd name="T42" fmla="*/ 96 w 200"/>
                  <a:gd name="T43" fmla="*/ 32 h 174"/>
                  <a:gd name="T44" fmla="*/ 96 w 200"/>
                  <a:gd name="T45" fmla="*/ 41 h 174"/>
                  <a:gd name="T46" fmla="*/ 74 w 200"/>
                  <a:gd name="T47" fmla="*/ 47 h 174"/>
                  <a:gd name="T48" fmla="*/ 97 w 200"/>
                  <a:gd name="T49" fmla="*/ 47 h 174"/>
                  <a:gd name="T50" fmla="*/ 77 w 200"/>
                  <a:gd name="T51" fmla="*/ 67 h 174"/>
                  <a:gd name="T52" fmla="*/ 98 w 200"/>
                  <a:gd name="T53" fmla="*/ 73 h 174"/>
                  <a:gd name="T54" fmla="*/ 99 w 200"/>
                  <a:gd name="T55" fmla="*/ 79 h 174"/>
                  <a:gd name="T56" fmla="*/ 80 w 200"/>
                  <a:gd name="T57" fmla="*/ 85 h 174"/>
                  <a:gd name="T58" fmla="*/ 99 w 200"/>
                  <a:gd name="T59" fmla="*/ 85 h 174"/>
                  <a:gd name="T60" fmla="*/ 103 w 200"/>
                  <a:gd name="T61" fmla="*/ 41 h 174"/>
                  <a:gd name="T62" fmla="*/ 129 w 200"/>
                  <a:gd name="T63" fmla="*/ 47 h 174"/>
                  <a:gd name="T64" fmla="*/ 129 w 200"/>
                  <a:gd name="T65" fmla="*/ 54 h 174"/>
                  <a:gd name="T66" fmla="*/ 104 w 200"/>
                  <a:gd name="T67" fmla="*/ 60 h 174"/>
                  <a:gd name="T68" fmla="*/ 129 w 200"/>
                  <a:gd name="T69" fmla="*/ 60 h 174"/>
                  <a:gd name="T70" fmla="*/ 105 w 200"/>
                  <a:gd name="T71" fmla="*/ 79 h 174"/>
                  <a:gd name="T72" fmla="*/ 131 w 200"/>
                  <a:gd name="T73" fmla="*/ 85 h 174"/>
                  <a:gd name="T74" fmla="*/ 131 w 200"/>
                  <a:gd name="T75" fmla="*/ 96 h 174"/>
                  <a:gd name="T76" fmla="*/ 134 w 200"/>
                  <a:gd name="T77" fmla="*/ 34 h 174"/>
                  <a:gd name="T78" fmla="*/ 163 w 200"/>
                  <a:gd name="T79" fmla="*/ 35 h 174"/>
                  <a:gd name="T80" fmla="*/ 135 w 200"/>
                  <a:gd name="T81" fmla="*/ 54 h 174"/>
                  <a:gd name="T82" fmla="*/ 163 w 200"/>
                  <a:gd name="T83" fmla="*/ 60 h 174"/>
                  <a:gd name="T84" fmla="*/ 163 w 200"/>
                  <a:gd name="T85" fmla="*/ 67 h 174"/>
                  <a:gd name="T86" fmla="*/ 136 w 200"/>
                  <a:gd name="T87" fmla="*/ 73 h 174"/>
                  <a:gd name="T88" fmla="*/ 163 w 200"/>
                  <a:gd name="T89" fmla="*/ 73 h 174"/>
                  <a:gd name="T90" fmla="*/ 137 w 200"/>
                  <a:gd name="T91" fmla="*/ 96 h 174"/>
                  <a:gd name="T92" fmla="*/ 191 w 200"/>
                  <a:gd name="T93" fmla="*/ 47 h 174"/>
                  <a:gd name="T94" fmla="*/ 191 w 200"/>
                  <a:gd name="T95" fmla="*/ 54 h 174"/>
                  <a:gd name="T96" fmla="*/ 169 w 200"/>
                  <a:gd name="T97" fmla="*/ 60 h 174"/>
                  <a:gd name="T98" fmla="*/ 191 w 200"/>
                  <a:gd name="T99" fmla="*/ 60 h 174"/>
                  <a:gd name="T100" fmla="*/ 169 w 200"/>
                  <a:gd name="T101" fmla="*/ 79 h 174"/>
                  <a:gd name="T102" fmla="*/ 191 w 200"/>
                  <a:gd name="T103" fmla="*/ 85 h 174"/>
                  <a:gd name="T104" fmla="*/ 191 w 200"/>
                  <a:gd name="T105" fmla="*/ 95 h 174"/>
                  <a:gd name="T106" fmla="*/ 191 w 200"/>
                  <a:gd name="T107" fmla="*/ 85 h 174"/>
                  <a:gd name="T108" fmla="*/ 85 w 200"/>
                  <a:gd name="T109" fmla="*/ 174 h 174"/>
                  <a:gd name="T110" fmla="*/ 85 w 200"/>
                  <a:gd name="T111" fmla="*/ 163 h 174"/>
                  <a:gd name="T112" fmla="*/ 76 w 200"/>
                  <a:gd name="T113" fmla="*/ 153 h 174"/>
                  <a:gd name="T114" fmla="*/ 191 w 200"/>
                  <a:gd name="T115" fmla="*/ 153 h 174"/>
                  <a:gd name="T116" fmla="*/ 171 w 200"/>
                  <a:gd name="T117" fmla="*/ 133 h 174"/>
                  <a:gd name="T118" fmla="*/ 171 w 200"/>
                  <a:gd name="T11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0" h="174">
                    <a:moveTo>
                      <a:pt x="191" y="102"/>
                    </a:moveTo>
                    <a:cubicBezTo>
                      <a:pt x="191" y="102"/>
                      <a:pt x="191" y="102"/>
                      <a:pt x="191" y="102"/>
                    </a:cubicBezTo>
                    <a:cubicBezTo>
                      <a:pt x="60" y="106"/>
                      <a:pt x="60" y="106"/>
                      <a:pt x="60" y="106"/>
                    </a:cubicBezTo>
                    <a:cubicBezTo>
                      <a:pt x="60" y="106"/>
                      <a:pt x="60" y="106"/>
                      <a:pt x="60" y="106"/>
                    </a:cubicBezTo>
                    <a:cubicBezTo>
                      <a:pt x="54" y="106"/>
                      <a:pt x="53" y="114"/>
                      <a:pt x="61" y="114"/>
                    </a:cubicBezTo>
                    <a:cubicBezTo>
                      <a:pt x="61" y="114"/>
                      <a:pt x="61" y="114"/>
                      <a:pt x="62" y="114"/>
                    </a:cubicBezTo>
                    <a:cubicBezTo>
                      <a:pt x="192" y="114"/>
                      <a:pt x="192" y="114"/>
                      <a:pt x="192" y="114"/>
                    </a:cubicBezTo>
                    <a:cubicBezTo>
                      <a:pt x="195" y="114"/>
                      <a:pt x="197" y="116"/>
                      <a:pt x="197" y="118"/>
                    </a:cubicBezTo>
                    <a:cubicBezTo>
                      <a:pt x="197" y="121"/>
                      <a:pt x="195" y="126"/>
                      <a:pt x="192" y="126"/>
                    </a:cubicBezTo>
                    <a:cubicBezTo>
                      <a:pt x="62" y="126"/>
                      <a:pt x="62" y="126"/>
                      <a:pt x="62" y="126"/>
                    </a:cubicBezTo>
                    <a:cubicBezTo>
                      <a:pt x="61" y="126"/>
                      <a:pt x="61" y="126"/>
                      <a:pt x="61" y="126"/>
                    </a:cubicBezTo>
                    <a:cubicBezTo>
                      <a:pt x="40" y="126"/>
                      <a:pt x="42" y="98"/>
                      <a:pt x="53" y="98"/>
                    </a:cubicBezTo>
                    <a:cubicBezTo>
                      <a:pt x="53" y="98"/>
                      <a:pt x="53" y="98"/>
                      <a:pt x="54" y="98"/>
                    </a:cubicBezTo>
                    <a:cubicBezTo>
                      <a:pt x="29" y="16"/>
                      <a:pt x="29" y="16"/>
                      <a:pt x="29" y="16"/>
                    </a:cubicBezTo>
                    <a:cubicBezTo>
                      <a:pt x="20" y="16"/>
                      <a:pt x="20" y="16"/>
                      <a:pt x="20" y="16"/>
                    </a:cubicBezTo>
                    <a:cubicBezTo>
                      <a:pt x="18" y="19"/>
                      <a:pt x="15" y="22"/>
                      <a:pt x="10" y="22"/>
                    </a:cubicBezTo>
                    <a:cubicBezTo>
                      <a:pt x="4" y="22"/>
                      <a:pt x="0" y="17"/>
                      <a:pt x="0" y="11"/>
                    </a:cubicBezTo>
                    <a:cubicBezTo>
                      <a:pt x="0" y="5"/>
                      <a:pt x="4" y="0"/>
                      <a:pt x="10" y="0"/>
                    </a:cubicBezTo>
                    <a:cubicBezTo>
                      <a:pt x="15" y="0"/>
                      <a:pt x="19" y="4"/>
                      <a:pt x="20" y="8"/>
                    </a:cubicBezTo>
                    <a:cubicBezTo>
                      <a:pt x="33" y="8"/>
                      <a:pt x="33" y="8"/>
                      <a:pt x="33" y="8"/>
                    </a:cubicBezTo>
                    <a:cubicBezTo>
                      <a:pt x="33" y="8"/>
                      <a:pt x="33" y="8"/>
                      <a:pt x="33" y="8"/>
                    </a:cubicBezTo>
                    <a:cubicBezTo>
                      <a:pt x="35" y="8"/>
                      <a:pt x="35" y="8"/>
                      <a:pt x="35" y="8"/>
                    </a:cubicBezTo>
                    <a:cubicBezTo>
                      <a:pt x="40" y="22"/>
                      <a:pt x="40" y="22"/>
                      <a:pt x="40" y="22"/>
                    </a:cubicBezTo>
                    <a:cubicBezTo>
                      <a:pt x="191" y="28"/>
                      <a:pt x="191" y="28"/>
                      <a:pt x="191" y="28"/>
                    </a:cubicBezTo>
                    <a:cubicBezTo>
                      <a:pt x="191" y="28"/>
                      <a:pt x="191" y="28"/>
                      <a:pt x="191" y="28"/>
                    </a:cubicBezTo>
                    <a:cubicBezTo>
                      <a:pt x="191" y="28"/>
                      <a:pt x="200" y="29"/>
                      <a:pt x="200" y="39"/>
                    </a:cubicBezTo>
                    <a:cubicBezTo>
                      <a:pt x="191" y="39"/>
                      <a:pt x="191" y="39"/>
                      <a:pt x="191" y="39"/>
                    </a:cubicBezTo>
                    <a:cubicBezTo>
                      <a:pt x="191" y="39"/>
                      <a:pt x="191" y="39"/>
                      <a:pt x="191" y="39"/>
                    </a:cubicBezTo>
                    <a:cubicBezTo>
                      <a:pt x="191" y="36"/>
                      <a:pt x="191" y="36"/>
                      <a:pt x="191" y="36"/>
                    </a:cubicBezTo>
                    <a:cubicBezTo>
                      <a:pt x="191" y="36"/>
                      <a:pt x="191" y="36"/>
                      <a:pt x="191" y="36"/>
                    </a:cubicBezTo>
                    <a:cubicBezTo>
                      <a:pt x="169" y="35"/>
                      <a:pt x="169" y="35"/>
                      <a:pt x="169" y="35"/>
                    </a:cubicBezTo>
                    <a:cubicBezTo>
                      <a:pt x="169" y="41"/>
                      <a:pt x="169" y="41"/>
                      <a:pt x="169" y="41"/>
                    </a:cubicBezTo>
                    <a:cubicBezTo>
                      <a:pt x="191" y="41"/>
                      <a:pt x="191" y="41"/>
                      <a:pt x="191" y="41"/>
                    </a:cubicBezTo>
                    <a:cubicBezTo>
                      <a:pt x="191" y="39"/>
                      <a:pt x="191" y="39"/>
                      <a:pt x="191" y="39"/>
                    </a:cubicBezTo>
                    <a:cubicBezTo>
                      <a:pt x="191" y="39"/>
                      <a:pt x="199" y="39"/>
                      <a:pt x="200" y="39"/>
                    </a:cubicBezTo>
                    <a:cubicBezTo>
                      <a:pt x="200" y="39"/>
                      <a:pt x="200" y="39"/>
                      <a:pt x="200" y="39"/>
                    </a:cubicBezTo>
                    <a:cubicBezTo>
                      <a:pt x="200" y="39"/>
                      <a:pt x="200" y="39"/>
                      <a:pt x="200" y="39"/>
                    </a:cubicBezTo>
                    <a:cubicBezTo>
                      <a:pt x="200" y="91"/>
                      <a:pt x="200" y="91"/>
                      <a:pt x="200" y="91"/>
                    </a:cubicBezTo>
                    <a:cubicBezTo>
                      <a:pt x="200" y="91"/>
                      <a:pt x="200" y="91"/>
                      <a:pt x="200" y="91"/>
                    </a:cubicBezTo>
                    <a:cubicBezTo>
                      <a:pt x="200" y="102"/>
                      <a:pt x="191" y="102"/>
                      <a:pt x="191" y="102"/>
                    </a:cubicBezTo>
                    <a:close/>
                    <a:moveTo>
                      <a:pt x="62" y="98"/>
                    </a:moveTo>
                    <a:cubicBezTo>
                      <a:pt x="76" y="98"/>
                      <a:pt x="76" y="98"/>
                      <a:pt x="76" y="98"/>
                    </a:cubicBezTo>
                    <a:cubicBezTo>
                      <a:pt x="74" y="85"/>
                      <a:pt x="74" y="85"/>
                      <a:pt x="74" y="85"/>
                    </a:cubicBezTo>
                    <a:cubicBezTo>
                      <a:pt x="58" y="85"/>
                      <a:pt x="58" y="85"/>
                      <a:pt x="58" y="85"/>
                    </a:cubicBezTo>
                    <a:lnTo>
                      <a:pt x="62" y="98"/>
                    </a:lnTo>
                    <a:close/>
                    <a:moveTo>
                      <a:pt x="57" y="79"/>
                    </a:moveTo>
                    <a:cubicBezTo>
                      <a:pt x="73" y="79"/>
                      <a:pt x="73" y="79"/>
                      <a:pt x="73" y="79"/>
                    </a:cubicBezTo>
                    <a:cubicBezTo>
                      <a:pt x="72" y="73"/>
                      <a:pt x="72" y="73"/>
                      <a:pt x="72" y="73"/>
                    </a:cubicBezTo>
                    <a:cubicBezTo>
                      <a:pt x="54" y="73"/>
                      <a:pt x="54" y="73"/>
                      <a:pt x="54" y="73"/>
                    </a:cubicBezTo>
                    <a:lnTo>
                      <a:pt x="57" y="79"/>
                    </a:lnTo>
                    <a:close/>
                    <a:moveTo>
                      <a:pt x="65" y="31"/>
                    </a:moveTo>
                    <a:cubicBezTo>
                      <a:pt x="42" y="30"/>
                      <a:pt x="42" y="30"/>
                      <a:pt x="42" y="30"/>
                    </a:cubicBezTo>
                    <a:cubicBezTo>
                      <a:pt x="46" y="41"/>
                      <a:pt x="46" y="41"/>
                      <a:pt x="46" y="41"/>
                    </a:cubicBezTo>
                    <a:cubicBezTo>
                      <a:pt x="66" y="41"/>
                      <a:pt x="66" y="41"/>
                      <a:pt x="66" y="41"/>
                    </a:cubicBezTo>
                    <a:lnTo>
                      <a:pt x="65" y="31"/>
                    </a:lnTo>
                    <a:close/>
                    <a:moveTo>
                      <a:pt x="67" y="47"/>
                    </a:moveTo>
                    <a:cubicBezTo>
                      <a:pt x="47" y="47"/>
                      <a:pt x="47" y="47"/>
                      <a:pt x="47" y="47"/>
                    </a:cubicBezTo>
                    <a:cubicBezTo>
                      <a:pt x="49" y="54"/>
                      <a:pt x="49" y="54"/>
                      <a:pt x="49" y="54"/>
                    </a:cubicBezTo>
                    <a:cubicBezTo>
                      <a:pt x="68" y="54"/>
                      <a:pt x="68" y="54"/>
                      <a:pt x="68" y="54"/>
                    </a:cubicBezTo>
                    <a:lnTo>
                      <a:pt x="67" y="47"/>
                    </a:lnTo>
                    <a:close/>
                    <a:moveTo>
                      <a:pt x="69" y="60"/>
                    </a:moveTo>
                    <a:cubicBezTo>
                      <a:pt x="50" y="60"/>
                      <a:pt x="50" y="60"/>
                      <a:pt x="50" y="60"/>
                    </a:cubicBezTo>
                    <a:cubicBezTo>
                      <a:pt x="53" y="67"/>
                      <a:pt x="53" y="67"/>
                      <a:pt x="53" y="67"/>
                    </a:cubicBezTo>
                    <a:cubicBezTo>
                      <a:pt x="71" y="67"/>
                      <a:pt x="71" y="67"/>
                      <a:pt x="71" y="67"/>
                    </a:cubicBezTo>
                    <a:lnTo>
                      <a:pt x="69" y="60"/>
                    </a:lnTo>
                    <a:close/>
                    <a:moveTo>
                      <a:pt x="96" y="32"/>
                    </a:moveTo>
                    <a:cubicBezTo>
                      <a:pt x="71" y="31"/>
                      <a:pt x="71" y="31"/>
                      <a:pt x="71" y="31"/>
                    </a:cubicBezTo>
                    <a:cubicBezTo>
                      <a:pt x="73" y="41"/>
                      <a:pt x="73" y="41"/>
                      <a:pt x="73" y="41"/>
                    </a:cubicBezTo>
                    <a:cubicBezTo>
                      <a:pt x="96" y="41"/>
                      <a:pt x="96" y="41"/>
                      <a:pt x="96" y="41"/>
                    </a:cubicBezTo>
                    <a:lnTo>
                      <a:pt x="96" y="32"/>
                    </a:lnTo>
                    <a:close/>
                    <a:moveTo>
                      <a:pt x="97" y="47"/>
                    </a:moveTo>
                    <a:cubicBezTo>
                      <a:pt x="74" y="47"/>
                      <a:pt x="74" y="47"/>
                      <a:pt x="74" y="47"/>
                    </a:cubicBezTo>
                    <a:cubicBezTo>
                      <a:pt x="75" y="54"/>
                      <a:pt x="75" y="54"/>
                      <a:pt x="75" y="54"/>
                    </a:cubicBezTo>
                    <a:cubicBezTo>
                      <a:pt x="97" y="54"/>
                      <a:pt x="97" y="54"/>
                      <a:pt x="97" y="54"/>
                    </a:cubicBezTo>
                    <a:lnTo>
                      <a:pt x="97" y="47"/>
                    </a:lnTo>
                    <a:close/>
                    <a:moveTo>
                      <a:pt x="97" y="60"/>
                    </a:moveTo>
                    <a:cubicBezTo>
                      <a:pt x="76" y="60"/>
                      <a:pt x="76" y="60"/>
                      <a:pt x="76" y="60"/>
                    </a:cubicBezTo>
                    <a:cubicBezTo>
                      <a:pt x="77" y="67"/>
                      <a:pt x="77" y="67"/>
                      <a:pt x="77" y="67"/>
                    </a:cubicBezTo>
                    <a:cubicBezTo>
                      <a:pt x="98" y="67"/>
                      <a:pt x="98" y="67"/>
                      <a:pt x="98" y="67"/>
                    </a:cubicBezTo>
                    <a:lnTo>
                      <a:pt x="97" y="60"/>
                    </a:lnTo>
                    <a:close/>
                    <a:moveTo>
                      <a:pt x="98" y="73"/>
                    </a:moveTo>
                    <a:cubicBezTo>
                      <a:pt x="78" y="73"/>
                      <a:pt x="78" y="73"/>
                      <a:pt x="78" y="73"/>
                    </a:cubicBezTo>
                    <a:cubicBezTo>
                      <a:pt x="79" y="79"/>
                      <a:pt x="79" y="79"/>
                      <a:pt x="79" y="79"/>
                    </a:cubicBezTo>
                    <a:cubicBezTo>
                      <a:pt x="99" y="79"/>
                      <a:pt x="99" y="79"/>
                      <a:pt x="99" y="79"/>
                    </a:cubicBezTo>
                    <a:lnTo>
                      <a:pt x="98" y="73"/>
                    </a:lnTo>
                    <a:close/>
                    <a:moveTo>
                      <a:pt x="99" y="85"/>
                    </a:moveTo>
                    <a:cubicBezTo>
                      <a:pt x="80" y="85"/>
                      <a:pt x="80" y="85"/>
                      <a:pt x="80" y="85"/>
                    </a:cubicBezTo>
                    <a:cubicBezTo>
                      <a:pt x="82" y="98"/>
                      <a:pt x="82" y="98"/>
                      <a:pt x="82" y="98"/>
                    </a:cubicBezTo>
                    <a:cubicBezTo>
                      <a:pt x="99" y="97"/>
                      <a:pt x="99" y="97"/>
                      <a:pt x="99" y="97"/>
                    </a:cubicBezTo>
                    <a:lnTo>
                      <a:pt x="99" y="85"/>
                    </a:lnTo>
                    <a:close/>
                    <a:moveTo>
                      <a:pt x="128" y="33"/>
                    </a:moveTo>
                    <a:cubicBezTo>
                      <a:pt x="102" y="32"/>
                      <a:pt x="102" y="32"/>
                      <a:pt x="102" y="32"/>
                    </a:cubicBezTo>
                    <a:cubicBezTo>
                      <a:pt x="103" y="41"/>
                      <a:pt x="103" y="41"/>
                      <a:pt x="103" y="41"/>
                    </a:cubicBezTo>
                    <a:cubicBezTo>
                      <a:pt x="129" y="41"/>
                      <a:pt x="129" y="41"/>
                      <a:pt x="129" y="41"/>
                    </a:cubicBezTo>
                    <a:lnTo>
                      <a:pt x="128" y="33"/>
                    </a:lnTo>
                    <a:close/>
                    <a:moveTo>
                      <a:pt x="129" y="47"/>
                    </a:moveTo>
                    <a:cubicBezTo>
                      <a:pt x="103" y="47"/>
                      <a:pt x="103" y="47"/>
                      <a:pt x="103" y="47"/>
                    </a:cubicBezTo>
                    <a:cubicBezTo>
                      <a:pt x="103" y="54"/>
                      <a:pt x="103" y="54"/>
                      <a:pt x="103" y="54"/>
                    </a:cubicBezTo>
                    <a:cubicBezTo>
                      <a:pt x="129" y="54"/>
                      <a:pt x="129" y="54"/>
                      <a:pt x="129" y="54"/>
                    </a:cubicBezTo>
                    <a:lnTo>
                      <a:pt x="129" y="47"/>
                    </a:lnTo>
                    <a:close/>
                    <a:moveTo>
                      <a:pt x="129" y="60"/>
                    </a:moveTo>
                    <a:cubicBezTo>
                      <a:pt x="104" y="60"/>
                      <a:pt x="104" y="60"/>
                      <a:pt x="104" y="60"/>
                    </a:cubicBezTo>
                    <a:cubicBezTo>
                      <a:pt x="104" y="67"/>
                      <a:pt x="104" y="67"/>
                      <a:pt x="104" y="67"/>
                    </a:cubicBezTo>
                    <a:cubicBezTo>
                      <a:pt x="130" y="67"/>
                      <a:pt x="130" y="67"/>
                      <a:pt x="130" y="67"/>
                    </a:cubicBezTo>
                    <a:lnTo>
                      <a:pt x="129" y="60"/>
                    </a:lnTo>
                    <a:close/>
                    <a:moveTo>
                      <a:pt x="130" y="73"/>
                    </a:moveTo>
                    <a:cubicBezTo>
                      <a:pt x="104" y="73"/>
                      <a:pt x="104" y="73"/>
                      <a:pt x="104" y="73"/>
                    </a:cubicBezTo>
                    <a:cubicBezTo>
                      <a:pt x="105" y="79"/>
                      <a:pt x="105" y="79"/>
                      <a:pt x="105" y="79"/>
                    </a:cubicBezTo>
                    <a:cubicBezTo>
                      <a:pt x="130" y="79"/>
                      <a:pt x="130" y="79"/>
                      <a:pt x="130" y="79"/>
                    </a:cubicBezTo>
                    <a:lnTo>
                      <a:pt x="130" y="73"/>
                    </a:lnTo>
                    <a:close/>
                    <a:moveTo>
                      <a:pt x="131" y="85"/>
                    </a:moveTo>
                    <a:cubicBezTo>
                      <a:pt x="105" y="85"/>
                      <a:pt x="105" y="85"/>
                      <a:pt x="105" y="85"/>
                    </a:cubicBezTo>
                    <a:cubicBezTo>
                      <a:pt x="106" y="97"/>
                      <a:pt x="106" y="97"/>
                      <a:pt x="106" y="97"/>
                    </a:cubicBezTo>
                    <a:cubicBezTo>
                      <a:pt x="131" y="96"/>
                      <a:pt x="131" y="96"/>
                      <a:pt x="131" y="96"/>
                    </a:cubicBezTo>
                    <a:lnTo>
                      <a:pt x="131" y="85"/>
                    </a:lnTo>
                    <a:close/>
                    <a:moveTo>
                      <a:pt x="163" y="35"/>
                    </a:moveTo>
                    <a:cubicBezTo>
                      <a:pt x="134" y="34"/>
                      <a:pt x="134" y="34"/>
                      <a:pt x="134" y="34"/>
                    </a:cubicBezTo>
                    <a:cubicBezTo>
                      <a:pt x="135" y="41"/>
                      <a:pt x="135" y="41"/>
                      <a:pt x="135" y="41"/>
                    </a:cubicBezTo>
                    <a:cubicBezTo>
                      <a:pt x="163" y="41"/>
                      <a:pt x="163" y="41"/>
                      <a:pt x="163" y="41"/>
                    </a:cubicBezTo>
                    <a:lnTo>
                      <a:pt x="163" y="35"/>
                    </a:lnTo>
                    <a:close/>
                    <a:moveTo>
                      <a:pt x="163" y="47"/>
                    </a:moveTo>
                    <a:cubicBezTo>
                      <a:pt x="135" y="47"/>
                      <a:pt x="135" y="47"/>
                      <a:pt x="135" y="47"/>
                    </a:cubicBezTo>
                    <a:cubicBezTo>
                      <a:pt x="135" y="54"/>
                      <a:pt x="135" y="54"/>
                      <a:pt x="135" y="54"/>
                    </a:cubicBezTo>
                    <a:cubicBezTo>
                      <a:pt x="163" y="54"/>
                      <a:pt x="163" y="54"/>
                      <a:pt x="163" y="54"/>
                    </a:cubicBezTo>
                    <a:lnTo>
                      <a:pt x="163" y="47"/>
                    </a:lnTo>
                    <a:close/>
                    <a:moveTo>
                      <a:pt x="163" y="60"/>
                    </a:moveTo>
                    <a:cubicBezTo>
                      <a:pt x="136" y="60"/>
                      <a:pt x="136" y="60"/>
                      <a:pt x="136" y="60"/>
                    </a:cubicBezTo>
                    <a:cubicBezTo>
                      <a:pt x="136" y="67"/>
                      <a:pt x="136" y="67"/>
                      <a:pt x="136" y="67"/>
                    </a:cubicBezTo>
                    <a:cubicBezTo>
                      <a:pt x="163" y="67"/>
                      <a:pt x="163" y="67"/>
                      <a:pt x="163" y="67"/>
                    </a:cubicBezTo>
                    <a:lnTo>
                      <a:pt x="163" y="60"/>
                    </a:lnTo>
                    <a:close/>
                    <a:moveTo>
                      <a:pt x="163" y="73"/>
                    </a:moveTo>
                    <a:cubicBezTo>
                      <a:pt x="136" y="73"/>
                      <a:pt x="136" y="73"/>
                      <a:pt x="136" y="73"/>
                    </a:cubicBezTo>
                    <a:cubicBezTo>
                      <a:pt x="137" y="79"/>
                      <a:pt x="137" y="79"/>
                      <a:pt x="137" y="79"/>
                    </a:cubicBezTo>
                    <a:cubicBezTo>
                      <a:pt x="163" y="79"/>
                      <a:pt x="163" y="79"/>
                      <a:pt x="163" y="79"/>
                    </a:cubicBezTo>
                    <a:lnTo>
                      <a:pt x="163" y="73"/>
                    </a:lnTo>
                    <a:close/>
                    <a:moveTo>
                      <a:pt x="163" y="85"/>
                    </a:moveTo>
                    <a:cubicBezTo>
                      <a:pt x="137" y="85"/>
                      <a:pt x="137" y="85"/>
                      <a:pt x="137" y="85"/>
                    </a:cubicBezTo>
                    <a:cubicBezTo>
                      <a:pt x="137" y="96"/>
                      <a:pt x="137" y="96"/>
                      <a:pt x="137" y="96"/>
                    </a:cubicBezTo>
                    <a:cubicBezTo>
                      <a:pt x="163" y="96"/>
                      <a:pt x="163" y="96"/>
                      <a:pt x="163" y="96"/>
                    </a:cubicBezTo>
                    <a:lnTo>
                      <a:pt x="163" y="85"/>
                    </a:lnTo>
                    <a:close/>
                    <a:moveTo>
                      <a:pt x="191" y="47"/>
                    </a:moveTo>
                    <a:cubicBezTo>
                      <a:pt x="169" y="47"/>
                      <a:pt x="169" y="47"/>
                      <a:pt x="169" y="47"/>
                    </a:cubicBezTo>
                    <a:cubicBezTo>
                      <a:pt x="169" y="54"/>
                      <a:pt x="169" y="54"/>
                      <a:pt x="169" y="54"/>
                    </a:cubicBezTo>
                    <a:cubicBezTo>
                      <a:pt x="191" y="54"/>
                      <a:pt x="191" y="54"/>
                      <a:pt x="191" y="54"/>
                    </a:cubicBezTo>
                    <a:lnTo>
                      <a:pt x="191" y="47"/>
                    </a:lnTo>
                    <a:close/>
                    <a:moveTo>
                      <a:pt x="191" y="60"/>
                    </a:moveTo>
                    <a:cubicBezTo>
                      <a:pt x="169" y="60"/>
                      <a:pt x="169" y="60"/>
                      <a:pt x="169" y="60"/>
                    </a:cubicBezTo>
                    <a:cubicBezTo>
                      <a:pt x="169" y="67"/>
                      <a:pt x="169" y="67"/>
                      <a:pt x="169" y="67"/>
                    </a:cubicBezTo>
                    <a:cubicBezTo>
                      <a:pt x="191" y="67"/>
                      <a:pt x="191" y="67"/>
                      <a:pt x="191" y="67"/>
                    </a:cubicBezTo>
                    <a:lnTo>
                      <a:pt x="191" y="60"/>
                    </a:lnTo>
                    <a:close/>
                    <a:moveTo>
                      <a:pt x="191" y="73"/>
                    </a:moveTo>
                    <a:cubicBezTo>
                      <a:pt x="169" y="73"/>
                      <a:pt x="169" y="73"/>
                      <a:pt x="169" y="73"/>
                    </a:cubicBezTo>
                    <a:cubicBezTo>
                      <a:pt x="169" y="79"/>
                      <a:pt x="169" y="79"/>
                      <a:pt x="169" y="79"/>
                    </a:cubicBezTo>
                    <a:cubicBezTo>
                      <a:pt x="191" y="79"/>
                      <a:pt x="191" y="79"/>
                      <a:pt x="191" y="79"/>
                    </a:cubicBezTo>
                    <a:lnTo>
                      <a:pt x="191" y="73"/>
                    </a:lnTo>
                    <a:close/>
                    <a:moveTo>
                      <a:pt x="191" y="85"/>
                    </a:moveTo>
                    <a:cubicBezTo>
                      <a:pt x="169" y="85"/>
                      <a:pt x="169" y="85"/>
                      <a:pt x="169" y="85"/>
                    </a:cubicBezTo>
                    <a:cubicBezTo>
                      <a:pt x="169" y="95"/>
                      <a:pt x="169" y="95"/>
                      <a:pt x="169" y="95"/>
                    </a:cubicBezTo>
                    <a:cubicBezTo>
                      <a:pt x="191" y="95"/>
                      <a:pt x="191" y="95"/>
                      <a:pt x="191" y="95"/>
                    </a:cubicBezTo>
                    <a:cubicBezTo>
                      <a:pt x="191" y="95"/>
                      <a:pt x="191" y="95"/>
                      <a:pt x="191" y="95"/>
                    </a:cubicBezTo>
                    <a:cubicBezTo>
                      <a:pt x="191" y="91"/>
                      <a:pt x="191" y="91"/>
                      <a:pt x="191" y="91"/>
                    </a:cubicBezTo>
                    <a:lnTo>
                      <a:pt x="191" y="85"/>
                    </a:lnTo>
                    <a:close/>
                    <a:moveTo>
                      <a:pt x="85" y="133"/>
                    </a:moveTo>
                    <a:cubicBezTo>
                      <a:pt x="97" y="133"/>
                      <a:pt x="106" y="142"/>
                      <a:pt x="106" y="153"/>
                    </a:cubicBezTo>
                    <a:cubicBezTo>
                      <a:pt x="106" y="164"/>
                      <a:pt x="97" y="174"/>
                      <a:pt x="85" y="174"/>
                    </a:cubicBezTo>
                    <a:cubicBezTo>
                      <a:pt x="74" y="174"/>
                      <a:pt x="65" y="164"/>
                      <a:pt x="65" y="153"/>
                    </a:cubicBezTo>
                    <a:cubicBezTo>
                      <a:pt x="65" y="142"/>
                      <a:pt x="74" y="133"/>
                      <a:pt x="85" y="133"/>
                    </a:cubicBezTo>
                    <a:close/>
                    <a:moveTo>
                      <a:pt x="85" y="163"/>
                    </a:moveTo>
                    <a:cubicBezTo>
                      <a:pt x="90" y="163"/>
                      <a:pt x="95" y="158"/>
                      <a:pt x="95" y="153"/>
                    </a:cubicBezTo>
                    <a:cubicBezTo>
                      <a:pt x="95" y="148"/>
                      <a:pt x="90" y="144"/>
                      <a:pt x="85" y="144"/>
                    </a:cubicBezTo>
                    <a:cubicBezTo>
                      <a:pt x="80" y="144"/>
                      <a:pt x="76" y="148"/>
                      <a:pt x="76" y="153"/>
                    </a:cubicBezTo>
                    <a:cubicBezTo>
                      <a:pt x="76" y="158"/>
                      <a:pt x="80" y="163"/>
                      <a:pt x="85" y="163"/>
                    </a:cubicBezTo>
                    <a:close/>
                    <a:moveTo>
                      <a:pt x="171" y="133"/>
                    </a:moveTo>
                    <a:cubicBezTo>
                      <a:pt x="182" y="133"/>
                      <a:pt x="191" y="142"/>
                      <a:pt x="191" y="153"/>
                    </a:cubicBezTo>
                    <a:cubicBezTo>
                      <a:pt x="191" y="164"/>
                      <a:pt x="182" y="174"/>
                      <a:pt x="171" y="174"/>
                    </a:cubicBezTo>
                    <a:cubicBezTo>
                      <a:pt x="159" y="174"/>
                      <a:pt x="150" y="164"/>
                      <a:pt x="150" y="153"/>
                    </a:cubicBezTo>
                    <a:cubicBezTo>
                      <a:pt x="150" y="142"/>
                      <a:pt x="159" y="133"/>
                      <a:pt x="171" y="133"/>
                    </a:cubicBezTo>
                    <a:close/>
                    <a:moveTo>
                      <a:pt x="171" y="163"/>
                    </a:moveTo>
                    <a:cubicBezTo>
                      <a:pt x="176" y="163"/>
                      <a:pt x="180" y="158"/>
                      <a:pt x="180" y="153"/>
                    </a:cubicBezTo>
                    <a:cubicBezTo>
                      <a:pt x="180" y="148"/>
                      <a:pt x="176" y="144"/>
                      <a:pt x="171" y="144"/>
                    </a:cubicBezTo>
                    <a:cubicBezTo>
                      <a:pt x="165" y="144"/>
                      <a:pt x="161" y="148"/>
                      <a:pt x="161" y="153"/>
                    </a:cubicBezTo>
                    <a:cubicBezTo>
                      <a:pt x="161" y="158"/>
                      <a:pt x="165" y="163"/>
                      <a:pt x="171" y="163"/>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61" name="Freeform 6"/>
              <p:cNvSpPr>
                <a:spLocks noEditPoints="1"/>
              </p:cNvSpPr>
              <p:nvPr/>
            </p:nvSpPr>
            <p:spPr bwMode="auto">
              <a:xfrm rot="5145695">
                <a:off x="1164150" y="620258"/>
                <a:ext cx="739775" cy="606425"/>
              </a:xfrm>
              <a:custGeom>
                <a:avLst/>
                <a:gdLst>
                  <a:gd name="T0" fmla="*/ 186 w 197"/>
                  <a:gd name="T1" fmla="*/ 92 h 161"/>
                  <a:gd name="T2" fmla="*/ 185 w 197"/>
                  <a:gd name="T3" fmla="*/ 98 h 161"/>
                  <a:gd name="T4" fmla="*/ 173 w 197"/>
                  <a:gd name="T5" fmla="*/ 141 h 161"/>
                  <a:gd name="T6" fmla="*/ 144 w 197"/>
                  <a:gd name="T7" fmla="*/ 161 h 161"/>
                  <a:gd name="T8" fmla="*/ 55 w 197"/>
                  <a:gd name="T9" fmla="*/ 161 h 161"/>
                  <a:gd name="T10" fmla="*/ 26 w 197"/>
                  <a:gd name="T11" fmla="*/ 141 h 161"/>
                  <a:gd name="T12" fmla="*/ 15 w 197"/>
                  <a:gd name="T13" fmla="*/ 98 h 161"/>
                  <a:gd name="T14" fmla="*/ 14 w 197"/>
                  <a:gd name="T15" fmla="*/ 93 h 161"/>
                  <a:gd name="T16" fmla="*/ 0 w 197"/>
                  <a:gd name="T17" fmla="*/ 76 h 161"/>
                  <a:gd name="T18" fmla="*/ 16 w 197"/>
                  <a:gd name="T19" fmla="*/ 61 h 161"/>
                  <a:gd name="T20" fmla="*/ 38 w 197"/>
                  <a:gd name="T21" fmla="*/ 61 h 161"/>
                  <a:gd name="T22" fmla="*/ 38 w 197"/>
                  <a:gd name="T23" fmla="*/ 60 h 161"/>
                  <a:gd name="T24" fmla="*/ 68 w 197"/>
                  <a:gd name="T25" fmla="*/ 7 h 161"/>
                  <a:gd name="T26" fmla="*/ 83 w 197"/>
                  <a:gd name="T27" fmla="*/ 3 h 161"/>
                  <a:gd name="T28" fmla="*/ 87 w 197"/>
                  <a:gd name="T29" fmla="*/ 17 h 161"/>
                  <a:gd name="T30" fmla="*/ 63 w 197"/>
                  <a:gd name="T31" fmla="*/ 61 h 161"/>
                  <a:gd name="T32" fmla="*/ 132 w 197"/>
                  <a:gd name="T33" fmla="*/ 61 h 161"/>
                  <a:gd name="T34" fmla="*/ 108 w 197"/>
                  <a:gd name="T35" fmla="*/ 17 h 161"/>
                  <a:gd name="T36" fmla="*/ 112 w 197"/>
                  <a:gd name="T37" fmla="*/ 3 h 161"/>
                  <a:gd name="T38" fmla="*/ 126 w 197"/>
                  <a:gd name="T39" fmla="*/ 7 h 161"/>
                  <a:gd name="T40" fmla="*/ 156 w 197"/>
                  <a:gd name="T41" fmla="*/ 60 h 161"/>
                  <a:gd name="T42" fmla="*/ 157 w 197"/>
                  <a:gd name="T43" fmla="*/ 61 h 161"/>
                  <a:gd name="T44" fmla="*/ 181 w 197"/>
                  <a:gd name="T45" fmla="*/ 61 h 161"/>
                  <a:gd name="T46" fmla="*/ 197 w 197"/>
                  <a:gd name="T47" fmla="*/ 76 h 161"/>
                  <a:gd name="T48" fmla="*/ 186 w 197"/>
                  <a:gd name="T49" fmla="*/ 92 h 161"/>
                  <a:gd name="T50" fmla="*/ 69 w 197"/>
                  <a:gd name="T51" fmla="*/ 133 h 161"/>
                  <a:gd name="T52" fmla="*/ 60 w 197"/>
                  <a:gd name="T53" fmla="*/ 98 h 161"/>
                  <a:gd name="T54" fmla="*/ 49 w 197"/>
                  <a:gd name="T55" fmla="*/ 92 h 161"/>
                  <a:gd name="T56" fmla="*/ 43 w 197"/>
                  <a:gd name="T57" fmla="*/ 102 h 161"/>
                  <a:gd name="T58" fmla="*/ 53 w 197"/>
                  <a:gd name="T59" fmla="*/ 137 h 161"/>
                  <a:gd name="T60" fmla="*/ 63 w 197"/>
                  <a:gd name="T61" fmla="*/ 143 h 161"/>
                  <a:gd name="T62" fmla="*/ 69 w 197"/>
                  <a:gd name="T63" fmla="*/ 133 h 161"/>
                  <a:gd name="T64" fmla="*/ 107 w 197"/>
                  <a:gd name="T65" fmla="*/ 99 h 161"/>
                  <a:gd name="T66" fmla="*/ 99 w 197"/>
                  <a:gd name="T67" fmla="*/ 91 h 161"/>
                  <a:gd name="T68" fmla="*/ 90 w 197"/>
                  <a:gd name="T69" fmla="*/ 99 h 161"/>
                  <a:gd name="T70" fmla="*/ 90 w 197"/>
                  <a:gd name="T71" fmla="*/ 135 h 161"/>
                  <a:gd name="T72" fmla="*/ 99 w 197"/>
                  <a:gd name="T73" fmla="*/ 143 h 161"/>
                  <a:gd name="T74" fmla="*/ 107 w 197"/>
                  <a:gd name="T75" fmla="*/ 135 h 161"/>
                  <a:gd name="T76" fmla="*/ 107 w 197"/>
                  <a:gd name="T77" fmla="*/ 99 h 161"/>
                  <a:gd name="T78" fmla="*/ 135 w 197"/>
                  <a:gd name="T79" fmla="*/ 143 h 161"/>
                  <a:gd name="T80" fmla="*/ 145 w 197"/>
                  <a:gd name="T81" fmla="*/ 137 h 161"/>
                  <a:gd name="T82" fmla="*/ 155 w 197"/>
                  <a:gd name="T83" fmla="*/ 102 h 161"/>
                  <a:gd name="T84" fmla="*/ 149 w 197"/>
                  <a:gd name="T85" fmla="*/ 92 h 161"/>
                  <a:gd name="T86" fmla="*/ 138 w 197"/>
                  <a:gd name="T87" fmla="*/ 98 h 161"/>
                  <a:gd name="T88" fmla="*/ 128 w 197"/>
                  <a:gd name="T89" fmla="*/ 133 h 161"/>
                  <a:gd name="T90" fmla="*/ 135 w 197"/>
                  <a:gd name="T91"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161">
                    <a:moveTo>
                      <a:pt x="186" y="92"/>
                    </a:moveTo>
                    <a:cubicBezTo>
                      <a:pt x="186" y="94"/>
                      <a:pt x="186" y="96"/>
                      <a:pt x="185" y="98"/>
                    </a:cubicBezTo>
                    <a:cubicBezTo>
                      <a:pt x="173" y="141"/>
                      <a:pt x="173" y="141"/>
                      <a:pt x="173" y="141"/>
                    </a:cubicBezTo>
                    <a:cubicBezTo>
                      <a:pt x="170" y="153"/>
                      <a:pt x="157" y="161"/>
                      <a:pt x="144" y="161"/>
                    </a:cubicBezTo>
                    <a:cubicBezTo>
                      <a:pt x="55" y="161"/>
                      <a:pt x="55" y="161"/>
                      <a:pt x="55" y="161"/>
                    </a:cubicBezTo>
                    <a:cubicBezTo>
                      <a:pt x="42" y="161"/>
                      <a:pt x="29" y="153"/>
                      <a:pt x="26" y="141"/>
                    </a:cubicBezTo>
                    <a:cubicBezTo>
                      <a:pt x="15" y="98"/>
                      <a:pt x="15" y="98"/>
                      <a:pt x="15" y="98"/>
                    </a:cubicBezTo>
                    <a:cubicBezTo>
                      <a:pt x="14" y="96"/>
                      <a:pt x="14" y="95"/>
                      <a:pt x="14" y="93"/>
                    </a:cubicBezTo>
                    <a:cubicBezTo>
                      <a:pt x="6" y="92"/>
                      <a:pt x="0" y="85"/>
                      <a:pt x="0" y="76"/>
                    </a:cubicBezTo>
                    <a:cubicBezTo>
                      <a:pt x="0" y="67"/>
                      <a:pt x="8" y="61"/>
                      <a:pt x="16" y="61"/>
                    </a:cubicBezTo>
                    <a:cubicBezTo>
                      <a:pt x="38" y="61"/>
                      <a:pt x="38" y="61"/>
                      <a:pt x="38" y="61"/>
                    </a:cubicBezTo>
                    <a:cubicBezTo>
                      <a:pt x="38" y="61"/>
                      <a:pt x="38" y="61"/>
                      <a:pt x="38" y="60"/>
                    </a:cubicBezTo>
                    <a:cubicBezTo>
                      <a:pt x="68" y="7"/>
                      <a:pt x="68" y="7"/>
                      <a:pt x="68" y="7"/>
                    </a:cubicBezTo>
                    <a:cubicBezTo>
                      <a:pt x="71" y="2"/>
                      <a:pt x="78" y="0"/>
                      <a:pt x="83" y="3"/>
                    </a:cubicBezTo>
                    <a:cubicBezTo>
                      <a:pt x="88" y="6"/>
                      <a:pt x="90" y="12"/>
                      <a:pt x="87" y="17"/>
                    </a:cubicBezTo>
                    <a:cubicBezTo>
                      <a:pt x="63" y="61"/>
                      <a:pt x="63" y="61"/>
                      <a:pt x="63" y="61"/>
                    </a:cubicBezTo>
                    <a:cubicBezTo>
                      <a:pt x="132" y="61"/>
                      <a:pt x="132" y="61"/>
                      <a:pt x="132" y="61"/>
                    </a:cubicBezTo>
                    <a:cubicBezTo>
                      <a:pt x="108" y="17"/>
                      <a:pt x="108" y="17"/>
                      <a:pt x="108" y="17"/>
                    </a:cubicBezTo>
                    <a:cubicBezTo>
                      <a:pt x="105" y="12"/>
                      <a:pt x="107" y="6"/>
                      <a:pt x="112" y="3"/>
                    </a:cubicBezTo>
                    <a:cubicBezTo>
                      <a:pt x="117" y="0"/>
                      <a:pt x="123" y="2"/>
                      <a:pt x="126" y="7"/>
                    </a:cubicBezTo>
                    <a:cubicBezTo>
                      <a:pt x="156" y="60"/>
                      <a:pt x="156" y="60"/>
                      <a:pt x="156" y="60"/>
                    </a:cubicBezTo>
                    <a:cubicBezTo>
                      <a:pt x="156" y="61"/>
                      <a:pt x="156" y="61"/>
                      <a:pt x="157" y="61"/>
                    </a:cubicBezTo>
                    <a:cubicBezTo>
                      <a:pt x="181" y="61"/>
                      <a:pt x="181" y="61"/>
                      <a:pt x="181" y="61"/>
                    </a:cubicBezTo>
                    <a:cubicBezTo>
                      <a:pt x="190" y="61"/>
                      <a:pt x="197" y="67"/>
                      <a:pt x="197" y="76"/>
                    </a:cubicBezTo>
                    <a:cubicBezTo>
                      <a:pt x="197" y="84"/>
                      <a:pt x="192" y="90"/>
                      <a:pt x="186" y="92"/>
                    </a:cubicBezTo>
                    <a:close/>
                    <a:moveTo>
                      <a:pt x="69" y="133"/>
                    </a:moveTo>
                    <a:cubicBezTo>
                      <a:pt x="60" y="98"/>
                      <a:pt x="60" y="98"/>
                      <a:pt x="60" y="98"/>
                    </a:cubicBezTo>
                    <a:cubicBezTo>
                      <a:pt x="58" y="94"/>
                      <a:pt x="54" y="91"/>
                      <a:pt x="49" y="92"/>
                    </a:cubicBezTo>
                    <a:cubicBezTo>
                      <a:pt x="44" y="93"/>
                      <a:pt x="42" y="98"/>
                      <a:pt x="43" y="102"/>
                    </a:cubicBezTo>
                    <a:cubicBezTo>
                      <a:pt x="53" y="137"/>
                      <a:pt x="53" y="137"/>
                      <a:pt x="53" y="137"/>
                    </a:cubicBezTo>
                    <a:cubicBezTo>
                      <a:pt x="54" y="141"/>
                      <a:pt x="59" y="144"/>
                      <a:pt x="63" y="143"/>
                    </a:cubicBezTo>
                    <a:cubicBezTo>
                      <a:pt x="68" y="141"/>
                      <a:pt x="71" y="137"/>
                      <a:pt x="69" y="133"/>
                    </a:cubicBezTo>
                    <a:close/>
                    <a:moveTo>
                      <a:pt x="107" y="99"/>
                    </a:moveTo>
                    <a:cubicBezTo>
                      <a:pt x="107" y="95"/>
                      <a:pt x="103" y="91"/>
                      <a:pt x="99" y="91"/>
                    </a:cubicBezTo>
                    <a:cubicBezTo>
                      <a:pt x="94" y="91"/>
                      <a:pt x="90" y="95"/>
                      <a:pt x="90" y="99"/>
                    </a:cubicBezTo>
                    <a:cubicBezTo>
                      <a:pt x="90" y="135"/>
                      <a:pt x="90" y="135"/>
                      <a:pt x="90" y="135"/>
                    </a:cubicBezTo>
                    <a:cubicBezTo>
                      <a:pt x="90" y="140"/>
                      <a:pt x="94" y="143"/>
                      <a:pt x="99" y="143"/>
                    </a:cubicBezTo>
                    <a:cubicBezTo>
                      <a:pt x="103" y="143"/>
                      <a:pt x="107" y="140"/>
                      <a:pt x="107" y="135"/>
                    </a:cubicBezTo>
                    <a:lnTo>
                      <a:pt x="107" y="99"/>
                    </a:lnTo>
                    <a:close/>
                    <a:moveTo>
                      <a:pt x="135" y="143"/>
                    </a:moveTo>
                    <a:cubicBezTo>
                      <a:pt x="139" y="144"/>
                      <a:pt x="144" y="141"/>
                      <a:pt x="145" y="137"/>
                    </a:cubicBezTo>
                    <a:cubicBezTo>
                      <a:pt x="155" y="102"/>
                      <a:pt x="155" y="102"/>
                      <a:pt x="155" y="102"/>
                    </a:cubicBezTo>
                    <a:cubicBezTo>
                      <a:pt x="156" y="98"/>
                      <a:pt x="154" y="93"/>
                      <a:pt x="149" y="92"/>
                    </a:cubicBezTo>
                    <a:cubicBezTo>
                      <a:pt x="144" y="91"/>
                      <a:pt x="140" y="94"/>
                      <a:pt x="138" y="98"/>
                    </a:cubicBezTo>
                    <a:cubicBezTo>
                      <a:pt x="128" y="133"/>
                      <a:pt x="128" y="133"/>
                      <a:pt x="128" y="133"/>
                    </a:cubicBezTo>
                    <a:cubicBezTo>
                      <a:pt x="127" y="137"/>
                      <a:pt x="130" y="141"/>
                      <a:pt x="135" y="143"/>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62" name="Freeform 7"/>
              <p:cNvSpPr>
                <a:spLocks noEditPoints="1"/>
              </p:cNvSpPr>
              <p:nvPr/>
            </p:nvSpPr>
            <p:spPr bwMode="auto">
              <a:xfrm rot="20058153">
                <a:off x="211755" y="2353941"/>
                <a:ext cx="687388" cy="722312"/>
              </a:xfrm>
              <a:custGeom>
                <a:avLst/>
                <a:gdLst>
                  <a:gd name="T0" fmla="*/ 164 w 183"/>
                  <a:gd name="T1" fmla="*/ 192 h 192"/>
                  <a:gd name="T2" fmla="*/ 19 w 183"/>
                  <a:gd name="T3" fmla="*/ 192 h 192"/>
                  <a:gd name="T4" fmla="*/ 2 w 183"/>
                  <a:gd name="T5" fmla="*/ 170 h 192"/>
                  <a:gd name="T6" fmla="*/ 18 w 183"/>
                  <a:gd name="T7" fmla="*/ 58 h 192"/>
                  <a:gd name="T8" fmla="*/ 36 w 183"/>
                  <a:gd name="T9" fmla="*/ 44 h 192"/>
                  <a:gd name="T10" fmla="*/ 45 w 183"/>
                  <a:gd name="T11" fmla="*/ 44 h 192"/>
                  <a:gd name="T12" fmla="*/ 91 w 183"/>
                  <a:gd name="T13" fmla="*/ 0 h 192"/>
                  <a:gd name="T14" fmla="*/ 137 w 183"/>
                  <a:gd name="T15" fmla="*/ 44 h 192"/>
                  <a:gd name="T16" fmla="*/ 147 w 183"/>
                  <a:gd name="T17" fmla="*/ 44 h 192"/>
                  <a:gd name="T18" fmla="*/ 165 w 183"/>
                  <a:gd name="T19" fmla="*/ 58 h 192"/>
                  <a:gd name="T20" fmla="*/ 181 w 183"/>
                  <a:gd name="T21" fmla="*/ 170 h 192"/>
                  <a:gd name="T22" fmla="*/ 164 w 183"/>
                  <a:gd name="T23" fmla="*/ 192 h 192"/>
                  <a:gd name="T24" fmla="*/ 39 w 183"/>
                  <a:gd name="T25" fmla="*/ 76 h 192"/>
                  <a:gd name="T26" fmla="*/ 50 w 183"/>
                  <a:gd name="T27" fmla="*/ 88 h 192"/>
                  <a:gd name="T28" fmla="*/ 61 w 183"/>
                  <a:gd name="T29" fmla="*/ 76 h 192"/>
                  <a:gd name="T30" fmla="*/ 50 w 183"/>
                  <a:gd name="T31" fmla="*/ 65 h 192"/>
                  <a:gd name="T32" fmla="*/ 39 w 183"/>
                  <a:gd name="T33" fmla="*/ 76 h 192"/>
                  <a:gd name="T34" fmla="*/ 91 w 183"/>
                  <a:gd name="T35" fmla="*/ 8 h 192"/>
                  <a:gd name="T36" fmla="*/ 52 w 183"/>
                  <a:gd name="T37" fmla="*/ 44 h 192"/>
                  <a:gd name="T38" fmla="*/ 130 w 183"/>
                  <a:gd name="T39" fmla="*/ 44 h 192"/>
                  <a:gd name="T40" fmla="*/ 91 w 183"/>
                  <a:gd name="T41" fmla="*/ 8 h 192"/>
                  <a:gd name="T42" fmla="*/ 134 w 183"/>
                  <a:gd name="T43" fmla="*/ 65 h 192"/>
                  <a:gd name="T44" fmla="*/ 122 w 183"/>
                  <a:gd name="T45" fmla="*/ 76 h 192"/>
                  <a:gd name="T46" fmla="*/ 134 w 183"/>
                  <a:gd name="T47" fmla="*/ 88 h 192"/>
                  <a:gd name="T48" fmla="*/ 145 w 183"/>
                  <a:gd name="T49" fmla="*/ 76 h 192"/>
                  <a:gd name="T50" fmla="*/ 134 w 183"/>
                  <a:gd name="T51" fmla="*/ 6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3" h="192">
                    <a:moveTo>
                      <a:pt x="164" y="192"/>
                    </a:moveTo>
                    <a:cubicBezTo>
                      <a:pt x="19" y="192"/>
                      <a:pt x="19" y="192"/>
                      <a:pt x="19" y="192"/>
                    </a:cubicBezTo>
                    <a:cubicBezTo>
                      <a:pt x="8" y="192"/>
                      <a:pt x="0" y="182"/>
                      <a:pt x="2" y="170"/>
                    </a:cubicBezTo>
                    <a:cubicBezTo>
                      <a:pt x="18" y="58"/>
                      <a:pt x="18" y="58"/>
                      <a:pt x="18" y="58"/>
                    </a:cubicBezTo>
                    <a:cubicBezTo>
                      <a:pt x="19" y="50"/>
                      <a:pt x="27" y="44"/>
                      <a:pt x="36" y="44"/>
                    </a:cubicBezTo>
                    <a:cubicBezTo>
                      <a:pt x="45" y="44"/>
                      <a:pt x="45" y="44"/>
                      <a:pt x="45" y="44"/>
                    </a:cubicBezTo>
                    <a:cubicBezTo>
                      <a:pt x="46" y="15"/>
                      <a:pt x="66" y="0"/>
                      <a:pt x="91" y="0"/>
                    </a:cubicBezTo>
                    <a:cubicBezTo>
                      <a:pt x="116" y="0"/>
                      <a:pt x="136" y="15"/>
                      <a:pt x="137" y="44"/>
                    </a:cubicBezTo>
                    <a:cubicBezTo>
                      <a:pt x="147" y="44"/>
                      <a:pt x="147" y="44"/>
                      <a:pt x="147" y="44"/>
                    </a:cubicBezTo>
                    <a:cubicBezTo>
                      <a:pt x="156" y="44"/>
                      <a:pt x="164" y="50"/>
                      <a:pt x="165" y="58"/>
                    </a:cubicBezTo>
                    <a:cubicBezTo>
                      <a:pt x="181" y="170"/>
                      <a:pt x="181" y="170"/>
                      <a:pt x="181" y="170"/>
                    </a:cubicBezTo>
                    <a:cubicBezTo>
                      <a:pt x="183" y="182"/>
                      <a:pt x="175" y="192"/>
                      <a:pt x="164" y="192"/>
                    </a:cubicBezTo>
                    <a:close/>
                    <a:moveTo>
                      <a:pt x="39" y="76"/>
                    </a:moveTo>
                    <a:cubicBezTo>
                      <a:pt x="39" y="82"/>
                      <a:pt x="44" y="88"/>
                      <a:pt x="50" y="88"/>
                    </a:cubicBezTo>
                    <a:cubicBezTo>
                      <a:pt x="56" y="88"/>
                      <a:pt x="61" y="82"/>
                      <a:pt x="61" y="76"/>
                    </a:cubicBezTo>
                    <a:cubicBezTo>
                      <a:pt x="61" y="70"/>
                      <a:pt x="56" y="65"/>
                      <a:pt x="50" y="65"/>
                    </a:cubicBezTo>
                    <a:cubicBezTo>
                      <a:pt x="44" y="65"/>
                      <a:pt x="39" y="70"/>
                      <a:pt x="39" y="76"/>
                    </a:cubicBezTo>
                    <a:close/>
                    <a:moveTo>
                      <a:pt x="91" y="8"/>
                    </a:moveTo>
                    <a:cubicBezTo>
                      <a:pt x="70" y="8"/>
                      <a:pt x="54" y="20"/>
                      <a:pt x="52" y="44"/>
                    </a:cubicBezTo>
                    <a:cubicBezTo>
                      <a:pt x="130" y="44"/>
                      <a:pt x="130" y="44"/>
                      <a:pt x="130" y="44"/>
                    </a:cubicBezTo>
                    <a:cubicBezTo>
                      <a:pt x="129" y="20"/>
                      <a:pt x="112" y="8"/>
                      <a:pt x="91" y="8"/>
                    </a:cubicBezTo>
                    <a:close/>
                    <a:moveTo>
                      <a:pt x="134" y="65"/>
                    </a:moveTo>
                    <a:cubicBezTo>
                      <a:pt x="128" y="65"/>
                      <a:pt x="122" y="70"/>
                      <a:pt x="122" y="76"/>
                    </a:cubicBezTo>
                    <a:cubicBezTo>
                      <a:pt x="122" y="82"/>
                      <a:pt x="128" y="88"/>
                      <a:pt x="134" y="88"/>
                    </a:cubicBezTo>
                    <a:cubicBezTo>
                      <a:pt x="140" y="88"/>
                      <a:pt x="145" y="82"/>
                      <a:pt x="145" y="76"/>
                    </a:cubicBezTo>
                    <a:cubicBezTo>
                      <a:pt x="145" y="70"/>
                      <a:pt x="140" y="65"/>
                      <a:pt x="134" y="6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63" name="Freeform 8"/>
              <p:cNvSpPr>
                <a:spLocks noEditPoints="1"/>
              </p:cNvSpPr>
              <p:nvPr/>
            </p:nvSpPr>
            <p:spPr bwMode="auto">
              <a:xfrm rot="1164480">
                <a:off x="2102295" y="215951"/>
                <a:ext cx="720725" cy="695325"/>
              </a:xfrm>
              <a:custGeom>
                <a:avLst/>
                <a:gdLst>
                  <a:gd name="T0" fmla="*/ 165 w 192"/>
                  <a:gd name="T1" fmla="*/ 65 h 185"/>
                  <a:gd name="T2" fmla="*/ 192 w 192"/>
                  <a:gd name="T3" fmla="*/ 137 h 185"/>
                  <a:gd name="T4" fmla="*/ 0 w 192"/>
                  <a:gd name="T5" fmla="*/ 185 h 185"/>
                  <a:gd name="T6" fmla="*/ 11 w 192"/>
                  <a:gd name="T7" fmla="*/ 137 h 185"/>
                  <a:gd name="T8" fmla="*/ 43 w 192"/>
                  <a:gd name="T9" fmla="*/ 49 h 185"/>
                  <a:gd name="T10" fmla="*/ 105 w 192"/>
                  <a:gd name="T11" fmla="*/ 49 h 185"/>
                  <a:gd name="T12" fmla="*/ 112 w 192"/>
                  <a:gd name="T13" fmla="*/ 36 h 185"/>
                  <a:gd name="T14" fmla="*/ 83 w 192"/>
                  <a:gd name="T15" fmla="*/ 0 h 185"/>
                  <a:gd name="T16" fmla="*/ 164 w 192"/>
                  <a:gd name="T17" fmla="*/ 36 h 185"/>
                  <a:gd name="T18" fmla="*/ 136 w 192"/>
                  <a:gd name="T19" fmla="*/ 49 h 185"/>
                  <a:gd name="T20" fmla="*/ 148 w 192"/>
                  <a:gd name="T21" fmla="*/ 28 h 185"/>
                  <a:gd name="T22" fmla="*/ 100 w 192"/>
                  <a:gd name="T23" fmla="*/ 9 h 185"/>
                  <a:gd name="T24" fmla="*/ 148 w 192"/>
                  <a:gd name="T25" fmla="*/ 28 h 185"/>
                  <a:gd name="T26" fmla="*/ 148 w 192"/>
                  <a:gd name="T27" fmla="*/ 104 h 185"/>
                  <a:gd name="T28" fmla="*/ 136 w 192"/>
                  <a:gd name="T29" fmla="*/ 92 h 185"/>
                  <a:gd name="T30" fmla="*/ 136 w 192"/>
                  <a:gd name="T31" fmla="*/ 116 h 185"/>
                  <a:gd name="T32" fmla="*/ 148 w 192"/>
                  <a:gd name="T33" fmla="*/ 128 h 185"/>
                  <a:gd name="T34" fmla="*/ 136 w 192"/>
                  <a:gd name="T35" fmla="*/ 116 h 185"/>
                  <a:gd name="T36" fmla="*/ 124 w 192"/>
                  <a:gd name="T37" fmla="*/ 104 h 185"/>
                  <a:gd name="T38" fmla="*/ 112 w 192"/>
                  <a:gd name="T39" fmla="*/ 92 h 185"/>
                  <a:gd name="T40" fmla="*/ 112 w 192"/>
                  <a:gd name="T41" fmla="*/ 116 h 185"/>
                  <a:gd name="T42" fmla="*/ 124 w 192"/>
                  <a:gd name="T43" fmla="*/ 128 h 185"/>
                  <a:gd name="T44" fmla="*/ 112 w 192"/>
                  <a:gd name="T45" fmla="*/ 116 h 185"/>
                  <a:gd name="T46" fmla="*/ 124 w 192"/>
                  <a:gd name="T47" fmla="*/ 80 h 185"/>
                  <a:gd name="T48" fmla="*/ 112 w 192"/>
                  <a:gd name="T49" fmla="*/ 68 h 185"/>
                  <a:gd name="T50" fmla="*/ 136 w 192"/>
                  <a:gd name="T51" fmla="*/ 68 h 185"/>
                  <a:gd name="T52" fmla="*/ 148 w 192"/>
                  <a:gd name="T53" fmla="*/ 80 h 185"/>
                  <a:gd name="T54" fmla="*/ 136 w 192"/>
                  <a:gd name="T55" fmla="*/ 68 h 185"/>
                  <a:gd name="T56" fmla="*/ 12 w 192"/>
                  <a:gd name="T57" fmla="*/ 168 h 185"/>
                  <a:gd name="T58" fmla="*/ 179 w 192"/>
                  <a:gd name="T59" fmla="*/ 148 h 185"/>
                  <a:gd name="T60" fmla="*/ 96 w 192"/>
                  <a:gd name="T61" fmla="*/ 68 h 185"/>
                  <a:gd name="T62" fmla="*/ 36 w 192"/>
                  <a:gd name="T63" fmla="*/ 96 h 185"/>
                  <a:gd name="T64" fmla="*/ 96 w 192"/>
                  <a:gd name="T65" fmla="*/ 6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 h="185">
                    <a:moveTo>
                      <a:pt x="147" y="49"/>
                    </a:moveTo>
                    <a:cubicBezTo>
                      <a:pt x="157" y="49"/>
                      <a:pt x="165" y="57"/>
                      <a:pt x="165" y="65"/>
                    </a:cubicBezTo>
                    <a:cubicBezTo>
                      <a:pt x="180" y="137"/>
                      <a:pt x="180" y="137"/>
                      <a:pt x="180" y="137"/>
                    </a:cubicBezTo>
                    <a:cubicBezTo>
                      <a:pt x="192" y="137"/>
                      <a:pt x="192" y="137"/>
                      <a:pt x="192" y="137"/>
                    </a:cubicBezTo>
                    <a:cubicBezTo>
                      <a:pt x="192" y="185"/>
                      <a:pt x="192" y="185"/>
                      <a:pt x="192" y="185"/>
                    </a:cubicBezTo>
                    <a:cubicBezTo>
                      <a:pt x="0" y="185"/>
                      <a:pt x="0" y="185"/>
                      <a:pt x="0" y="185"/>
                    </a:cubicBezTo>
                    <a:cubicBezTo>
                      <a:pt x="0" y="137"/>
                      <a:pt x="0" y="137"/>
                      <a:pt x="0" y="137"/>
                    </a:cubicBezTo>
                    <a:cubicBezTo>
                      <a:pt x="11" y="137"/>
                      <a:pt x="11" y="137"/>
                      <a:pt x="11" y="137"/>
                    </a:cubicBezTo>
                    <a:cubicBezTo>
                      <a:pt x="25" y="65"/>
                      <a:pt x="25" y="65"/>
                      <a:pt x="25" y="65"/>
                    </a:cubicBezTo>
                    <a:cubicBezTo>
                      <a:pt x="25" y="57"/>
                      <a:pt x="33" y="49"/>
                      <a:pt x="43" y="49"/>
                    </a:cubicBezTo>
                    <a:cubicBezTo>
                      <a:pt x="43" y="49"/>
                      <a:pt x="70" y="49"/>
                      <a:pt x="95" y="49"/>
                    </a:cubicBezTo>
                    <a:cubicBezTo>
                      <a:pt x="98" y="49"/>
                      <a:pt x="101" y="49"/>
                      <a:pt x="105" y="49"/>
                    </a:cubicBezTo>
                    <a:cubicBezTo>
                      <a:pt x="107" y="49"/>
                      <a:pt x="110" y="49"/>
                      <a:pt x="112" y="49"/>
                    </a:cubicBezTo>
                    <a:cubicBezTo>
                      <a:pt x="112" y="36"/>
                      <a:pt x="112" y="36"/>
                      <a:pt x="112" y="36"/>
                    </a:cubicBezTo>
                    <a:cubicBezTo>
                      <a:pt x="83" y="36"/>
                      <a:pt x="83" y="36"/>
                      <a:pt x="83" y="36"/>
                    </a:cubicBezTo>
                    <a:cubicBezTo>
                      <a:pt x="83" y="0"/>
                      <a:pt x="83" y="0"/>
                      <a:pt x="83" y="0"/>
                    </a:cubicBezTo>
                    <a:cubicBezTo>
                      <a:pt x="164" y="0"/>
                      <a:pt x="164" y="0"/>
                      <a:pt x="164" y="0"/>
                    </a:cubicBezTo>
                    <a:cubicBezTo>
                      <a:pt x="164" y="36"/>
                      <a:pt x="164" y="36"/>
                      <a:pt x="164" y="36"/>
                    </a:cubicBezTo>
                    <a:cubicBezTo>
                      <a:pt x="136" y="36"/>
                      <a:pt x="136" y="36"/>
                      <a:pt x="136" y="36"/>
                    </a:cubicBezTo>
                    <a:cubicBezTo>
                      <a:pt x="136" y="49"/>
                      <a:pt x="136" y="49"/>
                      <a:pt x="136" y="49"/>
                    </a:cubicBezTo>
                    <a:cubicBezTo>
                      <a:pt x="142" y="49"/>
                      <a:pt x="147" y="49"/>
                      <a:pt x="147" y="49"/>
                    </a:cubicBezTo>
                    <a:close/>
                    <a:moveTo>
                      <a:pt x="148" y="28"/>
                    </a:moveTo>
                    <a:cubicBezTo>
                      <a:pt x="148" y="9"/>
                      <a:pt x="148" y="9"/>
                      <a:pt x="148" y="9"/>
                    </a:cubicBezTo>
                    <a:cubicBezTo>
                      <a:pt x="100" y="9"/>
                      <a:pt x="100" y="9"/>
                      <a:pt x="100" y="9"/>
                    </a:cubicBezTo>
                    <a:cubicBezTo>
                      <a:pt x="100" y="28"/>
                      <a:pt x="100" y="28"/>
                      <a:pt x="100" y="28"/>
                    </a:cubicBezTo>
                    <a:lnTo>
                      <a:pt x="148" y="28"/>
                    </a:lnTo>
                    <a:close/>
                    <a:moveTo>
                      <a:pt x="136" y="104"/>
                    </a:moveTo>
                    <a:cubicBezTo>
                      <a:pt x="148" y="104"/>
                      <a:pt x="148" y="104"/>
                      <a:pt x="148" y="104"/>
                    </a:cubicBezTo>
                    <a:cubicBezTo>
                      <a:pt x="148" y="92"/>
                      <a:pt x="148" y="92"/>
                      <a:pt x="148" y="92"/>
                    </a:cubicBezTo>
                    <a:cubicBezTo>
                      <a:pt x="136" y="92"/>
                      <a:pt x="136" y="92"/>
                      <a:pt x="136" y="92"/>
                    </a:cubicBezTo>
                    <a:lnTo>
                      <a:pt x="136" y="104"/>
                    </a:lnTo>
                    <a:close/>
                    <a:moveTo>
                      <a:pt x="136" y="116"/>
                    </a:moveTo>
                    <a:cubicBezTo>
                      <a:pt x="136" y="128"/>
                      <a:pt x="136" y="128"/>
                      <a:pt x="136" y="128"/>
                    </a:cubicBezTo>
                    <a:cubicBezTo>
                      <a:pt x="140" y="128"/>
                      <a:pt x="142" y="128"/>
                      <a:pt x="148" y="128"/>
                    </a:cubicBezTo>
                    <a:cubicBezTo>
                      <a:pt x="148" y="116"/>
                      <a:pt x="148" y="116"/>
                      <a:pt x="148" y="116"/>
                    </a:cubicBezTo>
                    <a:lnTo>
                      <a:pt x="136" y="116"/>
                    </a:lnTo>
                    <a:close/>
                    <a:moveTo>
                      <a:pt x="112" y="104"/>
                    </a:moveTo>
                    <a:cubicBezTo>
                      <a:pt x="124" y="104"/>
                      <a:pt x="124" y="104"/>
                      <a:pt x="124" y="104"/>
                    </a:cubicBezTo>
                    <a:cubicBezTo>
                      <a:pt x="124" y="92"/>
                      <a:pt x="124" y="92"/>
                      <a:pt x="124" y="92"/>
                    </a:cubicBezTo>
                    <a:cubicBezTo>
                      <a:pt x="112" y="92"/>
                      <a:pt x="112" y="92"/>
                      <a:pt x="112" y="92"/>
                    </a:cubicBezTo>
                    <a:lnTo>
                      <a:pt x="112" y="104"/>
                    </a:lnTo>
                    <a:close/>
                    <a:moveTo>
                      <a:pt x="112" y="116"/>
                    </a:moveTo>
                    <a:cubicBezTo>
                      <a:pt x="112" y="128"/>
                      <a:pt x="112" y="128"/>
                      <a:pt x="112" y="128"/>
                    </a:cubicBezTo>
                    <a:cubicBezTo>
                      <a:pt x="117" y="128"/>
                      <a:pt x="120" y="128"/>
                      <a:pt x="124" y="128"/>
                    </a:cubicBezTo>
                    <a:cubicBezTo>
                      <a:pt x="124" y="116"/>
                      <a:pt x="124" y="116"/>
                      <a:pt x="124" y="116"/>
                    </a:cubicBezTo>
                    <a:lnTo>
                      <a:pt x="112" y="116"/>
                    </a:lnTo>
                    <a:close/>
                    <a:moveTo>
                      <a:pt x="112" y="80"/>
                    </a:moveTo>
                    <a:cubicBezTo>
                      <a:pt x="124" y="80"/>
                      <a:pt x="124" y="80"/>
                      <a:pt x="124" y="80"/>
                    </a:cubicBezTo>
                    <a:cubicBezTo>
                      <a:pt x="124" y="68"/>
                      <a:pt x="124" y="68"/>
                      <a:pt x="124" y="68"/>
                    </a:cubicBezTo>
                    <a:cubicBezTo>
                      <a:pt x="120" y="68"/>
                      <a:pt x="117" y="68"/>
                      <a:pt x="112" y="68"/>
                    </a:cubicBezTo>
                    <a:lnTo>
                      <a:pt x="112" y="80"/>
                    </a:lnTo>
                    <a:close/>
                    <a:moveTo>
                      <a:pt x="136" y="68"/>
                    </a:moveTo>
                    <a:cubicBezTo>
                      <a:pt x="136" y="80"/>
                      <a:pt x="136" y="80"/>
                      <a:pt x="136" y="80"/>
                    </a:cubicBezTo>
                    <a:cubicBezTo>
                      <a:pt x="148" y="80"/>
                      <a:pt x="148" y="80"/>
                      <a:pt x="148" y="80"/>
                    </a:cubicBezTo>
                    <a:cubicBezTo>
                      <a:pt x="148" y="68"/>
                      <a:pt x="148" y="68"/>
                      <a:pt x="148" y="68"/>
                    </a:cubicBezTo>
                    <a:cubicBezTo>
                      <a:pt x="138" y="68"/>
                      <a:pt x="142" y="68"/>
                      <a:pt x="136" y="68"/>
                    </a:cubicBezTo>
                    <a:close/>
                    <a:moveTo>
                      <a:pt x="12" y="148"/>
                    </a:moveTo>
                    <a:cubicBezTo>
                      <a:pt x="12" y="168"/>
                      <a:pt x="12" y="168"/>
                      <a:pt x="12" y="168"/>
                    </a:cubicBezTo>
                    <a:cubicBezTo>
                      <a:pt x="179" y="168"/>
                      <a:pt x="179" y="168"/>
                      <a:pt x="179" y="168"/>
                    </a:cubicBezTo>
                    <a:cubicBezTo>
                      <a:pt x="179" y="148"/>
                      <a:pt x="179" y="148"/>
                      <a:pt x="179" y="148"/>
                    </a:cubicBezTo>
                    <a:lnTo>
                      <a:pt x="12" y="148"/>
                    </a:lnTo>
                    <a:close/>
                    <a:moveTo>
                      <a:pt x="96" y="68"/>
                    </a:moveTo>
                    <a:cubicBezTo>
                      <a:pt x="57" y="68"/>
                      <a:pt x="52" y="68"/>
                      <a:pt x="36" y="68"/>
                    </a:cubicBezTo>
                    <a:cubicBezTo>
                      <a:pt x="36" y="96"/>
                      <a:pt x="36" y="96"/>
                      <a:pt x="36" y="96"/>
                    </a:cubicBezTo>
                    <a:cubicBezTo>
                      <a:pt x="51" y="96"/>
                      <a:pt x="75" y="96"/>
                      <a:pt x="96" y="96"/>
                    </a:cubicBezTo>
                    <a:lnTo>
                      <a:pt x="96" y="68"/>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64" name="Freeform 10"/>
              <p:cNvSpPr>
                <a:spLocks noEditPoints="1"/>
              </p:cNvSpPr>
              <p:nvPr/>
            </p:nvSpPr>
            <p:spPr bwMode="auto">
              <a:xfrm rot="18356885">
                <a:off x="1052002" y="4785985"/>
                <a:ext cx="566738" cy="752475"/>
              </a:xfrm>
              <a:custGeom>
                <a:avLst/>
                <a:gdLst>
                  <a:gd name="T0" fmla="*/ 9 w 151"/>
                  <a:gd name="T1" fmla="*/ 0 h 200"/>
                  <a:gd name="T2" fmla="*/ 0 w 151"/>
                  <a:gd name="T3" fmla="*/ 191 h 200"/>
                  <a:gd name="T4" fmla="*/ 142 w 151"/>
                  <a:gd name="T5" fmla="*/ 200 h 200"/>
                  <a:gd name="T6" fmla="*/ 151 w 151"/>
                  <a:gd name="T7" fmla="*/ 10 h 200"/>
                  <a:gd name="T8" fmla="*/ 50 w 151"/>
                  <a:gd name="T9" fmla="*/ 161 h 200"/>
                  <a:gd name="T10" fmla="*/ 29 w 151"/>
                  <a:gd name="T11" fmla="*/ 165 h 200"/>
                  <a:gd name="T12" fmla="*/ 24 w 151"/>
                  <a:gd name="T13" fmla="*/ 152 h 200"/>
                  <a:gd name="T14" fmla="*/ 46 w 151"/>
                  <a:gd name="T15" fmla="*/ 148 h 200"/>
                  <a:gd name="T16" fmla="*/ 50 w 151"/>
                  <a:gd name="T17" fmla="*/ 161 h 200"/>
                  <a:gd name="T18" fmla="*/ 46 w 151"/>
                  <a:gd name="T19" fmla="*/ 137 h 200"/>
                  <a:gd name="T20" fmla="*/ 24 w 151"/>
                  <a:gd name="T21" fmla="*/ 133 h 200"/>
                  <a:gd name="T22" fmla="*/ 29 w 151"/>
                  <a:gd name="T23" fmla="*/ 120 h 200"/>
                  <a:gd name="T24" fmla="*/ 50 w 151"/>
                  <a:gd name="T25" fmla="*/ 124 h 200"/>
                  <a:gd name="T26" fmla="*/ 50 w 151"/>
                  <a:gd name="T27" fmla="*/ 105 h 200"/>
                  <a:gd name="T28" fmla="*/ 29 w 151"/>
                  <a:gd name="T29" fmla="*/ 109 h 200"/>
                  <a:gd name="T30" fmla="*/ 24 w 151"/>
                  <a:gd name="T31" fmla="*/ 96 h 200"/>
                  <a:gd name="T32" fmla="*/ 46 w 151"/>
                  <a:gd name="T33" fmla="*/ 92 h 200"/>
                  <a:gd name="T34" fmla="*/ 50 w 151"/>
                  <a:gd name="T35" fmla="*/ 105 h 200"/>
                  <a:gd name="T36" fmla="*/ 83 w 151"/>
                  <a:gd name="T37" fmla="*/ 165 h 200"/>
                  <a:gd name="T38" fmla="*/ 63 w 151"/>
                  <a:gd name="T39" fmla="*/ 161 h 200"/>
                  <a:gd name="T40" fmla="*/ 67 w 151"/>
                  <a:gd name="T41" fmla="*/ 148 h 200"/>
                  <a:gd name="T42" fmla="*/ 88 w 151"/>
                  <a:gd name="T43" fmla="*/ 152 h 200"/>
                  <a:gd name="T44" fmla="*/ 88 w 151"/>
                  <a:gd name="T45" fmla="*/ 133 h 200"/>
                  <a:gd name="T46" fmla="*/ 67 w 151"/>
                  <a:gd name="T47" fmla="*/ 137 h 200"/>
                  <a:gd name="T48" fmla="*/ 63 w 151"/>
                  <a:gd name="T49" fmla="*/ 124 h 200"/>
                  <a:gd name="T50" fmla="*/ 83 w 151"/>
                  <a:gd name="T51" fmla="*/ 120 h 200"/>
                  <a:gd name="T52" fmla="*/ 88 w 151"/>
                  <a:gd name="T53" fmla="*/ 133 h 200"/>
                  <a:gd name="T54" fmla="*/ 83 w 151"/>
                  <a:gd name="T55" fmla="*/ 109 h 200"/>
                  <a:gd name="T56" fmla="*/ 63 w 151"/>
                  <a:gd name="T57" fmla="*/ 105 h 200"/>
                  <a:gd name="T58" fmla="*/ 67 w 151"/>
                  <a:gd name="T59" fmla="*/ 92 h 200"/>
                  <a:gd name="T60" fmla="*/ 88 w 151"/>
                  <a:gd name="T61" fmla="*/ 96 h 200"/>
                  <a:gd name="T62" fmla="*/ 128 w 151"/>
                  <a:gd name="T63" fmla="*/ 161 h 200"/>
                  <a:gd name="T64" fmla="*/ 104 w 151"/>
                  <a:gd name="T65" fmla="*/ 164 h 200"/>
                  <a:gd name="T66" fmla="*/ 99 w 151"/>
                  <a:gd name="T67" fmla="*/ 152 h 200"/>
                  <a:gd name="T68" fmla="*/ 123 w 151"/>
                  <a:gd name="T69" fmla="*/ 148 h 200"/>
                  <a:gd name="T70" fmla="*/ 128 w 151"/>
                  <a:gd name="T71" fmla="*/ 161 h 200"/>
                  <a:gd name="T72" fmla="*/ 123 w 151"/>
                  <a:gd name="T73" fmla="*/ 136 h 200"/>
                  <a:gd name="T74" fmla="*/ 99 w 151"/>
                  <a:gd name="T75" fmla="*/ 133 h 200"/>
                  <a:gd name="T76" fmla="*/ 104 w 151"/>
                  <a:gd name="T77" fmla="*/ 120 h 200"/>
                  <a:gd name="T78" fmla="*/ 128 w 151"/>
                  <a:gd name="T79" fmla="*/ 124 h 200"/>
                  <a:gd name="T80" fmla="*/ 128 w 151"/>
                  <a:gd name="T81" fmla="*/ 105 h 200"/>
                  <a:gd name="T82" fmla="*/ 104 w 151"/>
                  <a:gd name="T83" fmla="*/ 108 h 200"/>
                  <a:gd name="T84" fmla="*/ 99 w 151"/>
                  <a:gd name="T85" fmla="*/ 96 h 200"/>
                  <a:gd name="T86" fmla="*/ 123 w 151"/>
                  <a:gd name="T87" fmla="*/ 92 h 200"/>
                  <a:gd name="T88" fmla="*/ 128 w 151"/>
                  <a:gd name="T89" fmla="*/ 105 h 200"/>
                  <a:gd name="T90" fmla="*/ 103 w 151"/>
                  <a:gd name="T91" fmla="*/ 72 h 200"/>
                  <a:gd name="T92" fmla="*/ 103 w 151"/>
                  <a:gd name="T93" fmla="*/ 56 h 200"/>
                  <a:gd name="T94" fmla="*/ 130 w 151"/>
                  <a:gd name="T95" fmla="*/ 63 h 200"/>
                  <a:gd name="T96" fmla="*/ 136 w 151"/>
                  <a:gd name="T97" fmla="*/ 42 h 200"/>
                  <a:gd name="T98" fmla="*/ 22 w 151"/>
                  <a:gd name="T99" fmla="*/ 48 h 200"/>
                  <a:gd name="T100" fmla="*/ 16 w 151"/>
                  <a:gd name="T101" fmla="*/ 23 h 200"/>
                  <a:gd name="T102" fmla="*/ 129 w 151"/>
                  <a:gd name="T103" fmla="*/ 16 h 200"/>
                  <a:gd name="T104" fmla="*/ 136 w 151"/>
                  <a:gd name="T105" fmla="*/ 42 h 200"/>
                  <a:gd name="T106" fmla="*/ 120 w 151"/>
                  <a:gd name="T107" fmla="*/ 23 h 200"/>
                  <a:gd name="T108" fmla="*/ 124 w 151"/>
                  <a:gd name="T109" fmla="*/ 45 h 200"/>
                  <a:gd name="T110" fmla="*/ 127 w 151"/>
                  <a:gd name="T111" fmla="*/ 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65" name="Freeform 11"/>
              <p:cNvSpPr>
                <a:spLocks noEditPoints="1"/>
              </p:cNvSpPr>
              <p:nvPr/>
            </p:nvSpPr>
            <p:spPr bwMode="auto">
              <a:xfrm rot="20567118">
                <a:off x="1675593" y="5327216"/>
                <a:ext cx="750888" cy="752475"/>
              </a:xfrm>
              <a:custGeom>
                <a:avLst/>
                <a:gdLst>
                  <a:gd name="T0" fmla="*/ 193 w 200"/>
                  <a:gd name="T1" fmla="*/ 148 h 200"/>
                  <a:gd name="T2" fmla="*/ 158 w 200"/>
                  <a:gd name="T3" fmla="*/ 148 h 200"/>
                  <a:gd name="T4" fmla="*/ 134 w 200"/>
                  <a:gd name="T5" fmla="*/ 126 h 200"/>
                  <a:gd name="T6" fmla="*/ 159 w 200"/>
                  <a:gd name="T7" fmla="*/ 104 h 200"/>
                  <a:gd name="T8" fmla="*/ 193 w 200"/>
                  <a:gd name="T9" fmla="*/ 104 h 200"/>
                  <a:gd name="T10" fmla="*/ 200 w 200"/>
                  <a:gd name="T11" fmla="*/ 110 h 200"/>
                  <a:gd name="T12" fmla="*/ 200 w 200"/>
                  <a:gd name="T13" fmla="*/ 141 h 200"/>
                  <a:gd name="T14" fmla="*/ 193 w 200"/>
                  <a:gd name="T15" fmla="*/ 148 h 200"/>
                  <a:gd name="T16" fmla="*/ 152 w 200"/>
                  <a:gd name="T17" fmla="*/ 117 h 200"/>
                  <a:gd name="T18" fmla="*/ 143 w 200"/>
                  <a:gd name="T19" fmla="*/ 126 h 200"/>
                  <a:gd name="T20" fmla="*/ 152 w 200"/>
                  <a:gd name="T21" fmla="*/ 136 h 200"/>
                  <a:gd name="T22" fmla="*/ 162 w 200"/>
                  <a:gd name="T23" fmla="*/ 126 h 200"/>
                  <a:gd name="T24" fmla="*/ 152 w 200"/>
                  <a:gd name="T25" fmla="*/ 117 h 200"/>
                  <a:gd name="T26" fmla="*/ 134 w 200"/>
                  <a:gd name="T27" fmla="*/ 152 h 200"/>
                  <a:gd name="T28" fmla="*/ 192 w 200"/>
                  <a:gd name="T29" fmla="*/ 152 h 200"/>
                  <a:gd name="T30" fmla="*/ 192 w 200"/>
                  <a:gd name="T31" fmla="*/ 166 h 200"/>
                  <a:gd name="T32" fmla="*/ 160 w 200"/>
                  <a:gd name="T33" fmla="*/ 200 h 200"/>
                  <a:gd name="T34" fmla="*/ 33 w 200"/>
                  <a:gd name="T35" fmla="*/ 200 h 200"/>
                  <a:gd name="T36" fmla="*/ 0 w 200"/>
                  <a:gd name="T37" fmla="*/ 166 h 200"/>
                  <a:gd name="T38" fmla="*/ 0 w 200"/>
                  <a:gd name="T39" fmla="*/ 87 h 200"/>
                  <a:gd name="T40" fmla="*/ 33 w 200"/>
                  <a:gd name="T41" fmla="*/ 52 h 200"/>
                  <a:gd name="T42" fmla="*/ 160 w 200"/>
                  <a:gd name="T43" fmla="*/ 52 h 200"/>
                  <a:gd name="T44" fmla="*/ 192 w 200"/>
                  <a:gd name="T45" fmla="*/ 87 h 200"/>
                  <a:gd name="T46" fmla="*/ 192 w 200"/>
                  <a:gd name="T47" fmla="*/ 100 h 200"/>
                  <a:gd name="T48" fmla="*/ 133 w 200"/>
                  <a:gd name="T49" fmla="*/ 100 h 200"/>
                  <a:gd name="T50" fmla="*/ 134 w 200"/>
                  <a:gd name="T51" fmla="*/ 152 h 200"/>
                  <a:gd name="T52" fmla="*/ 117 w 200"/>
                  <a:gd name="T53" fmla="*/ 21 h 200"/>
                  <a:gd name="T54" fmla="*/ 60 w 200"/>
                  <a:gd name="T55" fmla="*/ 44 h 200"/>
                  <a:gd name="T56" fmla="*/ 27 w 200"/>
                  <a:gd name="T57" fmla="*/ 44 h 200"/>
                  <a:gd name="T58" fmla="*/ 121 w 200"/>
                  <a:gd name="T59" fmla="*/ 0 h 200"/>
                  <a:gd name="T60" fmla="*/ 155 w 200"/>
                  <a:gd name="T61" fmla="*/ 44 h 200"/>
                  <a:gd name="T62" fmla="*/ 134 w 200"/>
                  <a:gd name="T63" fmla="*/ 44 h 200"/>
                  <a:gd name="T64" fmla="*/ 117 w 200"/>
                  <a:gd name="T65" fmla="*/ 2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0" h="200">
                    <a:moveTo>
                      <a:pt x="193" y="148"/>
                    </a:moveTo>
                    <a:cubicBezTo>
                      <a:pt x="193" y="148"/>
                      <a:pt x="177" y="148"/>
                      <a:pt x="158" y="148"/>
                    </a:cubicBezTo>
                    <a:cubicBezTo>
                      <a:pt x="144" y="148"/>
                      <a:pt x="134" y="144"/>
                      <a:pt x="134" y="126"/>
                    </a:cubicBezTo>
                    <a:cubicBezTo>
                      <a:pt x="134" y="110"/>
                      <a:pt x="144" y="104"/>
                      <a:pt x="159" y="104"/>
                    </a:cubicBezTo>
                    <a:cubicBezTo>
                      <a:pt x="193" y="104"/>
                      <a:pt x="193" y="104"/>
                      <a:pt x="193" y="104"/>
                    </a:cubicBezTo>
                    <a:cubicBezTo>
                      <a:pt x="197" y="104"/>
                      <a:pt x="200" y="107"/>
                      <a:pt x="200" y="110"/>
                    </a:cubicBezTo>
                    <a:cubicBezTo>
                      <a:pt x="200" y="141"/>
                      <a:pt x="200" y="141"/>
                      <a:pt x="200" y="141"/>
                    </a:cubicBezTo>
                    <a:cubicBezTo>
                      <a:pt x="200" y="145"/>
                      <a:pt x="197" y="148"/>
                      <a:pt x="193" y="148"/>
                    </a:cubicBezTo>
                    <a:close/>
                    <a:moveTo>
                      <a:pt x="152" y="117"/>
                    </a:moveTo>
                    <a:cubicBezTo>
                      <a:pt x="147" y="117"/>
                      <a:pt x="143" y="121"/>
                      <a:pt x="143" y="126"/>
                    </a:cubicBezTo>
                    <a:cubicBezTo>
                      <a:pt x="143" y="132"/>
                      <a:pt x="147" y="136"/>
                      <a:pt x="152" y="136"/>
                    </a:cubicBezTo>
                    <a:cubicBezTo>
                      <a:pt x="158" y="136"/>
                      <a:pt x="162" y="132"/>
                      <a:pt x="162" y="126"/>
                    </a:cubicBezTo>
                    <a:cubicBezTo>
                      <a:pt x="162" y="121"/>
                      <a:pt x="158" y="117"/>
                      <a:pt x="152" y="117"/>
                    </a:cubicBezTo>
                    <a:close/>
                    <a:moveTo>
                      <a:pt x="134" y="152"/>
                    </a:moveTo>
                    <a:cubicBezTo>
                      <a:pt x="135" y="152"/>
                      <a:pt x="180" y="152"/>
                      <a:pt x="192" y="152"/>
                    </a:cubicBezTo>
                    <a:cubicBezTo>
                      <a:pt x="192" y="160"/>
                      <a:pt x="192" y="166"/>
                      <a:pt x="192" y="166"/>
                    </a:cubicBezTo>
                    <a:cubicBezTo>
                      <a:pt x="192" y="185"/>
                      <a:pt x="178" y="200"/>
                      <a:pt x="160" y="200"/>
                    </a:cubicBezTo>
                    <a:cubicBezTo>
                      <a:pt x="33" y="200"/>
                      <a:pt x="33" y="200"/>
                      <a:pt x="33" y="200"/>
                    </a:cubicBezTo>
                    <a:cubicBezTo>
                      <a:pt x="15" y="200"/>
                      <a:pt x="0" y="185"/>
                      <a:pt x="0" y="166"/>
                    </a:cubicBezTo>
                    <a:cubicBezTo>
                      <a:pt x="0" y="87"/>
                      <a:pt x="0" y="87"/>
                      <a:pt x="0" y="87"/>
                    </a:cubicBezTo>
                    <a:cubicBezTo>
                      <a:pt x="0" y="68"/>
                      <a:pt x="15" y="52"/>
                      <a:pt x="33" y="52"/>
                    </a:cubicBezTo>
                    <a:cubicBezTo>
                      <a:pt x="160" y="52"/>
                      <a:pt x="160" y="52"/>
                      <a:pt x="160" y="52"/>
                    </a:cubicBezTo>
                    <a:cubicBezTo>
                      <a:pt x="178" y="52"/>
                      <a:pt x="192" y="68"/>
                      <a:pt x="192" y="87"/>
                    </a:cubicBezTo>
                    <a:cubicBezTo>
                      <a:pt x="192" y="87"/>
                      <a:pt x="192" y="92"/>
                      <a:pt x="192" y="100"/>
                    </a:cubicBezTo>
                    <a:cubicBezTo>
                      <a:pt x="179" y="100"/>
                      <a:pt x="150" y="100"/>
                      <a:pt x="133" y="100"/>
                    </a:cubicBezTo>
                    <a:cubicBezTo>
                      <a:pt x="120" y="100"/>
                      <a:pt x="120" y="152"/>
                      <a:pt x="134" y="152"/>
                    </a:cubicBezTo>
                    <a:close/>
                    <a:moveTo>
                      <a:pt x="117" y="21"/>
                    </a:moveTo>
                    <a:cubicBezTo>
                      <a:pt x="60" y="44"/>
                      <a:pt x="60" y="44"/>
                      <a:pt x="60" y="44"/>
                    </a:cubicBezTo>
                    <a:cubicBezTo>
                      <a:pt x="27" y="44"/>
                      <a:pt x="27" y="44"/>
                      <a:pt x="27" y="44"/>
                    </a:cubicBezTo>
                    <a:cubicBezTo>
                      <a:pt x="121" y="0"/>
                      <a:pt x="121" y="0"/>
                      <a:pt x="121" y="0"/>
                    </a:cubicBezTo>
                    <a:cubicBezTo>
                      <a:pt x="155" y="44"/>
                      <a:pt x="155" y="44"/>
                      <a:pt x="155" y="44"/>
                    </a:cubicBezTo>
                    <a:cubicBezTo>
                      <a:pt x="134" y="44"/>
                      <a:pt x="134" y="44"/>
                      <a:pt x="134" y="44"/>
                    </a:cubicBezTo>
                    <a:lnTo>
                      <a:pt x="117" y="21"/>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66" name="Freeform 12"/>
              <p:cNvSpPr>
                <a:spLocks noEditPoints="1"/>
              </p:cNvSpPr>
              <p:nvPr/>
            </p:nvSpPr>
            <p:spPr bwMode="auto">
              <a:xfrm rot="19786341">
                <a:off x="310857" y="1207731"/>
                <a:ext cx="946467" cy="852618"/>
              </a:xfrm>
              <a:custGeom>
                <a:avLst/>
                <a:gdLst>
                  <a:gd name="T0" fmla="*/ 8 w 200"/>
                  <a:gd name="T1" fmla="*/ 180 h 180"/>
                  <a:gd name="T2" fmla="*/ 8 w 200"/>
                  <a:gd name="T3" fmla="*/ 164 h 180"/>
                  <a:gd name="T4" fmla="*/ 20 w 200"/>
                  <a:gd name="T5" fmla="*/ 100 h 180"/>
                  <a:gd name="T6" fmla="*/ 32 w 200"/>
                  <a:gd name="T7" fmla="*/ 164 h 180"/>
                  <a:gd name="T8" fmla="*/ 80 w 200"/>
                  <a:gd name="T9" fmla="*/ 96 h 180"/>
                  <a:gd name="T10" fmla="*/ 88 w 200"/>
                  <a:gd name="T11" fmla="*/ 164 h 180"/>
                  <a:gd name="T12" fmla="*/ 172 w 200"/>
                  <a:gd name="T13" fmla="*/ 100 h 180"/>
                  <a:gd name="T14" fmla="*/ 184 w 200"/>
                  <a:gd name="T15" fmla="*/ 164 h 180"/>
                  <a:gd name="T16" fmla="*/ 200 w 200"/>
                  <a:gd name="T17" fmla="*/ 172 h 180"/>
                  <a:gd name="T18" fmla="*/ 96 w 200"/>
                  <a:gd name="T19" fmla="*/ 129 h 180"/>
                  <a:gd name="T20" fmla="*/ 129 w 200"/>
                  <a:gd name="T21" fmla="*/ 102 h 180"/>
                  <a:gd name="T22" fmla="*/ 96 w 200"/>
                  <a:gd name="T23" fmla="*/ 129 h 180"/>
                  <a:gd name="T24" fmla="*/ 131 w 200"/>
                  <a:gd name="T25" fmla="*/ 152 h 180"/>
                  <a:gd name="T26" fmla="*/ 158 w 200"/>
                  <a:gd name="T27" fmla="*/ 119 h 180"/>
                  <a:gd name="T28" fmla="*/ 100 w 200"/>
                  <a:gd name="T29" fmla="*/ 149 h 180"/>
                  <a:gd name="T30" fmla="*/ 151 w 200"/>
                  <a:gd name="T31" fmla="*/ 104 h 180"/>
                  <a:gd name="T32" fmla="*/ 100 w 200"/>
                  <a:gd name="T33" fmla="*/ 149 h 180"/>
                  <a:gd name="T34" fmla="*/ 64 w 200"/>
                  <a:gd name="T35" fmla="*/ 102 h 180"/>
                  <a:gd name="T36" fmla="*/ 68 w 200"/>
                  <a:gd name="T37" fmla="*/ 116 h 180"/>
                  <a:gd name="T38" fmla="*/ 71 w 200"/>
                  <a:gd name="T39" fmla="*/ 146 h 180"/>
                  <a:gd name="T40" fmla="*/ 57 w 200"/>
                  <a:gd name="T41" fmla="*/ 146 h 180"/>
                  <a:gd name="T42" fmla="*/ 60 w 200"/>
                  <a:gd name="T43" fmla="*/ 115 h 180"/>
                  <a:gd name="T44" fmla="*/ 181 w 200"/>
                  <a:gd name="T45" fmla="*/ 92 h 180"/>
                  <a:gd name="T46" fmla="*/ 163 w 200"/>
                  <a:gd name="T47" fmla="*/ 76 h 180"/>
                  <a:gd name="T48" fmla="*/ 134 w 200"/>
                  <a:gd name="T49" fmla="*/ 76 h 180"/>
                  <a:gd name="T50" fmla="*/ 116 w 200"/>
                  <a:gd name="T51" fmla="*/ 92 h 180"/>
                  <a:gd name="T52" fmla="*/ 99 w 200"/>
                  <a:gd name="T53" fmla="*/ 76 h 180"/>
                  <a:gd name="T54" fmla="*/ 69 w 200"/>
                  <a:gd name="T55" fmla="*/ 76 h 180"/>
                  <a:gd name="T56" fmla="*/ 51 w 200"/>
                  <a:gd name="T57" fmla="*/ 92 h 180"/>
                  <a:gd name="T58" fmla="*/ 34 w 200"/>
                  <a:gd name="T59" fmla="*/ 76 h 180"/>
                  <a:gd name="T60" fmla="*/ 4 w 200"/>
                  <a:gd name="T61" fmla="*/ 76 h 180"/>
                  <a:gd name="T62" fmla="*/ 4 w 200"/>
                  <a:gd name="T63" fmla="*/ 72 h 180"/>
                  <a:gd name="T64" fmla="*/ 196 w 200"/>
                  <a:gd name="T65" fmla="*/ 76 h 180"/>
                  <a:gd name="T66" fmla="*/ 181 w 200"/>
                  <a:gd name="T67" fmla="*/ 92 h 180"/>
                  <a:gd name="T68" fmla="*/ 177 w 200"/>
                  <a:gd name="T69" fmla="*/ 12 h 180"/>
                  <a:gd name="T70" fmla="*/ 4 w 200"/>
                  <a:gd name="T71" fmla="*/ 68 h 180"/>
                  <a:gd name="T72" fmla="*/ 164 w 200"/>
                  <a:gd name="T73" fmla="*/ 64 h 180"/>
                  <a:gd name="T74" fmla="*/ 160 w 200"/>
                  <a:gd name="T75" fmla="*/ 16 h 180"/>
                  <a:gd name="T76" fmla="*/ 164 w 200"/>
                  <a:gd name="T77" fmla="*/ 64 h 180"/>
                  <a:gd name="T78" fmla="*/ 140 w 200"/>
                  <a:gd name="T79" fmla="*/ 64 h 180"/>
                  <a:gd name="T80" fmla="*/ 124 w 200"/>
                  <a:gd name="T81" fmla="*/ 16 h 180"/>
                  <a:gd name="T82" fmla="*/ 96 w 200"/>
                  <a:gd name="T83" fmla="*/ 64 h 180"/>
                  <a:gd name="T84" fmla="*/ 104 w 200"/>
                  <a:gd name="T85" fmla="*/ 16 h 180"/>
                  <a:gd name="T86" fmla="*/ 96 w 200"/>
                  <a:gd name="T87" fmla="*/ 64 h 180"/>
                  <a:gd name="T88" fmla="*/ 76 w 200"/>
                  <a:gd name="T89" fmla="*/ 16 h 180"/>
                  <a:gd name="T90" fmla="*/ 60 w 200"/>
                  <a:gd name="T91" fmla="*/ 64 h 180"/>
                  <a:gd name="T92" fmla="*/ 36 w 200"/>
                  <a:gd name="T93" fmla="*/ 64 h 180"/>
                  <a:gd name="T94" fmla="*/ 40 w 200"/>
                  <a:gd name="T95" fmla="*/ 16 h 180"/>
                  <a:gd name="T96" fmla="*/ 36 w 200"/>
                  <a:gd name="T97" fmla="*/ 64 h 180"/>
                  <a:gd name="T98" fmla="*/ 180 w 200"/>
                  <a:gd name="T99" fmla="*/ 0 h 180"/>
                  <a:gd name="T100" fmla="*/ 20 w 200"/>
                  <a:gd name="T101" fmla="*/ 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180">
                    <a:moveTo>
                      <a:pt x="192" y="180"/>
                    </a:moveTo>
                    <a:cubicBezTo>
                      <a:pt x="8" y="180"/>
                      <a:pt x="8" y="180"/>
                      <a:pt x="8" y="180"/>
                    </a:cubicBezTo>
                    <a:cubicBezTo>
                      <a:pt x="3" y="180"/>
                      <a:pt x="0" y="177"/>
                      <a:pt x="0" y="172"/>
                    </a:cubicBezTo>
                    <a:cubicBezTo>
                      <a:pt x="0" y="168"/>
                      <a:pt x="3" y="164"/>
                      <a:pt x="8" y="164"/>
                    </a:cubicBezTo>
                    <a:cubicBezTo>
                      <a:pt x="20" y="164"/>
                      <a:pt x="20" y="164"/>
                      <a:pt x="20" y="164"/>
                    </a:cubicBezTo>
                    <a:cubicBezTo>
                      <a:pt x="20" y="100"/>
                      <a:pt x="20" y="100"/>
                      <a:pt x="20" y="100"/>
                    </a:cubicBezTo>
                    <a:cubicBezTo>
                      <a:pt x="32" y="100"/>
                      <a:pt x="32" y="100"/>
                      <a:pt x="32" y="100"/>
                    </a:cubicBezTo>
                    <a:cubicBezTo>
                      <a:pt x="32" y="164"/>
                      <a:pt x="32" y="164"/>
                      <a:pt x="32" y="164"/>
                    </a:cubicBezTo>
                    <a:cubicBezTo>
                      <a:pt x="80" y="164"/>
                      <a:pt x="80" y="164"/>
                      <a:pt x="80" y="164"/>
                    </a:cubicBezTo>
                    <a:cubicBezTo>
                      <a:pt x="80" y="96"/>
                      <a:pt x="80" y="96"/>
                      <a:pt x="80" y="96"/>
                    </a:cubicBezTo>
                    <a:cubicBezTo>
                      <a:pt x="88" y="96"/>
                      <a:pt x="88" y="96"/>
                      <a:pt x="88" y="96"/>
                    </a:cubicBezTo>
                    <a:cubicBezTo>
                      <a:pt x="88" y="164"/>
                      <a:pt x="88" y="164"/>
                      <a:pt x="88" y="164"/>
                    </a:cubicBezTo>
                    <a:cubicBezTo>
                      <a:pt x="172" y="164"/>
                      <a:pt x="172" y="164"/>
                      <a:pt x="172" y="164"/>
                    </a:cubicBezTo>
                    <a:cubicBezTo>
                      <a:pt x="172" y="100"/>
                      <a:pt x="172" y="100"/>
                      <a:pt x="172" y="100"/>
                    </a:cubicBezTo>
                    <a:cubicBezTo>
                      <a:pt x="184" y="100"/>
                      <a:pt x="184" y="100"/>
                      <a:pt x="184" y="100"/>
                    </a:cubicBezTo>
                    <a:cubicBezTo>
                      <a:pt x="184" y="164"/>
                      <a:pt x="184" y="164"/>
                      <a:pt x="184" y="164"/>
                    </a:cubicBezTo>
                    <a:cubicBezTo>
                      <a:pt x="192" y="164"/>
                      <a:pt x="192" y="164"/>
                      <a:pt x="192" y="164"/>
                    </a:cubicBezTo>
                    <a:cubicBezTo>
                      <a:pt x="196" y="164"/>
                      <a:pt x="200" y="168"/>
                      <a:pt x="200" y="172"/>
                    </a:cubicBezTo>
                    <a:cubicBezTo>
                      <a:pt x="200" y="177"/>
                      <a:pt x="196" y="180"/>
                      <a:pt x="192" y="180"/>
                    </a:cubicBezTo>
                    <a:close/>
                    <a:moveTo>
                      <a:pt x="96" y="129"/>
                    </a:moveTo>
                    <a:cubicBezTo>
                      <a:pt x="126" y="99"/>
                      <a:pt x="126" y="99"/>
                      <a:pt x="126" y="99"/>
                    </a:cubicBezTo>
                    <a:cubicBezTo>
                      <a:pt x="129" y="102"/>
                      <a:pt x="129" y="102"/>
                      <a:pt x="129" y="102"/>
                    </a:cubicBezTo>
                    <a:cubicBezTo>
                      <a:pt x="99" y="132"/>
                      <a:pt x="99" y="132"/>
                      <a:pt x="99" y="132"/>
                    </a:cubicBezTo>
                    <a:lnTo>
                      <a:pt x="96" y="129"/>
                    </a:lnTo>
                    <a:close/>
                    <a:moveTo>
                      <a:pt x="161" y="122"/>
                    </a:moveTo>
                    <a:cubicBezTo>
                      <a:pt x="131" y="152"/>
                      <a:pt x="131" y="152"/>
                      <a:pt x="131" y="152"/>
                    </a:cubicBezTo>
                    <a:cubicBezTo>
                      <a:pt x="128" y="149"/>
                      <a:pt x="128" y="149"/>
                      <a:pt x="128" y="149"/>
                    </a:cubicBezTo>
                    <a:cubicBezTo>
                      <a:pt x="158" y="119"/>
                      <a:pt x="158" y="119"/>
                      <a:pt x="158" y="119"/>
                    </a:cubicBezTo>
                    <a:lnTo>
                      <a:pt x="161" y="122"/>
                    </a:lnTo>
                    <a:close/>
                    <a:moveTo>
                      <a:pt x="100" y="149"/>
                    </a:moveTo>
                    <a:cubicBezTo>
                      <a:pt x="148" y="101"/>
                      <a:pt x="148" y="101"/>
                      <a:pt x="148" y="101"/>
                    </a:cubicBezTo>
                    <a:cubicBezTo>
                      <a:pt x="151" y="104"/>
                      <a:pt x="151" y="104"/>
                      <a:pt x="151" y="104"/>
                    </a:cubicBezTo>
                    <a:cubicBezTo>
                      <a:pt x="103" y="152"/>
                      <a:pt x="103" y="152"/>
                      <a:pt x="103" y="152"/>
                    </a:cubicBezTo>
                    <a:lnTo>
                      <a:pt x="100" y="149"/>
                    </a:lnTo>
                    <a:close/>
                    <a:moveTo>
                      <a:pt x="57" y="110"/>
                    </a:moveTo>
                    <a:cubicBezTo>
                      <a:pt x="57" y="106"/>
                      <a:pt x="60" y="102"/>
                      <a:pt x="64" y="102"/>
                    </a:cubicBezTo>
                    <a:cubicBezTo>
                      <a:pt x="68" y="102"/>
                      <a:pt x="71" y="106"/>
                      <a:pt x="71" y="110"/>
                    </a:cubicBezTo>
                    <a:cubicBezTo>
                      <a:pt x="71" y="112"/>
                      <a:pt x="70" y="114"/>
                      <a:pt x="68" y="116"/>
                    </a:cubicBezTo>
                    <a:cubicBezTo>
                      <a:pt x="68" y="140"/>
                      <a:pt x="68" y="140"/>
                      <a:pt x="68" y="140"/>
                    </a:cubicBezTo>
                    <a:cubicBezTo>
                      <a:pt x="70" y="141"/>
                      <a:pt x="71" y="143"/>
                      <a:pt x="71" y="146"/>
                    </a:cubicBezTo>
                    <a:cubicBezTo>
                      <a:pt x="71" y="150"/>
                      <a:pt x="68" y="153"/>
                      <a:pt x="64" y="153"/>
                    </a:cubicBezTo>
                    <a:cubicBezTo>
                      <a:pt x="60" y="153"/>
                      <a:pt x="57" y="150"/>
                      <a:pt x="57" y="146"/>
                    </a:cubicBezTo>
                    <a:cubicBezTo>
                      <a:pt x="57" y="143"/>
                      <a:pt x="58" y="141"/>
                      <a:pt x="60" y="140"/>
                    </a:cubicBezTo>
                    <a:cubicBezTo>
                      <a:pt x="60" y="115"/>
                      <a:pt x="60" y="115"/>
                      <a:pt x="60" y="115"/>
                    </a:cubicBezTo>
                    <a:cubicBezTo>
                      <a:pt x="58" y="114"/>
                      <a:pt x="57" y="112"/>
                      <a:pt x="57" y="110"/>
                    </a:cubicBezTo>
                    <a:close/>
                    <a:moveTo>
                      <a:pt x="181" y="92"/>
                    </a:moveTo>
                    <a:cubicBezTo>
                      <a:pt x="173" y="92"/>
                      <a:pt x="167" y="85"/>
                      <a:pt x="166" y="76"/>
                    </a:cubicBezTo>
                    <a:cubicBezTo>
                      <a:pt x="163" y="76"/>
                      <a:pt x="163" y="76"/>
                      <a:pt x="163" y="76"/>
                    </a:cubicBezTo>
                    <a:cubicBezTo>
                      <a:pt x="163" y="85"/>
                      <a:pt x="156" y="92"/>
                      <a:pt x="148" y="92"/>
                    </a:cubicBezTo>
                    <a:cubicBezTo>
                      <a:pt x="141" y="92"/>
                      <a:pt x="134" y="85"/>
                      <a:pt x="134" y="76"/>
                    </a:cubicBezTo>
                    <a:cubicBezTo>
                      <a:pt x="131" y="76"/>
                      <a:pt x="131" y="76"/>
                      <a:pt x="131" y="76"/>
                    </a:cubicBezTo>
                    <a:cubicBezTo>
                      <a:pt x="130" y="85"/>
                      <a:pt x="124" y="92"/>
                      <a:pt x="116" y="92"/>
                    </a:cubicBezTo>
                    <a:cubicBezTo>
                      <a:pt x="108" y="92"/>
                      <a:pt x="102" y="85"/>
                      <a:pt x="101" y="76"/>
                    </a:cubicBezTo>
                    <a:cubicBezTo>
                      <a:pt x="99" y="76"/>
                      <a:pt x="99" y="76"/>
                      <a:pt x="99" y="76"/>
                    </a:cubicBezTo>
                    <a:cubicBezTo>
                      <a:pt x="98" y="85"/>
                      <a:pt x="92" y="92"/>
                      <a:pt x="84" y="92"/>
                    </a:cubicBezTo>
                    <a:cubicBezTo>
                      <a:pt x="76" y="92"/>
                      <a:pt x="69" y="85"/>
                      <a:pt x="69" y="76"/>
                    </a:cubicBezTo>
                    <a:cubicBezTo>
                      <a:pt x="66" y="76"/>
                      <a:pt x="66" y="76"/>
                      <a:pt x="66" y="76"/>
                    </a:cubicBezTo>
                    <a:cubicBezTo>
                      <a:pt x="66" y="85"/>
                      <a:pt x="59" y="92"/>
                      <a:pt x="51" y="92"/>
                    </a:cubicBezTo>
                    <a:cubicBezTo>
                      <a:pt x="44" y="92"/>
                      <a:pt x="37" y="85"/>
                      <a:pt x="37" y="76"/>
                    </a:cubicBezTo>
                    <a:cubicBezTo>
                      <a:pt x="34" y="76"/>
                      <a:pt x="34" y="76"/>
                      <a:pt x="34" y="76"/>
                    </a:cubicBezTo>
                    <a:cubicBezTo>
                      <a:pt x="33" y="85"/>
                      <a:pt x="27" y="92"/>
                      <a:pt x="19" y="92"/>
                    </a:cubicBezTo>
                    <a:cubicBezTo>
                      <a:pt x="11" y="92"/>
                      <a:pt x="5" y="85"/>
                      <a:pt x="4" y="76"/>
                    </a:cubicBezTo>
                    <a:cubicBezTo>
                      <a:pt x="4" y="76"/>
                      <a:pt x="4" y="76"/>
                      <a:pt x="4" y="76"/>
                    </a:cubicBezTo>
                    <a:cubicBezTo>
                      <a:pt x="4" y="72"/>
                      <a:pt x="4" y="72"/>
                      <a:pt x="4" y="72"/>
                    </a:cubicBezTo>
                    <a:cubicBezTo>
                      <a:pt x="196" y="72"/>
                      <a:pt x="196" y="72"/>
                      <a:pt x="196" y="72"/>
                    </a:cubicBezTo>
                    <a:cubicBezTo>
                      <a:pt x="196" y="76"/>
                      <a:pt x="196" y="76"/>
                      <a:pt x="196" y="76"/>
                    </a:cubicBezTo>
                    <a:cubicBezTo>
                      <a:pt x="196" y="76"/>
                      <a:pt x="196" y="76"/>
                      <a:pt x="196" y="76"/>
                    </a:cubicBezTo>
                    <a:cubicBezTo>
                      <a:pt x="195" y="85"/>
                      <a:pt x="189" y="92"/>
                      <a:pt x="181" y="92"/>
                    </a:cubicBezTo>
                    <a:close/>
                    <a:moveTo>
                      <a:pt x="22" y="12"/>
                    </a:moveTo>
                    <a:cubicBezTo>
                      <a:pt x="177" y="12"/>
                      <a:pt x="177" y="12"/>
                      <a:pt x="177" y="12"/>
                    </a:cubicBezTo>
                    <a:cubicBezTo>
                      <a:pt x="196" y="68"/>
                      <a:pt x="196" y="68"/>
                      <a:pt x="196" y="68"/>
                    </a:cubicBezTo>
                    <a:cubicBezTo>
                      <a:pt x="4" y="68"/>
                      <a:pt x="4" y="68"/>
                      <a:pt x="4" y="68"/>
                    </a:cubicBezTo>
                    <a:lnTo>
                      <a:pt x="22" y="12"/>
                    </a:lnTo>
                    <a:close/>
                    <a:moveTo>
                      <a:pt x="164" y="64"/>
                    </a:moveTo>
                    <a:cubicBezTo>
                      <a:pt x="172" y="64"/>
                      <a:pt x="172" y="64"/>
                      <a:pt x="172" y="64"/>
                    </a:cubicBezTo>
                    <a:cubicBezTo>
                      <a:pt x="160" y="16"/>
                      <a:pt x="160" y="16"/>
                      <a:pt x="160" y="16"/>
                    </a:cubicBezTo>
                    <a:cubicBezTo>
                      <a:pt x="152" y="16"/>
                      <a:pt x="152" y="16"/>
                      <a:pt x="152" y="16"/>
                    </a:cubicBezTo>
                    <a:lnTo>
                      <a:pt x="164" y="64"/>
                    </a:lnTo>
                    <a:close/>
                    <a:moveTo>
                      <a:pt x="132" y="64"/>
                    </a:moveTo>
                    <a:cubicBezTo>
                      <a:pt x="140" y="64"/>
                      <a:pt x="140" y="64"/>
                      <a:pt x="140" y="64"/>
                    </a:cubicBezTo>
                    <a:cubicBezTo>
                      <a:pt x="132" y="16"/>
                      <a:pt x="132" y="16"/>
                      <a:pt x="132" y="16"/>
                    </a:cubicBezTo>
                    <a:cubicBezTo>
                      <a:pt x="124" y="16"/>
                      <a:pt x="124" y="16"/>
                      <a:pt x="124" y="16"/>
                    </a:cubicBezTo>
                    <a:lnTo>
                      <a:pt x="132" y="64"/>
                    </a:lnTo>
                    <a:close/>
                    <a:moveTo>
                      <a:pt x="96" y="64"/>
                    </a:moveTo>
                    <a:cubicBezTo>
                      <a:pt x="104" y="64"/>
                      <a:pt x="104" y="64"/>
                      <a:pt x="104" y="64"/>
                    </a:cubicBezTo>
                    <a:cubicBezTo>
                      <a:pt x="104" y="16"/>
                      <a:pt x="104" y="16"/>
                      <a:pt x="104" y="16"/>
                    </a:cubicBezTo>
                    <a:cubicBezTo>
                      <a:pt x="96" y="16"/>
                      <a:pt x="96" y="16"/>
                      <a:pt x="96" y="16"/>
                    </a:cubicBezTo>
                    <a:lnTo>
                      <a:pt x="96" y="64"/>
                    </a:lnTo>
                    <a:close/>
                    <a:moveTo>
                      <a:pt x="68" y="64"/>
                    </a:moveTo>
                    <a:cubicBezTo>
                      <a:pt x="76" y="16"/>
                      <a:pt x="76" y="16"/>
                      <a:pt x="76" y="16"/>
                    </a:cubicBezTo>
                    <a:cubicBezTo>
                      <a:pt x="68" y="16"/>
                      <a:pt x="68" y="16"/>
                      <a:pt x="68" y="16"/>
                    </a:cubicBezTo>
                    <a:cubicBezTo>
                      <a:pt x="60" y="64"/>
                      <a:pt x="60" y="64"/>
                      <a:pt x="60" y="64"/>
                    </a:cubicBezTo>
                    <a:lnTo>
                      <a:pt x="68" y="64"/>
                    </a:lnTo>
                    <a:close/>
                    <a:moveTo>
                      <a:pt x="36" y="64"/>
                    </a:moveTo>
                    <a:cubicBezTo>
                      <a:pt x="48" y="16"/>
                      <a:pt x="48" y="16"/>
                      <a:pt x="48" y="16"/>
                    </a:cubicBezTo>
                    <a:cubicBezTo>
                      <a:pt x="40" y="16"/>
                      <a:pt x="40" y="16"/>
                      <a:pt x="40" y="16"/>
                    </a:cubicBezTo>
                    <a:cubicBezTo>
                      <a:pt x="28" y="64"/>
                      <a:pt x="28" y="64"/>
                      <a:pt x="28" y="64"/>
                    </a:cubicBezTo>
                    <a:lnTo>
                      <a:pt x="36" y="64"/>
                    </a:lnTo>
                    <a:close/>
                    <a:moveTo>
                      <a:pt x="20" y="0"/>
                    </a:moveTo>
                    <a:cubicBezTo>
                      <a:pt x="180" y="0"/>
                      <a:pt x="180" y="0"/>
                      <a:pt x="180" y="0"/>
                    </a:cubicBezTo>
                    <a:cubicBezTo>
                      <a:pt x="180" y="8"/>
                      <a:pt x="180" y="8"/>
                      <a:pt x="180" y="8"/>
                    </a:cubicBezTo>
                    <a:cubicBezTo>
                      <a:pt x="20" y="8"/>
                      <a:pt x="20" y="8"/>
                      <a:pt x="20" y="8"/>
                    </a:cubicBezTo>
                    <a:lnTo>
                      <a:pt x="20" y="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67" name="Freeform 14"/>
              <p:cNvSpPr>
                <a:spLocks noEditPoints="1"/>
              </p:cNvSpPr>
              <p:nvPr/>
            </p:nvSpPr>
            <p:spPr bwMode="auto">
              <a:xfrm>
                <a:off x="1010274" y="3791781"/>
                <a:ext cx="825242" cy="825242"/>
              </a:xfrm>
              <a:custGeom>
                <a:avLst/>
                <a:gdLst>
                  <a:gd name="T0" fmla="*/ 99 w 197"/>
                  <a:gd name="T1" fmla="*/ 197 h 197"/>
                  <a:gd name="T2" fmla="*/ 197 w 197"/>
                  <a:gd name="T3" fmla="*/ 98 h 197"/>
                  <a:gd name="T4" fmla="*/ 99 w 197"/>
                  <a:gd name="T5" fmla="*/ 0 h 197"/>
                  <a:gd name="T6" fmla="*/ 29 w 197"/>
                  <a:gd name="T7" fmla="*/ 29 h 197"/>
                  <a:gd name="T8" fmla="*/ 29 w 197"/>
                  <a:gd name="T9" fmla="*/ 169 h 197"/>
                  <a:gd name="T10" fmla="*/ 99 w 197"/>
                  <a:gd name="T11" fmla="*/ 17 h 197"/>
                  <a:gd name="T12" fmla="*/ 180 w 197"/>
                  <a:gd name="T13" fmla="*/ 98 h 197"/>
                  <a:gd name="T14" fmla="*/ 99 w 197"/>
                  <a:gd name="T15" fmla="*/ 181 h 197"/>
                  <a:gd name="T16" fmla="*/ 17 w 197"/>
                  <a:gd name="T17" fmla="*/ 99 h 197"/>
                  <a:gd name="T18" fmla="*/ 36 w 197"/>
                  <a:gd name="T19" fmla="*/ 118 h 197"/>
                  <a:gd name="T20" fmla="*/ 56 w 197"/>
                  <a:gd name="T21" fmla="*/ 145 h 197"/>
                  <a:gd name="T22" fmla="*/ 41 w 197"/>
                  <a:gd name="T23" fmla="*/ 117 h 197"/>
                  <a:gd name="T24" fmla="*/ 39 w 197"/>
                  <a:gd name="T25" fmla="*/ 95 h 197"/>
                  <a:gd name="T26" fmla="*/ 99 w 197"/>
                  <a:gd name="T27" fmla="*/ 39 h 197"/>
                  <a:gd name="T28" fmla="*/ 143 w 197"/>
                  <a:gd name="T29" fmla="*/ 59 h 197"/>
                  <a:gd name="T30" fmla="*/ 150 w 197"/>
                  <a:gd name="T31" fmla="*/ 71 h 197"/>
                  <a:gd name="T32" fmla="*/ 158 w 197"/>
                  <a:gd name="T33" fmla="*/ 92 h 197"/>
                  <a:gd name="T34" fmla="*/ 157 w 197"/>
                  <a:gd name="T35" fmla="*/ 114 h 197"/>
                  <a:gd name="T36" fmla="*/ 136 w 197"/>
                  <a:gd name="T37" fmla="*/ 125 h 197"/>
                  <a:gd name="T38" fmla="*/ 131 w 197"/>
                  <a:gd name="T39" fmla="*/ 67 h 197"/>
                  <a:gd name="T40" fmla="*/ 117 w 197"/>
                  <a:gd name="T41" fmla="*/ 57 h 197"/>
                  <a:gd name="T42" fmla="*/ 95 w 197"/>
                  <a:gd name="T43" fmla="*/ 54 h 197"/>
                  <a:gd name="T44" fmla="*/ 53 w 197"/>
                  <a:gd name="T45" fmla="*/ 99 h 197"/>
                  <a:gd name="T46" fmla="*/ 71 w 197"/>
                  <a:gd name="T47" fmla="*/ 131 h 197"/>
                  <a:gd name="T48" fmla="*/ 59 w 197"/>
                  <a:gd name="T49" fmla="*/ 99 h 197"/>
                  <a:gd name="T50" fmla="*/ 94 w 197"/>
                  <a:gd name="T51" fmla="*/ 59 h 197"/>
                  <a:gd name="T52" fmla="*/ 115 w 197"/>
                  <a:gd name="T53" fmla="*/ 63 h 197"/>
                  <a:gd name="T54" fmla="*/ 138 w 197"/>
                  <a:gd name="T55" fmla="*/ 99 h 197"/>
                  <a:gd name="T56" fmla="*/ 111 w 197"/>
                  <a:gd name="T57" fmla="*/ 99 h 197"/>
                  <a:gd name="T58" fmla="*/ 99 w 197"/>
                  <a:gd name="T59" fmla="*/ 88 h 197"/>
                  <a:gd name="T60" fmla="*/ 98 w 197"/>
                  <a:gd name="T61" fmla="*/ 111 h 197"/>
                  <a:gd name="T62" fmla="*/ 152 w 197"/>
                  <a:gd name="T63" fmla="*/ 153 h 197"/>
                  <a:gd name="T64" fmla="*/ 150 w 197"/>
                  <a:gd name="T65" fmla="*/ 139 h 197"/>
                  <a:gd name="T66" fmla="*/ 172 w 197"/>
                  <a:gd name="T67" fmla="*/ 103 h 197"/>
                  <a:gd name="T68" fmla="*/ 156 w 197"/>
                  <a:gd name="T69" fmla="*/ 67 h 197"/>
                  <a:gd name="T70" fmla="*/ 150 w 197"/>
                  <a:gd name="T71" fmla="*/ 55 h 197"/>
                  <a:gd name="T72" fmla="*/ 145 w 197"/>
                  <a:gd name="T73" fmla="*/ 52 h 197"/>
                  <a:gd name="T74" fmla="*/ 52 w 197"/>
                  <a:gd name="T75" fmla="*/ 52 h 197"/>
                  <a:gd name="T76" fmla="*/ 25 w 197"/>
                  <a:gd name="T77" fmla="*/ 10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7" h="197">
                    <a:moveTo>
                      <a:pt x="29" y="169"/>
                    </a:moveTo>
                    <a:cubicBezTo>
                      <a:pt x="48" y="188"/>
                      <a:pt x="73" y="197"/>
                      <a:pt x="99" y="197"/>
                    </a:cubicBezTo>
                    <a:cubicBezTo>
                      <a:pt x="124" y="197"/>
                      <a:pt x="149" y="188"/>
                      <a:pt x="168" y="169"/>
                    </a:cubicBezTo>
                    <a:cubicBezTo>
                      <a:pt x="188" y="149"/>
                      <a:pt x="197" y="124"/>
                      <a:pt x="197" y="98"/>
                    </a:cubicBezTo>
                    <a:cubicBezTo>
                      <a:pt x="197" y="73"/>
                      <a:pt x="187" y="48"/>
                      <a:pt x="168" y="29"/>
                    </a:cubicBezTo>
                    <a:cubicBezTo>
                      <a:pt x="149" y="10"/>
                      <a:pt x="124" y="0"/>
                      <a:pt x="99" y="0"/>
                    </a:cubicBezTo>
                    <a:cubicBezTo>
                      <a:pt x="99" y="0"/>
                      <a:pt x="99" y="0"/>
                      <a:pt x="99" y="0"/>
                    </a:cubicBezTo>
                    <a:cubicBezTo>
                      <a:pt x="73" y="0"/>
                      <a:pt x="48" y="10"/>
                      <a:pt x="29" y="29"/>
                    </a:cubicBezTo>
                    <a:cubicBezTo>
                      <a:pt x="10" y="48"/>
                      <a:pt x="0" y="74"/>
                      <a:pt x="0" y="99"/>
                    </a:cubicBezTo>
                    <a:cubicBezTo>
                      <a:pt x="0" y="124"/>
                      <a:pt x="10" y="149"/>
                      <a:pt x="29" y="169"/>
                    </a:cubicBezTo>
                    <a:close/>
                    <a:moveTo>
                      <a:pt x="41" y="41"/>
                    </a:moveTo>
                    <a:cubicBezTo>
                      <a:pt x="57" y="25"/>
                      <a:pt x="78" y="17"/>
                      <a:pt x="99" y="17"/>
                    </a:cubicBezTo>
                    <a:cubicBezTo>
                      <a:pt x="120" y="17"/>
                      <a:pt x="140" y="25"/>
                      <a:pt x="156" y="41"/>
                    </a:cubicBezTo>
                    <a:cubicBezTo>
                      <a:pt x="172" y="57"/>
                      <a:pt x="180" y="78"/>
                      <a:pt x="180" y="98"/>
                    </a:cubicBezTo>
                    <a:cubicBezTo>
                      <a:pt x="180" y="119"/>
                      <a:pt x="173" y="141"/>
                      <a:pt x="156" y="157"/>
                    </a:cubicBezTo>
                    <a:cubicBezTo>
                      <a:pt x="140" y="173"/>
                      <a:pt x="120" y="181"/>
                      <a:pt x="99" y="181"/>
                    </a:cubicBezTo>
                    <a:cubicBezTo>
                      <a:pt x="78" y="181"/>
                      <a:pt x="57" y="173"/>
                      <a:pt x="41" y="157"/>
                    </a:cubicBezTo>
                    <a:cubicBezTo>
                      <a:pt x="25" y="141"/>
                      <a:pt x="17" y="120"/>
                      <a:pt x="17" y="99"/>
                    </a:cubicBezTo>
                    <a:cubicBezTo>
                      <a:pt x="17" y="78"/>
                      <a:pt x="25" y="57"/>
                      <a:pt x="41" y="41"/>
                    </a:cubicBezTo>
                    <a:close/>
                    <a:moveTo>
                      <a:pt x="36" y="118"/>
                    </a:moveTo>
                    <a:cubicBezTo>
                      <a:pt x="39" y="128"/>
                      <a:pt x="44" y="137"/>
                      <a:pt x="52" y="145"/>
                    </a:cubicBezTo>
                    <a:cubicBezTo>
                      <a:pt x="53" y="146"/>
                      <a:pt x="55" y="146"/>
                      <a:pt x="56" y="145"/>
                    </a:cubicBezTo>
                    <a:cubicBezTo>
                      <a:pt x="57" y="144"/>
                      <a:pt x="57" y="142"/>
                      <a:pt x="56" y="141"/>
                    </a:cubicBezTo>
                    <a:cubicBezTo>
                      <a:pt x="49" y="134"/>
                      <a:pt x="44" y="126"/>
                      <a:pt x="41" y="117"/>
                    </a:cubicBezTo>
                    <a:cubicBezTo>
                      <a:pt x="45" y="115"/>
                      <a:pt x="48" y="111"/>
                      <a:pt x="48" y="106"/>
                    </a:cubicBezTo>
                    <a:cubicBezTo>
                      <a:pt x="48" y="101"/>
                      <a:pt x="44" y="96"/>
                      <a:pt x="39" y="95"/>
                    </a:cubicBezTo>
                    <a:cubicBezTo>
                      <a:pt x="40" y="81"/>
                      <a:pt x="46" y="67"/>
                      <a:pt x="56" y="57"/>
                    </a:cubicBezTo>
                    <a:cubicBezTo>
                      <a:pt x="68" y="45"/>
                      <a:pt x="83" y="39"/>
                      <a:pt x="99" y="39"/>
                    </a:cubicBezTo>
                    <a:cubicBezTo>
                      <a:pt x="114" y="39"/>
                      <a:pt x="129" y="45"/>
                      <a:pt x="141" y="57"/>
                    </a:cubicBezTo>
                    <a:cubicBezTo>
                      <a:pt x="142" y="57"/>
                      <a:pt x="142" y="58"/>
                      <a:pt x="143" y="59"/>
                    </a:cubicBezTo>
                    <a:cubicBezTo>
                      <a:pt x="142" y="60"/>
                      <a:pt x="142" y="61"/>
                      <a:pt x="142" y="63"/>
                    </a:cubicBezTo>
                    <a:cubicBezTo>
                      <a:pt x="142" y="67"/>
                      <a:pt x="145" y="71"/>
                      <a:pt x="150" y="71"/>
                    </a:cubicBezTo>
                    <a:cubicBezTo>
                      <a:pt x="150" y="71"/>
                      <a:pt x="151" y="71"/>
                      <a:pt x="151" y="71"/>
                    </a:cubicBezTo>
                    <a:cubicBezTo>
                      <a:pt x="155" y="77"/>
                      <a:pt x="157" y="85"/>
                      <a:pt x="158" y="92"/>
                    </a:cubicBezTo>
                    <a:cubicBezTo>
                      <a:pt x="153" y="93"/>
                      <a:pt x="149" y="98"/>
                      <a:pt x="149" y="103"/>
                    </a:cubicBezTo>
                    <a:cubicBezTo>
                      <a:pt x="149" y="108"/>
                      <a:pt x="152" y="112"/>
                      <a:pt x="157" y="114"/>
                    </a:cubicBezTo>
                    <a:cubicBezTo>
                      <a:pt x="155" y="121"/>
                      <a:pt x="151" y="129"/>
                      <a:pt x="146" y="135"/>
                    </a:cubicBezTo>
                    <a:cubicBezTo>
                      <a:pt x="136" y="125"/>
                      <a:pt x="136" y="125"/>
                      <a:pt x="136" y="125"/>
                    </a:cubicBezTo>
                    <a:cubicBezTo>
                      <a:pt x="141" y="117"/>
                      <a:pt x="144" y="108"/>
                      <a:pt x="144" y="99"/>
                    </a:cubicBezTo>
                    <a:cubicBezTo>
                      <a:pt x="144" y="87"/>
                      <a:pt x="140" y="76"/>
                      <a:pt x="131" y="67"/>
                    </a:cubicBezTo>
                    <a:cubicBezTo>
                      <a:pt x="127" y="63"/>
                      <a:pt x="122" y="60"/>
                      <a:pt x="117" y="57"/>
                    </a:cubicBezTo>
                    <a:cubicBezTo>
                      <a:pt x="117" y="57"/>
                      <a:pt x="117" y="57"/>
                      <a:pt x="117" y="57"/>
                    </a:cubicBezTo>
                    <a:cubicBezTo>
                      <a:pt x="117" y="51"/>
                      <a:pt x="112" y="45"/>
                      <a:pt x="106" y="45"/>
                    </a:cubicBezTo>
                    <a:cubicBezTo>
                      <a:pt x="100" y="45"/>
                      <a:pt x="96" y="49"/>
                      <a:pt x="95" y="54"/>
                    </a:cubicBezTo>
                    <a:cubicBezTo>
                      <a:pt x="84" y="55"/>
                      <a:pt x="74" y="59"/>
                      <a:pt x="66" y="67"/>
                    </a:cubicBezTo>
                    <a:cubicBezTo>
                      <a:pt x="58" y="76"/>
                      <a:pt x="53" y="87"/>
                      <a:pt x="53" y="99"/>
                    </a:cubicBezTo>
                    <a:cubicBezTo>
                      <a:pt x="53" y="111"/>
                      <a:pt x="58" y="122"/>
                      <a:pt x="66" y="131"/>
                    </a:cubicBezTo>
                    <a:cubicBezTo>
                      <a:pt x="68" y="132"/>
                      <a:pt x="69" y="132"/>
                      <a:pt x="71" y="131"/>
                    </a:cubicBezTo>
                    <a:cubicBezTo>
                      <a:pt x="72" y="130"/>
                      <a:pt x="72" y="128"/>
                      <a:pt x="71" y="127"/>
                    </a:cubicBezTo>
                    <a:cubicBezTo>
                      <a:pt x="63" y="119"/>
                      <a:pt x="59" y="109"/>
                      <a:pt x="59" y="99"/>
                    </a:cubicBezTo>
                    <a:cubicBezTo>
                      <a:pt x="59" y="89"/>
                      <a:pt x="63" y="79"/>
                      <a:pt x="71" y="71"/>
                    </a:cubicBezTo>
                    <a:cubicBezTo>
                      <a:pt x="77" y="64"/>
                      <a:pt x="86" y="60"/>
                      <a:pt x="94" y="59"/>
                    </a:cubicBezTo>
                    <a:cubicBezTo>
                      <a:pt x="96" y="65"/>
                      <a:pt x="100" y="68"/>
                      <a:pt x="106" y="68"/>
                    </a:cubicBezTo>
                    <a:cubicBezTo>
                      <a:pt x="110" y="68"/>
                      <a:pt x="113" y="66"/>
                      <a:pt x="115" y="63"/>
                    </a:cubicBezTo>
                    <a:cubicBezTo>
                      <a:pt x="119" y="65"/>
                      <a:pt x="123" y="67"/>
                      <a:pt x="127" y="71"/>
                    </a:cubicBezTo>
                    <a:cubicBezTo>
                      <a:pt x="134" y="79"/>
                      <a:pt x="138" y="89"/>
                      <a:pt x="138" y="99"/>
                    </a:cubicBezTo>
                    <a:cubicBezTo>
                      <a:pt x="138" y="106"/>
                      <a:pt x="136" y="114"/>
                      <a:pt x="132" y="120"/>
                    </a:cubicBezTo>
                    <a:cubicBezTo>
                      <a:pt x="111" y="99"/>
                      <a:pt x="111" y="99"/>
                      <a:pt x="111" y="99"/>
                    </a:cubicBezTo>
                    <a:cubicBezTo>
                      <a:pt x="111" y="99"/>
                      <a:pt x="111" y="99"/>
                      <a:pt x="111" y="99"/>
                    </a:cubicBezTo>
                    <a:cubicBezTo>
                      <a:pt x="111" y="93"/>
                      <a:pt x="105" y="88"/>
                      <a:pt x="99" y="88"/>
                    </a:cubicBezTo>
                    <a:cubicBezTo>
                      <a:pt x="93" y="88"/>
                      <a:pt x="88" y="93"/>
                      <a:pt x="88" y="99"/>
                    </a:cubicBezTo>
                    <a:cubicBezTo>
                      <a:pt x="88" y="105"/>
                      <a:pt x="92" y="110"/>
                      <a:pt x="98" y="111"/>
                    </a:cubicBezTo>
                    <a:cubicBezTo>
                      <a:pt x="140" y="153"/>
                      <a:pt x="140" y="153"/>
                      <a:pt x="140" y="153"/>
                    </a:cubicBezTo>
                    <a:cubicBezTo>
                      <a:pt x="144" y="156"/>
                      <a:pt x="149" y="156"/>
                      <a:pt x="152" y="153"/>
                    </a:cubicBezTo>
                    <a:cubicBezTo>
                      <a:pt x="155" y="149"/>
                      <a:pt x="155" y="144"/>
                      <a:pt x="152" y="141"/>
                    </a:cubicBezTo>
                    <a:cubicBezTo>
                      <a:pt x="150" y="139"/>
                      <a:pt x="150" y="139"/>
                      <a:pt x="150" y="139"/>
                    </a:cubicBezTo>
                    <a:cubicBezTo>
                      <a:pt x="156" y="132"/>
                      <a:pt x="160" y="123"/>
                      <a:pt x="162" y="115"/>
                    </a:cubicBezTo>
                    <a:cubicBezTo>
                      <a:pt x="168" y="114"/>
                      <a:pt x="172" y="109"/>
                      <a:pt x="172" y="103"/>
                    </a:cubicBezTo>
                    <a:cubicBezTo>
                      <a:pt x="172" y="98"/>
                      <a:pt x="169" y="93"/>
                      <a:pt x="164" y="92"/>
                    </a:cubicBezTo>
                    <a:cubicBezTo>
                      <a:pt x="163" y="84"/>
                      <a:pt x="160" y="75"/>
                      <a:pt x="156" y="67"/>
                    </a:cubicBezTo>
                    <a:cubicBezTo>
                      <a:pt x="157" y="66"/>
                      <a:pt x="158" y="65"/>
                      <a:pt x="158" y="63"/>
                    </a:cubicBezTo>
                    <a:cubicBezTo>
                      <a:pt x="158" y="58"/>
                      <a:pt x="154" y="55"/>
                      <a:pt x="150" y="55"/>
                    </a:cubicBezTo>
                    <a:cubicBezTo>
                      <a:pt x="149" y="55"/>
                      <a:pt x="148" y="55"/>
                      <a:pt x="148" y="55"/>
                    </a:cubicBezTo>
                    <a:cubicBezTo>
                      <a:pt x="147" y="54"/>
                      <a:pt x="146" y="53"/>
                      <a:pt x="145" y="52"/>
                    </a:cubicBezTo>
                    <a:cubicBezTo>
                      <a:pt x="132" y="40"/>
                      <a:pt x="115" y="33"/>
                      <a:pt x="99" y="33"/>
                    </a:cubicBezTo>
                    <a:cubicBezTo>
                      <a:pt x="82" y="33"/>
                      <a:pt x="65" y="40"/>
                      <a:pt x="52" y="52"/>
                    </a:cubicBezTo>
                    <a:cubicBezTo>
                      <a:pt x="40" y="64"/>
                      <a:pt x="34" y="80"/>
                      <a:pt x="33" y="95"/>
                    </a:cubicBezTo>
                    <a:cubicBezTo>
                      <a:pt x="28" y="97"/>
                      <a:pt x="25" y="101"/>
                      <a:pt x="25" y="106"/>
                    </a:cubicBezTo>
                    <a:cubicBezTo>
                      <a:pt x="25" y="112"/>
                      <a:pt x="30" y="117"/>
                      <a:pt x="36" y="118"/>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68" name="Freeform 17"/>
              <p:cNvSpPr>
                <a:spLocks noEditPoints="1"/>
              </p:cNvSpPr>
              <p:nvPr/>
            </p:nvSpPr>
            <p:spPr bwMode="auto">
              <a:xfrm rot="2491482">
                <a:off x="1675593" y="6241699"/>
                <a:ext cx="892239" cy="899464"/>
              </a:xfrm>
              <a:custGeom>
                <a:avLst/>
                <a:gdLst>
                  <a:gd name="T0" fmla="*/ 172 w 209"/>
                  <a:gd name="T1" fmla="*/ 37 h 210"/>
                  <a:gd name="T2" fmla="*/ 37 w 209"/>
                  <a:gd name="T3" fmla="*/ 37 h 210"/>
                  <a:gd name="T4" fmla="*/ 37 w 209"/>
                  <a:gd name="T5" fmla="*/ 172 h 210"/>
                  <a:gd name="T6" fmla="*/ 172 w 209"/>
                  <a:gd name="T7" fmla="*/ 172 h 210"/>
                  <a:gd name="T8" fmla="*/ 172 w 209"/>
                  <a:gd name="T9" fmla="*/ 37 h 210"/>
                  <a:gd name="T10" fmla="*/ 135 w 209"/>
                  <a:gd name="T11" fmla="*/ 158 h 210"/>
                  <a:gd name="T12" fmla="*/ 124 w 209"/>
                  <a:gd name="T13" fmla="*/ 160 h 210"/>
                  <a:gd name="T14" fmla="*/ 105 w 209"/>
                  <a:gd name="T15" fmla="*/ 157 h 210"/>
                  <a:gd name="T16" fmla="*/ 88 w 209"/>
                  <a:gd name="T17" fmla="*/ 153 h 210"/>
                  <a:gd name="T18" fmla="*/ 69 w 209"/>
                  <a:gd name="T19" fmla="*/ 160 h 210"/>
                  <a:gd name="T20" fmla="*/ 61 w 209"/>
                  <a:gd name="T21" fmla="*/ 142 h 210"/>
                  <a:gd name="T22" fmla="*/ 73 w 209"/>
                  <a:gd name="T23" fmla="*/ 128 h 210"/>
                  <a:gd name="T24" fmla="*/ 77 w 209"/>
                  <a:gd name="T25" fmla="*/ 115 h 210"/>
                  <a:gd name="T26" fmla="*/ 77 w 209"/>
                  <a:gd name="T27" fmla="*/ 112 h 210"/>
                  <a:gd name="T28" fmla="*/ 61 w 209"/>
                  <a:gd name="T29" fmla="*/ 112 h 210"/>
                  <a:gd name="T30" fmla="*/ 61 w 209"/>
                  <a:gd name="T31" fmla="*/ 93 h 210"/>
                  <a:gd name="T32" fmla="*/ 73 w 209"/>
                  <a:gd name="T33" fmla="*/ 93 h 210"/>
                  <a:gd name="T34" fmla="*/ 70 w 209"/>
                  <a:gd name="T35" fmla="*/ 75 h 210"/>
                  <a:gd name="T36" fmla="*/ 74 w 209"/>
                  <a:gd name="T37" fmla="*/ 59 h 210"/>
                  <a:gd name="T38" fmla="*/ 87 w 209"/>
                  <a:gd name="T39" fmla="*/ 48 h 210"/>
                  <a:gd name="T40" fmla="*/ 106 w 209"/>
                  <a:gd name="T41" fmla="*/ 44 h 210"/>
                  <a:gd name="T42" fmla="*/ 130 w 209"/>
                  <a:gd name="T43" fmla="*/ 52 h 210"/>
                  <a:gd name="T44" fmla="*/ 141 w 209"/>
                  <a:gd name="T45" fmla="*/ 73 h 210"/>
                  <a:gd name="T46" fmla="*/ 120 w 209"/>
                  <a:gd name="T47" fmla="*/ 76 h 210"/>
                  <a:gd name="T48" fmla="*/ 114 w 209"/>
                  <a:gd name="T49" fmla="*/ 65 h 210"/>
                  <a:gd name="T50" fmla="*/ 105 w 209"/>
                  <a:gd name="T51" fmla="*/ 61 h 210"/>
                  <a:gd name="T52" fmla="*/ 95 w 209"/>
                  <a:gd name="T53" fmla="*/ 65 h 210"/>
                  <a:gd name="T54" fmla="*/ 91 w 209"/>
                  <a:gd name="T55" fmla="*/ 75 h 210"/>
                  <a:gd name="T56" fmla="*/ 92 w 209"/>
                  <a:gd name="T57" fmla="*/ 84 h 210"/>
                  <a:gd name="T58" fmla="*/ 94 w 209"/>
                  <a:gd name="T59" fmla="*/ 93 h 210"/>
                  <a:gd name="T60" fmla="*/ 120 w 209"/>
                  <a:gd name="T61" fmla="*/ 93 h 210"/>
                  <a:gd name="T62" fmla="*/ 120 w 209"/>
                  <a:gd name="T63" fmla="*/ 112 h 210"/>
                  <a:gd name="T64" fmla="*/ 98 w 209"/>
                  <a:gd name="T65" fmla="*/ 112 h 210"/>
                  <a:gd name="T66" fmla="*/ 98 w 209"/>
                  <a:gd name="T67" fmla="*/ 114 h 210"/>
                  <a:gd name="T68" fmla="*/ 96 w 209"/>
                  <a:gd name="T69" fmla="*/ 125 h 210"/>
                  <a:gd name="T70" fmla="*/ 87 w 209"/>
                  <a:gd name="T71" fmla="*/ 139 h 210"/>
                  <a:gd name="T72" fmla="*/ 97 w 209"/>
                  <a:gd name="T73" fmla="*/ 136 h 210"/>
                  <a:gd name="T74" fmla="*/ 102 w 209"/>
                  <a:gd name="T75" fmla="*/ 137 h 210"/>
                  <a:gd name="T76" fmla="*/ 108 w 209"/>
                  <a:gd name="T77" fmla="*/ 138 h 210"/>
                  <a:gd name="T78" fmla="*/ 121 w 209"/>
                  <a:gd name="T79" fmla="*/ 141 h 210"/>
                  <a:gd name="T80" fmla="*/ 136 w 209"/>
                  <a:gd name="T81" fmla="*/ 136 h 210"/>
                  <a:gd name="T82" fmla="*/ 145 w 209"/>
                  <a:gd name="T83" fmla="*/ 155 h 210"/>
                  <a:gd name="T84" fmla="*/ 135 w 209"/>
                  <a:gd name="T85" fmla="*/ 15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210">
                    <a:moveTo>
                      <a:pt x="172" y="37"/>
                    </a:moveTo>
                    <a:cubicBezTo>
                      <a:pt x="135" y="0"/>
                      <a:pt x="74" y="0"/>
                      <a:pt x="37" y="37"/>
                    </a:cubicBezTo>
                    <a:cubicBezTo>
                      <a:pt x="0" y="75"/>
                      <a:pt x="0" y="135"/>
                      <a:pt x="37" y="172"/>
                    </a:cubicBezTo>
                    <a:cubicBezTo>
                      <a:pt x="74" y="210"/>
                      <a:pt x="135" y="210"/>
                      <a:pt x="172" y="172"/>
                    </a:cubicBezTo>
                    <a:cubicBezTo>
                      <a:pt x="209" y="135"/>
                      <a:pt x="209" y="75"/>
                      <a:pt x="172" y="37"/>
                    </a:cubicBezTo>
                    <a:close/>
                    <a:moveTo>
                      <a:pt x="135" y="158"/>
                    </a:moveTo>
                    <a:cubicBezTo>
                      <a:pt x="131" y="159"/>
                      <a:pt x="127" y="160"/>
                      <a:pt x="124" y="160"/>
                    </a:cubicBezTo>
                    <a:cubicBezTo>
                      <a:pt x="119" y="160"/>
                      <a:pt x="113" y="159"/>
                      <a:pt x="105" y="157"/>
                    </a:cubicBezTo>
                    <a:cubicBezTo>
                      <a:pt x="98" y="154"/>
                      <a:pt x="92" y="153"/>
                      <a:pt x="88" y="153"/>
                    </a:cubicBezTo>
                    <a:cubicBezTo>
                      <a:pt x="82" y="153"/>
                      <a:pt x="76" y="156"/>
                      <a:pt x="69" y="160"/>
                    </a:cubicBezTo>
                    <a:cubicBezTo>
                      <a:pt x="61" y="142"/>
                      <a:pt x="61" y="142"/>
                      <a:pt x="61" y="142"/>
                    </a:cubicBezTo>
                    <a:cubicBezTo>
                      <a:pt x="67" y="137"/>
                      <a:pt x="71" y="133"/>
                      <a:pt x="73" y="128"/>
                    </a:cubicBezTo>
                    <a:cubicBezTo>
                      <a:pt x="76" y="124"/>
                      <a:pt x="77" y="119"/>
                      <a:pt x="77" y="115"/>
                    </a:cubicBezTo>
                    <a:cubicBezTo>
                      <a:pt x="77" y="114"/>
                      <a:pt x="77" y="114"/>
                      <a:pt x="77" y="112"/>
                    </a:cubicBezTo>
                    <a:cubicBezTo>
                      <a:pt x="61" y="112"/>
                      <a:pt x="61" y="112"/>
                      <a:pt x="61" y="112"/>
                    </a:cubicBezTo>
                    <a:cubicBezTo>
                      <a:pt x="61" y="93"/>
                      <a:pt x="61" y="93"/>
                      <a:pt x="61" y="93"/>
                    </a:cubicBezTo>
                    <a:cubicBezTo>
                      <a:pt x="73" y="93"/>
                      <a:pt x="73" y="93"/>
                      <a:pt x="73" y="93"/>
                    </a:cubicBezTo>
                    <a:cubicBezTo>
                      <a:pt x="71" y="87"/>
                      <a:pt x="70" y="81"/>
                      <a:pt x="70" y="75"/>
                    </a:cubicBezTo>
                    <a:cubicBezTo>
                      <a:pt x="70" y="70"/>
                      <a:pt x="71" y="64"/>
                      <a:pt x="74" y="59"/>
                    </a:cubicBezTo>
                    <a:cubicBezTo>
                      <a:pt x="77" y="54"/>
                      <a:pt x="82" y="50"/>
                      <a:pt x="87" y="48"/>
                    </a:cubicBezTo>
                    <a:cubicBezTo>
                      <a:pt x="93" y="45"/>
                      <a:pt x="99" y="44"/>
                      <a:pt x="106" y="44"/>
                    </a:cubicBezTo>
                    <a:cubicBezTo>
                      <a:pt x="116" y="44"/>
                      <a:pt x="124" y="46"/>
                      <a:pt x="130" y="52"/>
                    </a:cubicBezTo>
                    <a:cubicBezTo>
                      <a:pt x="136" y="57"/>
                      <a:pt x="139" y="64"/>
                      <a:pt x="141" y="73"/>
                    </a:cubicBezTo>
                    <a:cubicBezTo>
                      <a:pt x="120" y="76"/>
                      <a:pt x="120" y="76"/>
                      <a:pt x="120" y="76"/>
                    </a:cubicBezTo>
                    <a:cubicBezTo>
                      <a:pt x="119" y="71"/>
                      <a:pt x="117" y="67"/>
                      <a:pt x="114" y="65"/>
                    </a:cubicBezTo>
                    <a:cubicBezTo>
                      <a:pt x="112" y="62"/>
                      <a:pt x="109" y="61"/>
                      <a:pt x="105" y="61"/>
                    </a:cubicBezTo>
                    <a:cubicBezTo>
                      <a:pt x="101" y="61"/>
                      <a:pt x="97" y="62"/>
                      <a:pt x="95" y="65"/>
                    </a:cubicBezTo>
                    <a:cubicBezTo>
                      <a:pt x="92" y="68"/>
                      <a:pt x="91" y="71"/>
                      <a:pt x="91" y="75"/>
                    </a:cubicBezTo>
                    <a:cubicBezTo>
                      <a:pt x="91" y="78"/>
                      <a:pt x="91" y="80"/>
                      <a:pt x="92" y="84"/>
                    </a:cubicBezTo>
                    <a:cubicBezTo>
                      <a:pt x="93" y="87"/>
                      <a:pt x="93" y="90"/>
                      <a:pt x="94" y="93"/>
                    </a:cubicBezTo>
                    <a:cubicBezTo>
                      <a:pt x="120" y="93"/>
                      <a:pt x="120" y="93"/>
                      <a:pt x="120" y="93"/>
                    </a:cubicBezTo>
                    <a:cubicBezTo>
                      <a:pt x="120" y="112"/>
                      <a:pt x="120" y="112"/>
                      <a:pt x="120" y="112"/>
                    </a:cubicBezTo>
                    <a:cubicBezTo>
                      <a:pt x="98" y="112"/>
                      <a:pt x="98" y="112"/>
                      <a:pt x="98" y="112"/>
                    </a:cubicBezTo>
                    <a:cubicBezTo>
                      <a:pt x="98" y="114"/>
                      <a:pt x="98" y="113"/>
                      <a:pt x="98" y="114"/>
                    </a:cubicBezTo>
                    <a:cubicBezTo>
                      <a:pt x="98" y="118"/>
                      <a:pt x="97" y="122"/>
                      <a:pt x="96" y="125"/>
                    </a:cubicBezTo>
                    <a:cubicBezTo>
                      <a:pt x="94" y="129"/>
                      <a:pt x="91" y="133"/>
                      <a:pt x="87" y="139"/>
                    </a:cubicBezTo>
                    <a:cubicBezTo>
                      <a:pt x="89" y="137"/>
                      <a:pt x="93" y="136"/>
                      <a:pt x="97" y="136"/>
                    </a:cubicBezTo>
                    <a:cubicBezTo>
                      <a:pt x="99" y="136"/>
                      <a:pt x="100" y="137"/>
                      <a:pt x="102" y="137"/>
                    </a:cubicBezTo>
                    <a:cubicBezTo>
                      <a:pt x="103" y="137"/>
                      <a:pt x="105" y="137"/>
                      <a:pt x="108" y="138"/>
                    </a:cubicBezTo>
                    <a:cubicBezTo>
                      <a:pt x="114" y="140"/>
                      <a:pt x="119" y="141"/>
                      <a:pt x="121" y="141"/>
                    </a:cubicBezTo>
                    <a:cubicBezTo>
                      <a:pt x="125" y="141"/>
                      <a:pt x="130" y="139"/>
                      <a:pt x="136" y="136"/>
                    </a:cubicBezTo>
                    <a:cubicBezTo>
                      <a:pt x="145" y="155"/>
                      <a:pt x="145" y="155"/>
                      <a:pt x="145" y="155"/>
                    </a:cubicBezTo>
                    <a:cubicBezTo>
                      <a:pt x="142" y="156"/>
                      <a:pt x="138" y="157"/>
                      <a:pt x="135" y="158"/>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69" name="Freeform 20"/>
              <p:cNvSpPr>
                <a:spLocks noEditPoints="1"/>
              </p:cNvSpPr>
              <p:nvPr/>
            </p:nvSpPr>
            <p:spPr bwMode="auto">
              <a:xfrm>
                <a:off x="278436" y="3312353"/>
                <a:ext cx="731838" cy="730250"/>
              </a:xfrm>
              <a:custGeom>
                <a:avLst/>
                <a:gdLst>
                  <a:gd name="T0" fmla="*/ 414 w 461"/>
                  <a:gd name="T1" fmla="*/ 211 h 460"/>
                  <a:gd name="T2" fmla="*/ 442 w 461"/>
                  <a:gd name="T3" fmla="*/ 116 h 460"/>
                  <a:gd name="T4" fmla="*/ 348 w 461"/>
                  <a:gd name="T5" fmla="*/ 88 h 460"/>
                  <a:gd name="T6" fmla="*/ 301 w 461"/>
                  <a:gd name="T7" fmla="*/ 0 h 460"/>
                  <a:gd name="T8" fmla="*/ 213 w 461"/>
                  <a:gd name="T9" fmla="*/ 48 h 460"/>
                  <a:gd name="T10" fmla="*/ 116 w 461"/>
                  <a:gd name="T11" fmla="*/ 19 h 460"/>
                  <a:gd name="T12" fmla="*/ 88 w 461"/>
                  <a:gd name="T13" fmla="*/ 114 h 460"/>
                  <a:gd name="T14" fmla="*/ 0 w 461"/>
                  <a:gd name="T15" fmla="*/ 161 h 460"/>
                  <a:gd name="T16" fmla="*/ 47 w 461"/>
                  <a:gd name="T17" fmla="*/ 249 h 460"/>
                  <a:gd name="T18" fmla="*/ 19 w 461"/>
                  <a:gd name="T19" fmla="*/ 344 h 460"/>
                  <a:gd name="T20" fmla="*/ 114 w 461"/>
                  <a:gd name="T21" fmla="*/ 372 h 460"/>
                  <a:gd name="T22" fmla="*/ 161 w 461"/>
                  <a:gd name="T23" fmla="*/ 460 h 460"/>
                  <a:gd name="T24" fmla="*/ 248 w 461"/>
                  <a:gd name="T25" fmla="*/ 413 h 460"/>
                  <a:gd name="T26" fmla="*/ 345 w 461"/>
                  <a:gd name="T27" fmla="*/ 441 h 460"/>
                  <a:gd name="T28" fmla="*/ 374 w 461"/>
                  <a:gd name="T29" fmla="*/ 346 h 460"/>
                  <a:gd name="T30" fmla="*/ 461 w 461"/>
                  <a:gd name="T31" fmla="*/ 299 h 460"/>
                  <a:gd name="T32" fmla="*/ 414 w 461"/>
                  <a:gd name="T33" fmla="*/ 211 h 460"/>
                  <a:gd name="T34" fmla="*/ 156 w 461"/>
                  <a:gd name="T35" fmla="*/ 294 h 460"/>
                  <a:gd name="T36" fmla="*/ 133 w 461"/>
                  <a:gd name="T37" fmla="*/ 294 h 460"/>
                  <a:gd name="T38" fmla="*/ 92 w 461"/>
                  <a:gd name="T39" fmla="*/ 225 h 460"/>
                  <a:gd name="T40" fmla="*/ 92 w 461"/>
                  <a:gd name="T41" fmla="*/ 294 h 460"/>
                  <a:gd name="T42" fmla="*/ 69 w 461"/>
                  <a:gd name="T43" fmla="*/ 294 h 460"/>
                  <a:gd name="T44" fmla="*/ 69 w 461"/>
                  <a:gd name="T45" fmla="*/ 195 h 460"/>
                  <a:gd name="T46" fmla="*/ 99 w 461"/>
                  <a:gd name="T47" fmla="*/ 195 h 460"/>
                  <a:gd name="T48" fmla="*/ 133 w 461"/>
                  <a:gd name="T49" fmla="*/ 251 h 460"/>
                  <a:gd name="T50" fmla="*/ 133 w 461"/>
                  <a:gd name="T51" fmla="*/ 195 h 460"/>
                  <a:gd name="T52" fmla="*/ 156 w 461"/>
                  <a:gd name="T53" fmla="*/ 195 h 460"/>
                  <a:gd name="T54" fmla="*/ 156 w 461"/>
                  <a:gd name="T55" fmla="*/ 294 h 460"/>
                  <a:gd name="T56" fmla="*/ 246 w 461"/>
                  <a:gd name="T57" fmla="*/ 213 h 460"/>
                  <a:gd name="T58" fmla="*/ 203 w 461"/>
                  <a:gd name="T59" fmla="*/ 213 h 460"/>
                  <a:gd name="T60" fmla="*/ 203 w 461"/>
                  <a:gd name="T61" fmla="*/ 230 h 460"/>
                  <a:gd name="T62" fmla="*/ 244 w 461"/>
                  <a:gd name="T63" fmla="*/ 230 h 460"/>
                  <a:gd name="T64" fmla="*/ 244 w 461"/>
                  <a:gd name="T65" fmla="*/ 251 h 460"/>
                  <a:gd name="T66" fmla="*/ 203 w 461"/>
                  <a:gd name="T67" fmla="*/ 251 h 460"/>
                  <a:gd name="T68" fmla="*/ 203 w 461"/>
                  <a:gd name="T69" fmla="*/ 275 h 460"/>
                  <a:gd name="T70" fmla="*/ 246 w 461"/>
                  <a:gd name="T71" fmla="*/ 275 h 460"/>
                  <a:gd name="T72" fmla="*/ 246 w 461"/>
                  <a:gd name="T73" fmla="*/ 294 h 460"/>
                  <a:gd name="T74" fmla="*/ 177 w 461"/>
                  <a:gd name="T75" fmla="*/ 294 h 460"/>
                  <a:gd name="T76" fmla="*/ 177 w 461"/>
                  <a:gd name="T77" fmla="*/ 195 h 460"/>
                  <a:gd name="T78" fmla="*/ 246 w 461"/>
                  <a:gd name="T79" fmla="*/ 195 h 460"/>
                  <a:gd name="T80" fmla="*/ 246 w 461"/>
                  <a:gd name="T81" fmla="*/ 213 h 460"/>
                  <a:gd name="T82" fmla="*/ 374 w 461"/>
                  <a:gd name="T83" fmla="*/ 294 h 460"/>
                  <a:gd name="T84" fmla="*/ 345 w 461"/>
                  <a:gd name="T85" fmla="*/ 294 h 460"/>
                  <a:gd name="T86" fmla="*/ 329 w 461"/>
                  <a:gd name="T87" fmla="*/ 232 h 460"/>
                  <a:gd name="T88" fmla="*/ 312 w 461"/>
                  <a:gd name="T89" fmla="*/ 294 h 460"/>
                  <a:gd name="T90" fmla="*/ 284 w 461"/>
                  <a:gd name="T91" fmla="*/ 294 h 460"/>
                  <a:gd name="T92" fmla="*/ 260 w 461"/>
                  <a:gd name="T93" fmla="*/ 195 h 460"/>
                  <a:gd name="T94" fmla="*/ 286 w 461"/>
                  <a:gd name="T95" fmla="*/ 195 h 460"/>
                  <a:gd name="T96" fmla="*/ 301 w 461"/>
                  <a:gd name="T97" fmla="*/ 261 h 460"/>
                  <a:gd name="T98" fmla="*/ 317 w 461"/>
                  <a:gd name="T99" fmla="*/ 195 h 460"/>
                  <a:gd name="T100" fmla="*/ 341 w 461"/>
                  <a:gd name="T101" fmla="*/ 195 h 460"/>
                  <a:gd name="T102" fmla="*/ 357 w 461"/>
                  <a:gd name="T103" fmla="*/ 261 h 460"/>
                  <a:gd name="T104" fmla="*/ 371 w 461"/>
                  <a:gd name="T105" fmla="*/ 195 h 460"/>
                  <a:gd name="T106" fmla="*/ 398 w 461"/>
                  <a:gd name="T107" fmla="*/ 195 h 460"/>
                  <a:gd name="T108" fmla="*/ 374 w 461"/>
                  <a:gd name="T109" fmla="*/ 294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1" h="460">
                    <a:moveTo>
                      <a:pt x="414" y="211"/>
                    </a:moveTo>
                    <a:lnTo>
                      <a:pt x="442" y="116"/>
                    </a:lnTo>
                    <a:lnTo>
                      <a:pt x="348" y="88"/>
                    </a:lnTo>
                    <a:lnTo>
                      <a:pt x="301" y="0"/>
                    </a:lnTo>
                    <a:lnTo>
                      <a:pt x="213" y="48"/>
                    </a:lnTo>
                    <a:lnTo>
                      <a:pt x="116" y="19"/>
                    </a:lnTo>
                    <a:lnTo>
                      <a:pt x="88" y="114"/>
                    </a:lnTo>
                    <a:lnTo>
                      <a:pt x="0" y="161"/>
                    </a:lnTo>
                    <a:lnTo>
                      <a:pt x="47" y="249"/>
                    </a:lnTo>
                    <a:lnTo>
                      <a:pt x="19" y="344"/>
                    </a:lnTo>
                    <a:lnTo>
                      <a:pt x="114" y="372"/>
                    </a:lnTo>
                    <a:lnTo>
                      <a:pt x="161" y="460"/>
                    </a:lnTo>
                    <a:lnTo>
                      <a:pt x="248" y="413"/>
                    </a:lnTo>
                    <a:lnTo>
                      <a:pt x="345" y="441"/>
                    </a:lnTo>
                    <a:lnTo>
                      <a:pt x="374" y="346"/>
                    </a:lnTo>
                    <a:lnTo>
                      <a:pt x="461" y="299"/>
                    </a:lnTo>
                    <a:lnTo>
                      <a:pt x="414" y="211"/>
                    </a:lnTo>
                    <a:close/>
                    <a:moveTo>
                      <a:pt x="156" y="294"/>
                    </a:moveTo>
                    <a:lnTo>
                      <a:pt x="133" y="294"/>
                    </a:lnTo>
                    <a:lnTo>
                      <a:pt x="92" y="225"/>
                    </a:lnTo>
                    <a:lnTo>
                      <a:pt x="92" y="294"/>
                    </a:lnTo>
                    <a:lnTo>
                      <a:pt x="69" y="294"/>
                    </a:lnTo>
                    <a:lnTo>
                      <a:pt x="69" y="195"/>
                    </a:lnTo>
                    <a:lnTo>
                      <a:pt x="99" y="195"/>
                    </a:lnTo>
                    <a:lnTo>
                      <a:pt x="133" y="251"/>
                    </a:lnTo>
                    <a:lnTo>
                      <a:pt x="133" y="195"/>
                    </a:lnTo>
                    <a:lnTo>
                      <a:pt x="156" y="195"/>
                    </a:lnTo>
                    <a:lnTo>
                      <a:pt x="156" y="294"/>
                    </a:lnTo>
                    <a:close/>
                    <a:moveTo>
                      <a:pt x="246" y="213"/>
                    </a:moveTo>
                    <a:lnTo>
                      <a:pt x="203" y="213"/>
                    </a:lnTo>
                    <a:lnTo>
                      <a:pt x="203" y="230"/>
                    </a:lnTo>
                    <a:lnTo>
                      <a:pt x="244" y="230"/>
                    </a:lnTo>
                    <a:lnTo>
                      <a:pt x="244" y="251"/>
                    </a:lnTo>
                    <a:lnTo>
                      <a:pt x="203" y="251"/>
                    </a:lnTo>
                    <a:lnTo>
                      <a:pt x="203" y="275"/>
                    </a:lnTo>
                    <a:lnTo>
                      <a:pt x="246" y="275"/>
                    </a:lnTo>
                    <a:lnTo>
                      <a:pt x="246" y="294"/>
                    </a:lnTo>
                    <a:lnTo>
                      <a:pt x="177" y="294"/>
                    </a:lnTo>
                    <a:lnTo>
                      <a:pt x="177" y="195"/>
                    </a:lnTo>
                    <a:lnTo>
                      <a:pt x="246" y="195"/>
                    </a:lnTo>
                    <a:lnTo>
                      <a:pt x="246" y="213"/>
                    </a:lnTo>
                    <a:close/>
                    <a:moveTo>
                      <a:pt x="374" y="294"/>
                    </a:moveTo>
                    <a:lnTo>
                      <a:pt x="345" y="294"/>
                    </a:lnTo>
                    <a:lnTo>
                      <a:pt x="329" y="232"/>
                    </a:lnTo>
                    <a:lnTo>
                      <a:pt x="312" y="294"/>
                    </a:lnTo>
                    <a:lnTo>
                      <a:pt x="284" y="294"/>
                    </a:lnTo>
                    <a:lnTo>
                      <a:pt x="260" y="195"/>
                    </a:lnTo>
                    <a:lnTo>
                      <a:pt x="286" y="195"/>
                    </a:lnTo>
                    <a:lnTo>
                      <a:pt x="301" y="261"/>
                    </a:lnTo>
                    <a:lnTo>
                      <a:pt x="317" y="195"/>
                    </a:lnTo>
                    <a:lnTo>
                      <a:pt x="341" y="195"/>
                    </a:lnTo>
                    <a:lnTo>
                      <a:pt x="357" y="261"/>
                    </a:lnTo>
                    <a:lnTo>
                      <a:pt x="371" y="195"/>
                    </a:lnTo>
                    <a:lnTo>
                      <a:pt x="398" y="195"/>
                    </a:lnTo>
                    <a:lnTo>
                      <a:pt x="374" y="294"/>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70" name="Freeform 23"/>
              <p:cNvSpPr>
                <a:spLocks noEditPoints="1"/>
              </p:cNvSpPr>
              <p:nvPr/>
            </p:nvSpPr>
            <p:spPr bwMode="auto">
              <a:xfrm rot="17877841">
                <a:off x="2803094" y="5625059"/>
                <a:ext cx="563825" cy="417088"/>
              </a:xfrm>
              <a:custGeom>
                <a:avLst/>
                <a:gdLst>
                  <a:gd name="T0" fmla="*/ 163 w 268"/>
                  <a:gd name="T1" fmla="*/ 36 h 198"/>
                  <a:gd name="T2" fmla="*/ 151 w 268"/>
                  <a:gd name="T3" fmla="*/ 87 h 198"/>
                  <a:gd name="T4" fmla="*/ 146 w 268"/>
                  <a:gd name="T5" fmla="*/ 0 h 198"/>
                  <a:gd name="T6" fmla="*/ 97 w 268"/>
                  <a:gd name="T7" fmla="*/ 32 h 198"/>
                  <a:gd name="T8" fmla="*/ 82 w 268"/>
                  <a:gd name="T9" fmla="*/ 105 h 198"/>
                  <a:gd name="T10" fmla="*/ 73 w 268"/>
                  <a:gd name="T11" fmla="*/ 63 h 198"/>
                  <a:gd name="T12" fmla="*/ 138 w 268"/>
                  <a:gd name="T13" fmla="*/ 198 h 198"/>
                  <a:gd name="T14" fmla="*/ 163 w 268"/>
                  <a:gd name="T15" fmla="*/ 36 h 198"/>
                  <a:gd name="T16" fmla="*/ 116 w 268"/>
                  <a:gd name="T17" fmla="*/ 168 h 198"/>
                  <a:gd name="T18" fmla="*/ 103 w 268"/>
                  <a:gd name="T19" fmla="*/ 168 h 198"/>
                  <a:gd name="T20" fmla="*/ 103 w 268"/>
                  <a:gd name="T21" fmla="*/ 144 h 198"/>
                  <a:gd name="T22" fmla="*/ 87 w 268"/>
                  <a:gd name="T23" fmla="*/ 144 h 198"/>
                  <a:gd name="T24" fmla="*/ 87 w 268"/>
                  <a:gd name="T25" fmla="*/ 168 h 198"/>
                  <a:gd name="T26" fmla="*/ 75 w 268"/>
                  <a:gd name="T27" fmla="*/ 168 h 198"/>
                  <a:gd name="T28" fmla="*/ 75 w 268"/>
                  <a:gd name="T29" fmla="*/ 115 h 198"/>
                  <a:gd name="T30" fmla="*/ 87 w 268"/>
                  <a:gd name="T31" fmla="*/ 115 h 198"/>
                  <a:gd name="T32" fmla="*/ 87 w 268"/>
                  <a:gd name="T33" fmla="*/ 136 h 198"/>
                  <a:gd name="T34" fmla="*/ 103 w 268"/>
                  <a:gd name="T35" fmla="*/ 136 h 198"/>
                  <a:gd name="T36" fmla="*/ 103 w 268"/>
                  <a:gd name="T37" fmla="*/ 115 h 198"/>
                  <a:gd name="T38" fmla="*/ 116 w 268"/>
                  <a:gd name="T39" fmla="*/ 115 h 198"/>
                  <a:gd name="T40" fmla="*/ 116 w 268"/>
                  <a:gd name="T41" fmla="*/ 168 h 198"/>
                  <a:gd name="T42" fmla="*/ 158 w 268"/>
                  <a:gd name="T43" fmla="*/ 160 h 198"/>
                  <a:gd name="T44" fmla="*/ 141 w 268"/>
                  <a:gd name="T45" fmla="*/ 166 h 198"/>
                  <a:gd name="T46" fmla="*/ 124 w 268"/>
                  <a:gd name="T47" fmla="*/ 159 h 198"/>
                  <a:gd name="T48" fmla="*/ 118 w 268"/>
                  <a:gd name="T49" fmla="*/ 141 h 198"/>
                  <a:gd name="T50" fmla="*/ 124 w 268"/>
                  <a:gd name="T51" fmla="*/ 123 h 198"/>
                  <a:gd name="T52" fmla="*/ 141 w 268"/>
                  <a:gd name="T53" fmla="*/ 117 h 198"/>
                  <a:gd name="T54" fmla="*/ 158 w 268"/>
                  <a:gd name="T55" fmla="*/ 123 h 198"/>
                  <a:gd name="T56" fmla="*/ 164 w 268"/>
                  <a:gd name="T57" fmla="*/ 141 h 198"/>
                  <a:gd name="T58" fmla="*/ 158 w 268"/>
                  <a:gd name="T59" fmla="*/ 160 h 198"/>
                  <a:gd name="T60" fmla="*/ 187 w 268"/>
                  <a:gd name="T61" fmla="*/ 128 h 198"/>
                  <a:gd name="T62" fmla="*/ 187 w 268"/>
                  <a:gd name="T63" fmla="*/ 168 h 198"/>
                  <a:gd name="T64" fmla="*/ 175 w 268"/>
                  <a:gd name="T65" fmla="*/ 168 h 198"/>
                  <a:gd name="T66" fmla="*/ 175 w 268"/>
                  <a:gd name="T67" fmla="*/ 128 h 198"/>
                  <a:gd name="T68" fmla="*/ 161 w 268"/>
                  <a:gd name="T69" fmla="*/ 128 h 198"/>
                  <a:gd name="T70" fmla="*/ 161 w 268"/>
                  <a:gd name="T71" fmla="*/ 115 h 198"/>
                  <a:gd name="T72" fmla="*/ 201 w 268"/>
                  <a:gd name="T73" fmla="*/ 115 h 198"/>
                  <a:gd name="T74" fmla="*/ 201 w 268"/>
                  <a:gd name="T75" fmla="*/ 128 h 198"/>
                  <a:gd name="T76" fmla="*/ 187 w 268"/>
                  <a:gd name="T77" fmla="*/ 128 h 198"/>
                  <a:gd name="T78" fmla="*/ 148 w 268"/>
                  <a:gd name="T79" fmla="*/ 129 h 198"/>
                  <a:gd name="T80" fmla="*/ 145 w 268"/>
                  <a:gd name="T81" fmla="*/ 127 h 198"/>
                  <a:gd name="T82" fmla="*/ 141 w 268"/>
                  <a:gd name="T83" fmla="*/ 126 h 198"/>
                  <a:gd name="T84" fmla="*/ 137 w 268"/>
                  <a:gd name="T85" fmla="*/ 126 h 198"/>
                  <a:gd name="T86" fmla="*/ 133 w 268"/>
                  <a:gd name="T87" fmla="*/ 129 h 198"/>
                  <a:gd name="T88" fmla="*/ 131 w 268"/>
                  <a:gd name="T89" fmla="*/ 134 h 198"/>
                  <a:gd name="T90" fmla="*/ 130 w 268"/>
                  <a:gd name="T91" fmla="*/ 141 h 198"/>
                  <a:gd name="T92" fmla="*/ 131 w 268"/>
                  <a:gd name="T93" fmla="*/ 149 h 198"/>
                  <a:gd name="T94" fmla="*/ 133 w 268"/>
                  <a:gd name="T95" fmla="*/ 153 h 198"/>
                  <a:gd name="T96" fmla="*/ 137 w 268"/>
                  <a:gd name="T97" fmla="*/ 156 h 198"/>
                  <a:gd name="T98" fmla="*/ 141 w 268"/>
                  <a:gd name="T99" fmla="*/ 157 h 198"/>
                  <a:gd name="T100" fmla="*/ 145 w 268"/>
                  <a:gd name="T101" fmla="*/ 156 h 198"/>
                  <a:gd name="T102" fmla="*/ 148 w 268"/>
                  <a:gd name="T103" fmla="*/ 153 h 198"/>
                  <a:gd name="T104" fmla="*/ 151 w 268"/>
                  <a:gd name="T105" fmla="*/ 149 h 198"/>
                  <a:gd name="T106" fmla="*/ 151 w 268"/>
                  <a:gd name="T107" fmla="*/ 141 h 198"/>
                  <a:gd name="T108" fmla="*/ 151 w 268"/>
                  <a:gd name="T109" fmla="*/ 134 h 198"/>
                  <a:gd name="T110" fmla="*/ 148 w 268"/>
                  <a:gd name="T111" fmla="*/ 12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198">
                    <a:moveTo>
                      <a:pt x="163" y="36"/>
                    </a:moveTo>
                    <a:cubicBezTo>
                      <a:pt x="184" y="83"/>
                      <a:pt x="155" y="87"/>
                      <a:pt x="151" y="87"/>
                    </a:cubicBezTo>
                    <a:cubicBezTo>
                      <a:pt x="112" y="88"/>
                      <a:pt x="138" y="4"/>
                      <a:pt x="146" y="0"/>
                    </a:cubicBezTo>
                    <a:cubicBezTo>
                      <a:pt x="142" y="0"/>
                      <a:pt x="116" y="0"/>
                      <a:pt x="97" y="32"/>
                    </a:cubicBezTo>
                    <a:cubicBezTo>
                      <a:pt x="77" y="66"/>
                      <a:pt x="106" y="98"/>
                      <a:pt x="82" y="105"/>
                    </a:cubicBezTo>
                    <a:cubicBezTo>
                      <a:pt x="64" y="113"/>
                      <a:pt x="71" y="71"/>
                      <a:pt x="73" y="63"/>
                    </a:cubicBezTo>
                    <a:cubicBezTo>
                      <a:pt x="63" y="62"/>
                      <a:pt x="0" y="198"/>
                      <a:pt x="138" y="198"/>
                    </a:cubicBezTo>
                    <a:cubicBezTo>
                      <a:pt x="268" y="198"/>
                      <a:pt x="204" y="38"/>
                      <a:pt x="163" y="36"/>
                    </a:cubicBezTo>
                    <a:close/>
                    <a:moveTo>
                      <a:pt x="116" y="168"/>
                    </a:moveTo>
                    <a:cubicBezTo>
                      <a:pt x="103" y="168"/>
                      <a:pt x="103" y="168"/>
                      <a:pt x="103" y="168"/>
                    </a:cubicBezTo>
                    <a:cubicBezTo>
                      <a:pt x="103" y="144"/>
                      <a:pt x="103" y="144"/>
                      <a:pt x="103" y="144"/>
                    </a:cubicBezTo>
                    <a:cubicBezTo>
                      <a:pt x="87" y="144"/>
                      <a:pt x="87" y="144"/>
                      <a:pt x="87" y="144"/>
                    </a:cubicBezTo>
                    <a:cubicBezTo>
                      <a:pt x="87" y="168"/>
                      <a:pt x="87" y="168"/>
                      <a:pt x="87" y="168"/>
                    </a:cubicBezTo>
                    <a:cubicBezTo>
                      <a:pt x="75" y="168"/>
                      <a:pt x="75" y="168"/>
                      <a:pt x="75" y="168"/>
                    </a:cubicBezTo>
                    <a:cubicBezTo>
                      <a:pt x="75" y="115"/>
                      <a:pt x="75" y="115"/>
                      <a:pt x="75" y="115"/>
                    </a:cubicBezTo>
                    <a:cubicBezTo>
                      <a:pt x="87" y="115"/>
                      <a:pt x="87" y="115"/>
                      <a:pt x="87" y="115"/>
                    </a:cubicBezTo>
                    <a:cubicBezTo>
                      <a:pt x="87" y="136"/>
                      <a:pt x="87" y="136"/>
                      <a:pt x="87" y="136"/>
                    </a:cubicBezTo>
                    <a:cubicBezTo>
                      <a:pt x="103" y="136"/>
                      <a:pt x="103" y="136"/>
                      <a:pt x="103" y="136"/>
                    </a:cubicBezTo>
                    <a:cubicBezTo>
                      <a:pt x="103" y="115"/>
                      <a:pt x="103" y="115"/>
                      <a:pt x="103" y="115"/>
                    </a:cubicBezTo>
                    <a:cubicBezTo>
                      <a:pt x="116" y="115"/>
                      <a:pt x="116" y="115"/>
                      <a:pt x="116" y="115"/>
                    </a:cubicBezTo>
                    <a:lnTo>
                      <a:pt x="116" y="168"/>
                    </a:lnTo>
                    <a:close/>
                    <a:moveTo>
                      <a:pt x="158" y="160"/>
                    </a:moveTo>
                    <a:cubicBezTo>
                      <a:pt x="154" y="164"/>
                      <a:pt x="148" y="166"/>
                      <a:pt x="141" y="166"/>
                    </a:cubicBezTo>
                    <a:cubicBezTo>
                      <a:pt x="134" y="166"/>
                      <a:pt x="128" y="164"/>
                      <a:pt x="124" y="159"/>
                    </a:cubicBezTo>
                    <a:cubicBezTo>
                      <a:pt x="120" y="155"/>
                      <a:pt x="118" y="149"/>
                      <a:pt x="118" y="141"/>
                    </a:cubicBezTo>
                    <a:cubicBezTo>
                      <a:pt x="118" y="134"/>
                      <a:pt x="120" y="128"/>
                      <a:pt x="124" y="123"/>
                    </a:cubicBezTo>
                    <a:cubicBezTo>
                      <a:pt x="128" y="119"/>
                      <a:pt x="134" y="117"/>
                      <a:pt x="141" y="117"/>
                    </a:cubicBezTo>
                    <a:cubicBezTo>
                      <a:pt x="148" y="117"/>
                      <a:pt x="154" y="119"/>
                      <a:pt x="158" y="123"/>
                    </a:cubicBezTo>
                    <a:cubicBezTo>
                      <a:pt x="162" y="128"/>
                      <a:pt x="164" y="134"/>
                      <a:pt x="164" y="141"/>
                    </a:cubicBezTo>
                    <a:cubicBezTo>
                      <a:pt x="164" y="149"/>
                      <a:pt x="162" y="155"/>
                      <a:pt x="158" y="160"/>
                    </a:cubicBezTo>
                    <a:close/>
                    <a:moveTo>
                      <a:pt x="187" y="128"/>
                    </a:moveTo>
                    <a:cubicBezTo>
                      <a:pt x="187" y="168"/>
                      <a:pt x="187" y="168"/>
                      <a:pt x="187" y="168"/>
                    </a:cubicBezTo>
                    <a:cubicBezTo>
                      <a:pt x="175" y="168"/>
                      <a:pt x="175" y="168"/>
                      <a:pt x="175" y="168"/>
                    </a:cubicBezTo>
                    <a:cubicBezTo>
                      <a:pt x="175" y="128"/>
                      <a:pt x="175" y="128"/>
                      <a:pt x="175" y="128"/>
                    </a:cubicBezTo>
                    <a:cubicBezTo>
                      <a:pt x="161" y="128"/>
                      <a:pt x="161" y="128"/>
                      <a:pt x="161" y="128"/>
                    </a:cubicBezTo>
                    <a:cubicBezTo>
                      <a:pt x="161" y="115"/>
                      <a:pt x="161" y="115"/>
                      <a:pt x="161" y="115"/>
                    </a:cubicBezTo>
                    <a:cubicBezTo>
                      <a:pt x="201" y="115"/>
                      <a:pt x="201" y="115"/>
                      <a:pt x="201" y="115"/>
                    </a:cubicBezTo>
                    <a:cubicBezTo>
                      <a:pt x="201" y="128"/>
                      <a:pt x="201" y="128"/>
                      <a:pt x="201" y="128"/>
                    </a:cubicBezTo>
                    <a:lnTo>
                      <a:pt x="187" y="128"/>
                    </a:lnTo>
                    <a:close/>
                    <a:moveTo>
                      <a:pt x="148" y="129"/>
                    </a:moveTo>
                    <a:cubicBezTo>
                      <a:pt x="147" y="128"/>
                      <a:pt x="146" y="127"/>
                      <a:pt x="145" y="127"/>
                    </a:cubicBezTo>
                    <a:cubicBezTo>
                      <a:pt x="144" y="126"/>
                      <a:pt x="142" y="126"/>
                      <a:pt x="141" y="126"/>
                    </a:cubicBezTo>
                    <a:cubicBezTo>
                      <a:pt x="139" y="126"/>
                      <a:pt x="138" y="126"/>
                      <a:pt x="137" y="126"/>
                    </a:cubicBezTo>
                    <a:cubicBezTo>
                      <a:pt x="136" y="127"/>
                      <a:pt x="135" y="128"/>
                      <a:pt x="133" y="129"/>
                    </a:cubicBezTo>
                    <a:cubicBezTo>
                      <a:pt x="132" y="130"/>
                      <a:pt x="132" y="132"/>
                      <a:pt x="131" y="134"/>
                    </a:cubicBezTo>
                    <a:cubicBezTo>
                      <a:pt x="130" y="136"/>
                      <a:pt x="130" y="139"/>
                      <a:pt x="130" y="141"/>
                    </a:cubicBezTo>
                    <a:cubicBezTo>
                      <a:pt x="130" y="144"/>
                      <a:pt x="130" y="147"/>
                      <a:pt x="131" y="149"/>
                    </a:cubicBezTo>
                    <a:cubicBezTo>
                      <a:pt x="132" y="151"/>
                      <a:pt x="132" y="152"/>
                      <a:pt x="133" y="153"/>
                    </a:cubicBezTo>
                    <a:cubicBezTo>
                      <a:pt x="134" y="155"/>
                      <a:pt x="136" y="156"/>
                      <a:pt x="137" y="156"/>
                    </a:cubicBezTo>
                    <a:cubicBezTo>
                      <a:pt x="138" y="157"/>
                      <a:pt x="139" y="157"/>
                      <a:pt x="141" y="157"/>
                    </a:cubicBezTo>
                    <a:cubicBezTo>
                      <a:pt x="142" y="157"/>
                      <a:pt x="144" y="157"/>
                      <a:pt x="145" y="156"/>
                    </a:cubicBezTo>
                    <a:cubicBezTo>
                      <a:pt x="146" y="156"/>
                      <a:pt x="147" y="155"/>
                      <a:pt x="148" y="153"/>
                    </a:cubicBezTo>
                    <a:cubicBezTo>
                      <a:pt x="149" y="152"/>
                      <a:pt x="150" y="150"/>
                      <a:pt x="151" y="149"/>
                    </a:cubicBezTo>
                    <a:cubicBezTo>
                      <a:pt x="151" y="147"/>
                      <a:pt x="151" y="144"/>
                      <a:pt x="151" y="141"/>
                    </a:cubicBezTo>
                    <a:cubicBezTo>
                      <a:pt x="151" y="139"/>
                      <a:pt x="151" y="136"/>
                      <a:pt x="151" y="134"/>
                    </a:cubicBezTo>
                    <a:cubicBezTo>
                      <a:pt x="150" y="132"/>
                      <a:pt x="149" y="131"/>
                      <a:pt x="148" y="129"/>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71" name="Freeform 25"/>
              <p:cNvSpPr>
                <a:spLocks noEditPoints="1"/>
              </p:cNvSpPr>
              <p:nvPr/>
            </p:nvSpPr>
            <p:spPr bwMode="auto">
              <a:xfrm>
                <a:off x="2980586" y="1705899"/>
                <a:ext cx="1016159" cy="1016158"/>
              </a:xfrm>
              <a:custGeom>
                <a:avLst/>
                <a:gdLst>
                  <a:gd name="T0" fmla="*/ 104 w 198"/>
                  <a:gd name="T1" fmla="*/ 187 h 198"/>
                  <a:gd name="T2" fmla="*/ 68 w 198"/>
                  <a:gd name="T3" fmla="*/ 179 h 198"/>
                  <a:gd name="T4" fmla="*/ 0 w 198"/>
                  <a:gd name="T5" fmla="*/ 198 h 198"/>
                  <a:gd name="T6" fmla="*/ 31 w 198"/>
                  <a:gd name="T7" fmla="*/ 152 h 198"/>
                  <a:gd name="T8" fmla="*/ 11 w 198"/>
                  <a:gd name="T9" fmla="*/ 93 h 198"/>
                  <a:gd name="T10" fmla="*/ 104 w 198"/>
                  <a:gd name="T11" fmla="*/ 0 h 198"/>
                  <a:gd name="T12" fmla="*/ 198 w 198"/>
                  <a:gd name="T13" fmla="*/ 93 h 198"/>
                  <a:gd name="T14" fmla="*/ 104 w 198"/>
                  <a:gd name="T15" fmla="*/ 187 h 198"/>
                  <a:gd name="T16" fmla="*/ 76 w 198"/>
                  <a:gd name="T17" fmla="*/ 137 h 198"/>
                  <a:gd name="T18" fmla="*/ 89 w 198"/>
                  <a:gd name="T19" fmla="*/ 151 h 198"/>
                  <a:gd name="T20" fmla="*/ 106 w 198"/>
                  <a:gd name="T21" fmla="*/ 134 h 198"/>
                  <a:gd name="T22" fmla="*/ 92 w 198"/>
                  <a:gd name="T23" fmla="*/ 120 h 198"/>
                  <a:gd name="T24" fmla="*/ 76 w 198"/>
                  <a:gd name="T25" fmla="*/ 137 h 198"/>
                  <a:gd name="T26" fmla="*/ 109 w 198"/>
                  <a:gd name="T27" fmla="*/ 33 h 198"/>
                  <a:gd name="T28" fmla="*/ 81 w 198"/>
                  <a:gd name="T29" fmla="*/ 40 h 198"/>
                  <a:gd name="T30" fmla="*/ 84 w 198"/>
                  <a:gd name="T31" fmla="*/ 57 h 198"/>
                  <a:gd name="T32" fmla="*/ 102 w 198"/>
                  <a:gd name="T33" fmla="*/ 53 h 198"/>
                  <a:gd name="T34" fmla="*/ 112 w 198"/>
                  <a:gd name="T35" fmla="*/ 61 h 198"/>
                  <a:gd name="T36" fmla="*/ 99 w 198"/>
                  <a:gd name="T37" fmla="*/ 79 h 198"/>
                  <a:gd name="T38" fmla="*/ 83 w 198"/>
                  <a:gd name="T39" fmla="*/ 107 h 198"/>
                  <a:gd name="T40" fmla="*/ 83 w 198"/>
                  <a:gd name="T41" fmla="*/ 112 h 198"/>
                  <a:gd name="T42" fmla="*/ 106 w 198"/>
                  <a:gd name="T43" fmla="*/ 112 h 198"/>
                  <a:gd name="T44" fmla="*/ 107 w 198"/>
                  <a:gd name="T45" fmla="*/ 108 h 198"/>
                  <a:gd name="T46" fmla="*/ 119 w 198"/>
                  <a:gd name="T47" fmla="*/ 88 h 198"/>
                  <a:gd name="T48" fmla="*/ 137 w 198"/>
                  <a:gd name="T49" fmla="*/ 56 h 198"/>
                  <a:gd name="T50" fmla="*/ 109 w 198"/>
                  <a:gd name="T51" fmla="*/ 3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04" y="187"/>
                    </a:moveTo>
                    <a:cubicBezTo>
                      <a:pt x="91" y="187"/>
                      <a:pt x="79" y="184"/>
                      <a:pt x="68" y="179"/>
                    </a:cubicBezTo>
                    <a:cubicBezTo>
                      <a:pt x="43" y="198"/>
                      <a:pt x="0" y="198"/>
                      <a:pt x="0" y="198"/>
                    </a:cubicBezTo>
                    <a:cubicBezTo>
                      <a:pt x="0" y="198"/>
                      <a:pt x="22" y="183"/>
                      <a:pt x="31" y="152"/>
                    </a:cubicBezTo>
                    <a:cubicBezTo>
                      <a:pt x="19" y="136"/>
                      <a:pt x="11" y="115"/>
                      <a:pt x="11" y="93"/>
                    </a:cubicBezTo>
                    <a:cubicBezTo>
                      <a:pt x="11" y="42"/>
                      <a:pt x="53" y="0"/>
                      <a:pt x="104" y="0"/>
                    </a:cubicBezTo>
                    <a:cubicBezTo>
                      <a:pt x="156" y="0"/>
                      <a:pt x="198" y="42"/>
                      <a:pt x="198" y="93"/>
                    </a:cubicBezTo>
                    <a:cubicBezTo>
                      <a:pt x="198" y="145"/>
                      <a:pt x="156" y="187"/>
                      <a:pt x="104" y="187"/>
                    </a:cubicBezTo>
                    <a:close/>
                    <a:moveTo>
                      <a:pt x="76" y="137"/>
                    </a:moveTo>
                    <a:cubicBezTo>
                      <a:pt x="76" y="145"/>
                      <a:pt x="81" y="151"/>
                      <a:pt x="89" y="151"/>
                    </a:cubicBezTo>
                    <a:cubicBezTo>
                      <a:pt x="99" y="151"/>
                      <a:pt x="106" y="144"/>
                      <a:pt x="106" y="134"/>
                    </a:cubicBezTo>
                    <a:cubicBezTo>
                      <a:pt x="106" y="126"/>
                      <a:pt x="100" y="120"/>
                      <a:pt x="92" y="120"/>
                    </a:cubicBezTo>
                    <a:cubicBezTo>
                      <a:pt x="82" y="120"/>
                      <a:pt x="76" y="128"/>
                      <a:pt x="76" y="137"/>
                    </a:cubicBezTo>
                    <a:close/>
                    <a:moveTo>
                      <a:pt x="109" y="33"/>
                    </a:moveTo>
                    <a:cubicBezTo>
                      <a:pt x="97" y="33"/>
                      <a:pt x="87" y="37"/>
                      <a:pt x="81" y="40"/>
                    </a:cubicBezTo>
                    <a:cubicBezTo>
                      <a:pt x="84" y="57"/>
                      <a:pt x="84" y="57"/>
                      <a:pt x="84" y="57"/>
                    </a:cubicBezTo>
                    <a:cubicBezTo>
                      <a:pt x="89" y="54"/>
                      <a:pt x="95" y="53"/>
                      <a:pt x="102" y="53"/>
                    </a:cubicBezTo>
                    <a:cubicBezTo>
                      <a:pt x="110" y="53"/>
                      <a:pt x="112" y="56"/>
                      <a:pt x="112" y="61"/>
                    </a:cubicBezTo>
                    <a:cubicBezTo>
                      <a:pt x="112" y="67"/>
                      <a:pt x="105" y="72"/>
                      <a:pt x="99" y="79"/>
                    </a:cubicBezTo>
                    <a:cubicBezTo>
                      <a:pt x="89" y="89"/>
                      <a:pt x="85" y="98"/>
                      <a:pt x="83" y="107"/>
                    </a:cubicBezTo>
                    <a:cubicBezTo>
                      <a:pt x="83" y="109"/>
                      <a:pt x="83" y="110"/>
                      <a:pt x="83" y="112"/>
                    </a:cubicBezTo>
                    <a:cubicBezTo>
                      <a:pt x="106" y="112"/>
                      <a:pt x="106" y="112"/>
                      <a:pt x="106" y="112"/>
                    </a:cubicBezTo>
                    <a:cubicBezTo>
                      <a:pt x="107" y="110"/>
                      <a:pt x="107" y="109"/>
                      <a:pt x="107" y="108"/>
                    </a:cubicBezTo>
                    <a:cubicBezTo>
                      <a:pt x="109" y="100"/>
                      <a:pt x="112" y="94"/>
                      <a:pt x="119" y="88"/>
                    </a:cubicBezTo>
                    <a:cubicBezTo>
                      <a:pt x="128" y="78"/>
                      <a:pt x="137" y="69"/>
                      <a:pt x="137" y="56"/>
                    </a:cubicBezTo>
                    <a:cubicBezTo>
                      <a:pt x="137" y="42"/>
                      <a:pt x="126" y="33"/>
                      <a:pt x="109" y="33"/>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72" name="Freeform 26"/>
              <p:cNvSpPr>
                <a:spLocks noEditPoints="1"/>
              </p:cNvSpPr>
              <p:nvPr/>
            </p:nvSpPr>
            <p:spPr bwMode="auto">
              <a:xfrm>
                <a:off x="1775538" y="1109534"/>
                <a:ext cx="1136121" cy="1131094"/>
              </a:xfrm>
              <a:custGeom>
                <a:avLst/>
                <a:gdLst>
                  <a:gd name="T0" fmla="*/ 0 w 191"/>
                  <a:gd name="T1" fmla="*/ 95 h 190"/>
                  <a:gd name="T2" fmla="*/ 2 w 191"/>
                  <a:gd name="T3" fmla="*/ 78 h 190"/>
                  <a:gd name="T4" fmla="*/ 96 w 191"/>
                  <a:gd name="T5" fmla="*/ 0 h 190"/>
                  <a:gd name="T6" fmla="*/ 96 w 191"/>
                  <a:gd name="T7" fmla="*/ 190 h 190"/>
                  <a:gd name="T8" fmla="*/ 146 w 191"/>
                  <a:gd name="T9" fmla="*/ 72 h 190"/>
                  <a:gd name="T10" fmla="*/ 175 w 191"/>
                  <a:gd name="T11" fmla="*/ 66 h 190"/>
                  <a:gd name="T12" fmla="*/ 139 w 191"/>
                  <a:gd name="T13" fmla="*/ 55 h 190"/>
                  <a:gd name="T14" fmla="*/ 154 w 191"/>
                  <a:gd name="T15" fmla="*/ 34 h 190"/>
                  <a:gd name="T16" fmla="*/ 82 w 191"/>
                  <a:gd name="T17" fmla="*/ 34 h 190"/>
                  <a:gd name="T18" fmla="*/ 106 w 191"/>
                  <a:gd name="T19" fmla="*/ 51 h 190"/>
                  <a:gd name="T20" fmla="*/ 81 w 191"/>
                  <a:gd name="T21" fmla="*/ 43 h 190"/>
                  <a:gd name="T22" fmla="*/ 66 w 191"/>
                  <a:gd name="T23" fmla="*/ 45 h 190"/>
                  <a:gd name="T24" fmla="*/ 36 w 191"/>
                  <a:gd name="T25" fmla="*/ 96 h 190"/>
                  <a:gd name="T26" fmla="*/ 47 w 191"/>
                  <a:gd name="T27" fmla="*/ 107 h 190"/>
                  <a:gd name="T28" fmla="*/ 59 w 191"/>
                  <a:gd name="T29" fmla="*/ 104 h 190"/>
                  <a:gd name="T30" fmla="*/ 101 w 191"/>
                  <a:gd name="T31" fmla="*/ 87 h 190"/>
                  <a:gd name="T32" fmla="*/ 69 w 191"/>
                  <a:gd name="T33" fmla="*/ 115 h 190"/>
                  <a:gd name="T34" fmla="*/ 108 w 191"/>
                  <a:gd name="T35" fmla="*/ 93 h 190"/>
                  <a:gd name="T36" fmla="*/ 110 w 191"/>
                  <a:gd name="T37" fmla="*/ 124 h 190"/>
                  <a:gd name="T38" fmla="*/ 141 w 191"/>
                  <a:gd name="T39" fmla="*/ 117 h 190"/>
                  <a:gd name="T40" fmla="*/ 140 w 191"/>
                  <a:gd name="T41" fmla="*/ 87 h 190"/>
                  <a:gd name="T42" fmla="*/ 157 w 191"/>
                  <a:gd name="T43" fmla="*/ 123 h 190"/>
                  <a:gd name="T44" fmla="*/ 181 w 191"/>
                  <a:gd name="T45" fmla="*/ 95 h 190"/>
                  <a:gd name="T46" fmla="*/ 145 w 191"/>
                  <a:gd name="T47" fmla="*/ 75 h 190"/>
                  <a:gd name="T48" fmla="*/ 30 w 191"/>
                  <a:gd name="T49" fmla="*/ 106 h 190"/>
                  <a:gd name="T50" fmla="*/ 26 w 191"/>
                  <a:gd name="T51" fmla="*/ 107 h 190"/>
                  <a:gd name="T52" fmla="*/ 28 w 191"/>
                  <a:gd name="T53" fmla="*/ 146 h 190"/>
                  <a:gd name="T54" fmla="*/ 43 w 191"/>
                  <a:gd name="T55" fmla="*/ 116 h 190"/>
                  <a:gd name="T56" fmla="*/ 119 w 191"/>
                  <a:gd name="T57" fmla="*/ 166 h 190"/>
                  <a:gd name="T58" fmla="*/ 118 w 191"/>
                  <a:gd name="T59" fmla="*/ 177 h 190"/>
                  <a:gd name="T60" fmla="*/ 143 w 191"/>
                  <a:gd name="T61" fmla="*/ 142 h 190"/>
                  <a:gd name="T62" fmla="*/ 110 w 191"/>
                  <a:gd name="T63" fmla="*/ 131 h 190"/>
                  <a:gd name="T64" fmla="*/ 119 w 191"/>
                  <a:gd name="T65" fmla="*/ 166 h 190"/>
                  <a:gd name="T66" fmla="*/ 159 w 191"/>
                  <a:gd name="T67" fmla="*/ 129 h 190"/>
                  <a:gd name="T68" fmla="*/ 151 w 191"/>
                  <a:gd name="T69" fmla="*/ 141 h 190"/>
                  <a:gd name="T70" fmla="*/ 175 w 191"/>
                  <a:gd name="T71" fmla="*/ 126 h 190"/>
                  <a:gd name="T72" fmla="*/ 112 w 191"/>
                  <a:gd name="T73" fmla="*/ 178 h 190"/>
                  <a:gd name="T74" fmla="*/ 110 w 191"/>
                  <a:gd name="T75" fmla="*/ 173 h 190"/>
                  <a:gd name="T76" fmla="*/ 107 w 191"/>
                  <a:gd name="T77" fmla="*/ 160 h 190"/>
                  <a:gd name="T78" fmla="*/ 67 w 191"/>
                  <a:gd name="T79" fmla="*/ 123 h 190"/>
                  <a:gd name="T80" fmla="*/ 48 w 191"/>
                  <a:gd name="T81" fmla="*/ 127 h 190"/>
                  <a:gd name="T82" fmla="*/ 96 w 191"/>
                  <a:gd name="T83" fmla="*/ 180 h 190"/>
                  <a:gd name="T84" fmla="*/ 19 w 191"/>
                  <a:gd name="T85" fmla="*/ 104 h 190"/>
                  <a:gd name="T86" fmla="*/ 11 w 191"/>
                  <a:gd name="T87" fmla="*/ 92 h 190"/>
                  <a:gd name="T88" fmla="*/ 15 w 191"/>
                  <a:gd name="T89" fmla="*/ 121 h 190"/>
                  <a:gd name="T90" fmla="*/ 18 w 191"/>
                  <a:gd name="T91" fmla="*/ 90 h 190"/>
                  <a:gd name="T92" fmla="*/ 26 w 191"/>
                  <a:gd name="T93" fmla="*/ 86 h 190"/>
                  <a:gd name="T94" fmla="*/ 62 w 191"/>
                  <a:gd name="T95" fmla="*/ 37 h 190"/>
                  <a:gd name="T96" fmla="*/ 42 w 191"/>
                  <a:gd name="T97" fmla="*/ 29 h 190"/>
                  <a:gd name="T98" fmla="*/ 49 w 191"/>
                  <a:gd name="T99" fmla="*/ 24 h 190"/>
                  <a:gd name="T100" fmla="*/ 72 w 191"/>
                  <a:gd name="T101" fmla="*/ 27 h 190"/>
                  <a:gd name="T102" fmla="*/ 121 w 191"/>
                  <a:gd name="T103" fmla="*/ 14 h 190"/>
                  <a:gd name="T104" fmla="*/ 49 w 191"/>
                  <a:gd name="T105" fmla="*/ 24 h 190"/>
                  <a:gd name="T106" fmla="*/ 102 w 191"/>
                  <a:gd name="T107" fmla="*/ 71 h 190"/>
                  <a:gd name="T108" fmla="*/ 138 w 191"/>
                  <a:gd name="T109" fmla="*/ 71 h 190"/>
                  <a:gd name="T110" fmla="*/ 120 w 191"/>
                  <a:gd name="T111" fmla="*/ 60 h 190"/>
                  <a:gd name="T112" fmla="*/ 120 w 191"/>
                  <a:gd name="T113" fmla="*/ 83 h 190"/>
                  <a:gd name="T114" fmla="*/ 120 w 191"/>
                  <a:gd name="T115" fmla="*/ 60 h 190"/>
                  <a:gd name="T116" fmla="*/ 115 w 191"/>
                  <a:gd name="T117" fmla="*/ 71 h 190"/>
                  <a:gd name="T118" fmla="*/ 126 w 191"/>
                  <a:gd name="T119" fmla="*/ 7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1" h="190">
                    <a:moveTo>
                      <a:pt x="96" y="190"/>
                    </a:moveTo>
                    <a:cubicBezTo>
                      <a:pt x="43" y="190"/>
                      <a:pt x="0" y="147"/>
                      <a:pt x="0" y="95"/>
                    </a:cubicBezTo>
                    <a:cubicBezTo>
                      <a:pt x="0" y="90"/>
                      <a:pt x="1" y="85"/>
                      <a:pt x="2" y="80"/>
                    </a:cubicBezTo>
                    <a:cubicBezTo>
                      <a:pt x="2" y="78"/>
                      <a:pt x="2" y="78"/>
                      <a:pt x="2" y="78"/>
                    </a:cubicBezTo>
                    <a:cubicBezTo>
                      <a:pt x="2" y="78"/>
                      <a:pt x="2" y="78"/>
                      <a:pt x="2" y="78"/>
                    </a:cubicBezTo>
                    <a:cubicBezTo>
                      <a:pt x="10" y="34"/>
                      <a:pt x="49" y="0"/>
                      <a:pt x="96" y="0"/>
                    </a:cubicBezTo>
                    <a:cubicBezTo>
                      <a:pt x="148" y="0"/>
                      <a:pt x="191" y="42"/>
                      <a:pt x="191" y="95"/>
                    </a:cubicBezTo>
                    <a:cubicBezTo>
                      <a:pt x="191" y="147"/>
                      <a:pt x="148" y="190"/>
                      <a:pt x="96" y="190"/>
                    </a:cubicBezTo>
                    <a:close/>
                    <a:moveTo>
                      <a:pt x="145" y="75"/>
                    </a:moveTo>
                    <a:cubicBezTo>
                      <a:pt x="145" y="74"/>
                      <a:pt x="146" y="73"/>
                      <a:pt x="146" y="72"/>
                    </a:cubicBezTo>
                    <a:cubicBezTo>
                      <a:pt x="146" y="70"/>
                      <a:pt x="145" y="68"/>
                      <a:pt x="145" y="67"/>
                    </a:cubicBezTo>
                    <a:cubicBezTo>
                      <a:pt x="154" y="66"/>
                      <a:pt x="164" y="65"/>
                      <a:pt x="175" y="66"/>
                    </a:cubicBezTo>
                    <a:cubicBezTo>
                      <a:pt x="172" y="56"/>
                      <a:pt x="167" y="47"/>
                      <a:pt x="160" y="40"/>
                    </a:cubicBezTo>
                    <a:cubicBezTo>
                      <a:pt x="155" y="42"/>
                      <a:pt x="147" y="47"/>
                      <a:pt x="139" y="55"/>
                    </a:cubicBezTo>
                    <a:cubicBezTo>
                      <a:pt x="138" y="53"/>
                      <a:pt x="136" y="52"/>
                      <a:pt x="134" y="50"/>
                    </a:cubicBezTo>
                    <a:cubicBezTo>
                      <a:pt x="142" y="42"/>
                      <a:pt x="150" y="36"/>
                      <a:pt x="154" y="34"/>
                    </a:cubicBezTo>
                    <a:cubicBezTo>
                      <a:pt x="147" y="27"/>
                      <a:pt x="139" y="22"/>
                      <a:pt x="131" y="18"/>
                    </a:cubicBezTo>
                    <a:cubicBezTo>
                      <a:pt x="123" y="19"/>
                      <a:pt x="103" y="22"/>
                      <a:pt x="82" y="34"/>
                    </a:cubicBezTo>
                    <a:cubicBezTo>
                      <a:pt x="82" y="35"/>
                      <a:pt x="82" y="36"/>
                      <a:pt x="82" y="37"/>
                    </a:cubicBezTo>
                    <a:cubicBezTo>
                      <a:pt x="90" y="40"/>
                      <a:pt x="99" y="45"/>
                      <a:pt x="106" y="51"/>
                    </a:cubicBezTo>
                    <a:cubicBezTo>
                      <a:pt x="105" y="52"/>
                      <a:pt x="103" y="53"/>
                      <a:pt x="102" y="55"/>
                    </a:cubicBezTo>
                    <a:cubicBezTo>
                      <a:pt x="96" y="51"/>
                      <a:pt x="89" y="46"/>
                      <a:pt x="81" y="43"/>
                    </a:cubicBezTo>
                    <a:cubicBezTo>
                      <a:pt x="79" y="45"/>
                      <a:pt x="76" y="47"/>
                      <a:pt x="72" y="47"/>
                    </a:cubicBezTo>
                    <a:cubicBezTo>
                      <a:pt x="70" y="47"/>
                      <a:pt x="68" y="46"/>
                      <a:pt x="66" y="45"/>
                    </a:cubicBezTo>
                    <a:cubicBezTo>
                      <a:pt x="54" y="55"/>
                      <a:pt x="42" y="69"/>
                      <a:pt x="33" y="89"/>
                    </a:cubicBezTo>
                    <a:cubicBezTo>
                      <a:pt x="35" y="91"/>
                      <a:pt x="36" y="93"/>
                      <a:pt x="36" y="96"/>
                    </a:cubicBezTo>
                    <a:cubicBezTo>
                      <a:pt x="36" y="98"/>
                      <a:pt x="36" y="100"/>
                      <a:pt x="35" y="101"/>
                    </a:cubicBezTo>
                    <a:cubicBezTo>
                      <a:pt x="39" y="103"/>
                      <a:pt x="43" y="105"/>
                      <a:pt x="47" y="107"/>
                    </a:cubicBezTo>
                    <a:cubicBezTo>
                      <a:pt x="49" y="105"/>
                      <a:pt x="52" y="103"/>
                      <a:pt x="56" y="103"/>
                    </a:cubicBezTo>
                    <a:cubicBezTo>
                      <a:pt x="57" y="103"/>
                      <a:pt x="58" y="103"/>
                      <a:pt x="59" y="104"/>
                    </a:cubicBezTo>
                    <a:cubicBezTo>
                      <a:pt x="69" y="95"/>
                      <a:pt x="81" y="86"/>
                      <a:pt x="97" y="79"/>
                    </a:cubicBezTo>
                    <a:cubicBezTo>
                      <a:pt x="98" y="82"/>
                      <a:pt x="99" y="85"/>
                      <a:pt x="101" y="87"/>
                    </a:cubicBezTo>
                    <a:cubicBezTo>
                      <a:pt x="89" y="92"/>
                      <a:pt x="77" y="99"/>
                      <a:pt x="66" y="108"/>
                    </a:cubicBezTo>
                    <a:cubicBezTo>
                      <a:pt x="67" y="110"/>
                      <a:pt x="68" y="113"/>
                      <a:pt x="69" y="115"/>
                    </a:cubicBezTo>
                    <a:cubicBezTo>
                      <a:pt x="79" y="119"/>
                      <a:pt x="90" y="121"/>
                      <a:pt x="103" y="123"/>
                    </a:cubicBezTo>
                    <a:cubicBezTo>
                      <a:pt x="103" y="112"/>
                      <a:pt x="105" y="102"/>
                      <a:pt x="108" y="93"/>
                    </a:cubicBezTo>
                    <a:cubicBezTo>
                      <a:pt x="110" y="95"/>
                      <a:pt x="112" y="96"/>
                      <a:pt x="115" y="96"/>
                    </a:cubicBezTo>
                    <a:cubicBezTo>
                      <a:pt x="112" y="104"/>
                      <a:pt x="111" y="114"/>
                      <a:pt x="110" y="124"/>
                    </a:cubicBezTo>
                    <a:cubicBezTo>
                      <a:pt x="118" y="125"/>
                      <a:pt x="126" y="125"/>
                      <a:pt x="134" y="125"/>
                    </a:cubicBezTo>
                    <a:cubicBezTo>
                      <a:pt x="136" y="122"/>
                      <a:pt x="138" y="119"/>
                      <a:pt x="141" y="117"/>
                    </a:cubicBezTo>
                    <a:cubicBezTo>
                      <a:pt x="140" y="109"/>
                      <a:pt x="137" y="101"/>
                      <a:pt x="134" y="93"/>
                    </a:cubicBezTo>
                    <a:cubicBezTo>
                      <a:pt x="136" y="91"/>
                      <a:pt x="138" y="90"/>
                      <a:pt x="140" y="87"/>
                    </a:cubicBezTo>
                    <a:cubicBezTo>
                      <a:pt x="145" y="96"/>
                      <a:pt x="148" y="106"/>
                      <a:pt x="150" y="117"/>
                    </a:cubicBezTo>
                    <a:cubicBezTo>
                      <a:pt x="153" y="118"/>
                      <a:pt x="156" y="120"/>
                      <a:pt x="157" y="123"/>
                    </a:cubicBezTo>
                    <a:cubicBezTo>
                      <a:pt x="164" y="122"/>
                      <a:pt x="170" y="120"/>
                      <a:pt x="177" y="119"/>
                    </a:cubicBezTo>
                    <a:cubicBezTo>
                      <a:pt x="179" y="111"/>
                      <a:pt x="181" y="103"/>
                      <a:pt x="181" y="95"/>
                    </a:cubicBezTo>
                    <a:cubicBezTo>
                      <a:pt x="181" y="87"/>
                      <a:pt x="179" y="80"/>
                      <a:pt x="177" y="73"/>
                    </a:cubicBezTo>
                    <a:cubicBezTo>
                      <a:pt x="172" y="73"/>
                      <a:pt x="160" y="73"/>
                      <a:pt x="145" y="75"/>
                    </a:cubicBezTo>
                    <a:close/>
                    <a:moveTo>
                      <a:pt x="43" y="113"/>
                    </a:moveTo>
                    <a:cubicBezTo>
                      <a:pt x="39" y="111"/>
                      <a:pt x="34" y="108"/>
                      <a:pt x="30" y="106"/>
                    </a:cubicBezTo>
                    <a:cubicBezTo>
                      <a:pt x="29" y="106"/>
                      <a:pt x="28" y="107"/>
                      <a:pt x="26" y="107"/>
                    </a:cubicBezTo>
                    <a:cubicBezTo>
                      <a:pt x="26" y="107"/>
                      <a:pt x="26" y="107"/>
                      <a:pt x="26" y="107"/>
                    </a:cubicBezTo>
                    <a:cubicBezTo>
                      <a:pt x="24" y="115"/>
                      <a:pt x="22" y="124"/>
                      <a:pt x="20" y="134"/>
                    </a:cubicBezTo>
                    <a:cubicBezTo>
                      <a:pt x="22" y="138"/>
                      <a:pt x="25" y="142"/>
                      <a:pt x="28" y="146"/>
                    </a:cubicBezTo>
                    <a:cubicBezTo>
                      <a:pt x="30" y="141"/>
                      <a:pt x="35" y="131"/>
                      <a:pt x="44" y="120"/>
                    </a:cubicBezTo>
                    <a:cubicBezTo>
                      <a:pt x="43" y="119"/>
                      <a:pt x="43" y="117"/>
                      <a:pt x="43" y="116"/>
                    </a:cubicBezTo>
                    <a:cubicBezTo>
                      <a:pt x="43" y="115"/>
                      <a:pt x="43" y="114"/>
                      <a:pt x="43" y="113"/>
                    </a:cubicBezTo>
                    <a:close/>
                    <a:moveTo>
                      <a:pt x="119" y="166"/>
                    </a:moveTo>
                    <a:cubicBezTo>
                      <a:pt x="119" y="167"/>
                      <a:pt x="117" y="171"/>
                      <a:pt x="116" y="172"/>
                    </a:cubicBezTo>
                    <a:cubicBezTo>
                      <a:pt x="117" y="174"/>
                      <a:pt x="117" y="174"/>
                      <a:pt x="118" y="177"/>
                    </a:cubicBezTo>
                    <a:cubicBezTo>
                      <a:pt x="126" y="175"/>
                      <a:pt x="133" y="172"/>
                      <a:pt x="139" y="168"/>
                    </a:cubicBezTo>
                    <a:cubicBezTo>
                      <a:pt x="141" y="162"/>
                      <a:pt x="143" y="153"/>
                      <a:pt x="143" y="142"/>
                    </a:cubicBezTo>
                    <a:cubicBezTo>
                      <a:pt x="138" y="140"/>
                      <a:pt x="135" y="136"/>
                      <a:pt x="134" y="132"/>
                    </a:cubicBezTo>
                    <a:cubicBezTo>
                      <a:pt x="126" y="132"/>
                      <a:pt x="118" y="132"/>
                      <a:pt x="110" y="131"/>
                    </a:cubicBezTo>
                    <a:cubicBezTo>
                      <a:pt x="110" y="140"/>
                      <a:pt x="112" y="149"/>
                      <a:pt x="114" y="160"/>
                    </a:cubicBezTo>
                    <a:cubicBezTo>
                      <a:pt x="116" y="161"/>
                      <a:pt x="119" y="163"/>
                      <a:pt x="119" y="166"/>
                    </a:cubicBezTo>
                    <a:close/>
                    <a:moveTo>
                      <a:pt x="175" y="126"/>
                    </a:moveTo>
                    <a:cubicBezTo>
                      <a:pt x="169" y="127"/>
                      <a:pt x="164" y="128"/>
                      <a:pt x="159" y="129"/>
                    </a:cubicBezTo>
                    <a:cubicBezTo>
                      <a:pt x="159" y="129"/>
                      <a:pt x="159" y="129"/>
                      <a:pt x="159" y="129"/>
                    </a:cubicBezTo>
                    <a:cubicBezTo>
                      <a:pt x="159" y="135"/>
                      <a:pt x="156" y="140"/>
                      <a:pt x="151" y="141"/>
                    </a:cubicBezTo>
                    <a:cubicBezTo>
                      <a:pt x="150" y="148"/>
                      <a:pt x="149" y="155"/>
                      <a:pt x="147" y="162"/>
                    </a:cubicBezTo>
                    <a:cubicBezTo>
                      <a:pt x="159" y="153"/>
                      <a:pt x="169" y="140"/>
                      <a:pt x="175" y="126"/>
                    </a:cubicBezTo>
                    <a:close/>
                    <a:moveTo>
                      <a:pt x="96" y="180"/>
                    </a:moveTo>
                    <a:cubicBezTo>
                      <a:pt x="101" y="180"/>
                      <a:pt x="106" y="179"/>
                      <a:pt x="112" y="178"/>
                    </a:cubicBezTo>
                    <a:cubicBezTo>
                      <a:pt x="111" y="177"/>
                      <a:pt x="111" y="175"/>
                      <a:pt x="110" y="173"/>
                    </a:cubicBezTo>
                    <a:cubicBezTo>
                      <a:pt x="110" y="173"/>
                      <a:pt x="110" y="173"/>
                      <a:pt x="110" y="173"/>
                    </a:cubicBezTo>
                    <a:cubicBezTo>
                      <a:pt x="106" y="173"/>
                      <a:pt x="103" y="170"/>
                      <a:pt x="103" y="166"/>
                    </a:cubicBezTo>
                    <a:cubicBezTo>
                      <a:pt x="103" y="164"/>
                      <a:pt x="104" y="162"/>
                      <a:pt x="107" y="160"/>
                    </a:cubicBezTo>
                    <a:cubicBezTo>
                      <a:pt x="104" y="150"/>
                      <a:pt x="103" y="140"/>
                      <a:pt x="103" y="131"/>
                    </a:cubicBezTo>
                    <a:cubicBezTo>
                      <a:pt x="90" y="129"/>
                      <a:pt x="78" y="126"/>
                      <a:pt x="67" y="123"/>
                    </a:cubicBezTo>
                    <a:cubicBezTo>
                      <a:pt x="65" y="126"/>
                      <a:pt x="61" y="129"/>
                      <a:pt x="56" y="129"/>
                    </a:cubicBezTo>
                    <a:cubicBezTo>
                      <a:pt x="53" y="129"/>
                      <a:pt x="51" y="128"/>
                      <a:pt x="48" y="127"/>
                    </a:cubicBezTo>
                    <a:cubicBezTo>
                      <a:pt x="43" y="134"/>
                      <a:pt x="38" y="143"/>
                      <a:pt x="34" y="154"/>
                    </a:cubicBezTo>
                    <a:cubicBezTo>
                      <a:pt x="50" y="170"/>
                      <a:pt x="71" y="180"/>
                      <a:pt x="96" y="180"/>
                    </a:cubicBezTo>
                    <a:close/>
                    <a:moveTo>
                      <a:pt x="15" y="121"/>
                    </a:moveTo>
                    <a:cubicBezTo>
                      <a:pt x="16" y="117"/>
                      <a:pt x="17" y="111"/>
                      <a:pt x="19" y="104"/>
                    </a:cubicBezTo>
                    <a:cubicBezTo>
                      <a:pt x="17" y="102"/>
                      <a:pt x="16" y="99"/>
                      <a:pt x="16" y="97"/>
                    </a:cubicBezTo>
                    <a:cubicBezTo>
                      <a:pt x="14" y="95"/>
                      <a:pt x="12" y="94"/>
                      <a:pt x="11" y="92"/>
                    </a:cubicBezTo>
                    <a:cubicBezTo>
                      <a:pt x="11" y="93"/>
                      <a:pt x="11" y="94"/>
                      <a:pt x="11" y="95"/>
                    </a:cubicBezTo>
                    <a:cubicBezTo>
                      <a:pt x="11" y="104"/>
                      <a:pt x="12" y="113"/>
                      <a:pt x="15" y="121"/>
                    </a:cubicBezTo>
                    <a:close/>
                    <a:moveTo>
                      <a:pt x="11" y="86"/>
                    </a:moveTo>
                    <a:cubicBezTo>
                      <a:pt x="13" y="87"/>
                      <a:pt x="15" y="89"/>
                      <a:pt x="18" y="90"/>
                    </a:cubicBezTo>
                    <a:cubicBezTo>
                      <a:pt x="20" y="88"/>
                      <a:pt x="23" y="86"/>
                      <a:pt x="26" y="86"/>
                    </a:cubicBezTo>
                    <a:cubicBezTo>
                      <a:pt x="26" y="86"/>
                      <a:pt x="26" y="86"/>
                      <a:pt x="26" y="86"/>
                    </a:cubicBezTo>
                    <a:cubicBezTo>
                      <a:pt x="34" y="71"/>
                      <a:pt x="45" y="54"/>
                      <a:pt x="62" y="40"/>
                    </a:cubicBezTo>
                    <a:cubicBezTo>
                      <a:pt x="62" y="39"/>
                      <a:pt x="62" y="38"/>
                      <a:pt x="62" y="37"/>
                    </a:cubicBezTo>
                    <a:cubicBezTo>
                      <a:pt x="62" y="36"/>
                      <a:pt x="62" y="36"/>
                      <a:pt x="62" y="35"/>
                    </a:cubicBezTo>
                    <a:cubicBezTo>
                      <a:pt x="56" y="33"/>
                      <a:pt x="49" y="31"/>
                      <a:pt x="42" y="29"/>
                    </a:cubicBezTo>
                    <a:cubicBezTo>
                      <a:pt x="25" y="43"/>
                      <a:pt x="14" y="63"/>
                      <a:pt x="11" y="86"/>
                    </a:cubicBezTo>
                    <a:close/>
                    <a:moveTo>
                      <a:pt x="49" y="24"/>
                    </a:moveTo>
                    <a:cubicBezTo>
                      <a:pt x="52" y="25"/>
                      <a:pt x="58" y="27"/>
                      <a:pt x="66" y="29"/>
                    </a:cubicBezTo>
                    <a:cubicBezTo>
                      <a:pt x="67" y="28"/>
                      <a:pt x="70" y="27"/>
                      <a:pt x="72" y="27"/>
                    </a:cubicBezTo>
                    <a:cubicBezTo>
                      <a:pt x="75" y="27"/>
                      <a:pt x="77" y="28"/>
                      <a:pt x="78" y="29"/>
                    </a:cubicBezTo>
                    <a:cubicBezTo>
                      <a:pt x="90" y="22"/>
                      <a:pt x="104" y="17"/>
                      <a:pt x="121" y="14"/>
                    </a:cubicBezTo>
                    <a:cubicBezTo>
                      <a:pt x="113" y="11"/>
                      <a:pt x="104" y="10"/>
                      <a:pt x="96" y="10"/>
                    </a:cubicBezTo>
                    <a:cubicBezTo>
                      <a:pt x="78" y="10"/>
                      <a:pt x="62" y="15"/>
                      <a:pt x="49" y="24"/>
                    </a:cubicBezTo>
                    <a:close/>
                    <a:moveTo>
                      <a:pt x="120" y="89"/>
                    </a:moveTo>
                    <a:cubicBezTo>
                      <a:pt x="110" y="89"/>
                      <a:pt x="102" y="81"/>
                      <a:pt x="102" y="71"/>
                    </a:cubicBezTo>
                    <a:cubicBezTo>
                      <a:pt x="102" y="62"/>
                      <a:pt x="110" y="54"/>
                      <a:pt x="120" y="54"/>
                    </a:cubicBezTo>
                    <a:cubicBezTo>
                      <a:pt x="130" y="54"/>
                      <a:pt x="138" y="62"/>
                      <a:pt x="138" y="71"/>
                    </a:cubicBezTo>
                    <a:cubicBezTo>
                      <a:pt x="138" y="81"/>
                      <a:pt x="130" y="89"/>
                      <a:pt x="120" y="89"/>
                    </a:cubicBezTo>
                    <a:close/>
                    <a:moveTo>
                      <a:pt x="120" y="60"/>
                    </a:moveTo>
                    <a:cubicBezTo>
                      <a:pt x="114" y="60"/>
                      <a:pt x="109" y="65"/>
                      <a:pt x="109" y="71"/>
                    </a:cubicBezTo>
                    <a:cubicBezTo>
                      <a:pt x="109" y="78"/>
                      <a:pt x="114" y="83"/>
                      <a:pt x="120" y="83"/>
                    </a:cubicBezTo>
                    <a:cubicBezTo>
                      <a:pt x="127" y="83"/>
                      <a:pt x="132" y="78"/>
                      <a:pt x="132" y="71"/>
                    </a:cubicBezTo>
                    <a:cubicBezTo>
                      <a:pt x="132" y="65"/>
                      <a:pt x="127" y="60"/>
                      <a:pt x="120" y="60"/>
                    </a:cubicBezTo>
                    <a:close/>
                    <a:moveTo>
                      <a:pt x="120" y="76"/>
                    </a:moveTo>
                    <a:cubicBezTo>
                      <a:pt x="117" y="76"/>
                      <a:pt x="115" y="74"/>
                      <a:pt x="115" y="71"/>
                    </a:cubicBezTo>
                    <a:cubicBezTo>
                      <a:pt x="115" y="67"/>
                      <a:pt x="117" y="65"/>
                      <a:pt x="120" y="65"/>
                    </a:cubicBezTo>
                    <a:cubicBezTo>
                      <a:pt x="123" y="65"/>
                      <a:pt x="126" y="67"/>
                      <a:pt x="126" y="71"/>
                    </a:cubicBezTo>
                    <a:cubicBezTo>
                      <a:pt x="126" y="74"/>
                      <a:pt x="123" y="76"/>
                      <a:pt x="120" y="76"/>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73" name="Freeform 27"/>
              <p:cNvSpPr>
                <a:spLocks noEditPoints="1"/>
              </p:cNvSpPr>
              <p:nvPr/>
            </p:nvSpPr>
            <p:spPr bwMode="auto">
              <a:xfrm rot="20917578">
                <a:off x="1875815" y="3105215"/>
                <a:ext cx="1121507" cy="1128650"/>
              </a:xfrm>
              <a:custGeom>
                <a:avLst/>
                <a:gdLst>
                  <a:gd name="T0" fmla="*/ 0 w 199"/>
                  <a:gd name="T1" fmla="*/ 74 h 200"/>
                  <a:gd name="T2" fmla="*/ 6 w 199"/>
                  <a:gd name="T3" fmla="*/ 103 h 200"/>
                  <a:gd name="T4" fmla="*/ 21 w 199"/>
                  <a:gd name="T5" fmla="*/ 127 h 200"/>
                  <a:gd name="T6" fmla="*/ 45 w 199"/>
                  <a:gd name="T7" fmla="*/ 143 h 200"/>
                  <a:gd name="T8" fmla="*/ 74 w 199"/>
                  <a:gd name="T9" fmla="*/ 149 h 200"/>
                  <a:gd name="T10" fmla="*/ 97 w 199"/>
                  <a:gd name="T11" fmla="*/ 145 h 200"/>
                  <a:gd name="T12" fmla="*/ 117 w 199"/>
                  <a:gd name="T13" fmla="*/ 135 h 200"/>
                  <a:gd name="T14" fmla="*/ 181 w 199"/>
                  <a:gd name="T15" fmla="*/ 200 h 200"/>
                  <a:gd name="T16" fmla="*/ 192 w 199"/>
                  <a:gd name="T17" fmla="*/ 194 h 200"/>
                  <a:gd name="T18" fmla="*/ 199 w 199"/>
                  <a:gd name="T19" fmla="*/ 181 h 200"/>
                  <a:gd name="T20" fmla="*/ 135 w 199"/>
                  <a:gd name="T21" fmla="*/ 117 h 200"/>
                  <a:gd name="T22" fmla="*/ 145 w 199"/>
                  <a:gd name="T23" fmla="*/ 97 h 200"/>
                  <a:gd name="T24" fmla="*/ 149 w 199"/>
                  <a:gd name="T25" fmla="*/ 74 h 200"/>
                  <a:gd name="T26" fmla="*/ 143 w 199"/>
                  <a:gd name="T27" fmla="*/ 45 h 200"/>
                  <a:gd name="T28" fmla="*/ 127 w 199"/>
                  <a:gd name="T29" fmla="*/ 22 h 200"/>
                  <a:gd name="T30" fmla="*/ 103 w 199"/>
                  <a:gd name="T31" fmla="*/ 6 h 200"/>
                  <a:gd name="T32" fmla="*/ 74 w 199"/>
                  <a:gd name="T33" fmla="*/ 0 h 200"/>
                  <a:gd name="T34" fmla="*/ 45 w 199"/>
                  <a:gd name="T35" fmla="*/ 6 h 200"/>
                  <a:gd name="T36" fmla="*/ 21 w 199"/>
                  <a:gd name="T37" fmla="*/ 22 h 200"/>
                  <a:gd name="T38" fmla="*/ 6 w 199"/>
                  <a:gd name="T39" fmla="*/ 45 h 200"/>
                  <a:gd name="T40" fmla="*/ 0 w 199"/>
                  <a:gd name="T41" fmla="*/ 74 h 200"/>
                  <a:gd name="T42" fmla="*/ 22 w 199"/>
                  <a:gd name="T43" fmla="*/ 74 h 200"/>
                  <a:gd name="T44" fmla="*/ 26 w 199"/>
                  <a:gd name="T45" fmla="*/ 54 h 200"/>
                  <a:gd name="T46" fmla="*/ 37 w 199"/>
                  <a:gd name="T47" fmla="*/ 37 h 200"/>
                  <a:gd name="T48" fmla="*/ 54 w 199"/>
                  <a:gd name="T49" fmla="*/ 26 h 200"/>
                  <a:gd name="T50" fmla="*/ 74 w 199"/>
                  <a:gd name="T51" fmla="*/ 22 h 200"/>
                  <a:gd name="T52" fmla="*/ 95 w 199"/>
                  <a:gd name="T53" fmla="*/ 26 h 200"/>
                  <a:gd name="T54" fmla="*/ 111 w 199"/>
                  <a:gd name="T55" fmla="*/ 37 h 200"/>
                  <a:gd name="T56" fmla="*/ 123 w 199"/>
                  <a:gd name="T57" fmla="*/ 54 h 200"/>
                  <a:gd name="T58" fmla="*/ 127 w 199"/>
                  <a:gd name="T59" fmla="*/ 74 h 200"/>
                  <a:gd name="T60" fmla="*/ 123 w 199"/>
                  <a:gd name="T61" fmla="*/ 95 h 200"/>
                  <a:gd name="T62" fmla="*/ 111 w 199"/>
                  <a:gd name="T63" fmla="*/ 112 h 200"/>
                  <a:gd name="T64" fmla="*/ 95 w 199"/>
                  <a:gd name="T65" fmla="*/ 123 h 200"/>
                  <a:gd name="T66" fmla="*/ 74 w 199"/>
                  <a:gd name="T67" fmla="*/ 127 h 200"/>
                  <a:gd name="T68" fmla="*/ 54 w 199"/>
                  <a:gd name="T69" fmla="*/ 123 h 200"/>
                  <a:gd name="T70" fmla="*/ 37 w 199"/>
                  <a:gd name="T71" fmla="*/ 112 h 200"/>
                  <a:gd name="T72" fmla="*/ 26 w 199"/>
                  <a:gd name="T73" fmla="*/ 95 h 200"/>
                  <a:gd name="T74" fmla="*/ 22 w 199"/>
                  <a:gd name="T75" fmla="*/ 7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9" h="200">
                    <a:moveTo>
                      <a:pt x="0" y="74"/>
                    </a:moveTo>
                    <a:cubicBezTo>
                      <a:pt x="0" y="85"/>
                      <a:pt x="2" y="94"/>
                      <a:pt x="6" y="103"/>
                    </a:cubicBezTo>
                    <a:cubicBezTo>
                      <a:pt x="9" y="112"/>
                      <a:pt x="15" y="120"/>
                      <a:pt x="21" y="127"/>
                    </a:cubicBezTo>
                    <a:cubicBezTo>
                      <a:pt x="28" y="134"/>
                      <a:pt x="36" y="139"/>
                      <a:pt x="45" y="143"/>
                    </a:cubicBezTo>
                    <a:cubicBezTo>
                      <a:pt x="54" y="147"/>
                      <a:pt x="64" y="149"/>
                      <a:pt x="74" y="149"/>
                    </a:cubicBezTo>
                    <a:cubicBezTo>
                      <a:pt x="82" y="149"/>
                      <a:pt x="90" y="148"/>
                      <a:pt x="97" y="145"/>
                    </a:cubicBezTo>
                    <a:cubicBezTo>
                      <a:pt x="104" y="143"/>
                      <a:pt x="111" y="140"/>
                      <a:pt x="117" y="135"/>
                    </a:cubicBezTo>
                    <a:cubicBezTo>
                      <a:pt x="181" y="200"/>
                      <a:pt x="181" y="200"/>
                      <a:pt x="181" y="200"/>
                    </a:cubicBezTo>
                    <a:cubicBezTo>
                      <a:pt x="185" y="199"/>
                      <a:pt x="189" y="197"/>
                      <a:pt x="192" y="194"/>
                    </a:cubicBezTo>
                    <a:cubicBezTo>
                      <a:pt x="196" y="191"/>
                      <a:pt x="198" y="186"/>
                      <a:pt x="199" y="181"/>
                    </a:cubicBezTo>
                    <a:cubicBezTo>
                      <a:pt x="135" y="117"/>
                      <a:pt x="135" y="117"/>
                      <a:pt x="135" y="117"/>
                    </a:cubicBezTo>
                    <a:cubicBezTo>
                      <a:pt x="139" y="111"/>
                      <a:pt x="143" y="104"/>
                      <a:pt x="145" y="97"/>
                    </a:cubicBezTo>
                    <a:cubicBezTo>
                      <a:pt x="147" y="90"/>
                      <a:pt x="149" y="82"/>
                      <a:pt x="149" y="74"/>
                    </a:cubicBezTo>
                    <a:cubicBezTo>
                      <a:pt x="149" y="64"/>
                      <a:pt x="147" y="55"/>
                      <a:pt x="143" y="45"/>
                    </a:cubicBezTo>
                    <a:cubicBezTo>
                      <a:pt x="139" y="36"/>
                      <a:pt x="133" y="29"/>
                      <a:pt x="127" y="22"/>
                    </a:cubicBezTo>
                    <a:cubicBezTo>
                      <a:pt x="120" y="15"/>
                      <a:pt x="112" y="10"/>
                      <a:pt x="103" y="6"/>
                    </a:cubicBezTo>
                    <a:cubicBezTo>
                      <a:pt x="94" y="2"/>
                      <a:pt x="84" y="0"/>
                      <a:pt x="74" y="0"/>
                    </a:cubicBezTo>
                    <a:cubicBezTo>
                      <a:pt x="64" y="0"/>
                      <a:pt x="54" y="2"/>
                      <a:pt x="45" y="6"/>
                    </a:cubicBezTo>
                    <a:cubicBezTo>
                      <a:pt x="36" y="10"/>
                      <a:pt x="28" y="15"/>
                      <a:pt x="21" y="22"/>
                    </a:cubicBezTo>
                    <a:cubicBezTo>
                      <a:pt x="15" y="29"/>
                      <a:pt x="9" y="36"/>
                      <a:pt x="6" y="45"/>
                    </a:cubicBezTo>
                    <a:cubicBezTo>
                      <a:pt x="2" y="55"/>
                      <a:pt x="0" y="64"/>
                      <a:pt x="0" y="74"/>
                    </a:cubicBezTo>
                    <a:close/>
                    <a:moveTo>
                      <a:pt x="22" y="74"/>
                    </a:moveTo>
                    <a:cubicBezTo>
                      <a:pt x="22" y="67"/>
                      <a:pt x="23" y="60"/>
                      <a:pt x="26" y="54"/>
                    </a:cubicBezTo>
                    <a:cubicBezTo>
                      <a:pt x="28" y="48"/>
                      <a:pt x="32" y="42"/>
                      <a:pt x="37" y="37"/>
                    </a:cubicBezTo>
                    <a:cubicBezTo>
                      <a:pt x="42" y="32"/>
                      <a:pt x="47" y="29"/>
                      <a:pt x="54" y="26"/>
                    </a:cubicBezTo>
                    <a:cubicBezTo>
                      <a:pt x="60" y="23"/>
                      <a:pt x="67" y="22"/>
                      <a:pt x="74" y="22"/>
                    </a:cubicBezTo>
                    <a:cubicBezTo>
                      <a:pt x="81" y="22"/>
                      <a:pt x="88" y="23"/>
                      <a:pt x="95" y="26"/>
                    </a:cubicBezTo>
                    <a:cubicBezTo>
                      <a:pt x="101" y="29"/>
                      <a:pt x="107" y="32"/>
                      <a:pt x="111" y="37"/>
                    </a:cubicBezTo>
                    <a:cubicBezTo>
                      <a:pt x="116" y="42"/>
                      <a:pt x="120" y="48"/>
                      <a:pt x="123" y="54"/>
                    </a:cubicBezTo>
                    <a:cubicBezTo>
                      <a:pt x="125" y="60"/>
                      <a:pt x="127" y="67"/>
                      <a:pt x="127" y="74"/>
                    </a:cubicBezTo>
                    <a:cubicBezTo>
                      <a:pt x="127" y="82"/>
                      <a:pt x="125" y="89"/>
                      <a:pt x="123" y="95"/>
                    </a:cubicBezTo>
                    <a:cubicBezTo>
                      <a:pt x="120" y="101"/>
                      <a:pt x="116" y="107"/>
                      <a:pt x="111" y="112"/>
                    </a:cubicBezTo>
                    <a:cubicBezTo>
                      <a:pt x="107" y="116"/>
                      <a:pt x="101" y="120"/>
                      <a:pt x="95" y="123"/>
                    </a:cubicBezTo>
                    <a:cubicBezTo>
                      <a:pt x="88" y="126"/>
                      <a:pt x="81" y="127"/>
                      <a:pt x="74" y="127"/>
                    </a:cubicBezTo>
                    <a:cubicBezTo>
                      <a:pt x="67" y="127"/>
                      <a:pt x="60" y="126"/>
                      <a:pt x="54" y="123"/>
                    </a:cubicBezTo>
                    <a:cubicBezTo>
                      <a:pt x="47" y="120"/>
                      <a:pt x="42" y="116"/>
                      <a:pt x="37" y="112"/>
                    </a:cubicBezTo>
                    <a:cubicBezTo>
                      <a:pt x="32" y="107"/>
                      <a:pt x="28" y="101"/>
                      <a:pt x="26" y="95"/>
                    </a:cubicBezTo>
                    <a:cubicBezTo>
                      <a:pt x="23" y="89"/>
                      <a:pt x="22" y="82"/>
                      <a:pt x="22" y="74"/>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74" name="Freeform 28"/>
              <p:cNvSpPr>
                <a:spLocks noEditPoints="1"/>
              </p:cNvSpPr>
              <p:nvPr/>
            </p:nvSpPr>
            <p:spPr bwMode="auto">
              <a:xfrm rot="1835288">
                <a:off x="1076582" y="3118929"/>
                <a:ext cx="560269" cy="525991"/>
              </a:xfrm>
              <a:custGeom>
                <a:avLst/>
                <a:gdLst>
                  <a:gd name="T0" fmla="*/ 20 w 200"/>
                  <a:gd name="T1" fmla="*/ 144 h 188"/>
                  <a:gd name="T2" fmla="*/ 0 w 200"/>
                  <a:gd name="T3" fmla="*/ 20 h 188"/>
                  <a:gd name="T4" fmla="*/ 180 w 200"/>
                  <a:gd name="T5" fmla="*/ 0 h 188"/>
                  <a:gd name="T6" fmla="*/ 200 w 200"/>
                  <a:gd name="T7" fmla="*/ 124 h 188"/>
                  <a:gd name="T8" fmla="*/ 192 w 200"/>
                  <a:gd name="T9" fmla="*/ 20 h 188"/>
                  <a:gd name="T10" fmla="*/ 20 w 200"/>
                  <a:gd name="T11" fmla="*/ 8 h 188"/>
                  <a:gd name="T12" fmla="*/ 8 w 200"/>
                  <a:gd name="T13" fmla="*/ 124 h 188"/>
                  <a:gd name="T14" fmla="*/ 180 w 200"/>
                  <a:gd name="T15" fmla="*/ 136 h 188"/>
                  <a:gd name="T16" fmla="*/ 192 w 200"/>
                  <a:gd name="T17" fmla="*/ 20 h 188"/>
                  <a:gd name="T18" fmla="*/ 159 w 200"/>
                  <a:gd name="T19" fmla="*/ 108 h 188"/>
                  <a:gd name="T20" fmla="*/ 139 w 200"/>
                  <a:gd name="T21" fmla="*/ 100 h 188"/>
                  <a:gd name="T22" fmla="*/ 166 w 200"/>
                  <a:gd name="T23" fmla="*/ 83 h 188"/>
                  <a:gd name="T24" fmla="*/ 166 w 200"/>
                  <a:gd name="T25" fmla="*/ 103 h 188"/>
                  <a:gd name="T26" fmla="*/ 123 w 200"/>
                  <a:gd name="T27" fmla="*/ 48 h 188"/>
                  <a:gd name="T28" fmla="*/ 100 w 200"/>
                  <a:gd name="T29" fmla="*/ 88 h 188"/>
                  <a:gd name="T30" fmla="*/ 64 w 200"/>
                  <a:gd name="T31" fmla="*/ 88 h 188"/>
                  <a:gd name="T32" fmla="*/ 44 w 200"/>
                  <a:gd name="T33" fmla="*/ 48 h 188"/>
                  <a:gd name="T34" fmla="*/ 44 w 200"/>
                  <a:gd name="T35" fmla="*/ 47 h 188"/>
                  <a:gd name="T36" fmla="*/ 24 w 200"/>
                  <a:gd name="T37" fmla="*/ 36 h 188"/>
                  <a:gd name="T38" fmla="*/ 52 w 200"/>
                  <a:gd name="T39" fmla="*/ 24 h 188"/>
                  <a:gd name="T40" fmla="*/ 117 w 200"/>
                  <a:gd name="T41" fmla="*/ 36 h 188"/>
                  <a:gd name="T42" fmla="*/ 129 w 200"/>
                  <a:gd name="T43" fmla="*/ 36 h 188"/>
                  <a:gd name="T44" fmla="*/ 124 w 200"/>
                  <a:gd name="T45" fmla="*/ 48 h 188"/>
                  <a:gd name="T46" fmla="*/ 96 w 200"/>
                  <a:gd name="T47" fmla="*/ 76 h 188"/>
                  <a:gd name="T48" fmla="*/ 60 w 200"/>
                  <a:gd name="T49" fmla="*/ 68 h 188"/>
                  <a:gd name="T50" fmla="*/ 56 w 200"/>
                  <a:gd name="T51" fmla="*/ 48 h 188"/>
                  <a:gd name="T52" fmla="*/ 104 w 200"/>
                  <a:gd name="T53" fmla="*/ 56 h 188"/>
                  <a:gd name="T54" fmla="*/ 111 w 200"/>
                  <a:gd name="T55" fmla="*/ 48 h 188"/>
                  <a:gd name="T56" fmla="*/ 59 w 200"/>
                  <a:gd name="T57" fmla="*/ 93 h 188"/>
                  <a:gd name="T58" fmla="*/ 59 w 200"/>
                  <a:gd name="T59" fmla="*/ 113 h 188"/>
                  <a:gd name="T60" fmla="*/ 59 w 200"/>
                  <a:gd name="T61" fmla="*/ 93 h 188"/>
                  <a:gd name="T62" fmla="*/ 105 w 200"/>
                  <a:gd name="T63" fmla="*/ 103 h 188"/>
                  <a:gd name="T64" fmla="*/ 85 w 200"/>
                  <a:gd name="T65" fmla="*/ 103 h 188"/>
                  <a:gd name="T66" fmla="*/ 64 w 200"/>
                  <a:gd name="T67" fmla="*/ 168 h 188"/>
                  <a:gd name="T68" fmla="*/ 72 w 200"/>
                  <a:gd name="T69" fmla="*/ 152 h 188"/>
                  <a:gd name="T70" fmla="*/ 128 w 200"/>
                  <a:gd name="T71" fmla="*/ 168 h 188"/>
                  <a:gd name="T72" fmla="*/ 156 w 200"/>
                  <a:gd name="T73" fmla="*/ 188 h 188"/>
                  <a:gd name="T74" fmla="*/ 64 w 200"/>
                  <a:gd name="T75" fmla="*/ 16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188">
                    <a:moveTo>
                      <a:pt x="180" y="144"/>
                    </a:moveTo>
                    <a:cubicBezTo>
                      <a:pt x="20" y="144"/>
                      <a:pt x="20" y="144"/>
                      <a:pt x="20" y="144"/>
                    </a:cubicBezTo>
                    <a:cubicBezTo>
                      <a:pt x="9" y="144"/>
                      <a:pt x="0" y="135"/>
                      <a:pt x="0" y="124"/>
                    </a:cubicBezTo>
                    <a:cubicBezTo>
                      <a:pt x="0" y="20"/>
                      <a:pt x="0" y="20"/>
                      <a:pt x="0" y="20"/>
                    </a:cubicBezTo>
                    <a:cubicBezTo>
                      <a:pt x="0" y="9"/>
                      <a:pt x="9" y="0"/>
                      <a:pt x="20" y="0"/>
                    </a:cubicBezTo>
                    <a:cubicBezTo>
                      <a:pt x="180" y="0"/>
                      <a:pt x="180" y="0"/>
                      <a:pt x="180" y="0"/>
                    </a:cubicBezTo>
                    <a:cubicBezTo>
                      <a:pt x="191" y="0"/>
                      <a:pt x="200" y="9"/>
                      <a:pt x="200" y="20"/>
                    </a:cubicBezTo>
                    <a:cubicBezTo>
                      <a:pt x="200" y="124"/>
                      <a:pt x="200" y="124"/>
                      <a:pt x="200" y="124"/>
                    </a:cubicBezTo>
                    <a:cubicBezTo>
                      <a:pt x="200" y="135"/>
                      <a:pt x="191" y="144"/>
                      <a:pt x="180" y="144"/>
                    </a:cubicBezTo>
                    <a:close/>
                    <a:moveTo>
                      <a:pt x="192" y="20"/>
                    </a:moveTo>
                    <a:cubicBezTo>
                      <a:pt x="192" y="13"/>
                      <a:pt x="186" y="8"/>
                      <a:pt x="180" y="8"/>
                    </a:cubicBezTo>
                    <a:cubicBezTo>
                      <a:pt x="20" y="8"/>
                      <a:pt x="20" y="8"/>
                      <a:pt x="20" y="8"/>
                    </a:cubicBezTo>
                    <a:cubicBezTo>
                      <a:pt x="13" y="8"/>
                      <a:pt x="8" y="13"/>
                      <a:pt x="8" y="20"/>
                    </a:cubicBezTo>
                    <a:cubicBezTo>
                      <a:pt x="8" y="124"/>
                      <a:pt x="8" y="124"/>
                      <a:pt x="8" y="124"/>
                    </a:cubicBezTo>
                    <a:cubicBezTo>
                      <a:pt x="8" y="131"/>
                      <a:pt x="13" y="136"/>
                      <a:pt x="20" y="136"/>
                    </a:cubicBezTo>
                    <a:cubicBezTo>
                      <a:pt x="180" y="136"/>
                      <a:pt x="180" y="136"/>
                      <a:pt x="180" y="136"/>
                    </a:cubicBezTo>
                    <a:cubicBezTo>
                      <a:pt x="186" y="136"/>
                      <a:pt x="192" y="131"/>
                      <a:pt x="192" y="124"/>
                    </a:cubicBezTo>
                    <a:lnTo>
                      <a:pt x="192" y="20"/>
                    </a:lnTo>
                    <a:close/>
                    <a:moveTo>
                      <a:pt x="166" y="103"/>
                    </a:moveTo>
                    <a:cubicBezTo>
                      <a:pt x="159" y="108"/>
                      <a:pt x="159" y="108"/>
                      <a:pt x="159" y="108"/>
                    </a:cubicBezTo>
                    <a:cubicBezTo>
                      <a:pt x="149" y="93"/>
                      <a:pt x="149" y="93"/>
                      <a:pt x="149" y="93"/>
                    </a:cubicBezTo>
                    <a:cubicBezTo>
                      <a:pt x="139" y="100"/>
                      <a:pt x="139" y="100"/>
                      <a:pt x="139" y="100"/>
                    </a:cubicBezTo>
                    <a:cubicBezTo>
                      <a:pt x="131" y="63"/>
                      <a:pt x="131" y="63"/>
                      <a:pt x="131" y="63"/>
                    </a:cubicBezTo>
                    <a:cubicBezTo>
                      <a:pt x="166" y="83"/>
                      <a:pt x="166" y="83"/>
                      <a:pt x="166" y="83"/>
                    </a:cubicBezTo>
                    <a:cubicBezTo>
                      <a:pt x="155" y="89"/>
                      <a:pt x="155" y="89"/>
                      <a:pt x="155" y="89"/>
                    </a:cubicBezTo>
                    <a:lnTo>
                      <a:pt x="166" y="103"/>
                    </a:lnTo>
                    <a:close/>
                    <a:moveTo>
                      <a:pt x="124" y="48"/>
                    </a:moveTo>
                    <a:cubicBezTo>
                      <a:pt x="123" y="48"/>
                      <a:pt x="123" y="48"/>
                      <a:pt x="123" y="48"/>
                    </a:cubicBezTo>
                    <a:cubicBezTo>
                      <a:pt x="101" y="88"/>
                      <a:pt x="101" y="88"/>
                      <a:pt x="101" y="88"/>
                    </a:cubicBezTo>
                    <a:cubicBezTo>
                      <a:pt x="100" y="88"/>
                      <a:pt x="100" y="88"/>
                      <a:pt x="100" y="88"/>
                    </a:cubicBezTo>
                    <a:cubicBezTo>
                      <a:pt x="89" y="88"/>
                      <a:pt x="89" y="88"/>
                      <a:pt x="89" y="88"/>
                    </a:cubicBezTo>
                    <a:cubicBezTo>
                      <a:pt x="64" y="88"/>
                      <a:pt x="64" y="88"/>
                      <a:pt x="64" y="88"/>
                    </a:cubicBezTo>
                    <a:cubicBezTo>
                      <a:pt x="52" y="88"/>
                      <a:pt x="52" y="88"/>
                      <a:pt x="52" y="88"/>
                    </a:cubicBezTo>
                    <a:cubicBezTo>
                      <a:pt x="44" y="48"/>
                      <a:pt x="44" y="48"/>
                      <a:pt x="44" y="48"/>
                    </a:cubicBezTo>
                    <a:cubicBezTo>
                      <a:pt x="44" y="48"/>
                      <a:pt x="44" y="48"/>
                      <a:pt x="44" y="48"/>
                    </a:cubicBezTo>
                    <a:cubicBezTo>
                      <a:pt x="44" y="47"/>
                      <a:pt x="44" y="47"/>
                      <a:pt x="44" y="47"/>
                    </a:cubicBezTo>
                    <a:cubicBezTo>
                      <a:pt x="41" y="36"/>
                      <a:pt x="41" y="36"/>
                      <a:pt x="41" y="36"/>
                    </a:cubicBezTo>
                    <a:cubicBezTo>
                      <a:pt x="24" y="36"/>
                      <a:pt x="24" y="36"/>
                      <a:pt x="24" y="36"/>
                    </a:cubicBezTo>
                    <a:cubicBezTo>
                      <a:pt x="24" y="24"/>
                      <a:pt x="24" y="24"/>
                      <a:pt x="24" y="24"/>
                    </a:cubicBezTo>
                    <a:cubicBezTo>
                      <a:pt x="52" y="24"/>
                      <a:pt x="52" y="24"/>
                      <a:pt x="52" y="24"/>
                    </a:cubicBezTo>
                    <a:cubicBezTo>
                      <a:pt x="56" y="36"/>
                      <a:pt x="56" y="36"/>
                      <a:pt x="56" y="36"/>
                    </a:cubicBezTo>
                    <a:cubicBezTo>
                      <a:pt x="117" y="36"/>
                      <a:pt x="117" y="36"/>
                      <a:pt x="117" y="36"/>
                    </a:cubicBezTo>
                    <a:cubicBezTo>
                      <a:pt x="124" y="36"/>
                      <a:pt x="124" y="36"/>
                      <a:pt x="124" y="36"/>
                    </a:cubicBezTo>
                    <a:cubicBezTo>
                      <a:pt x="129" y="36"/>
                      <a:pt x="129" y="36"/>
                      <a:pt x="129" y="36"/>
                    </a:cubicBezTo>
                    <a:cubicBezTo>
                      <a:pt x="124" y="47"/>
                      <a:pt x="124" y="47"/>
                      <a:pt x="124" y="47"/>
                    </a:cubicBezTo>
                    <a:lnTo>
                      <a:pt x="124" y="48"/>
                    </a:lnTo>
                    <a:close/>
                    <a:moveTo>
                      <a:pt x="61" y="76"/>
                    </a:moveTo>
                    <a:cubicBezTo>
                      <a:pt x="96" y="76"/>
                      <a:pt x="96" y="76"/>
                      <a:pt x="96" y="76"/>
                    </a:cubicBezTo>
                    <a:cubicBezTo>
                      <a:pt x="100" y="68"/>
                      <a:pt x="100" y="68"/>
                      <a:pt x="100" y="68"/>
                    </a:cubicBezTo>
                    <a:cubicBezTo>
                      <a:pt x="60" y="68"/>
                      <a:pt x="60" y="68"/>
                      <a:pt x="60" y="68"/>
                    </a:cubicBezTo>
                    <a:lnTo>
                      <a:pt x="61" y="76"/>
                    </a:lnTo>
                    <a:close/>
                    <a:moveTo>
                      <a:pt x="56" y="48"/>
                    </a:moveTo>
                    <a:cubicBezTo>
                      <a:pt x="57" y="56"/>
                      <a:pt x="57" y="56"/>
                      <a:pt x="57" y="56"/>
                    </a:cubicBezTo>
                    <a:cubicBezTo>
                      <a:pt x="104" y="56"/>
                      <a:pt x="104" y="56"/>
                      <a:pt x="104" y="56"/>
                    </a:cubicBezTo>
                    <a:cubicBezTo>
                      <a:pt x="104" y="62"/>
                      <a:pt x="104" y="62"/>
                      <a:pt x="104" y="62"/>
                    </a:cubicBezTo>
                    <a:cubicBezTo>
                      <a:pt x="111" y="48"/>
                      <a:pt x="111" y="48"/>
                      <a:pt x="111" y="48"/>
                    </a:cubicBezTo>
                    <a:lnTo>
                      <a:pt x="56" y="48"/>
                    </a:lnTo>
                    <a:close/>
                    <a:moveTo>
                      <a:pt x="59" y="93"/>
                    </a:moveTo>
                    <a:cubicBezTo>
                      <a:pt x="65" y="93"/>
                      <a:pt x="69" y="97"/>
                      <a:pt x="69" y="103"/>
                    </a:cubicBezTo>
                    <a:cubicBezTo>
                      <a:pt x="69" y="109"/>
                      <a:pt x="65" y="113"/>
                      <a:pt x="59" y="113"/>
                    </a:cubicBezTo>
                    <a:cubicBezTo>
                      <a:pt x="53" y="113"/>
                      <a:pt x="49" y="109"/>
                      <a:pt x="49" y="103"/>
                    </a:cubicBezTo>
                    <a:cubicBezTo>
                      <a:pt x="49" y="97"/>
                      <a:pt x="53" y="93"/>
                      <a:pt x="59" y="93"/>
                    </a:cubicBezTo>
                    <a:close/>
                    <a:moveTo>
                      <a:pt x="95" y="93"/>
                    </a:moveTo>
                    <a:cubicBezTo>
                      <a:pt x="101" y="93"/>
                      <a:pt x="105" y="97"/>
                      <a:pt x="105" y="103"/>
                    </a:cubicBezTo>
                    <a:cubicBezTo>
                      <a:pt x="105" y="109"/>
                      <a:pt x="101" y="113"/>
                      <a:pt x="95" y="113"/>
                    </a:cubicBezTo>
                    <a:cubicBezTo>
                      <a:pt x="89" y="113"/>
                      <a:pt x="85" y="109"/>
                      <a:pt x="85" y="103"/>
                    </a:cubicBezTo>
                    <a:cubicBezTo>
                      <a:pt x="85" y="97"/>
                      <a:pt x="89" y="93"/>
                      <a:pt x="95" y="93"/>
                    </a:cubicBezTo>
                    <a:close/>
                    <a:moveTo>
                      <a:pt x="64" y="168"/>
                    </a:moveTo>
                    <a:cubicBezTo>
                      <a:pt x="72" y="168"/>
                      <a:pt x="72" y="168"/>
                      <a:pt x="72" y="168"/>
                    </a:cubicBezTo>
                    <a:cubicBezTo>
                      <a:pt x="72" y="152"/>
                      <a:pt x="72" y="152"/>
                      <a:pt x="72" y="152"/>
                    </a:cubicBezTo>
                    <a:cubicBezTo>
                      <a:pt x="128" y="152"/>
                      <a:pt x="128" y="152"/>
                      <a:pt x="128" y="152"/>
                    </a:cubicBezTo>
                    <a:cubicBezTo>
                      <a:pt x="128" y="168"/>
                      <a:pt x="128" y="168"/>
                      <a:pt x="128" y="168"/>
                    </a:cubicBezTo>
                    <a:cubicBezTo>
                      <a:pt x="136" y="168"/>
                      <a:pt x="136" y="168"/>
                      <a:pt x="136" y="168"/>
                    </a:cubicBezTo>
                    <a:cubicBezTo>
                      <a:pt x="147" y="168"/>
                      <a:pt x="156" y="177"/>
                      <a:pt x="156" y="188"/>
                    </a:cubicBezTo>
                    <a:cubicBezTo>
                      <a:pt x="44" y="188"/>
                      <a:pt x="44" y="188"/>
                      <a:pt x="44" y="188"/>
                    </a:cubicBezTo>
                    <a:cubicBezTo>
                      <a:pt x="44" y="177"/>
                      <a:pt x="53" y="168"/>
                      <a:pt x="64" y="168"/>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75" name="Freeform 29"/>
              <p:cNvSpPr>
                <a:spLocks noEditPoints="1"/>
              </p:cNvSpPr>
              <p:nvPr/>
            </p:nvSpPr>
            <p:spPr bwMode="auto">
              <a:xfrm rot="1092998">
                <a:off x="2033935" y="2406770"/>
                <a:ext cx="750888" cy="511175"/>
              </a:xfrm>
              <a:custGeom>
                <a:avLst/>
                <a:gdLst>
                  <a:gd name="T0" fmla="*/ 199 w 200"/>
                  <a:gd name="T1" fmla="*/ 32 h 136"/>
                  <a:gd name="T2" fmla="*/ 199 w 200"/>
                  <a:gd name="T3" fmla="*/ 31 h 136"/>
                  <a:gd name="T4" fmla="*/ 0 w 200"/>
                  <a:gd name="T5" fmla="*/ 31 h 136"/>
                  <a:gd name="T6" fmla="*/ 0 w 200"/>
                  <a:gd name="T7" fmla="*/ 18 h 136"/>
                  <a:gd name="T8" fmla="*/ 18 w 200"/>
                  <a:gd name="T9" fmla="*/ 0 h 136"/>
                  <a:gd name="T10" fmla="*/ 181 w 200"/>
                  <a:gd name="T11" fmla="*/ 0 h 136"/>
                  <a:gd name="T12" fmla="*/ 199 w 200"/>
                  <a:gd name="T13" fmla="*/ 18 h 136"/>
                  <a:gd name="T14" fmla="*/ 199 w 200"/>
                  <a:gd name="T15" fmla="*/ 32 h 136"/>
                  <a:gd name="T16" fmla="*/ 200 w 200"/>
                  <a:gd name="T17" fmla="*/ 64 h 136"/>
                  <a:gd name="T18" fmla="*/ 200 w 200"/>
                  <a:gd name="T19" fmla="*/ 119 h 136"/>
                  <a:gd name="T20" fmla="*/ 181 w 200"/>
                  <a:gd name="T21" fmla="*/ 136 h 136"/>
                  <a:gd name="T22" fmla="*/ 18 w 200"/>
                  <a:gd name="T23" fmla="*/ 136 h 136"/>
                  <a:gd name="T24" fmla="*/ 0 w 200"/>
                  <a:gd name="T25" fmla="*/ 119 h 136"/>
                  <a:gd name="T26" fmla="*/ 0 w 200"/>
                  <a:gd name="T27" fmla="*/ 64 h 136"/>
                  <a:gd name="T28" fmla="*/ 200 w 200"/>
                  <a:gd name="T29" fmla="*/ 64 h 136"/>
                  <a:gd name="T30" fmla="*/ 76 w 200"/>
                  <a:gd name="T31" fmla="*/ 88 h 136"/>
                  <a:gd name="T32" fmla="*/ 48 w 200"/>
                  <a:gd name="T33" fmla="*/ 88 h 136"/>
                  <a:gd name="T34" fmla="*/ 48 w 200"/>
                  <a:gd name="T35" fmla="*/ 100 h 136"/>
                  <a:gd name="T36" fmla="*/ 76 w 200"/>
                  <a:gd name="T37" fmla="*/ 100 h 136"/>
                  <a:gd name="T38" fmla="*/ 76 w 200"/>
                  <a:gd name="T39" fmla="*/ 88 h 136"/>
                  <a:gd name="T40" fmla="*/ 112 w 200"/>
                  <a:gd name="T41" fmla="*/ 88 h 136"/>
                  <a:gd name="T42" fmla="*/ 88 w 200"/>
                  <a:gd name="T43" fmla="*/ 88 h 136"/>
                  <a:gd name="T44" fmla="*/ 88 w 200"/>
                  <a:gd name="T45" fmla="*/ 100 h 136"/>
                  <a:gd name="T46" fmla="*/ 112 w 200"/>
                  <a:gd name="T47" fmla="*/ 100 h 136"/>
                  <a:gd name="T48" fmla="*/ 112 w 200"/>
                  <a:gd name="T49" fmla="*/ 88 h 136"/>
                  <a:gd name="T50" fmla="*/ 152 w 200"/>
                  <a:gd name="T51" fmla="*/ 88 h 136"/>
                  <a:gd name="T52" fmla="*/ 120 w 200"/>
                  <a:gd name="T53" fmla="*/ 88 h 136"/>
                  <a:gd name="T54" fmla="*/ 120 w 200"/>
                  <a:gd name="T55" fmla="*/ 100 h 136"/>
                  <a:gd name="T56" fmla="*/ 152 w 200"/>
                  <a:gd name="T57" fmla="*/ 100 h 136"/>
                  <a:gd name="T58" fmla="*/ 152 w 200"/>
                  <a:gd name="T59" fmla="*/ 88 h 136"/>
                  <a:gd name="T60" fmla="*/ 12 w 200"/>
                  <a:gd name="T61" fmla="*/ 119 h 136"/>
                  <a:gd name="T62" fmla="*/ 152 w 200"/>
                  <a:gd name="T63" fmla="*/ 119 h 136"/>
                  <a:gd name="T64" fmla="*/ 152 w 200"/>
                  <a:gd name="T65" fmla="*/ 108 h 136"/>
                  <a:gd name="T66" fmla="*/ 12 w 200"/>
                  <a:gd name="T67" fmla="*/ 108 h 136"/>
                  <a:gd name="T68" fmla="*/ 12 w 200"/>
                  <a:gd name="T69" fmla="*/ 119 h 136"/>
                  <a:gd name="T70" fmla="*/ 12 w 200"/>
                  <a:gd name="T71" fmla="*/ 100 h 136"/>
                  <a:gd name="T72" fmla="*/ 40 w 200"/>
                  <a:gd name="T73" fmla="*/ 100 h 136"/>
                  <a:gd name="T74" fmla="*/ 40 w 200"/>
                  <a:gd name="T75" fmla="*/ 88 h 136"/>
                  <a:gd name="T76" fmla="*/ 12 w 200"/>
                  <a:gd name="T77" fmla="*/ 88 h 136"/>
                  <a:gd name="T78" fmla="*/ 12 w 200"/>
                  <a:gd name="T79" fmla="*/ 10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36">
                    <a:moveTo>
                      <a:pt x="199" y="32"/>
                    </a:moveTo>
                    <a:cubicBezTo>
                      <a:pt x="199" y="31"/>
                      <a:pt x="199" y="31"/>
                      <a:pt x="199" y="31"/>
                    </a:cubicBezTo>
                    <a:cubicBezTo>
                      <a:pt x="0" y="31"/>
                      <a:pt x="0" y="31"/>
                      <a:pt x="0" y="31"/>
                    </a:cubicBezTo>
                    <a:cubicBezTo>
                      <a:pt x="0" y="18"/>
                      <a:pt x="0" y="18"/>
                      <a:pt x="0" y="18"/>
                    </a:cubicBezTo>
                    <a:cubicBezTo>
                      <a:pt x="0" y="8"/>
                      <a:pt x="8" y="0"/>
                      <a:pt x="18" y="0"/>
                    </a:cubicBezTo>
                    <a:cubicBezTo>
                      <a:pt x="181" y="0"/>
                      <a:pt x="181" y="0"/>
                      <a:pt x="181" y="0"/>
                    </a:cubicBezTo>
                    <a:cubicBezTo>
                      <a:pt x="191" y="0"/>
                      <a:pt x="199" y="8"/>
                      <a:pt x="199" y="18"/>
                    </a:cubicBezTo>
                    <a:cubicBezTo>
                      <a:pt x="199" y="32"/>
                      <a:pt x="199" y="32"/>
                      <a:pt x="199" y="32"/>
                    </a:cubicBezTo>
                    <a:close/>
                    <a:moveTo>
                      <a:pt x="200" y="64"/>
                    </a:moveTo>
                    <a:cubicBezTo>
                      <a:pt x="200" y="119"/>
                      <a:pt x="200" y="119"/>
                      <a:pt x="200" y="119"/>
                    </a:cubicBezTo>
                    <a:cubicBezTo>
                      <a:pt x="200" y="129"/>
                      <a:pt x="191" y="136"/>
                      <a:pt x="181" y="136"/>
                    </a:cubicBezTo>
                    <a:cubicBezTo>
                      <a:pt x="18" y="136"/>
                      <a:pt x="18" y="136"/>
                      <a:pt x="18" y="136"/>
                    </a:cubicBezTo>
                    <a:cubicBezTo>
                      <a:pt x="8" y="136"/>
                      <a:pt x="0" y="129"/>
                      <a:pt x="0" y="119"/>
                    </a:cubicBezTo>
                    <a:cubicBezTo>
                      <a:pt x="0" y="64"/>
                      <a:pt x="0" y="64"/>
                      <a:pt x="0" y="64"/>
                    </a:cubicBezTo>
                    <a:lnTo>
                      <a:pt x="200" y="64"/>
                    </a:lnTo>
                    <a:close/>
                    <a:moveTo>
                      <a:pt x="76" y="88"/>
                    </a:moveTo>
                    <a:cubicBezTo>
                      <a:pt x="48" y="88"/>
                      <a:pt x="48" y="88"/>
                      <a:pt x="48" y="88"/>
                    </a:cubicBezTo>
                    <a:cubicBezTo>
                      <a:pt x="48" y="100"/>
                      <a:pt x="48" y="100"/>
                      <a:pt x="48" y="100"/>
                    </a:cubicBezTo>
                    <a:cubicBezTo>
                      <a:pt x="76" y="100"/>
                      <a:pt x="76" y="100"/>
                      <a:pt x="76" y="100"/>
                    </a:cubicBezTo>
                    <a:lnTo>
                      <a:pt x="76" y="88"/>
                    </a:lnTo>
                    <a:close/>
                    <a:moveTo>
                      <a:pt x="112" y="88"/>
                    </a:moveTo>
                    <a:cubicBezTo>
                      <a:pt x="88" y="88"/>
                      <a:pt x="88" y="88"/>
                      <a:pt x="88" y="88"/>
                    </a:cubicBezTo>
                    <a:cubicBezTo>
                      <a:pt x="88" y="100"/>
                      <a:pt x="88" y="100"/>
                      <a:pt x="88" y="100"/>
                    </a:cubicBezTo>
                    <a:cubicBezTo>
                      <a:pt x="112" y="100"/>
                      <a:pt x="112" y="100"/>
                      <a:pt x="112" y="100"/>
                    </a:cubicBezTo>
                    <a:lnTo>
                      <a:pt x="112" y="88"/>
                    </a:lnTo>
                    <a:close/>
                    <a:moveTo>
                      <a:pt x="152" y="88"/>
                    </a:moveTo>
                    <a:cubicBezTo>
                      <a:pt x="120" y="88"/>
                      <a:pt x="120" y="88"/>
                      <a:pt x="120" y="88"/>
                    </a:cubicBezTo>
                    <a:cubicBezTo>
                      <a:pt x="120" y="100"/>
                      <a:pt x="120" y="100"/>
                      <a:pt x="120" y="100"/>
                    </a:cubicBezTo>
                    <a:cubicBezTo>
                      <a:pt x="152" y="100"/>
                      <a:pt x="152" y="100"/>
                      <a:pt x="152" y="100"/>
                    </a:cubicBezTo>
                    <a:lnTo>
                      <a:pt x="152" y="88"/>
                    </a:lnTo>
                    <a:close/>
                    <a:moveTo>
                      <a:pt x="12" y="119"/>
                    </a:moveTo>
                    <a:cubicBezTo>
                      <a:pt x="152" y="119"/>
                      <a:pt x="152" y="119"/>
                      <a:pt x="152" y="119"/>
                    </a:cubicBezTo>
                    <a:cubicBezTo>
                      <a:pt x="152" y="108"/>
                      <a:pt x="152" y="108"/>
                      <a:pt x="152" y="108"/>
                    </a:cubicBezTo>
                    <a:cubicBezTo>
                      <a:pt x="12" y="108"/>
                      <a:pt x="12" y="108"/>
                      <a:pt x="12" y="108"/>
                    </a:cubicBezTo>
                    <a:lnTo>
                      <a:pt x="12" y="119"/>
                    </a:lnTo>
                    <a:close/>
                    <a:moveTo>
                      <a:pt x="12" y="100"/>
                    </a:moveTo>
                    <a:cubicBezTo>
                      <a:pt x="40" y="100"/>
                      <a:pt x="40" y="100"/>
                      <a:pt x="40" y="100"/>
                    </a:cubicBezTo>
                    <a:cubicBezTo>
                      <a:pt x="40" y="88"/>
                      <a:pt x="40" y="88"/>
                      <a:pt x="40" y="88"/>
                    </a:cubicBezTo>
                    <a:cubicBezTo>
                      <a:pt x="12" y="88"/>
                      <a:pt x="12" y="88"/>
                      <a:pt x="12" y="88"/>
                    </a:cubicBezTo>
                    <a:lnTo>
                      <a:pt x="12" y="10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76" name="Freeform 36"/>
              <p:cNvSpPr>
                <a:spLocks noEditPoints="1"/>
              </p:cNvSpPr>
              <p:nvPr/>
            </p:nvSpPr>
            <p:spPr bwMode="auto">
              <a:xfrm>
                <a:off x="3836587" y="1107047"/>
                <a:ext cx="392613" cy="655277"/>
              </a:xfrm>
              <a:custGeom>
                <a:avLst/>
                <a:gdLst>
                  <a:gd name="T0" fmla="*/ 198 w 284"/>
                  <a:gd name="T1" fmla="*/ 332 h 474"/>
                  <a:gd name="T2" fmla="*/ 170 w 284"/>
                  <a:gd name="T3" fmla="*/ 303 h 474"/>
                  <a:gd name="T4" fmla="*/ 198 w 284"/>
                  <a:gd name="T5" fmla="*/ 275 h 474"/>
                  <a:gd name="T6" fmla="*/ 255 w 284"/>
                  <a:gd name="T7" fmla="*/ 247 h 474"/>
                  <a:gd name="T8" fmla="*/ 284 w 284"/>
                  <a:gd name="T9" fmla="*/ 275 h 474"/>
                  <a:gd name="T10" fmla="*/ 198 w 284"/>
                  <a:gd name="T11" fmla="*/ 303 h 474"/>
                  <a:gd name="T12" fmla="*/ 227 w 284"/>
                  <a:gd name="T13" fmla="*/ 389 h 474"/>
                  <a:gd name="T14" fmla="*/ 198 w 284"/>
                  <a:gd name="T15" fmla="*/ 360 h 474"/>
                  <a:gd name="T16" fmla="*/ 227 w 284"/>
                  <a:gd name="T17" fmla="*/ 332 h 474"/>
                  <a:gd name="T18" fmla="*/ 255 w 284"/>
                  <a:gd name="T19" fmla="*/ 417 h 474"/>
                  <a:gd name="T20" fmla="*/ 227 w 284"/>
                  <a:gd name="T21" fmla="*/ 446 h 474"/>
                  <a:gd name="T22" fmla="*/ 227 w 284"/>
                  <a:gd name="T23" fmla="*/ 389 h 474"/>
                  <a:gd name="T24" fmla="*/ 255 w 284"/>
                  <a:gd name="T25" fmla="*/ 417 h 474"/>
                  <a:gd name="T26" fmla="*/ 170 w 284"/>
                  <a:gd name="T27" fmla="*/ 474 h 474"/>
                  <a:gd name="T28" fmla="*/ 198 w 284"/>
                  <a:gd name="T29" fmla="*/ 446 h 474"/>
                  <a:gd name="T30" fmla="*/ 227 w 284"/>
                  <a:gd name="T31" fmla="*/ 474 h 474"/>
                  <a:gd name="T32" fmla="*/ 142 w 284"/>
                  <a:gd name="T33" fmla="*/ 417 h 474"/>
                  <a:gd name="T34" fmla="*/ 170 w 284"/>
                  <a:gd name="T35" fmla="*/ 389 h 474"/>
                  <a:gd name="T36" fmla="*/ 170 w 284"/>
                  <a:gd name="T37" fmla="*/ 446 h 474"/>
                  <a:gd name="T38" fmla="*/ 142 w 284"/>
                  <a:gd name="T39" fmla="*/ 417 h 474"/>
                  <a:gd name="T40" fmla="*/ 113 w 284"/>
                  <a:gd name="T41" fmla="*/ 332 h 474"/>
                  <a:gd name="T42" fmla="*/ 142 w 284"/>
                  <a:gd name="T43" fmla="*/ 360 h 474"/>
                  <a:gd name="T44" fmla="*/ 113 w 284"/>
                  <a:gd name="T45" fmla="*/ 389 h 474"/>
                  <a:gd name="T46" fmla="*/ 56 w 284"/>
                  <a:gd name="T47" fmla="*/ 360 h 474"/>
                  <a:gd name="T48" fmla="*/ 28 w 284"/>
                  <a:gd name="T49" fmla="*/ 389 h 474"/>
                  <a:gd name="T50" fmla="*/ 0 w 284"/>
                  <a:gd name="T51" fmla="*/ 417 h 474"/>
                  <a:gd name="T52" fmla="*/ 28 w 284"/>
                  <a:gd name="T53" fmla="*/ 0 h 474"/>
                  <a:gd name="T54" fmla="*/ 56 w 284"/>
                  <a:gd name="T55" fmla="*/ 17 h 474"/>
                  <a:gd name="T56" fmla="*/ 28 w 284"/>
                  <a:gd name="T57" fmla="*/ 45 h 474"/>
                  <a:gd name="T58" fmla="*/ 56 w 284"/>
                  <a:gd name="T59" fmla="*/ 360 h 474"/>
                  <a:gd name="T60" fmla="*/ 85 w 284"/>
                  <a:gd name="T61" fmla="*/ 332 h 474"/>
                  <a:gd name="T62" fmla="*/ 56 w 284"/>
                  <a:gd name="T63" fmla="*/ 360 h 474"/>
                  <a:gd name="T64" fmla="*/ 56 w 284"/>
                  <a:gd name="T65" fmla="*/ 74 h 474"/>
                  <a:gd name="T66" fmla="*/ 85 w 284"/>
                  <a:gd name="T67" fmla="*/ 45 h 474"/>
                  <a:gd name="T68" fmla="*/ 113 w 284"/>
                  <a:gd name="T69" fmla="*/ 102 h 474"/>
                  <a:gd name="T70" fmla="*/ 85 w 284"/>
                  <a:gd name="T71" fmla="*/ 74 h 474"/>
                  <a:gd name="T72" fmla="*/ 113 w 284"/>
                  <a:gd name="T73" fmla="*/ 102 h 474"/>
                  <a:gd name="T74" fmla="*/ 113 w 284"/>
                  <a:gd name="T75" fmla="*/ 303 h 474"/>
                  <a:gd name="T76" fmla="*/ 85 w 284"/>
                  <a:gd name="T77" fmla="*/ 332 h 474"/>
                  <a:gd name="T78" fmla="*/ 227 w 284"/>
                  <a:gd name="T79" fmla="*/ 218 h 474"/>
                  <a:gd name="T80" fmla="*/ 255 w 284"/>
                  <a:gd name="T81" fmla="*/ 247 h 474"/>
                  <a:gd name="T82" fmla="*/ 227 w 284"/>
                  <a:gd name="T83" fmla="*/ 218 h 474"/>
                  <a:gd name="T84" fmla="*/ 227 w 284"/>
                  <a:gd name="T85" fmla="*/ 190 h 474"/>
                  <a:gd name="T86" fmla="*/ 198 w 284"/>
                  <a:gd name="T87" fmla="*/ 218 h 474"/>
                  <a:gd name="T88" fmla="*/ 170 w 284"/>
                  <a:gd name="T89" fmla="*/ 161 h 474"/>
                  <a:gd name="T90" fmla="*/ 198 w 284"/>
                  <a:gd name="T91" fmla="*/ 190 h 474"/>
                  <a:gd name="T92" fmla="*/ 170 w 284"/>
                  <a:gd name="T93" fmla="*/ 161 h 474"/>
                  <a:gd name="T94" fmla="*/ 113 w 284"/>
                  <a:gd name="T95" fmla="*/ 133 h 474"/>
                  <a:gd name="T96" fmla="*/ 142 w 284"/>
                  <a:gd name="T97" fmla="*/ 104 h 474"/>
                  <a:gd name="T98" fmla="*/ 170 w 284"/>
                  <a:gd name="T99" fmla="*/ 133 h 474"/>
                  <a:gd name="T100" fmla="*/ 142 w 284"/>
                  <a:gd name="T101" fmla="*/ 1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474">
                    <a:moveTo>
                      <a:pt x="198" y="303"/>
                    </a:moveTo>
                    <a:lnTo>
                      <a:pt x="198" y="332"/>
                    </a:lnTo>
                    <a:lnTo>
                      <a:pt x="170" y="332"/>
                    </a:lnTo>
                    <a:lnTo>
                      <a:pt x="170" y="303"/>
                    </a:lnTo>
                    <a:lnTo>
                      <a:pt x="170" y="275"/>
                    </a:lnTo>
                    <a:lnTo>
                      <a:pt x="198" y="275"/>
                    </a:lnTo>
                    <a:lnTo>
                      <a:pt x="255" y="275"/>
                    </a:lnTo>
                    <a:lnTo>
                      <a:pt x="255" y="247"/>
                    </a:lnTo>
                    <a:lnTo>
                      <a:pt x="284" y="247"/>
                    </a:lnTo>
                    <a:lnTo>
                      <a:pt x="284" y="275"/>
                    </a:lnTo>
                    <a:lnTo>
                      <a:pt x="284" y="303"/>
                    </a:lnTo>
                    <a:lnTo>
                      <a:pt x="198" y="303"/>
                    </a:lnTo>
                    <a:close/>
                    <a:moveTo>
                      <a:pt x="227" y="360"/>
                    </a:moveTo>
                    <a:lnTo>
                      <a:pt x="227" y="389"/>
                    </a:lnTo>
                    <a:lnTo>
                      <a:pt x="198" y="389"/>
                    </a:lnTo>
                    <a:lnTo>
                      <a:pt x="198" y="360"/>
                    </a:lnTo>
                    <a:lnTo>
                      <a:pt x="198" y="332"/>
                    </a:lnTo>
                    <a:lnTo>
                      <a:pt x="227" y="332"/>
                    </a:lnTo>
                    <a:lnTo>
                      <a:pt x="227" y="360"/>
                    </a:lnTo>
                    <a:close/>
                    <a:moveTo>
                      <a:pt x="255" y="417"/>
                    </a:moveTo>
                    <a:lnTo>
                      <a:pt x="255" y="446"/>
                    </a:lnTo>
                    <a:lnTo>
                      <a:pt x="227" y="446"/>
                    </a:lnTo>
                    <a:lnTo>
                      <a:pt x="227" y="417"/>
                    </a:lnTo>
                    <a:lnTo>
                      <a:pt x="227" y="389"/>
                    </a:lnTo>
                    <a:lnTo>
                      <a:pt x="255" y="389"/>
                    </a:lnTo>
                    <a:lnTo>
                      <a:pt x="255" y="417"/>
                    </a:lnTo>
                    <a:close/>
                    <a:moveTo>
                      <a:pt x="198" y="474"/>
                    </a:moveTo>
                    <a:lnTo>
                      <a:pt x="170" y="474"/>
                    </a:lnTo>
                    <a:lnTo>
                      <a:pt x="170" y="446"/>
                    </a:lnTo>
                    <a:lnTo>
                      <a:pt x="198" y="446"/>
                    </a:lnTo>
                    <a:lnTo>
                      <a:pt x="227" y="446"/>
                    </a:lnTo>
                    <a:lnTo>
                      <a:pt x="227" y="474"/>
                    </a:lnTo>
                    <a:lnTo>
                      <a:pt x="198" y="474"/>
                    </a:lnTo>
                    <a:close/>
                    <a:moveTo>
                      <a:pt x="142" y="417"/>
                    </a:moveTo>
                    <a:lnTo>
                      <a:pt x="142" y="389"/>
                    </a:lnTo>
                    <a:lnTo>
                      <a:pt x="170" y="389"/>
                    </a:lnTo>
                    <a:lnTo>
                      <a:pt x="170" y="417"/>
                    </a:lnTo>
                    <a:lnTo>
                      <a:pt x="170" y="446"/>
                    </a:lnTo>
                    <a:lnTo>
                      <a:pt x="142" y="446"/>
                    </a:lnTo>
                    <a:lnTo>
                      <a:pt x="142" y="417"/>
                    </a:lnTo>
                    <a:close/>
                    <a:moveTo>
                      <a:pt x="113" y="360"/>
                    </a:moveTo>
                    <a:lnTo>
                      <a:pt x="113" y="332"/>
                    </a:lnTo>
                    <a:lnTo>
                      <a:pt x="142" y="332"/>
                    </a:lnTo>
                    <a:lnTo>
                      <a:pt x="142" y="360"/>
                    </a:lnTo>
                    <a:lnTo>
                      <a:pt x="142" y="389"/>
                    </a:lnTo>
                    <a:lnTo>
                      <a:pt x="113" y="389"/>
                    </a:lnTo>
                    <a:lnTo>
                      <a:pt x="113" y="360"/>
                    </a:lnTo>
                    <a:close/>
                    <a:moveTo>
                      <a:pt x="56" y="360"/>
                    </a:moveTo>
                    <a:lnTo>
                      <a:pt x="56" y="389"/>
                    </a:lnTo>
                    <a:lnTo>
                      <a:pt x="28" y="389"/>
                    </a:lnTo>
                    <a:lnTo>
                      <a:pt x="28" y="417"/>
                    </a:lnTo>
                    <a:lnTo>
                      <a:pt x="0" y="417"/>
                    </a:lnTo>
                    <a:lnTo>
                      <a:pt x="0" y="0"/>
                    </a:lnTo>
                    <a:lnTo>
                      <a:pt x="28" y="0"/>
                    </a:lnTo>
                    <a:lnTo>
                      <a:pt x="28" y="17"/>
                    </a:lnTo>
                    <a:lnTo>
                      <a:pt x="56" y="17"/>
                    </a:lnTo>
                    <a:lnTo>
                      <a:pt x="56" y="45"/>
                    </a:lnTo>
                    <a:lnTo>
                      <a:pt x="28" y="45"/>
                    </a:lnTo>
                    <a:lnTo>
                      <a:pt x="28" y="360"/>
                    </a:lnTo>
                    <a:lnTo>
                      <a:pt x="56" y="360"/>
                    </a:lnTo>
                    <a:lnTo>
                      <a:pt x="56" y="332"/>
                    </a:lnTo>
                    <a:lnTo>
                      <a:pt x="85" y="332"/>
                    </a:lnTo>
                    <a:lnTo>
                      <a:pt x="85" y="360"/>
                    </a:lnTo>
                    <a:lnTo>
                      <a:pt x="56" y="360"/>
                    </a:lnTo>
                    <a:close/>
                    <a:moveTo>
                      <a:pt x="85" y="74"/>
                    </a:moveTo>
                    <a:lnTo>
                      <a:pt x="56" y="74"/>
                    </a:lnTo>
                    <a:lnTo>
                      <a:pt x="56" y="45"/>
                    </a:lnTo>
                    <a:lnTo>
                      <a:pt x="85" y="45"/>
                    </a:lnTo>
                    <a:lnTo>
                      <a:pt x="85" y="74"/>
                    </a:lnTo>
                    <a:close/>
                    <a:moveTo>
                      <a:pt x="113" y="102"/>
                    </a:moveTo>
                    <a:lnTo>
                      <a:pt x="85" y="102"/>
                    </a:lnTo>
                    <a:lnTo>
                      <a:pt x="85" y="74"/>
                    </a:lnTo>
                    <a:lnTo>
                      <a:pt x="113" y="74"/>
                    </a:lnTo>
                    <a:lnTo>
                      <a:pt x="113" y="102"/>
                    </a:lnTo>
                    <a:close/>
                    <a:moveTo>
                      <a:pt x="85" y="303"/>
                    </a:moveTo>
                    <a:lnTo>
                      <a:pt x="113" y="303"/>
                    </a:lnTo>
                    <a:lnTo>
                      <a:pt x="113" y="332"/>
                    </a:lnTo>
                    <a:lnTo>
                      <a:pt x="85" y="332"/>
                    </a:lnTo>
                    <a:lnTo>
                      <a:pt x="85" y="303"/>
                    </a:lnTo>
                    <a:close/>
                    <a:moveTo>
                      <a:pt x="227" y="218"/>
                    </a:moveTo>
                    <a:lnTo>
                      <a:pt x="255" y="218"/>
                    </a:lnTo>
                    <a:lnTo>
                      <a:pt x="255" y="247"/>
                    </a:lnTo>
                    <a:lnTo>
                      <a:pt x="227" y="247"/>
                    </a:lnTo>
                    <a:lnTo>
                      <a:pt x="227" y="218"/>
                    </a:lnTo>
                    <a:close/>
                    <a:moveTo>
                      <a:pt x="198" y="190"/>
                    </a:moveTo>
                    <a:lnTo>
                      <a:pt x="227" y="190"/>
                    </a:lnTo>
                    <a:lnTo>
                      <a:pt x="227" y="218"/>
                    </a:lnTo>
                    <a:lnTo>
                      <a:pt x="198" y="218"/>
                    </a:lnTo>
                    <a:lnTo>
                      <a:pt x="198" y="190"/>
                    </a:lnTo>
                    <a:close/>
                    <a:moveTo>
                      <a:pt x="170" y="161"/>
                    </a:moveTo>
                    <a:lnTo>
                      <a:pt x="198" y="161"/>
                    </a:lnTo>
                    <a:lnTo>
                      <a:pt x="198" y="190"/>
                    </a:lnTo>
                    <a:lnTo>
                      <a:pt x="170" y="190"/>
                    </a:lnTo>
                    <a:lnTo>
                      <a:pt x="170" y="161"/>
                    </a:lnTo>
                    <a:close/>
                    <a:moveTo>
                      <a:pt x="142" y="133"/>
                    </a:moveTo>
                    <a:lnTo>
                      <a:pt x="113" y="133"/>
                    </a:lnTo>
                    <a:lnTo>
                      <a:pt x="113" y="104"/>
                    </a:lnTo>
                    <a:lnTo>
                      <a:pt x="142" y="104"/>
                    </a:lnTo>
                    <a:lnTo>
                      <a:pt x="142" y="133"/>
                    </a:lnTo>
                    <a:lnTo>
                      <a:pt x="170" y="133"/>
                    </a:lnTo>
                    <a:lnTo>
                      <a:pt x="170" y="161"/>
                    </a:lnTo>
                    <a:lnTo>
                      <a:pt x="142" y="161"/>
                    </a:lnTo>
                    <a:lnTo>
                      <a:pt x="142" y="133"/>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77" name="Freeform 38"/>
              <p:cNvSpPr/>
              <p:nvPr/>
            </p:nvSpPr>
            <p:spPr bwMode="auto">
              <a:xfrm rot="3939485">
                <a:off x="3132745" y="3840021"/>
                <a:ext cx="544512" cy="749300"/>
              </a:xfrm>
              <a:custGeom>
                <a:avLst/>
                <a:gdLst>
                  <a:gd name="T0" fmla="*/ 93 w 145"/>
                  <a:gd name="T1" fmla="*/ 114 h 199"/>
                  <a:gd name="T2" fmla="*/ 145 w 145"/>
                  <a:gd name="T3" fmla="*/ 106 h 199"/>
                  <a:gd name="T4" fmla="*/ 0 w 145"/>
                  <a:gd name="T5" fmla="*/ 0 h 199"/>
                  <a:gd name="T6" fmla="*/ 43 w 145"/>
                  <a:gd name="T7" fmla="*/ 175 h 199"/>
                  <a:gd name="T8" fmla="*/ 46 w 145"/>
                  <a:gd name="T9" fmla="*/ 169 h 199"/>
                  <a:gd name="T10" fmla="*/ 70 w 145"/>
                  <a:gd name="T11" fmla="*/ 129 h 199"/>
                  <a:gd name="T12" fmla="*/ 113 w 145"/>
                  <a:gd name="T13" fmla="*/ 192 h 199"/>
                  <a:gd name="T14" fmla="*/ 128 w 145"/>
                  <a:gd name="T15" fmla="*/ 197 h 199"/>
                  <a:gd name="T16" fmla="*/ 133 w 145"/>
                  <a:gd name="T17" fmla="*/ 195 h 199"/>
                  <a:gd name="T18" fmla="*/ 138 w 145"/>
                  <a:gd name="T19" fmla="*/ 180 h 199"/>
                  <a:gd name="T20" fmla="*/ 136 w 145"/>
                  <a:gd name="T21" fmla="*/ 176 h 199"/>
                  <a:gd name="T22" fmla="*/ 93 w 145"/>
                  <a:gd name="T23" fmla="*/ 11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99">
                    <a:moveTo>
                      <a:pt x="93" y="114"/>
                    </a:moveTo>
                    <a:cubicBezTo>
                      <a:pt x="145" y="106"/>
                      <a:pt x="145" y="106"/>
                      <a:pt x="145" y="106"/>
                    </a:cubicBezTo>
                    <a:cubicBezTo>
                      <a:pt x="0" y="0"/>
                      <a:pt x="0" y="0"/>
                      <a:pt x="0" y="0"/>
                    </a:cubicBezTo>
                    <a:cubicBezTo>
                      <a:pt x="43" y="175"/>
                      <a:pt x="43" y="175"/>
                      <a:pt x="43" y="175"/>
                    </a:cubicBezTo>
                    <a:cubicBezTo>
                      <a:pt x="46" y="169"/>
                      <a:pt x="46" y="169"/>
                      <a:pt x="46" y="169"/>
                    </a:cubicBezTo>
                    <a:cubicBezTo>
                      <a:pt x="70" y="129"/>
                      <a:pt x="70" y="129"/>
                      <a:pt x="70" y="129"/>
                    </a:cubicBezTo>
                    <a:cubicBezTo>
                      <a:pt x="113" y="192"/>
                      <a:pt x="113" y="192"/>
                      <a:pt x="113" y="192"/>
                    </a:cubicBezTo>
                    <a:cubicBezTo>
                      <a:pt x="117" y="197"/>
                      <a:pt x="123" y="199"/>
                      <a:pt x="128" y="197"/>
                    </a:cubicBezTo>
                    <a:cubicBezTo>
                      <a:pt x="130" y="197"/>
                      <a:pt x="131" y="196"/>
                      <a:pt x="133" y="195"/>
                    </a:cubicBezTo>
                    <a:cubicBezTo>
                      <a:pt x="137" y="192"/>
                      <a:pt x="139" y="186"/>
                      <a:pt x="138" y="180"/>
                    </a:cubicBezTo>
                    <a:cubicBezTo>
                      <a:pt x="138" y="179"/>
                      <a:pt x="137" y="177"/>
                      <a:pt x="136" y="176"/>
                    </a:cubicBezTo>
                    <a:lnTo>
                      <a:pt x="93" y="114"/>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78" name="Freeform 39"/>
              <p:cNvSpPr>
                <a:spLocks noEditPoints="1"/>
              </p:cNvSpPr>
              <p:nvPr/>
            </p:nvSpPr>
            <p:spPr bwMode="auto">
              <a:xfrm rot="5400000">
                <a:off x="6780903" y="1308207"/>
                <a:ext cx="725487" cy="766763"/>
              </a:xfrm>
              <a:custGeom>
                <a:avLst/>
                <a:gdLst>
                  <a:gd name="T0" fmla="*/ 32 w 193"/>
                  <a:gd name="T1" fmla="*/ 24 h 204"/>
                  <a:gd name="T2" fmla="*/ 73 w 193"/>
                  <a:gd name="T3" fmla="*/ 81 h 204"/>
                  <a:gd name="T4" fmla="*/ 68 w 193"/>
                  <a:gd name="T5" fmla="*/ 60 h 204"/>
                  <a:gd name="T6" fmla="*/ 75 w 193"/>
                  <a:gd name="T7" fmla="*/ 47 h 204"/>
                  <a:gd name="T8" fmla="*/ 92 w 193"/>
                  <a:gd name="T9" fmla="*/ 58 h 204"/>
                  <a:gd name="T10" fmla="*/ 99 w 193"/>
                  <a:gd name="T11" fmla="*/ 56 h 204"/>
                  <a:gd name="T12" fmla="*/ 100 w 193"/>
                  <a:gd name="T13" fmla="*/ 42 h 204"/>
                  <a:gd name="T14" fmla="*/ 117 w 193"/>
                  <a:gd name="T15" fmla="*/ 44 h 204"/>
                  <a:gd name="T16" fmla="*/ 119 w 193"/>
                  <a:gd name="T17" fmla="*/ 48 h 204"/>
                  <a:gd name="T18" fmla="*/ 125 w 193"/>
                  <a:gd name="T19" fmla="*/ 57 h 204"/>
                  <a:gd name="T20" fmla="*/ 126 w 193"/>
                  <a:gd name="T21" fmla="*/ 53 h 204"/>
                  <a:gd name="T22" fmla="*/ 137 w 193"/>
                  <a:gd name="T23" fmla="*/ 47 h 204"/>
                  <a:gd name="T24" fmla="*/ 161 w 193"/>
                  <a:gd name="T25" fmla="*/ 132 h 204"/>
                  <a:gd name="T26" fmla="*/ 121 w 193"/>
                  <a:gd name="T27" fmla="*/ 185 h 204"/>
                  <a:gd name="T28" fmla="*/ 76 w 193"/>
                  <a:gd name="T29" fmla="*/ 151 h 204"/>
                  <a:gd name="T30" fmla="*/ 21 w 193"/>
                  <a:gd name="T31" fmla="*/ 131 h 204"/>
                  <a:gd name="T32" fmla="*/ 34 w 193"/>
                  <a:gd name="T33" fmla="*/ 122 h 204"/>
                  <a:gd name="T34" fmla="*/ 64 w 193"/>
                  <a:gd name="T35" fmla="*/ 125 h 204"/>
                  <a:gd name="T36" fmla="*/ 17 w 193"/>
                  <a:gd name="T37" fmla="*/ 33 h 204"/>
                  <a:gd name="T38" fmla="*/ 20 w 193"/>
                  <a:gd name="T39" fmla="*/ 19 h 204"/>
                  <a:gd name="T40" fmla="*/ 12 w 193"/>
                  <a:gd name="T41" fmla="*/ 7 h 204"/>
                  <a:gd name="T42" fmla="*/ 6 w 193"/>
                  <a:gd name="T43" fmla="*/ 40 h 204"/>
                  <a:gd name="T44" fmla="*/ 45 w 193"/>
                  <a:gd name="T45" fmla="*/ 109 h 204"/>
                  <a:gd name="T46" fmla="*/ 19 w 193"/>
                  <a:gd name="T47" fmla="*/ 111 h 204"/>
                  <a:gd name="T48" fmla="*/ 27 w 193"/>
                  <a:gd name="T49" fmla="*/ 157 h 204"/>
                  <a:gd name="T50" fmla="*/ 99 w 193"/>
                  <a:gd name="T51" fmla="*/ 175 h 204"/>
                  <a:gd name="T52" fmla="*/ 116 w 193"/>
                  <a:gd name="T53" fmla="*/ 204 h 204"/>
                  <a:gd name="T54" fmla="*/ 181 w 193"/>
                  <a:gd name="T55" fmla="*/ 166 h 204"/>
                  <a:gd name="T56" fmla="*/ 186 w 193"/>
                  <a:gd name="T57" fmla="*/ 147 h 204"/>
                  <a:gd name="T58" fmla="*/ 161 w 193"/>
                  <a:gd name="T59" fmla="*/ 61 h 204"/>
                  <a:gd name="T60" fmla="*/ 161 w 193"/>
                  <a:gd name="T61" fmla="*/ 60 h 204"/>
                  <a:gd name="T62" fmla="*/ 155 w 193"/>
                  <a:gd name="T63" fmla="*/ 44 h 204"/>
                  <a:gd name="T64" fmla="*/ 128 w 193"/>
                  <a:gd name="T65" fmla="*/ 33 h 204"/>
                  <a:gd name="T66" fmla="*/ 93 w 193"/>
                  <a:gd name="T67" fmla="*/ 30 h 204"/>
                  <a:gd name="T68" fmla="*/ 68 w 193"/>
                  <a:gd name="T69" fmla="*/ 35 h 204"/>
                  <a:gd name="T70" fmla="*/ 59 w 193"/>
                  <a:gd name="T71" fmla="*/ 41 h 204"/>
                  <a:gd name="T72" fmla="*/ 44 w 193"/>
                  <a:gd name="T73" fmla="*/ 16 h 204"/>
                  <a:gd name="T74" fmla="*/ 13 w 193"/>
                  <a:gd name="T75" fmla="*/ 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204">
                    <a:moveTo>
                      <a:pt x="20" y="19"/>
                    </a:moveTo>
                    <a:cubicBezTo>
                      <a:pt x="25" y="16"/>
                      <a:pt x="29" y="19"/>
                      <a:pt x="32" y="24"/>
                    </a:cubicBezTo>
                    <a:cubicBezTo>
                      <a:pt x="32" y="24"/>
                      <a:pt x="65" y="79"/>
                      <a:pt x="65" y="80"/>
                    </a:cubicBezTo>
                    <a:cubicBezTo>
                      <a:pt x="67" y="83"/>
                      <a:pt x="71" y="82"/>
                      <a:pt x="73" y="81"/>
                    </a:cubicBezTo>
                    <a:cubicBezTo>
                      <a:pt x="75" y="79"/>
                      <a:pt x="77" y="75"/>
                      <a:pt x="74" y="69"/>
                    </a:cubicBezTo>
                    <a:cubicBezTo>
                      <a:pt x="68" y="60"/>
                      <a:pt x="68" y="60"/>
                      <a:pt x="68" y="60"/>
                    </a:cubicBezTo>
                    <a:cubicBezTo>
                      <a:pt x="65" y="56"/>
                      <a:pt x="68" y="52"/>
                      <a:pt x="73" y="48"/>
                    </a:cubicBezTo>
                    <a:cubicBezTo>
                      <a:pt x="73" y="48"/>
                      <a:pt x="74" y="47"/>
                      <a:pt x="75" y="47"/>
                    </a:cubicBezTo>
                    <a:cubicBezTo>
                      <a:pt x="79" y="45"/>
                      <a:pt x="83" y="44"/>
                      <a:pt x="86" y="48"/>
                    </a:cubicBezTo>
                    <a:cubicBezTo>
                      <a:pt x="92" y="58"/>
                      <a:pt x="92" y="58"/>
                      <a:pt x="92" y="58"/>
                    </a:cubicBezTo>
                    <a:cubicBezTo>
                      <a:pt x="94" y="61"/>
                      <a:pt x="96" y="61"/>
                      <a:pt x="97" y="61"/>
                    </a:cubicBezTo>
                    <a:cubicBezTo>
                      <a:pt x="99" y="60"/>
                      <a:pt x="99" y="56"/>
                      <a:pt x="99" y="56"/>
                    </a:cubicBezTo>
                    <a:cubicBezTo>
                      <a:pt x="97" y="51"/>
                      <a:pt x="97" y="51"/>
                      <a:pt x="97" y="51"/>
                    </a:cubicBezTo>
                    <a:cubicBezTo>
                      <a:pt x="96" y="47"/>
                      <a:pt x="97" y="44"/>
                      <a:pt x="100" y="42"/>
                    </a:cubicBezTo>
                    <a:cubicBezTo>
                      <a:pt x="101" y="42"/>
                      <a:pt x="102" y="41"/>
                      <a:pt x="104" y="41"/>
                    </a:cubicBezTo>
                    <a:cubicBezTo>
                      <a:pt x="109" y="39"/>
                      <a:pt x="115" y="38"/>
                      <a:pt x="117" y="44"/>
                    </a:cubicBezTo>
                    <a:cubicBezTo>
                      <a:pt x="119" y="48"/>
                      <a:pt x="119" y="48"/>
                      <a:pt x="119" y="48"/>
                    </a:cubicBezTo>
                    <a:cubicBezTo>
                      <a:pt x="119" y="48"/>
                      <a:pt x="119" y="48"/>
                      <a:pt x="119" y="48"/>
                    </a:cubicBezTo>
                    <a:cubicBezTo>
                      <a:pt x="119" y="48"/>
                      <a:pt x="121" y="60"/>
                      <a:pt x="124" y="59"/>
                    </a:cubicBezTo>
                    <a:cubicBezTo>
                      <a:pt x="124" y="58"/>
                      <a:pt x="125" y="58"/>
                      <a:pt x="125" y="57"/>
                    </a:cubicBezTo>
                    <a:cubicBezTo>
                      <a:pt x="125" y="57"/>
                      <a:pt x="125" y="57"/>
                      <a:pt x="125" y="57"/>
                    </a:cubicBezTo>
                    <a:cubicBezTo>
                      <a:pt x="126" y="53"/>
                      <a:pt x="126" y="53"/>
                      <a:pt x="126" y="53"/>
                    </a:cubicBezTo>
                    <a:cubicBezTo>
                      <a:pt x="126" y="50"/>
                      <a:pt x="127" y="49"/>
                      <a:pt x="128" y="48"/>
                    </a:cubicBezTo>
                    <a:cubicBezTo>
                      <a:pt x="130" y="47"/>
                      <a:pt x="134" y="47"/>
                      <a:pt x="137" y="47"/>
                    </a:cubicBezTo>
                    <a:cubicBezTo>
                      <a:pt x="143" y="47"/>
                      <a:pt x="144" y="53"/>
                      <a:pt x="147" y="64"/>
                    </a:cubicBezTo>
                    <a:cubicBezTo>
                      <a:pt x="161" y="132"/>
                      <a:pt x="161" y="132"/>
                      <a:pt x="161" y="132"/>
                    </a:cubicBezTo>
                    <a:cubicBezTo>
                      <a:pt x="174" y="155"/>
                      <a:pt x="174" y="155"/>
                      <a:pt x="174" y="155"/>
                    </a:cubicBezTo>
                    <a:cubicBezTo>
                      <a:pt x="121" y="185"/>
                      <a:pt x="121" y="185"/>
                      <a:pt x="121" y="185"/>
                    </a:cubicBezTo>
                    <a:cubicBezTo>
                      <a:pt x="108" y="162"/>
                      <a:pt x="108" y="162"/>
                      <a:pt x="108" y="162"/>
                    </a:cubicBezTo>
                    <a:cubicBezTo>
                      <a:pt x="108" y="162"/>
                      <a:pt x="94" y="162"/>
                      <a:pt x="76" y="151"/>
                    </a:cubicBezTo>
                    <a:cubicBezTo>
                      <a:pt x="30" y="143"/>
                      <a:pt x="30" y="143"/>
                      <a:pt x="30" y="143"/>
                    </a:cubicBezTo>
                    <a:cubicBezTo>
                      <a:pt x="24" y="142"/>
                      <a:pt x="20" y="136"/>
                      <a:pt x="21" y="131"/>
                    </a:cubicBezTo>
                    <a:cubicBezTo>
                      <a:pt x="22" y="127"/>
                      <a:pt x="24" y="125"/>
                      <a:pt x="26" y="123"/>
                    </a:cubicBezTo>
                    <a:cubicBezTo>
                      <a:pt x="29" y="122"/>
                      <a:pt x="31" y="121"/>
                      <a:pt x="34" y="122"/>
                    </a:cubicBezTo>
                    <a:cubicBezTo>
                      <a:pt x="60" y="125"/>
                      <a:pt x="60" y="125"/>
                      <a:pt x="60" y="125"/>
                    </a:cubicBezTo>
                    <a:cubicBezTo>
                      <a:pt x="62" y="125"/>
                      <a:pt x="63" y="125"/>
                      <a:pt x="64" y="125"/>
                    </a:cubicBezTo>
                    <a:cubicBezTo>
                      <a:pt x="68" y="123"/>
                      <a:pt x="64" y="113"/>
                      <a:pt x="52" y="92"/>
                    </a:cubicBezTo>
                    <a:cubicBezTo>
                      <a:pt x="17" y="33"/>
                      <a:pt x="17" y="33"/>
                      <a:pt x="17" y="33"/>
                    </a:cubicBezTo>
                    <a:cubicBezTo>
                      <a:pt x="14" y="28"/>
                      <a:pt x="15" y="22"/>
                      <a:pt x="20" y="19"/>
                    </a:cubicBezTo>
                    <a:cubicBezTo>
                      <a:pt x="20" y="19"/>
                      <a:pt x="20" y="19"/>
                      <a:pt x="20" y="19"/>
                    </a:cubicBezTo>
                    <a:moveTo>
                      <a:pt x="13" y="7"/>
                    </a:moveTo>
                    <a:cubicBezTo>
                      <a:pt x="13" y="7"/>
                      <a:pt x="13" y="7"/>
                      <a:pt x="12" y="7"/>
                    </a:cubicBezTo>
                    <a:cubicBezTo>
                      <a:pt x="7" y="11"/>
                      <a:pt x="3" y="16"/>
                      <a:pt x="1" y="22"/>
                    </a:cubicBezTo>
                    <a:cubicBezTo>
                      <a:pt x="0" y="29"/>
                      <a:pt x="3" y="34"/>
                      <a:pt x="6" y="40"/>
                    </a:cubicBezTo>
                    <a:cubicBezTo>
                      <a:pt x="40" y="98"/>
                      <a:pt x="40" y="98"/>
                      <a:pt x="40" y="98"/>
                    </a:cubicBezTo>
                    <a:cubicBezTo>
                      <a:pt x="43" y="102"/>
                      <a:pt x="44" y="106"/>
                      <a:pt x="45" y="109"/>
                    </a:cubicBezTo>
                    <a:cubicBezTo>
                      <a:pt x="36" y="108"/>
                      <a:pt x="36" y="108"/>
                      <a:pt x="36" y="108"/>
                    </a:cubicBezTo>
                    <a:cubicBezTo>
                      <a:pt x="30" y="107"/>
                      <a:pt x="24" y="108"/>
                      <a:pt x="19" y="111"/>
                    </a:cubicBezTo>
                    <a:cubicBezTo>
                      <a:pt x="13" y="115"/>
                      <a:pt x="9" y="121"/>
                      <a:pt x="7" y="128"/>
                    </a:cubicBezTo>
                    <a:cubicBezTo>
                      <a:pt x="5" y="142"/>
                      <a:pt x="14" y="154"/>
                      <a:pt x="27" y="157"/>
                    </a:cubicBezTo>
                    <a:cubicBezTo>
                      <a:pt x="71" y="165"/>
                      <a:pt x="71" y="165"/>
                      <a:pt x="71" y="165"/>
                    </a:cubicBezTo>
                    <a:cubicBezTo>
                      <a:pt x="82" y="171"/>
                      <a:pt x="92" y="174"/>
                      <a:pt x="99" y="175"/>
                    </a:cubicBezTo>
                    <a:cubicBezTo>
                      <a:pt x="109" y="192"/>
                      <a:pt x="109" y="192"/>
                      <a:pt x="109" y="192"/>
                    </a:cubicBezTo>
                    <a:cubicBezTo>
                      <a:pt x="116" y="204"/>
                      <a:pt x="116" y="204"/>
                      <a:pt x="116" y="204"/>
                    </a:cubicBezTo>
                    <a:cubicBezTo>
                      <a:pt x="128" y="197"/>
                      <a:pt x="128" y="197"/>
                      <a:pt x="128" y="197"/>
                    </a:cubicBezTo>
                    <a:cubicBezTo>
                      <a:pt x="181" y="166"/>
                      <a:pt x="181" y="166"/>
                      <a:pt x="181" y="166"/>
                    </a:cubicBezTo>
                    <a:cubicBezTo>
                      <a:pt x="193" y="159"/>
                      <a:pt x="193" y="159"/>
                      <a:pt x="193" y="159"/>
                    </a:cubicBezTo>
                    <a:cubicBezTo>
                      <a:pt x="186" y="147"/>
                      <a:pt x="186" y="147"/>
                      <a:pt x="186" y="147"/>
                    </a:cubicBezTo>
                    <a:cubicBezTo>
                      <a:pt x="175" y="127"/>
                      <a:pt x="175" y="127"/>
                      <a:pt x="175" y="127"/>
                    </a:cubicBezTo>
                    <a:cubicBezTo>
                      <a:pt x="161" y="61"/>
                      <a:pt x="161" y="61"/>
                      <a:pt x="161" y="61"/>
                    </a:cubicBezTo>
                    <a:cubicBezTo>
                      <a:pt x="161" y="61"/>
                      <a:pt x="161" y="61"/>
                      <a:pt x="161" y="61"/>
                    </a:cubicBezTo>
                    <a:cubicBezTo>
                      <a:pt x="161" y="60"/>
                      <a:pt x="161" y="60"/>
                      <a:pt x="161" y="60"/>
                    </a:cubicBezTo>
                    <a:cubicBezTo>
                      <a:pt x="160" y="58"/>
                      <a:pt x="160" y="58"/>
                      <a:pt x="160" y="58"/>
                    </a:cubicBezTo>
                    <a:cubicBezTo>
                      <a:pt x="159" y="53"/>
                      <a:pt x="157" y="48"/>
                      <a:pt x="155" y="44"/>
                    </a:cubicBezTo>
                    <a:cubicBezTo>
                      <a:pt x="150" y="35"/>
                      <a:pt x="142" y="33"/>
                      <a:pt x="137" y="33"/>
                    </a:cubicBezTo>
                    <a:cubicBezTo>
                      <a:pt x="134" y="33"/>
                      <a:pt x="131" y="33"/>
                      <a:pt x="128" y="33"/>
                    </a:cubicBezTo>
                    <a:cubicBezTo>
                      <a:pt x="123" y="27"/>
                      <a:pt x="113" y="23"/>
                      <a:pt x="99" y="28"/>
                    </a:cubicBezTo>
                    <a:cubicBezTo>
                      <a:pt x="97" y="28"/>
                      <a:pt x="95" y="29"/>
                      <a:pt x="93" y="30"/>
                    </a:cubicBezTo>
                    <a:cubicBezTo>
                      <a:pt x="92" y="31"/>
                      <a:pt x="90" y="32"/>
                      <a:pt x="89" y="33"/>
                    </a:cubicBezTo>
                    <a:cubicBezTo>
                      <a:pt x="84" y="30"/>
                      <a:pt x="76" y="30"/>
                      <a:pt x="68" y="35"/>
                    </a:cubicBezTo>
                    <a:cubicBezTo>
                      <a:pt x="67" y="35"/>
                      <a:pt x="64" y="37"/>
                      <a:pt x="63" y="38"/>
                    </a:cubicBezTo>
                    <a:cubicBezTo>
                      <a:pt x="61" y="39"/>
                      <a:pt x="60" y="40"/>
                      <a:pt x="59" y="41"/>
                    </a:cubicBezTo>
                    <a:cubicBezTo>
                      <a:pt x="52" y="30"/>
                      <a:pt x="46" y="19"/>
                      <a:pt x="44" y="17"/>
                    </a:cubicBezTo>
                    <a:cubicBezTo>
                      <a:pt x="44" y="16"/>
                      <a:pt x="44" y="16"/>
                      <a:pt x="44" y="16"/>
                    </a:cubicBezTo>
                    <a:cubicBezTo>
                      <a:pt x="44" y="16"/>
                      <a:pt x="44" y="16"/>
                      <a:pt x="44" y="16"/>
                    </a:cubicBezTo>
                    <a:cubicBezTo>
                      <a:pt x="37" y="5"/>
                      <a:pt x="25" y="0"/>
                      <a:pt x="13" y="7"/>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79" name="Freeform 40"/>
              <p:cNvSpPr>
                <a:spLocks noEditPoints="1"/>
              </p:cNvSpPr>
              <p:nvPr/>
            </p:nvSpPr>
            <p:spPr bwMode="auto">
              <a:xfrm rot="4136281">
                <a:off x="8327172" y="6034619"/>
                <a:ext cx="676275" cy="749300"/>
              </a:xfrm>
              <a:custGeom>
                <a:avLst/>
                <a:gdLst>
                  <a:gd name="T0" fmla="*/ 96 w 180"/>
                  <a:gd name="T1" fmla="*/ 21 h 199"/>
                  <a:gd name="T2" fmla="*/ 104 w 180"/>
                  <a:gd name="T3" fmla="*/ 88 h 199"/>
                  <a:gd name="T4" fmla="*/ 116 w 180"/>
                  <a:gd name="T5" fmla="*/ 33 h 199"/>
                  <a:gd name="T6" fmla="*/ 127 w 180"/>
                  <a:gd name="T7" fmla="*/ 26 h 199"/>
                  <a:gd name="T8" fmla="*/ 126 w 180"/>
                  <a:gd name="T9" fmla="*/ 87 h 199"/>
                  <a:gd name="T10" fmla="*/ 126 w 180"/>
                  <a:gd name="T11" fmla="*/ 87 h 199"/>
                  <a:gd name="T12" fmla="*/ 129 w 180"/>
                  <a:gd name="T13" fmla="*/ 94 h 199"/>
                  <a:gd name="T14" fmla="*/ 132 w 180"/>
                  <a:gd name="T15" fmla="*/ 91 h 199"/>
                  <a:gd name="T16" fmla="*/ 155 w 180"/>
                  <a:gd name="T17" fmla="*/ 54 h 199"/>
                  <a:gd name="T18" fmla="*/ 163 w 180"/>
                  <a:gd name="T19" fmla="*/ 69 h 199"/>
                  <a:gd name="T20" fmla="*/ 120 w 180"/>
                  <a:gd name="T21" fmla="*/ 170 h 199"/>
                  <a:gd name="T22" fmla="*/ 68 w 180"/>
                  <a:gd name="T23" fmla="*/ 187 h 199"/>
                  <a:gd name="T24" fmla="*/ 47 w 180"/>
                  <a:gd name="T25" fmla="*/ 147 h 199"/>
                  <a:gd name="T26" fmla="*/ 15 w 180"/>
                  <a:gd name="T27" fmla="*/ 107 h 199"/>
                  <a:gd name="T28" fmla="*/ 28 w 180"/>
                  <a:gd name="T29" fmla="*/ 106 h 199"/>
                  <a:gd name="T30" fmla="*/ 52 w 180"/>
                  <a:gd name="T31" fmla="*/ 122 h 199"/>
                  <a:gd name="T32" fmla="*/ 39 w 180"/>
                  <a:gd name="T33" fmla="*/ 42 h 199"/>
                  <a:gd name="T34" fmla="*/ 48 w 180"/>
                  <a:gd name="T35" fmla="*/ 29 h 199"/>
                  <a:gd name="T36" fmla="*/ 72 w 180"/>
                  <a:gd name="T37" fmla="*/ 85 h 199"/>
                  <a:gd name="T38" fmla="*/ 79 w 180"/>
                  <a:gd name="T39" fmla="*/ 94 h 199"/>
                  <a:gd name="T40" fmla="*/ 77 w 180"/>
                  <a:gd name="T41" fmla="*/ 23 h 199"/>
                  <a:gd name="T42" fmla="*/ 86 w 180"/>
                  <a:gd name="T43" fmla="*/ 13 h 199"/>
                  <a:gd name="T44" fmla="*/ 85 w 180"/>
                  <a:gd name="T45" fmla="*/ 0 h 199"/>
                  <a:gd name="T46" fmla="*/ 65 w 180"/>
                  <a:gd name="T47" fmla="*/ 24 h 199"/>
                  <a:gd name="T48" fmla="*/ 42 w 180"/>
                  <a:gd name="T49" fmla="*/ 18 h 199"/>
                  <a:gd name="T50" fmla="*/ 28 w 180"/>
                  <a:gd name="T51" fmla="*/ 45 h 199"/>
                  <a:gd name="T52" fmla="*/ 45 w 180"/>
                  <a:gd name="T53" fmla="*/ 103 h 199"/>
                  <a:gd name="T54" fmla="*/ 22 w 180"/>
                  <a:gd name="T55" fmla="*/ 91 h 199"/>
                  <a:gd name="T56" fmla="*/ 5 w 180"/>
                  <a:gd name="T57" fmla="*/ 99 h 199"/>
                  <a:gd name="T58" fmla="*/ 8 w 180"/>
                  <a:gd name="T59" fmla="*/ 129 h 199"/>
                  <a:gd name="T60" fmla="*/ 55 w 180"/>
                  <a:gd name="T61" fmla="*/ 175 h 199"/>
                  <a:gd name="T62" fmla="*/ 56 w 180"/>
                  <a:gd name="T63" fmla="*/ 199 h 199"/>
                  <a:gd name="T64" fmla="*/ 119 w 180"/>
                  <a:gd name="T65" fmla="*/ 199 h 199"/>
                  <a:gd name="T66" fmla="*/ 132 w 180"/>
                  <a:gd name="T67" fmla="*/ 187 h 199"/>
                  <a:gd name="T68" fmla="*/ 148 w 180"/>
                  <a:gd name="T69" fmla="*/ 129 h 199"/>
                  <a:gd name="T70" fmla="*/ 166 w 180"/>
                  <a:gd name="T71" fmla="*/ 45 h 199"/>
                  <a:gd name="T72" fmla="*/ 146 w 180"/>
                  <a:gd name="T73" fmla="*/ 44 h 199"/>
                  <a:gd name="T74" fmla="*/ 129 w 180"/>
                  <a:gd name="T75" fmla="*/ 14 h 199"/>
                  <a:gd name="T76" fmla="*/ 108 w 180"/>
                  <a:gd name="T77" fmla="*/ 22 h 199"/>
                  <a:gd name="T78" fmla="*/ 86 w 180"/>
                  <a:gd name="T79"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 h="199">
                    <a:moveTo>
                      <a:pt x="86" y="13"/>
                    </a:moveTo>
                    <a:cubicBezTo>
                      <a:pt x="91" y="13"/>
                      <a:pt x="95" y="16"/>
                      <a:pt x="96" y="21"/>
                    </a:cubicBezTo>
                    <a:cubicBezTo>
                      <a:pt x="101" y="83"/>
                      <a:pt x="101" y="83"/>
                      <a:pt x="101" y="83"/>
                    </a:cubicBezTo>
                    <a:cubicBezTo>
                      <a:pt x="102" y="87"/>
                      <a:pt x="103" y="88"/>
                      <a:pt x="104" y="88"/>
                    </a:cubicBezTo>
                    <a:cubicBezTo>
                      <a:pt x="106" y="88"/>
                      <a:pt x="107" y="84"/>
                      <a:pt x="107" y="84"/>
                    </a:cubicBezTo>
                    <a:cubicBezTo>
                      <a:pt x="116" y="33"/>
                      <a:pt x="116" y="33"/>
                      <a:pt x="116" y="33"/>
                    </a:cubicBezTo>
                    <a:cubicBezTo>
                      <a:pt x="117" y="29"/>
                      <a:pt x="121" y="26"/>
                      <a:pt x="126" y="26"/>
                    </a:cubicBezTo>
                    <a:cubicBezTo>
                      <a:pt x="126" y="26"/>
                      <a:pt x="127" y="26"/>
                      <a:pt x="127" y="26"/>
                    </a:cubicBezTo>
                    <a:cubicBezTo>
                      <a:pt x="132" y="27"/>
                      <a:pt x="136" y="32"/>
                      <a:pt x="135" y="37"/>
                    </a:cubicBezTo>
                    <a:cubicBezTo>
                      <a:pt x="126" y="87"/>
                      <a:pt x="126" y="87"/>
                      <a:pt x="126" y="87"/>
                    </a:cubicBezTo>
                    <a:cubicBezTo>
                      <a:pt x="126" y="87"/>
                      <a:pt x="126" y="87"/>
                      <a:pt x="126" y="87"/>
                    </a:cubicBezTo>
                    <a:cubicBezTo>
                      <a:pt x="126" y="87"/>
                      <a:pt x="126" y="87"/>
                      <a:pt x="126" y="87"/>
                    </a:cubicBezTo>
                    <a:cubicBezTo>
                      <a:pt x="126" y="87"/>
                      <a:pt x="126" y="87"/>
                      <a:pt x="126" y="87"/>
                    </a:cubicBezTo>
                    <a:cubicBezTo>
                      <a:pt x="126" y="87"/>
                      <a:pt x="126" y="94"/>
                      <a:pt x="129" y="94"/>
                    </a:cubicBezTo>
                    <a:cubicBezTo>
                      <a:pt x="129" y="94"/>
                      <a:pt x="131" y="93"/>
                      <a:pt x="132" y="91"/>
                    </a:cubicBezTo>
                    <a:cubicBezTo>
                      <a:pt x="132" y="91"/>
                      <a:pt x="132" y="91"/>
                      <a:pt x="132" y="91"/>
                    </a:cubicBezTo>
                    <a:cubicBezTo>
                      <a:pt x="147" y="59"/>
                      <a:pt x="147" y="59"/>
                      <a:pt x="147" y="59"/>
                    </a:cubicBezTo>
                    <a:cubicBezTo>
                      <a:pt x="149" y="56"/>
                      <a:pt x="152" y="54"/>
                      <a:pt x="155" y="54"/>
                    </a:cubicBezTo>
                    <a:cubicBezTo>
                      <a:pt x="157" y="54"/>
                      <a:pt x="158" y="55"/>
                      <a:pt x="160" y="56"/>
                    </a:cubicBezTo>
                    <a:cubicBezTo>
                      <a:pt x="164" y="58"/>
                      <a:pt x="166" y="64"/>
                      <a:pt x="163" y="69"/>
                    </a:cubicBezTo>
                    <a:cubicBezTo>
                      <a:pt x="136" y="125"/>
                      <a:pt x="136" y="125"/>
                      <a:pt x="136" y="125"/>
                    </a:cubicBezTo>
                    <a:cubicBezTo>
                      <a:pt x="136" y="125"/>
                      <a:pt x="130" y="150"/>
                      <a:pt x="120" y="170"/>
                    </a:cubicBezTo>
                    <a:cubicBezTo>
                      <a:pt x="119" y="187"/>
                      <a:pt x="119" y="187"/>
                      <a:pt x="119" y="187"/>
                    </a:cubicBezTo>
                    <a:cubicBezTo>
                      <a:pt x="68" y="187"/>
                      <a:pt x="68" y="187"/>
                      <a:pt x="68" y="187"/>
                    </a:cubicBezTo>
                    <a:cubicBezTo>
                      <a:pt x="68" y="169"/>
                      <a:pt x="68" y="169"/>
                      <a:pt x="68" y="169"/>
                    </a:cubicBezTo>
                    <a:cubicBezTo>
                      <a:pt x="68" y="169"/>
                      <a:pt x="56" y="163"/>
                      <a:pt x="47" y="147"/>
                    </a:cubicBezTo>
                    <a:cubicBezTo>
                      <a:pt x="16" y="120"/>
                      <a:pt x="16" y="120"/>
                      <a:pt x="16" y="120"/>
                    </a:cubicBezTo>
                    <a:cubicBezTo>
                      <a:pt x="12" y="117"/>
                      <a:pt x="11" y="111"/>
                      <a:pt x="15" y="107"/>
                    </a:cubicBezTo>
                    <a:cubicBezTo>
                      <a:pt x="17" y="105"/>
                      <a:pt x="19" y="103"/>
                      <a:pt x="22" y="103"/>
                    </a:cubicBezTo>
                    <a:cubicBezTo>
                      <a:pt x="24" y="103"/>
                      <a:pt x="26" y="104"/>
                      <a:pt x="28" y="106"/>
                    </a:cubicBezTo>
                    <a:cubicBezTo>
                      <a:pt x="46" y="120"/>
                      <a:pt x="46" y="120"/>
                      <a:pt x="46" y="120"/>
                    </a:cubicBezTo>
                    <a:cubicBezTo>
                      <a:pt x="48" y="121"/>
                      <a:pt x="50" y="122"/>
                      <a:pt x="52" y="122"/>
                    </a:cubicBezTo>
                    <a:cubicBezTo>
                      <a:pt x="58" y="122"/>
                      <a:pt x="62" y="115"/>
                      <a:pt x="55" y="91"/>
                    </a:cubicBezTo>
                    <a:cubicBezTo>
                      <a:pt x="39" y="42"/>
                      <a:pt x="39" y="42"/>
                      <a:pt x="39" y="42"/>
                    </a:cubicBezTo>
                    <a:cubicBezTo>
                      <a:pt x="38" y="37"/>
                      <a:pt x="41" y="31"/>
                      <a:pt x="46" y="30"/>
                    </a:cubicBezTo>
                    <a:cubicBezTo>
                      <a:pt x="47" y="29"/>
                      <a:pt x="48" y="29"/>
                      <a:pt x="48" y="29"/>
                    </a:cubicBezTo>
                    <a:cubicBezTo>
                      <a:pt x="52" y="29"/>
                      <a:pt x="56" y="32"/>
                      <a:pt x="57" y="36"/>
                    </a:cubicBezTo>
                    <a:cubicBezTo>
                      <a:pt x="72" y="85"/>
                      <a:pt x="72" y="85"/>
                      <a:pt x="72" y="85"/>
                    </a:cubicBezTo>
                    <a:cubicBezTo>
                      <a:pt x="73" y="85"/>
                      <a:pt x="73" y="85"/>
                      <a:pt x="73" y="86"/>
                    </a:cubicBezTo>
                    <a:cubicBezTo>
                      <a:pt x="74" y="89"/>
                      <a:pt x="77" y="94"/>
                      <a:pt x="79" y="94"/>
                    </a:cubicBezTo>
                    <a:cubicBezTo>
                      <a:pt x="81" y="94"/>
                      <a:pt x="82" y="91"/>
                      <a:pt x="82" y="83"/>
                    </a:cubicBezTo>
                    <a:cubicBezTo>
                      <a:pt x="77" y="23"/>
                      <a:pt x="77" y="23"/>
                      <a:pt x="77" y="23"/>
                    </a:cubicBezTo>
                    <a:cubicBezTo>
                      <a:pt x="77" y="18"/>
                      <a:pt x="80" y="13"/>
                      <a:pt x="86" y="13"/>
                    </a:cubicBezTo>
                    <a:cubicBezTo>
                      <a:pt x="86" y="13"/>
                      <a:pt x="86" y="13"/>
                      <a:pt x="86" y="13"/>
                    </a:cubicBezTo>
                    <a:moveTo>
                      <a:pt x="86" y="0"/>
                    </a:moveTo>
                    <a:cubicBezTo>
                      <a:pt x="86" y="0"/>
                      <a:pt x="85" y="0"/>
                      <a:pt x="85" y="0"/>
                    </a:cubicBezTo>
                    <a:cubicBezTo>
                      <a:pt x="73" y="1"/>
                      <a:pt x="64" y="12"/>
                      <a:pt x="65" y="24"/>
                    </a:cubicBezTo>
                    <a:cubicBezTo>
                      <a:pt x="65" y="24"/>
                      <a:pt x="65" y="24"/>
                      <a:pt x="65" y="24"/>
                    </a:cubicBezTo>
                    <a:cubicBezTo>
                      <a:pt x="61" y="20"/>
                      <a:pt x="55" y="17"/>
                      <a:pt x="48" y="17"/>
                    </a:cubicBezTo>
                    <a:cubicBezTo>
                      <a:pt x="46" y="17"/>
                      <a:pt x="44" y="17"/>
                      <a:pt x="42" y="18"/>
                    </a:cubicBezTo>
                    <a:cubicBezTo>
                      <a:pt x="36" y="20"/>
                      <a:pt x="32" y="23"/>
                      <a:pt x="29" y="29"/>
                    </a:cubicBezTo>
                    <a:cubicBezTo>
                      <a:pt x="26" y="34"/>
                      <a:pt x="26" y="40"/>
                      <a:pt x="28" y="45"/>
                    </a:cubicBezTo>
                    <a:cubicBezTo>
                      <a:pt x="43" y="94"/>
                      <a:pt x="43" y="94"/>
                      <a:pt x="43" y="94"/>
                    </a:cubicBezTo>
                    <a:cubicBezTo>
                      <a:pt x="44" y="98"/>
                      <a:pt x="45" y="101"/>
                      <a:pt x="45" y="103"/>
                    </a:cubicBezTo>
                    <a:cubicBezTo>
                      <a:pt x="36" y="96"/>
                      <a:pt x="36" y="96"/>
                      <a:pt x="36" y="96"/>
                    </a:cubicBezTo>
                    <a:cubicBezTo>
                      <a:pt x="32" y="93"/>
                      <a:pt x="27" y="91"/>
                      <a:pt x="22" y="91"/>
                    </a:cubicBezTo>
                    <a:cubicBezTo>
                      <a:pt x="22" y="91"/>
                      <a:pt x="22" y="91"/>
                      <a:pt x="22" y="91"/>
                    </a:cubicBezTo>
                    <a:cubicBezTo>
                      <a:pt x="16" y="91"/>
                      <a:pt x="10" y="94"/>
                      <a:pt x="5" y="99"/>
                    </a:cubicBezTo>
                    <a:cubicBezTo>
                      <a:pt x="2" y="103"/>
                      <a:pt x="0" y="109"/>
                      <a:pt x="0" y="115"/>
                    </a:cubicBezTo>
                    <a:cubicBezTo>
                      <a:pt x="1" y="120"/>
                      <a:pt x="4" y="126"/>
                      <a:pt x="8" y="129"/>
                    </a:cubicBezTo>
                    <a:cubicBezTo>
                      <a:pt x="38" y="155"/>
                      <a:pt x="38" y="155"/>
                      <a:pt x="38" y="155"/>
                    </a:cubicBezTo>
                    <a:cubicBezTo>
                      <a:pt x="44" y="165"/>
                      <a:pt x="51" y="171"/>
                      <a:pt x="55" y="175"/>
                    </a:cubicBezTo>
                    <a:cubicBezTo>
                      <a:pt x="56" y="187"/>
                      <a:pt x="56" y="187"/>
                      <a:pt x="56" y="187"/>
                    </a:cubicBezTo>
                    <a:cubicBezTo>
                      <a:pt x="56" y="199"/>
                      <a:pt x="56" y="199"/>
                      <a:pt x="56" y="199"/>
                    </a:cubicBezTo>
                    <a:cubicBezTo>
                      <a:pt x="68" y="199"/>
                      <a:pt x="68" y="199"/>
                      <a:pt x="68" y="199"/>
                    </a:cubicBezTo>
                    <a:cubicBezTo>
                      <a:pt x="119" y="199"/>
                      <a:pt x="119" y="199"/>
                      <a:pt x="119" y="199"/>
                    </a:cubicBezTo>
                    <a:cubicBezTo>
                      <a:pt x="132" y="199"/>
                      <a:pt x="132" y="199"/>
                      <a:pt x="132" y="199"/>
                    </a:cubicBezTo>
                    <a:cubicBezTo>
                      <a:pt x="132" y="187"/>
                      <a:pt x="132" y="187"/>
                      <a:pt x="132" y="187"/>
                    </a:cubicBezTo>
                    <a:cubicBezTo>
                      <a:pt x="132" y="173"/>
                      <a:pt x="132" y="173"/>
                      <a:pt x="132" y="173"/>
                    </a:cubicBezTo>
                    <a:cubicBezTo>
                      <a:pt x="141" y="155"/>
                      <a:pt x="147" y="135"/>
                      <a:pt x="148" y="129"/>
                    </a:cubicBezTo>
                    <a:cubicBezTo>
                      <a:pt x="174" y="74"/>
                      <a:pt x="174" y="74"/>
                      <a:pt x="174" y="74"/>
                    </a:cubicBezTo>
                    <a:cubicBezTo>
                      <a:pt x="180" y="64"/>
                      <a:pt x="176" y="51"/>
                      <a:pt x="166" y="45"/>
                    </a:cubicBezTo>
                    <a:cubicBezTo>
                      <a:pt x="163" y="43"/>
                      <a:pt x="159" y="42"/>
                      <a:pt x="155" y="42"/>
                    </a:cubicBezTo>
                    <a:cubicBezTo>
                      <a:pt x="152" y="42"/>
                      <a:pt x="149" y="42"/>
                      <a:pt x="146" y="44"/>
                    </a:cubicBezTo>
                    <a:cubicBezTo>
                      <a:pt x="147" y="39"/>
                      <a:pt x="147" y="39"/>
                      <a:pt x="147" y="39"/>
                    </a:cubicBezTo>
                    <a:cubicBezTo>
                      <a:pt x="149" y="27"/>
                      <a:pt x="141" y="16"/>
                      <a:pt x="129" y="14"/>
                    </a:cubicBezTo>
                    <a:cubicBezTo>
                      <a:pt x="128" y="13"/>
                      <a:pt x="127" y="13"/>
                      <a:pt x="126" y="13"/>
                    </a:cubicBezTo>
                    <a:cubicBezTo>
                      <a:pt x="119" y="13"/>
                      <a:pt x="112" y="17"/>
                      <a:pt x="108" y="22"/>
                    </a:cubicBezTo>
                    <a:cubicBezTo>
                      <a:pt x="108" y="20"/>
                      <a:pt x="108" y="20"/>
                      <a:pt x="108" y="20"/>
                    </a:cubicBezTo>
                    <a:cubicBezTo>
                      <a:pt x="107" y="9"/>
                      <a:pt x="98" y="0"/>
                      <a:pt x="86" y="0"/>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80" name="Freeform 41"/>
              <p:cNvSpPr>
                <a:spLocks noEditPoints="1"/>
              </p:cNvSpPr>
              <p:nvPr/>
            </p:nvSpPr>
            <p:spPr bwMode="auto">
              <a:xfrm rot="17800658">
                <a:off x="3482341" y="5497816"/>
                <a:ext cx="692150" cy="752475"/>
              </a:xfrm>
              <a:custGeom>
                <a:avLst/>
                <a:gdLst>
                  <a:gd name="T0" fmla="*/ 132 w 184"/>
                  <a:gd name="T1" fmla="*/ 44 h 200"/>
                  <a:gd name="T2" fmla="*/ 52 w 184"/>
                  <a:gd name="T3" fmla="*/ 44 h 200"/>
                  <a:gd name="T4" fmla="*/ 52 w 184"/>
                  <a:gd name="T5" fmla="*/ 25 h 200"/>
                  <a:gd name="T6" fmla="*/ 132 w 184"/>
                  <a:gd name="T7" fmla="*/ 25 h 200"/>
                  <a:gd name="T8" fmla="*/ 132 w 184"/>
                  <a:gd name="T9" fmla="*/ 44 h 200"/>
                  <a:gd name="T10" fmla="*/ 52 w 184"/>
                  <a:gd name="T11" fmla="*/ 0 h 200"/>
                  <a:gd name="T12" fmla="*/ 132 w 184"/>
                  <a:gd name="T13" fmla="*/ 0 h 200"/>
                  <a:gd name="T14" fmla="*/ 132 w 184"/>
                  <a:gd name="T15" fmla="*/ 16 h 200"/>
                  <a:gd name="T16" fmla="*/ 52 w 184"/>
                  <a:gd name="T17" fmla="*/ 16 h 200"/>
                  <a:gd name="T18" fmla="*/ 52 w 184"/>
                  <a:gd name="T19" fmla="*/ 0 h 200"/>
                  <a:gd name="T20" fmla="*/ 52 w 184"/>
                  <a:gd name="T21" fmla="*/ 52 h 200"/>
                  <a:gd name="T22" fmla="*/ 132 w 184"/>
                  <a:gd name="T23" fmla="*/ 52 h 200"/>
                  <a:gd name="T24" fmla="*/ 132 w 184"/>
                  <a:gd name="T25" fmla="*/ 85 h 200"/>
                  <a:gd name="T26" fmla="*/ 184 w 184"/>
                  <a:gd name="T27" fmla="*/ 85 h 200"/>
                  <a:gd name="T28" fmla="*/ 92 w 184"/>
                  <a:gd name="T29" fmla="*/ 162 h 200"/>
                  <a:gd name="T30" fmla="*/ 0 w 184"/>
                  <a:gd name="T31" fmla="*/ 85 h 200"/>
                  <a:gd name="T32" fmla="*/ 52 w 184"/>
                  <a:gd name="T33" fmla="*/ 85 h 200"/>
                  <a:gd name="T34" fmla="*/ 52 w 184"/>
                  <a:gd name="T35" fmla="*/ 52 h 200"/>
                  <a:gd name="T36" fmla="*/ 9 w 184"/>
                  <a:gd name="T37" fmla="*/ 168 h 200"/>
                  <a:gd name="T38" fmla="*/ 174 w 184"/>
                  <a:gd name="T39" fmla="*/ 168 h 200"/>
                  <a:gd name="T40" fmla="*/ 183 w 184"/>
                  <a:gd name="T41" fmla="*/ 177 h 200"/>
                  <a:gd name="T42" fmla="*/ 183 w 184"/>
                  <a:gd name="T43" fmla="*/ 191 h 200"/>
                  <a:gd name="T44" fmla="*/ 174 w 184"/>
                  <a:gd name="T45" fmla="*/ 200 h 200"/>
                  <a:gd name="T46" fmla="*/ 9 w 184"/>
                  <a:gd name="T47" fmla="*/ 200 h 200"/>
                  <a:gd name="T48" fmla="*/ 0 w 184"/>
                  <a:gd name="T49" fmla="*/ 191 h 200"/>
                  <a:gd name="T50" fmla="*/ 0 w 184"/>
                  <a:gd name="T51" fmla="*/ 177 h 200"/>
                  <a:gd name="T52" fmla="*/ 9 w 184"/>
                  <a:gd name="T53" fmla="*/ 16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200">
                    <a:moveTo>
                      <a:pt x="132" y="44"/>
                    </a:moveTo>
                    <a:cubicBezTo>
                      <a:pt x="52" y="44"/>
                      <a:pt x="52" y="44"/>
                      <a:pt x="52" y="44"/>
                    </a:cubicBezTo>
                    <a:cubicBezTo>
                      <a:pt x="52" y="25"/>
                      <a:pt x="52" y="25"/>
                      <a:pt x="52" y="25"/>
                    </a:cubicBezTo>
                    <a:cubicBezTo>
                      <a:pt x="132" y="25"/>
                      <a:pt x="132" y="25"/>
                      <a:pt x="132" y="25"/>
                    </a:cubicBezTo>
                    <a:lnTo>
                      <a:pt x="132" y="44"/>
                    </a:lnTo>
                    <a:close/>
                    <a:moveTo>
                      <a:pt x="52" y="0"/>
                    </a:moveTo>
                    <a:cubicBezTo>
                      <a:pt x="132" y="0"/>
                      <a:pt x="132" y="0"/>
                      <a:pt x="132" y="0"/>
                    </a:cubicBezTo>
                    <a:cubicBezTo>
                      <a:pt x="132" y="16"/>
                      <a:pt x="132" y="16"/>
                      <a:pt x="132" y="16"/>
                    </a:cubicBezTo>
                    <a:cubicBezTo>
                      <a:pt x="52" y="16"/>
                      <a:pt x="52" y="16"/>
                      <a:pt x="52" y="16"/>
                    </a:cubicBezTo>
                    <a:lnTo>
                      <a:pt x="52" y="0"/>
                    </a:lnTo>
                    <a:close/>
                    <a:moveTo>
                      <a:pt x="52" y="52"/>
                    </a:moveTo>
                    <a:cubicBezTo>
                      <a:pt x="132" y="52"/>
                      <a:pt x="132" y="52"/>
                      <a:pt x="132" y="52"/>
                    </a:cubicBezTo>
                    <a:cubicBezTo>
                      <a:pt x="132" y="85"/>
                      <a:pt x="132" y="85"/>
                      <a:pt x="132" y="85"/>
                    </a:cubicBezTo>
                    <a:cubicBezTo>
                      <a:pt x="184" y="85"/>
                      <a:pt x="184" y="85"/>
                      <a:pt x="184" y="85"/>
                    </a:cubicBezTo>
                    <a:cubicBezTo>
                      <a:pt x="92" y="162"/>
                      <a:pt x="92" y="162"/>
                      <a:pt x="92" y="162"/>
                    </a:cubicBezTo>
                    <a:cubicBezTo>
                      <a:pt x="0" y="85"/>
                      <a:pt x="0" y="85"/>
                      <a:pt x="0" y="85"/>
                    </a:cubicBezTo>
                    <a:cubicBezTo>
                      <a:pt x="52" y="85"/>
                      <a:pt x="52" y="85"/>
                      <a:pt x="52" y="85"/>
                    </a:cubicBezTo>
                    <a:lnTo>
                      <a:pt x="52" y="52"/>
                    </a:lnTo>
                    <a:close/>
                    <a:moveTo>
                      <a:pt x="9" y="168"/>
                    </a:moveTo>
                    <a:cubicBezTo>
                      <a:pt x="174" y="168"/>
                      <a:pt x="174" y="168"/>
                      <a:pt x="174" y="168"/>
                    </a:cubicBezTo>
                    <a:cubicBezTo>
                      <a:pt x="179" y="168"/>
                      <a:pt x="183" y="172"/>
                      <a:pt x="183" y="177"/>
                    </a:cubicBezTo>
                    <a:cubicBezTo>
                      <a:pt x="183" y="191"/>
                      <a:pt x="183" y="191"/>
                      <a:pt x="183" y="191"/>
                    </a:cubicBezTo>
                    <a:cubicBezTo>
                      <a:pt x="183" y="196"/>
                      <a:pt x="179" y="200"/>
                      <a:pt x="174" y="200"/>
                    </a:cubicBezTo>
                    <a:cubicBezTo>
                      <a:pt x="9" y="200"/>
                      <a:pt x="9" y="200"/>
                      <a:pt x="9" y="200"/>
                    </a:cubicBezTo>
                    <a:cubicBezTo>
                      <a:pt x="4" y="200"/>
                      <a:pt x="0" y="196"/>
                      <a:pt x="0" y="191"/>
                    </a:cubicBezTo>
                    <a:cubicBezTo>
                      <a:pt x="0" y="177"/>
                      <a:pt x="0" y="177"/>
                      <a:pt x="0" y="177"/>
                    </a:cubicBezTo>
                    <a:cubicBezTo>
                      <a:pt x="0" y="172"/>
                      <a:pt x="4" y="168"/>
                      <a:pt x="9" y="168"/>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81" name="Freeform 42"/>
              <p:cNvSpPr>
                <a:spLocks noEditPoints="1"/>
              </p:cNvSpPr>
              <p:nvPr/>
            </p:nvSpPr>
            <p:spPr bwMode="auto">
              <a:xfrm>
                <a:off x="8252166" y="5001604"/>
                <a:ext cx="736600" cy="738188"/>
              </a:xfrm>
              <a:custGeom>
                <a:avLst/>
                <a:gdLst>
                  <a:gd name="T0" fmla="*/ 195 w 196"/>
                  <a:gd name="T1" fmla="*/ 194 h 196"/>
                  <a:gd name="T2" fmla="*/ 190 w 196"/>
                  <a:gd name="T3" fmla="*/ 196 h 196"/>
                  <a:gd name="T4" fmla="*/ 118 w 196"/>
                  <a:gd name="T5" fmla="*/ 196 h 196"/>
                  <a:gd name="T6" fmla="*/ 113 w 196"/>
                  <a:gd name="T7" fmla="*/ 194 h 196"/>
                  <a:gd name="T8" fmla="*/ 112 w 196"/>
                  <a:gd name="T9" fmla="*/ 192 h 196"/>
                  <a:gd name="T10" fmla="*/ 113 w 196"/>
                  <a:gd name="T11" fmla="*/ 185 h 196"/>
                  <a:gd name="T12" fmla="*/ 135 w 196"/>
                  <a:gd name="T13" fmla="*/ 169 h 196"/>
                  <a:gd name="T14" fmla="*/ 103 w 196"/>
                  <a:gd name="T15" fmla="*/ 136 h 196"/>
                  <a:gd name="T16" fmla="*/ 103 w 196"/>
                  <a:gd name="T17" fmla="*/ 136 h 196"/>
                  <a:gd name="T18" fmla="*/ 103 w 196"/>
                  <a:gd name="T19" fmla="*/ 136 h 196"/>
                  <a:gd name="T20" fmla="*/ 103 w 196"/>
                  <a:gd name="T21" fmla="*/ 102 h 196"/>
                  <a:gd name="T22" fmla="*/ 136 w 196"/>
                  <a:gd name="T23" fmla="*/ 102 h 196"/>
                  <a:gd name="T24" fmla="*/ 137 w 196"/>
                  <a:gd name="T25" fmla="*/ 103 h 196"/>
                  <a:gd name="T26" fmla="*/ 137 w 196"/>
                  <a:gd name="T27" fmla="*/ 103 h 196"/>
                  <a:gd name="T28" fmla="*/ 169 w 196"/>
                  <a:gd name="T29" fmla="*/ 135 h 196"/>
                  <a:gd name="T30" fmla="*/ 186 w 196"/>
                  <a:gd name="T31" fmla="*/ 113 h 196"/>
                  <a:gd name="T32" fmla="*/ 192 w 196"/>
                  <a:gd name="T33" fmla="*/ 112 h 196"/>
                  <a:gd name="T34" fmla="*/ 196 w 196"/>
                  <a:gd name="T35" fmla="*/ 118 h 196"/>
                  <a:gd name="T36" fmla="*/ 196 w 196"/>
                  <a:gd name="T37" fmla="*/ 190 h 196"/>
                  <a:gd name="T38" fmla="*/ 195 w 196"/>
                  <a:gd name="T39" fmla="*/ 194 h 196"/>
                  <a:gd name="T40" fmla="*/ 60 w 196"/>
                  <a:gd name="T41" fmla="*/ 94 h 196"/>
                  <a:gd name="T42" fmla="*/ 59 w 196"/>
                  <a:gd name="T43" fmla="*/ 94 h 196"/>
                  <a:gd name="T44" fmla="*/ 59 w 196"/>
                  <a:gd name="T45" fmla="*/ 94 h 196"/>
                  <a:gd name="T46" fmla="*/ 27 w 196"/>
                  <a:gd name="T47" fmla="*/ 61 h 196"/>
                  <a:gd name="T48" fmla="*/ 10 w 196"/>
                  <a:gd name="T49" fmla="*/ 83 h 196"/>
                  <a:gd name="T50" fmla="*/ 3 w 196"/>
                  <a:gd name="T51" fmla="*/ 85 h 196"/>
                  <a:gd name="T52" fmla="*/ 0 w 196"/>
                  <a:gd name="T53" fmla="*/ 79 h 196"/>
                  <a:gd name="T54" fmla="*/ 0 w 196"/>
                  <a:gd name="T55" fmla="*/ 7 h 196"/>
                  <a:gd name="T56" fmla="*/ 1 w 196"/>
                  <a:gd name="T57" fmla="*/ 2 h 196"/>
                  <a:gd name="T58" fmla="*/ 6 w 196"/>
                  <a:gd name="T59" fmla="*/ 0 h 196"/>
                  <a:gd name="T60" fmla="*/ 78 w 196"/>
                  <a:gd name="T61" fmla="*/ 0 h 196"/>
                  <a:gd name="T62" fmla="*/ 82 w 196"/>
                  <a:gd name="T63" fmla="*/ 2 h 196"/>
                  <a:gd name="T64" fmla="*/ 84 w 196"/>
                  <a:gd name="T65" fmla="*/ 4 h 196"/>
                  <a:gd name="T66" fmla="*/ 82 w 196"/>
                  <a:gd name="T67" fmla="*/ 11 h 196"/>
                  <a:gd name="T68" fmla="*/ 58 w 196"/>
                  <a:gd name="T69" fmla="*/ 27 h 196"/>
                  <a:gd name="T70" fmla="*/ 93 w 196"/>
                  <a:gd name="T71" fmla="*/ 60 h 196"/>
                  <a:gd name="T72" fmla="*/ 93 w 196"/>
                  <a:gd name="T73" fmla="*/ 60 h 196"/>
                  <a:gd name="T74" fmla="*/ 93 w 196"/>
                  <a:gd name="T75" fmla="*/ 60 h 196"/>
                  <a:gd name="T76" fmla="*/ 91 w 196"/>
                  <a:gd name="T77" fmla="*/ 94 h 196"/>
                  <a:gd name="T78" fmla="*/ 60 w 196"/>
                  <a:gd name="T79" fmla="*/ 9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196">
                    <a:moveTo>
                      <a:pt x="195" y="194"/>
                    </a:moveTo>
                    <a:cubicBezTo>
                      <a:pt x="193" y="195"/>
                      <a:pt x="192" y="196"/>
                      <a:pt x="190" y="196"/>
                    </a:cubicBezTo>
                    <a:cubicBezTo>
                      <a:pt x="118" y="196"/>
                      <a:pt x="118" y="196"/>
                      <a:pt x="118" y="196"/>
                    </a:cubicBezTo>
                    <a:cubicBezTo>
                      <a:pt x="116" y="196"/>
                      <a:pt x="115" y="195"/>
                      <a:pt x="113" y="194"/>
                    </a:cubicBezTo>
                    <a:cubicBezTo>
                      <a:pt x="113" y="194"/>
                      <a:pt x="112" y="193"/>
                      <a:pt x="112" y="192"/>
                    </a:cubicBezTo>
                    <a:cubicBezTo>
                      <a:pt x="111" y="190"/>
                      <a:pt x="112" y="187"/>
                      <a:pt x="113" y="185"/>
                    </a:cubicBezTo>
                    <a:cubicBezTo>
                      <a:pt x="135" y="169"/>
                      <a:pt x="135" y="169"/>
                      <a:pt x="135" y="169"/>
                    </a:cubicBezTo>
                    <a:cubicBezTo>
                      <a:pt x="103" y="136"/>
                      <a:pt x="103" y="136"/>
                      <a:pt x="103" y="136"/>
                    </a:cubicBezTo>
                    <a:cubicBezTo>
                      <a:pt x="103" y="136"/>
                      <a:pt x="103" y="136"/>
                      <a:pt x="103" y="136"/>
                    </a:cubicBezTo>
                    <a:cubicBezTo>
                      <a:pt x="103" y="136"/>
                      <a:pt x="103" y="136"/>
                      <a:pt x="103" y="136"/>
                    </a:cubicBezTo>
                    <a:cubicBezTo>
                      <a:pt x="93" y="127"/>
                      <a:pt x="93" y="112"/>
                      <a:pt x="103" y="102"/>
                    </a:cubicBezTo>
                    <a:cubicBezTo>
                      <a:pt x="112" y="93"/>
                      <a:pt x="127" y="93"/>
                      <a:pt x="136" y="102"/>
                    </a:cubicBezTo>
                    <a:cubicBezTo>
                      <a:pt x="136" y="102"/>
                      <a:pt x="137" y="103"/>
                      <a:pt x="137" y="103"/>
                    </a:cubicBezTo>
                    <a:cubicBezTo>
                      <a:pt x="137" y="103"/>
                      <a:pt x="137" y="103"/>
                      <a:pt x="137" y="103"/>
                    </a:cubicBezTo>
                    <a:cubicBezTo>
                      <a:pt x="169" y="135"/>
                      <a:pt x="169" y="135"/>
                      <a:pt x="169" y="135"/>
                    </a:cubicBezTo>
                    <a:cubicBezTo>
                      <a:pt x="186" y="113"/>
                      <a:pt x="186" y="113"/>
                      <a:pt x="186" y="113"/>
                    </a:cubicBezTo>
                    <a:cubicBezTo>
                      <a:pt x="187" y="111"/>
                      <a:pt x="190" y="111"/>
                      <a:pt x="192" y="112"/>
                    </a:cubicBezTo>
                    <a:cubicBezTo>
                      <a:pt x="195" y="113"/>
                      <a:pt x="196" y="115"/>
                      <a:pt x="196" y="118"/>
                    </a:cubicBezTo>
                    <a:cubicBezTo>
                      <a:pt x="196" y="190"/>
                      <a:pt x="196" y="190"/>
                      <a:pt x="196" y="190"/>
                    </a:cubicBezTo>
                    <a:cubicBezTo>
                      <a:pt x="196" y="191"/>
                      <a:pt x="196" y="193"/>
                      <a:pt x="195" y="194"/>
                    </a:cubicBezTo>
                    <a:close/>
                    <a:moveTo>
                      <a:pt x="60" y="94"/>
                    </a:moveTo>
                    <a:cubicBezTo>
                      <a:pt x="59" y="94"/>
                      <a:pt x="59" y="94"/>
                      <a:pt x="59" y="94"/>
                    </a:cubicBezTo>
                    <a:cubicBezTo>
                      <a:pt x="59" y="94"/>
                      <a:pt x="59" y="94"/>
                      <a:pt x="59" y="94"/>
                    </a:cubicBezTo>
                    <a:cubicBezTo>
                      <a:pt x="27" y="61"/>
                      <a:pt x="27" y="61"/>
                      <a:pt x="27" y="61"/>
                    </a:cubicBezTo>
                    <a:cubicBezTo>
                      <a:pt x="10" y="83"/>
                      <a:pt x="10" y="83"/>
                      <a:pt x="10" y="83"/>
                    </a:cubicBezTo>
                    <a:cubicBezTo>
                      <a:pt x="8" y="85"/>
                      <a:pt x="6" y="86"/>
                      <a:pt x="3" y="85"/>
                    </a:cubicBezTo>
                    <a:cubicBezTo>
                      <a:pt x="1" y="84"/>
                      <a:pt x="0" y="81"/>
                      <a:pt x="0" y="79"/>
                    </a:cubicBezTo>
                    <a:cubicBezTo>
                      <a:pt x="0" y="7"/>
                      <a:pt x="0" y="7"/>
                      <a:pt x="0" y="7"/>
                    </a:cubicBezTo>
                    <a:cubicBezTo>
                      <a:pt x="0" y="5"/>
                      <a:pt x="0" y="3"/>
                      <a:pt x="1" y="2"/>
                    </a:cubicBezTo>
                    <a:cubicBezTo>
                      <a:pt x="3" y="1"/>
                      <a:pt x="4" y="0"/>
                      <a:pt x="6" y="0"/>
                    </a:cubicBezTo>
                    <a:cubicBezTo>
                      <a:pt x="78" y="0"/>
                      <a:pt x="78" y="0"/>
                      <a:pt x="78" y="0"/>
                    </a:cubicBezTo>
                    <a:cubicBezTo>
                      <a:pt x="80" y="0"/>
                      <a:pt x="81" y="1"/>
                      <a:pt x="82" y="2"/>
                    </a:cubicBezTo>
                    <a:cubicBezTo>
                      <a:pt x="83" y="3"/>
                      <a:pt x="84" y="3"/>
                      <a:pt x="84" y="4"/>
                    </a:cubicBezTo>
                    <a:cubicBezTo>
                      <a:pt x="85" y="6"/>
                      <a:pt x="84" y="9"/>
                      <a:pt x="82" y="11"/>
                    </a:cubicBezTo>
                    <a:cubicBezTo>
                      <a:pt x="58" y="27"/>
                      <a:pt x="58" y="27"/>
                      <a:pt x="58" y="27"/>
                    </a:cubicBezTo>
                    <a:cubicBezTo>
                      <a:pt x="93" y="60"/>
                      <a:pt x="93" y="60"/>
                      <a:pt x="93" y="60"/>
                    </a:cubicBezTo>
                    <a:cubicBezTo>
                      <a:pt x="93" y="60"/>
                      <a:pt x="93" y="60"/>
                      <a:pt x="93" y="60"/>
                    </a:cubicBezTo>
                    <a:cubicBezTo>
                      <a:pt x="93" y="60"/>
                      <a:pt x="93" y="60"/>
                      <a:pt x="93" y="60"/>
                    </a:cubicBezTo>
                    <a:cubicBezTo>
                      <a:pt x="103" y="70"/>
                      <a:pt x="101" y="85"/>
                      <a:pt x="91" y="94"/>
                    </a:cubicBezTo>
                    <a:cubicBezTo>
                      <a:pt x="82" y="103"/>
                      <a:pt x="69" y="103"/>
                      <a:pt x="60" y="94"/>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82" name="Freeform 43"/>
              <p:cNvSpPr/>
              <p:nvPr/>
            </p:nvSpPr>
            <p:spPr bwMode="auto">
              <a:xfrm rot="5400000">
                <a:off x="-25225" y="6370726"/>
                <a:ext cx="449186" cy="412150"/>
              </a:xfrm>
              <a:custGeom>
                <a:avLst/>
                <a:gdLst>
                  <a:gd name="T0" fmla="*/ 253 w 473"/>
                  <a:gd name="T1" fmla="*/ 0 h 434"/>
                  <a:gd name="T2" fmla="*/ 0 w 473"/>
                  <a:gd name="T3" fmla="*/ 218 h 434"/>
                  <a:gd name="T4" fmla="*/ 253 w 473"/>
                  <a:gd name="T5" fmla="*/ 434 h 434"/>
                  <a:gd name="T6" fmla="*/ 253 w 473"/>
                  <a:gd name="T7" fmla="*/ 303 h 434"/>
                  <a:gd name="T8" fmla="*/ 473 w 473"/>
                  <a:gd name="T9" fmla="*/ 303 h 434"/>
                  <a:gd name="T10" fmla="*/ 473 w 473"/>
                  <a:gd name="T11" fmla="*/ 133 h 434"/>
                  <a:gd name="T12" fmla="*/ 253 w 473"/>
                  <a:gd name="T13" fmla="*/ 133 h 434"/>
                  <a:gd name="T14" fmla="*/ 253 w 473"/>
                  <a:gd name="T15" fmla="*/ 0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3" h="434">
                    <a:moveTo>
                      <a:pt x="253" y="0"/>
                    </a:moveTo>
                    <a:lnTo>
                      <a:pt x="0" y="218"/>
                    </a:lnTo>
                    <a:lnTo>
                      <a:pt x="253" y="434"/>
                    </a:lnTo>
                    <a:lnTo>
                      <a:pt x="253" y="303"/>
                    </a:lnTo>
                    <a:lnTo>
                      <a:pt x="473" y="303"/>
                    </a:lnTo>
                    <a:lnTo>
                      <a:pt x="473" y="133"/>
                    </a:lnTo>
                    <a:lnTo>
                      <a:pt x="253" y="133"/>
                    </a:lnTo>
                    <a:lnTo>
                      <a:pt x="253" y="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83" name="Freeform 44"/>
              <p:cNvSpPr/>
              <p:nvPr/>
            </p:nvSpPr>
            <p:spPr bwMode="auto">
              <a:xfrm>
                <a:off x="4080453" y="2254525"/>
                <a:ext cx="752475" cy="684213"/>
              </a:xfrm>
              <a:custGeom>
                <a:avLst/>
                <a:gdLst>
                  <a:gd name="T0" fmla="*/ 218 w 474"/>
                  <a:gd name="T1" fmla="*/ 0 h 431"/>
                  <a:gd name="T2" fmla="*/ 474 w 474"/>
                  <a:gd name="T3" fmla="*/ 215 h 431"/>
                  <a:gd name="T4" fmla="*/ 218 w 474"/>
                  <a:gd name="T5" fmla="*/ 431 h 431"/>
                  <a:gd name="T6" fmla="*/ 218 w 474"/>
                  <a:gd name="T7" fmla="*/ 303 h 431"/>
                  <a:gd name="T8" fmla="*/ 0 w 474"/>
                  <a:gd name="T9" fmla="*/ 303 h 431"/>
                  <a:gd name="T10" fmla="*/ 0 w 474"/>
                  <a:gd name="T11" fmla="*/ 130 h 431"/>
                  <a:gd name="T12" fmla="*/ 218 w 474"/>
                  <a:gd name="T13" fmla="*/ 130 h 431"/>
                  <a:gd name="T14" fmla="*/ 218 w 474"/>
                  <a:gd name="T15" fmla="*/ 0 h 4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31">
                    <a:moveTo>
                      <a:pt x="218" y="0"/>
                    </a:moveTo>
                    <a:lnTo>
                      <a:pt x="474" y="215"/>
                    </a:lnTo>
                    <a:lnTo>
                      <a:pt x="218" y="431"/>
                    </a:lnTo>
                    <a:lnTo>
                      <a:pt x="218" y="303"/>
                    </a:lnTo>
                    <a:lnTo>
                      <a:pt x="0" y="303"/>
                    </a:lnTo>
                    <a:lnTo>
                      <a:pt x="0" y="130"/>
                    </a:lnTo>
                    <a:lnTo>
                      <a:pt x="218" y="130"/>
                    </a:lnTo>
                    <a:lnTo>
                      <a:pt x="218" y="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84" name="Freeform 45"/>
              <p:cNvSpPr/>
              <p:nvPr/>
            </p:nvSpPr>
            <p:spPr bwMode="auto">
              <a:xfrm>
                <a:off x="3817097" y="230604"/>
                <a:ext cx="818640" cy="820397"/>
              </a:xfrm>
              <a:custGeom>
                <a:avLst/>
                <a:gdLst>
                  <a:gd name="T0" fmla="*/ 99 w 197"/>
                  <a:gd name="T1" fmla="*/ 197 h 197"/>
                  <a:gd name="T2" fmla="*/ 22 w 197"/>
                  <a:gd name="T3" fmla="*/ 160 h 197"/>
                  <a:gd name="T4" fmla="*/ 0 w 197"/>
                  <a:gd name="T5" fmla="*/ 174 h 197"/>
                  <a:gd name="T6" fmla="*/ 5 w 197"/>
                  <a:gd name="T7" fmla="*/ 92 h 197"/>
                  <a:gd name="T8" fmla="*/ 81 w 197"/>
                  <a:gd name="T9" fmla="*/ 123 h 197"/>
                  <a:gd name="T10" fmla="*/ 56 w 197"/>
                  <a:gd name="T11" fmla="*/ 138 h 197"/>
                  <a:gd name="T12" fmla="*/ 99 w 197"/>
                  <a:gd name="T13" fmla="*/ 157 h 197"/>
                  <a:gd name="T14" fmla="*/ 157 w 197"/>
                  <a:gd name="T15" fmla="*/ 99 h 197"/>
                  <a:gd name="T16" fmla="*/ 99 w 197"/>
                  <a:gd name="T17" fmla="*/ 40 h 197"/>
                  <a:gd name="T18" fmla="*/ 46 w 197"/>
                  <a:gd name="T19" fmla="*/ 74 h 197"/>
                  <a:gd name="T20" fmla="*/ 10 w 197"/>
                  <a:gd name="T21" fmla="*/ 57 h 197"/>
                  <a:gd name="T22" fmla="*/ 99 w 197"/>
                  <a:gd name="T23" fmla="*/ 0 h 197"/>
                  <a:gd name="T24" fmla="*/ 197 w 197"/>
                  <a:gd name="T25" fmla="*/ 99 h 197"/>
                  <a:gd name="T26" fmla="*/ 99 w 197"/>
                  <a:gd name="T27"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97">
                    <a:moveTo>
                      <a:pt x="99" y="197"/>
                    </a:moveTo>
                    <a:cubicBezTo>
                      <a:pt x="68" y="197"/>
                      <a:pt x="40" y="183"/>
                      <a:pt x="22" y="160"/>
                    </a:cubicBezTo>
                    <a:cubicBezTo>
                      <a:pt x="0" y="174"/>
                      <a:pt x="0" y="174"/>
                      <a:pt x="0" y="174"/>
                    </a:cubicBezTo>
                    <a:cubicBezTo>
                      <a:pt x="5" y="92"/>
                      <a:pt x="5" y="92"/>
                      <a:pt x="5" y="92"/>
                    </a:cubicBezTo>
                    <a:cubicBezTo>
                      <a:pt x="81" y="123"/>
                      <a:pt x="81" y="123"/>
                      <a:pt x="81" y="123"/>
                    </a:cubicBezTo>
                    <a:cubicBezTo>
                      <a:pt x="56" y="138"/>
                      <a:pt x="56" y="138"/>
                      <a:pt x="56" y="138"/>
                    </a:cubicBezTo>
                    <a:cubicBezTo>
                      <a:pt x="67" y="150"/>
                      <a:pt x="82" y="157"/>
                      <a:pt x="99" y="157"/>
                    </a:cubicBezTo>
                    <a:cubicBezTo>
                      <a:pt x="131" y="157"/>
                      <a:pt x="157" y="131"/>
                      <a:pt x="157" y="99"/>
                    </a:cubicBezTo>
                    <a:cubicBezTo>
                      <a:pt x="157" y="66"/>
                      <a:pt x="131" y="40"/>
                      <a:pt x="99" y="40"/>
                    </a:cubicBezTo>
                    <a:cubicBezTo>
                      <a:pt x="75" y="40"/>
                      <a:pt x="55" y="54"/>
                      <a:pt x="46" y="74"/>
                    </a:cubicBezTo>
                    <a:cubicBezTo>
                      <a:pt x="10" y="57"/>
                      <a:pt x="10" y="57"/>
                      <a:pt x="10" y="57"/>
                    </a:cubicBezTo>
                    <a:cubicBezTo>
                      <a:pt x="25" y="24"/>
                      <a:pt x="60" y="0"/>
                      <a:pt x="99" y="0"/>
                    </a:cubicBezTo>
                    <a:cubicBezTo>
                      <a:pt x="153" y="0"/>
                      <a:pt x="197" y="44"/>
                      <a:pt x="197" y="99"/>
                    </a:cubicBezTo>
                    <a:cubicBezTo>
                      <a:pt x="197" y="153"/>
                      <a:pt x="153" y="197"/>
                      <a:pt x="99" y="197"/>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85" name="Freeform 46"/>
              <p:cNvSpPr>
                <a:spLocks noEditPoints="1"/>
              </p:cNvSpPr>
              <p:nvPr/>
            </p:nvSpPr>
            <p:spPr bwMode="auto">
              <a:xfrm>
                <a:off x="4444649" y="3022214"/>
                <a:ext cx="736600" cy="744538"/>
              </a:xfrm>
              <a:custGeom>
                <a:avLst/>
                <a:gdLst>
                  <a:gd name="T0" fmla="*/ 115 w 196"/>
                  <a:gd name="T1" fmla="*/ 73 h 198"/>
                  <a:gd name="T2" fmla="*/ 134 w 196"/>
                  <a:gd name="T3" fmla="*/ 56 h 198"/>
                  <a:gd name="T4" fmla="*/ 95 w 196"/>
                  <a:gd name="T5" fmla="*/ 40 h 198"/>
                  <a:gd name="T6" fmla="*/ 39 w 196"/>
                  <a:gd name="T7" fmla="*/ 83 h 198"/>
                  <a:gd name="T8" fmla="*/ 0 w 196"/>
                  <a:gd name="T9" fmla="*/ 73 h 198"/>
                  <a:gd name="T10" fmla="*/ 94 w 196"/>
                  <a:gd name="T11" fmla="*/ 0 h 198"/>
                  <a:gd name="T12" fmla="*/ 163 w 196"/>
                  <a:gd name="T13" fmla="*/ 29 h 198"/>
                  <a:gd name="T14" fmla="*/ 182 w 196"/>
                  <a:gd name="T15" fmla="*/ 13 h 198"/>
                  <a:gd name="T16" fmla="*/ 196 w 196"/>
                  <a:gd name="T17" fmla="*/ 95 h 198"/>
                  <a:gd name="T18" fmla="*/ 115 w 196"/>
                  <a:gd name="T19" fmla="*/ 73 h 198"/>
                  <a:gd name="T20" fmla="*/ 61 w 196"/>
                  <a:gd name="T21" fmla="*/ 142 h 198"/>
                  <a:gd name="T22" fmla="*/ 101 w 196"/>
                  <a:gd name="T23" fmla="*/ 158 h 198"/>
                  <a:gd name="T24" fmla="*/ 157 w 196"/>
                  <a:gd name="T25" fmla="*/ 115 h 198"/>
                  <a:gd name="T26" fmla="*/ 196 w 196"/>
                  <a:gd name="T27" fmla="*/ 125 h 198"/>
                  <a:gd name="T28" fmla="*/ 101 w 196"/>
                  <a:gd name="T29" fmla="*/ 198 h 198"/>
                  <a:gd name="T30" fmla="*/ 32 w 196"/>
                  <a:gd name="T31" fmla="*/ 169 h 198"/>
                  <a:gd name="T32" fmla="*/ 14 w 196"/>
                  <a:gd name="T33" fmla="*/ 185 h 198"/>
                  <a:gd name="T34" fmla="*/ 0 w 196"/>
                  <a:gd name="T35" fmla="*/ 103 h 198"/>
                  <a:gd name="T36" fmla="*/ 81 w 196"/>
                  <a:gd name="T37" fmla="*/ 125 h 198"/>
                  <a:gd name="T38" fmla="*/ 61 w 196"/>
                  <a:gd name="T39" fmla="*/ 14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6" h="198">
                    <a:moveTo>
                      <a:pt x="115" y="73"/>
                    </a:moveTo>
                    <a:cubicBezTo>
                      <a:pt x="134" y="56"/>
                      <a:pt x="134" y="56"/>
                      <a:pt x="134" y="56"/>
                    </a:cubicBezTo>
                    <a:cubicBezTo>
                      <a:pt x="124" y="48"/>
                      <a:pt x="109" y="40"/>
                      <a:pt x="95" y="40"/>
                    </a:cubicBezTo>
                    <a:cubicBezTo>
                      <a:pt x="68" y="40"/>
                      <a:pt x="45" y="58"/>
                      <a:pt x="39" y="83"/>
                    </a:cubicBezTo>
                    <a:cubicBezTo>
                      <a:pt x="0" y="73"/>
                      <a:pt x="0" y="73"/>
                      <a:pt x="0" y="73"/>
                    </a:cubicBezTo>
                    <a:cubicBezTo>
                      <a:pt x="11" y="31"/>
                      <a:pt x="49" y="0"/>
                      <a:pt x="94" y="0"/>
                    </a:cubicBezTo>
                    <a:cubicBezTo>
                      <a:pt x="120" y="0"/>
                      <a:pt x="146" y="13"/>
                      <a:pt x="163" y="29"/>
                    </a:cubicBezTo>
                    <a:cubicBezTo>
                      <a:pt x="182" y="13"/>
                      <a:pt x="182" y="13"/>
                      <a:pt x="182" y="13"/>
                    </a:cubicBezTo>
                    <a:cubicBezTo>
                      <a:pt x="196" y="95"/>
                      <a:pt x="196" y="95"/>
                      <a:pt x="196" y="95"/>
                    </a:cubicBezTo>
                    <a:lnTo>
                      <a:pt x="115" y="73"/>
                    </a:lnTo>
                    <a:close/>
                    <a:moveTo>
                      <a:pt x="61" y="142"/>
                    </a:moveTo>
                    <a:cubicBezTo>
                      <a:pt x="71" y="150"/>
                      <a:pt x="87" y="158"/>
                      <a:pt x="101" y="158"/>
                    </a:cubicBezTo>
                    <a:cubicBezTo>
                      <a:pt x="128" y="158"/>
                      <a:pt x="151" y="140"/>
                      <a:pt x="157" y="115"/>
                    </a:cubicBezTo>
                    <a:cubicBezTo>
                      <a:pt x="196" y="125"/>
                      <a:pt x="196" y="125"/>
                      <a:pt x="196" y="125"/>
                    </a:cubicBezTo>
                    <a:cubicBezTo>
                      <a:pt x="185" y="167"/>
                      <a:pt x="147" y="198"/>
                      <a:pt x="101" y="198"/>
                    </a:cubicBezTo>
                    <a:cubicBezTo>
                      <a:pt x="76" y="198"/>
                      <a:pt x="50" y="185"/>
                      <a:pt x="32" y="169"/>
                    </a:cubicBezTo>
                    <a:cubicBezTo>
                      <a:pt x="14" y="185"/>
                      <a:pt x="14" y="185"/>
                      <a:pt x="14" y="185"/>
                    </a:cubicBezTo>
                    <a:cubicBezTo>
                      <a:pt x="0" y="103"/>
                      <a:pt x="0" y="103"/>
                      <a:pt x="0" y="103"/>
                    </a:cubicBezTo>
                    <a:cubicBezTo>
                      <a:pt x="81" y="125"/>
                      <a:pt x="81" y="125"/>
                      <a:pt x="81" y="125"/>
                    </a:cubicBezTo>
                    <a:lnTo>
                      <a:pt x="61" y="142"/>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86" name="Freeform 53"/>
              <p:cNvSpPr>
                <a:spLocks noEditPoints="1"/>
              </p:cNvSpPr>
              <p:nvPr/>
            </p:nvSpPr>
            <p:spPr bwMode="auto">
              <a:xfrm rot="19348066">
                <a:off x="7332106" y="6335389"/>
                <a:ext cx="747712" cy="744538"/>
              </a:xfrm>
              <a:custGeom>
                <a:avLst/>
                <a:gdLst>
                  <a:gd name="T0" fmla="*/ 199 w 199"/>
                  <a:gd name="T1" fmla="*/ 99 h 198"/>
                  <a:gd name="T2" fmla="*/ 100 w 199"/>
                  <a:gd name="T3" fmla="*/ 0 h 198"/>
                  <a:gd name="T4" fmla="*/ 0 w 199"/>
                  <a:gd name="T5" fmla="*/ 99 h 198"/>
                  <a:gd name="T6" fmla="*/ 100 w 199"/>
                  <a:gd name="T7" fmla="*/ 198 h 198"/>
                  <a:gd name="T8" fmla="*/ 199 w 199"/>
                  <a:gd name="T9" fmla="*/ 99 h 198"/>
                  <a:gd name="T10" fmla="*/ 96 w 199"/>
                  <a:gd name="T11" fmla="*/ 120 h 198"/>
                  <a:gd name="T12" fmla="*/ 36 w 199"/>
                  <a:gd name="T13" fmla="*/ 120 h 198"/>
                  <a:gd name="T14" fmla="*/ 36 w 199"/>
                  <a:gd name="T15" fmla="*/ 76 h 198"/>
                  <a:gd name="T16" fmla="*/ 96 w 199"/>
                  <a:gd name="T17" fmla="*/ 76 h 198"/>
                  <a:gd name="T18" fmla="*/ 96 w 199"/>
                  <a:gd name="T19" fmla="*/ 40 h 198"/>
                  <a:gd name="T20" fmla="*/ 172 w 199"/>
                  <a:gd name="T21" fmla="*/ 98 h 198"/>
                  <a:gd name="T22" fmla="*/ 96 w 199"/>
                  <a:gd name="T23" fmla="*/ 157 h 198"/>
                  <a:gd name="T24" fmla="*/ 96 w 199"/>
                  <a:gd name="T25" fmla="*/ 1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9" h="198">
                    <a:moveTo>
                      <a:pt x="199" y="99"/>
                    </a:moveTo>
                    <a:cubicBezTo>
                      <a:pt x="199" y="44"/>
                      <a:pt x="154" y="0"/>
                      <a:pt x="100" y="0"/>
                    </a:cubicBezTo>
                    <a:cubicBezTo>
                      <a:pt x="45" y="0"/>
                      <a:pt x="0" y="44"/>
                      <a:pt x="0" y="99"/>
                    </a:cubicBezTo>
                    <a:cubicBezTo>
                      <a:pt x="0" y="154"/>
                      <a:pt x="45" y="198"/>
                      <a:pt x="100" y="198"/>
                    </a:cubicBezTo>
                    <a:cubicBezTo>
                      <a:pt x="154" y="198"/>
                      <a:pt x="199" y="154"/>
                      <a:pt x="199" y="99"/>
                    </a:cubicBezTo>
                    <a:close/>
                    <a:moveTo>
                      <a:pt x="96" y="120"/>
                    </a:moveTo>
                    <a:cubicBezTo>
                      <a:pt x="36" y="120"/>
                      <a:pt x="36" y="120"/>
                      <a:pt x="36" y="120"/>
                    </a:cubicBezTo>
                    <a:cubicBezTo>
                      <a:pt x="36" y="76"/>
                      <a:pt x="36" y="76"/>
                      <a:pt x="36" y="76"/>
                    </a:cubicBezTo>
                    <a:cubicBezTo>
                      <a:pt x="96" y="76"/>
                      <a:pt x="96" y="76"/>
                      <a:pt x="96" y="76"/>
                    </a:cubicBezTo>
                    <a:cubicBezTo>
                      <a:pt x="96" y="40"/>
                      <a:pt x="96" y="40"/>
                      <a:pt x="96" y="40"/>
                    </a:cubicBezTo>
                    <a:cubicBezTo>
                      <a:pt x="172" y="98"/>
                      <a:pt x="172" y="98"/>
                      <a:pt x="172" y="98"/>
                    </a:cubicBezTo>
                    <a:cubicBezTo>
                      <a:pt x="96" y="157"/>
                      <a:pt x="96" y="157"/>
                      <a:pt x="96" y="157"/>
                    </a:cubicBezTo>
                    <a:lnTo>
                      <a:pt x="96" y="12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87" name="Freeform 54"/>
              <p:cNvSpPr>
                <a:spLocks noEditPoints="1"/>
              </p:cNvSpPr>
              <p:nvPr/>
            </p:nvSpPr>
            <p:spPr bwMode="auto">
              <a:xfrm>
                <a:off x="3828604" y="3850229"/>
                <a:ext cx="747712" cy="747713"/>
              </a:xfrm>
              <a:custGeom>
                <a:avLst/>
                <a:gdLst>
                  <a:gd name="T0" fmla="*/ 99 w 199"/>
                  <a:gd name="T1" fmla="*/ 0 h 199"/>
                  <a:gd name="T2" fmla="*/ 199 w 199"/>
                  <a:gd name="T3" fmla="*/ 100 h 199"/>
                  <a:gd name="T4" fmla="*/ 99 w 199"/>
                  <a:gd name="T5" fmla="*/ 199 h 199"/>
                  <a:gd name="T6" fmla="*/ 0 w 199"/>
                  <a:gd name="T7" fmla="*/ 100 h 199"/>
                  <a:gd name="T8" fmla="*/ 99 w 199"/>
                  <a:gd name="T9" fmla="*/ 0 h 199"/>
                  <a:gd name="T10" fmla="*/ 99 w 199"/>
                  <a:gd name="T11" fmla="*/ 166 h 199"/>
                  <a:gd name="T12" fmla="*/ 158 w 199"/>
                  <a:gd name="T13" fmla="*/ 129 h 199"/>
                  <a:gd name="T14" fmla="*/ 134 w 199"/>
                  <a:gd name="T15" fmla="*/ 118 h 199"/>
                  <a:gd name="T16" fmla="*/ 99 w 199"/>
                  <a:gd name="T17" fmla="*/ 140 h 199"/>
                  <a:gd name="T18" fmla="*/ 60 w 199"/>
                  <a:gd name="T19" fmla="*/ 101 h 199"/>
                  <a:gd name="T20" fmla="*/ 99 w 199"/>
                  <a:gd name="T21" fmla="*/ 63 h 199"/>
                  <a:gd name="T22" fmla="*/ 127 w 199"/>
                  <a:gd name="T23" fmla="*/ 75 h 199"/>
                  <a:gd name="T24" fmla="*/ 111 w 199"/>
                  <a:gd name="T25" fmla="*/ 85 h 199"/>
                  <a:gd name="T26" fmla="*/ 161 w 199"/>
                  <a:gd name="T27" fmla="*/ 105 h 199"/>
                  <a:gd name="T28" fmla="*/ 164 w 199"/>
                  <a:gd name="T29" fmla="*/ 51 h 199"/>
                  <a:gd name="T30" fmla="*/ 150 w 199"/>
                  <a:gd name="T31" fmla="*/ 61 h 199"/>
                  <a:gd name="T32" fmla="*/ 99 w 199"/>
                  <a:gd name="T33" fmla="*/ 36 h 199"/>
                  <a:gd name="T34" fmla="*/ 34 w 199"/>
                  <a:gd name="T35" fmla="*/ 101 h 199"/>
                  <a:gd name="T36" fmla="*/ 99 w 199"/>
                  <a:gd name="T37" fmla="*/ 16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9" h="199">
                    <a:moveTo>
                      <a:pt x="99" y="0"/>
                    </a:moveTo>
                    <a:cubicBezTo>
                      <a:pt x="154" y="0"/>
                      <a:pt x="199" y="45"/>
                      <a:pt x="199" y="100"/>
                    </a:cubicBezTo>
                    <a:cubicBezTo>
                      <a:pt x="199" y="154"/>
                      <a:pt x="154" y="199"/>
                      <a:pt x="99" y="199"/>
                    </a:cubicBezTo>
                    <a:cubicBezTo>
                      <a:pt x="45" y="199"/>
                      <a:pt x="0" y="154"/>
                      <a:pt x="0" y="100"/>
                    </a:cubicBezTo>
                    <a:cubicBezTo>
                      <a:pt x="0" y="45"/>
                      <a:pt x="45" y="0"/>
                      <a:pt x="99" y="0"/>
                    </a:cubicBezTo>
                    <a:close/>
                    <a:moveTo>
                      <a:pt x="99" y="166"/>
                    </a:moveTo>
                    <a:cubicBezTo>
                      <a:pt x="125" y="166"/>
                      <a:pt x="147" y="151"/>
                      <a:pt x="158" y="129"/>
                    </a:cubicBezTo>
                    <a:cubicBezTo>
                      <a:pt x="134" y="118"/>
                      <a:pt x="134" y="118"/>
                      <a:pt x="134" y="118"/>
                    </a:cubicBezTo>
                    <a:cubicBezTo>
                      <a:pt x="128" y="131"/>
                      <a:pt x="114" y="140"/>
                      <a:pt x="99" y="140"/>
                    </a:cubicBezTo>
                    <a:cubicBezTo>
                      <a:pt x="78" y="140"/>
                      <a:pt x="60" y="123"/>
                      <a:pt x="60" y="101"/>
                    </a:cubicBezTo>
                    <a:cubicBezTo>
                      <a:pt x="60" y="80"/>
                      <a:pt x="78" y="63"/>
                      <a:pt x="99" y="63"/>
                    </a:cubicBezTo>
                    <a:cubicBezTo>
                      <a:pt x="110" y="63"/>
                      <a:pt x="120" y="67"/>
                      <a:pt x="127" y="75"/>
                    </a:cubicBezTo>
                    <a:cubicBezTo>
                      <a:pt x="111" y="85"/>
                      <a:pt x="111" y="85"/>
                      <a:pt x="111" y="85"/>
                    </a:cubicBezTo>
                    <a:cubicBezTo>
                      <a:pt x="161" y="105"/>
                      <a:pt x="161" y="105"/>
                      <a:pt x="161" y="105"/>
                    </a:cubicBezTo>
                    <a:cubicBezTo>
                      <a:pt x="164" y="51"/>
                      <a:pt x="164" y="51"/>
                      <a:pt x="164" y="51"/>
                    </a:cubicBezTo>
                    <a:cubicBezTo>
                      <a:pt x="150" y="61"/>
                      <a:pt x="150" y="61"/>
                      <a:pt x="150" y="61"/>
                    </a:cubicBezTo>
                    <a:cubicBezTo>
                      <a:pt x="138" y="46"/>
                      <a:pt x="119" y="36"/>
                      <a:pt x="99" y="36"/>
                    </a:cubicBezTo>
                    <a:cubicBezTo>
                      <a:pt x="63" y="36"/>
                      <a:pt x="34" y="65"/>
                      <a:pt x="34" y="101"/>
                    </a:cubicBezTo>
                    <a:cubicBezTo>
                      <a:pt x="34" y="137"/>
                      <a:pt x="63" y="166"/>
                      <a:pt x="99" y="166"/>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88" name="Freeform 55"/>
              <p:cNvSpPr>
                <a:spLocks noEditPoints="1"/>
              </p:cNvSpPr>
              <p:nvPr/>
            </p:nvSpPr>
            <p:spPr bwMode="auto">
              <a:xfrm>
                <a:off x="8325894" y="1673386"/>
                <a:ext cx="657322" cy="658718"/>
              </a:xfrm>
              <a:custGeom>
                <a:avLst/>
                <a:gdLst>
                  <a:gd name="T0" fmla="*/ 100 w 199"/>
                  <a:gd name="T1" fmla="*/ 0 h 199"/>
                  <a:gd name="T2" fmla="*/ 199 w 199"/>
                  <a:gd name="T3" fmla="*/ 100 h 199"/>
                  <a:gd name="T4" fmla="*/ 100 w 199"/>
                  <a:gd name="T5" fmla="*/ 199 h 199"/>
                  <a:gd name="T6" fmla="*/ 0 w 199"/>
                  <a:gd name="T7" fmla="*/ 100 h 199"/>
                  <a:gd name="T8" fmla="*/ 100 w 199"/>
                  <a:gd name="T9" fmla="*/ 0 h 199"/>
                  <a:gd name="T10" fmla="*/ 156 w 199"/>
                  <a:gd name="T11" fmla="*/ 41 h 199"/>
                  <a:gd name="T12" fmla="*/ 144 w 199"/>
                  <a:gd name="T13" fmla="*/ 52 h 199"/>
                  <a:gd name="T14" fmla="*/ 97 w 199"/>
                  <a:gd name="T15" fmla="*/ 33 h 199"/>
                  <a:gd name="T16" fmla="*/ 33 w 199"/>
                  <a:gd name="T17" fmla="*/ 83 h 199"/>
                  <a:gd name="T18" fmla="*/ 59 w 199"/>
                  <a:gd name="T19" fmla="*/ 89 h 199"/>
                  <a:gd name="T20" fmla="*/ 97 w 199"/>
                  <a:gd name="T21" fmla="*/ 60 h 199"/>
                  <a:gd name="T22" fmla="*/ 124 w 199"/>
                  <a:gd name="T23" fmla="*/ 71 h 199"/>
                  <a:gd name="T24" fmla="*/ 111 w 199"/>
                  <a:gd name="T25" fmla="*/ 82 h 199"/>
                  <a:gd name="T26" fmla="*/ 166 w 199"/>
                  <a:gd name="T27" fmla="*/ 97 h 199"/>
                  <a:gd name="T28" fmla="*/ 156 w 199"/>
                  <a:gd name="T29" fmla="*/ 41 h 199"/>
                  <a:gd name="T30" fmla="*/ 42 w 199"/>
                  <a:gd name="T31" fmla="*/ 159 h 199"/>
                  <a:gd name="T32" fmla="*/ 55 w 199"/>
                  <a:gd name="T33" fmla="*/ 148 h 199"/>
                  <a:gd name="T34" fmla="*/ 102 w 199"/>
                  <a:gd name="T35" fmla="*/ 168 h 199"/>
                  <a:gd name="T36" fmla="*/ 166 w 199"/>
                  <a:gd name="T37" fmla="*/ 118 h 199"/>
                  <a:gd name="T38" fmla="*/ 140 w 199"/>
                  <a:gd name="T39" fmla="*/ 111 h 199"/>
                  <a:gd name="T40" fmla="*/ 101 w 199"/>
                  <a:gd name="T41" fmla="*/ 140 h 199"/>
                  <a:gd name="T42" fmla="*/ 74 w 199"/>
                  <a:gd name="T43" fmla="*/ 129 h 199"/>
                  <a:gd name="T44" fmla="*/ 87 w 199"/>
                  <a:gd name="T45" fmla="*/ 118 h 199"/>
                  <a:gd name="T46" fmla="*/ 32 w 199"/>
                  <a:gd name="T47" fmla="*/ 103 h 199"/>
                  <a:gd name="T48" fmla="*/ 42 w 199"/>
                  <a:gd name="T49" fmla="*/ 15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9" h="199">
                    <a:moveTo>
                      <a:pt x="100" y="0"/>
                    </a:moveTo>
                    <a:cubicBezTo>
                      <a:pt x="154" y="0"/>
                      <a:pt x="199" y="45"/>
                      <a:pt x="199" y="100"/>
                    </a:cubicBezTo>
                    <a:cubicBezTo>
                      <a:pt x="199" y="154"/>
                      <a:pt x="154" y="199"/>
                      <a:pt x="100" y="199"/>
                    </a:cubicBezTo>
                    <a:cubicBezTo>
                      <a:pt x="45" y="199"/>
                      <a:pt x="0" y="154"/>
                      <a:pt x="0" y="100"/>
                    </a:cubicBezTo>
                    <a:cubicBezTo>
                      <a:pt x="0" y="45"/>
                      <a:pt x="45" y="0"/>
                      <a:pt x="100" y="0"/>
                    </a:cubicBezTo>
                    <a:close/>
                    <a:moveTo>
                      <a:pt x="156" y="41"/>
                    </a:moveTo>
                    <a:cubicBezTo>
                      <a:pt x="144" y="52"/>
                      <a:pt x="144" y="52"/>
                      <a:pt x="144" y="52"/>
                    </a:cubicBezTo>
                    <a:cubicBezTo>
                      <a:pt x="132" y="41"/>
                      <a:pt x="114" y="33"/>
                      <a:pt x="97" y="33"/>
                    </a:cubicBezTo>
                    <a:cubicBezTo>
                      <a:pt x="66" y="33"/>
                      <a:pt x="40" y="54"/>
                      <a:pt x="33" y="83"/>
                    </a:cubicBezTo>
                    <a:cubicBezTo>
                      <a:pt x="59" y="89"/>
                      <a:pt x="59" y="89"/>
                      <a:pt x="59" y="89"/>
                    </a:cubicBezTo>
                    <a:cubicBezTo>
                      <a:pt x="63" y="72"/>
                      <a:pt x="79" y="60"/>
                      <a:pt x="97" y="60"/>
                    </a:cubicBezTo>
                    <a:cubicBezTo>
                      <a:pt x="106" y="60"/>
                      <a:pt x="117" y="65"/>
                      <a:pt x="124" y="71"/>
                    </a:cubicBezTo>
                    <a:cubicBezTo>
                      <a:pt x="111" y="82"/>
                      <a:pt x="111" y="82"/>
                      <a:pt x="111" y="82"/>
                    </a:cubicBezTo>
                    <a:cubicBezTo>
                      <a:pt x="166" y="97"/>
                      <a:pt x="166" y="97"/>
                      <a:pt x="166" y="97"/>
                    </a:cubicBezTo>
                    <a:lnTo>
                      <a:pt x="156" y="41"/>
                    </a:lnTo>
                    <a:close/>
                    <a:moveTo>
                      <a:pt x="42" y="159"/>
                    </a:moveTo>
                    <a:cubicBezTo>
                      <a:pt x="55" y="148"/>
                      <a:pt x="55" y="148"/>
                      <a:pt x="55" y="148"/>
                    </a:cubicBezTo>
                    <a:cubicBezTo>
                      <a:pt x="66" y="159"/>
                      <a:pt x="84" y="168"/>
                      <a:pt x="102" y="168"/>
                    </a:cubicBezTo>
                    <a:cubicBezTo>
                      <a:pt x="133" y="168"/>
                      <a:pt x="159" y="146"/>
                      <a:pt x="166" y="118"/>
                    </a:cubicBezTo>
                    <a:cubicBezTo>
                      <a:pt x="140" y="111"/>
                      <a:pt x="140" y="111"/>
                      <a:pt x="140" y="111"/>
                    </a:cubicBezTo>
                    <a:cubicBezTo>
                      <a:pt x="135" y="128"/>
                      <a:pt x="120" y="140"/>
                      <a:pt x="101" y="140"/>
                    </a:cubicBezTo>
                    <a:cubicBezTo>
                      <a:pt x="92" y="140"/>
                      <a:pt x="81" y="135"/>
                      <a:pt x="74" y="129"/>
                    </a:cubicBezTo>
                    <a:cubicBezTo>
                      <a:pt x="87" y="118"/>
                      <a:pt x="87" y="118"/>
                      <a:pt x="87" y="118"/>
                    </a:cubicBezTo>
                    <a:cubicBezTo>
                      <a:pt x="32" y="103"/>
                      <a:pt x="32" y="103"/>
                      <a:pt x="32" y="103"/>
                    </a:cubicBezTo>
                    <a:lnTo>
                      <a:pt x="42" y="159"/>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89" name="Freeform 56"/>
              <p:cNvSpPr/>
              <p:nvPr/>
            </p:nvSpPr>
            <p:spPr bwMode="auto">
              <a:xfrm rot="18910795">
                <a:off x="2690391" y="6034669"/>
                <a:ext cx="754062" cy="741363"/>
              </a:xfrm>
              <a:custGeom>
                <a:avLst/>
                <a:gdLst>
                  <a:gd name="T0" fmla="*/ 234 w 475"/>
                  <a:gd name="T1" fmla="*/ 0 h 467"/>
                  <a:gd name="T2" fmla="*/ 78 w 475"/>
                  <a:gd name="T3" fmla="*/ 157 h 467"/>
                  <a:gd name="T4" fmla="*/ 78 w 475"/>
                  <a:gd name="T5" fmla="*/ 157 h 467"/>
                  <a:gd name="T6" fmla="*/ 0 w 475"/>
                  <a:gd name="T7" fmla="*/ 235 h 467"/>
                  <a:gd name="T8" fmla="*/ 0 w 475"/>
                  <a:gd name="T9" fmla="*/ 235 h 467"/>
                  <a:gd name="T10" fmla="*/ 0 w 475"/>
                  <a:gd name="T11" fmla="*/ 235 h 467"/>
                  <a:gd name="T12" fmla="*/ 78 w 475"/>
                  <a:gd name="T13" fmla="*/ 311 h 467"/>
                  <a:gd name="T14" fmla="*/ 78 w 475"/>
                  <a:gd name="T15" fmla="*/ 311 h 467"/>
                  <a:gd name="T16" fmla="*/ 234 w 475"/>
                  <a:gd name="T17" fmla="*/ 467 h 467"/>
                  <a:gd name="T18" fmla="*/ 312 w 475"/>
                  <a:gd name="T19" fmla="*/ 389 h 467"/>
                  <a:gd name="T20" fmla="*/ 210 w 475"/>
                  <a:gd name="T21" fmla="*/ 290 h 467"/>
                  <a:gd name="T22" fmla="*/ 475 w 475"/>
                  <a:gd name="T23" fmla="*/ 290 h 467"/>
                  <a:gd name="T24" fmla="*/ 475 w 475"/>
                  <a:gd name="T25" fmla="*/ 185 h 467"/>
                  <a:gd name="T26" fmla="*/ 210 w 475"/>
                  <a:gd name="T27" fmla="*/ 185 h 467"/>
                  <a:gd name="T28" fmla="*/ 312 w 475"/>
                  <a:gd name="T29" fmla="*/ 79 h 467"/>
                  <a:gd name="T30" fmla="*/ 234 w 475"/>
                  <a:gd name="T31"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5" h="467">
                    <a:moveTo>
                      <a:pt x="234" y="0"/>
                    </a:moveTo>
                    <a:lnTo>
                      <a:pt x="78" y="157"/>
                    </a:lnTo>
                    <a:lnTo>
                      <a:pt x="78" y="157"/>
                    </a:lnTo>
                    <a:lnTo>
                      <a:pt x="0" y="235"/>
                    </a:lnTo>
                    <a:lnTo>
                      <a:pt x="0" y="235"/>
                    </a:lnTo>
                    <a:lnTo>
                      <a:pt x="0" y="235"/>
                    </a:lnTo>
                    <a:lnTo>
                      <a:pt x="78" y="311"/>
                    </a:lnTo>
                    <a:lnTo>
                      <a:pt x="78" y="311"/>
                    </a:lnTo>
                    <a:lnTo>
                      <a:pt x="234" y="467"/>
                    </a:lnTo>
                    <a:lnTo>
                      <a:pt x="312" y="389"/>
                    </a:lnTo>
                    <a:lnTo>
                      <a:pt x="210" y="290"/>
                    </a:lnTo>
                    <a:lnTo>
                      <a:pt x="475" y="290"/>
                    </a:lnTo>
                    <a:lnTo>
                      <a:pt x="475" y="185"/>
                    </a:lnTo>
                    <a:lnTo>
                      <a:pt x="210" y="185"/>
                    </a:lnTo>
                    <a:lnTo>
                      <a:pt x="312" y="79"/>
                    </a:lnTo>
                    <a:lnTo>
                      <a:pt x="234" y="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90" name="Freeform 57"/>
              <p:cNvSpPr/>
              <p:nvPr/>
            </p:nvSpPr>
            <p:spPr bwMode="auto">
              <a:xfrm rot="19087588">
                <a:off x="6787785" y="5023960"/>
                <a:ext cx="747712" cy="741363"/>
              </a:xfrm>
              <a:custGeom>
                <a:avLst/>
                <a:gdLst>
                  <a:gd name="T0" fmla="*/ 237 w 471"/>
                  <a:gd name="T1" fmla="*/ 0 h 467"/>
                  <a:gd name="T2" fmla="*/ 393 w 471"/>
                  <a:gd name="T3" fmla="*/ 157 h 467"/>
                  <a:gd name="T4" fmla="*/ 393 w 471"/>
                  <a:gd name="T5" fmla="*/ 157 h 467"/>
                  <a:gd name="T6" fmla="*/ 471 w 471"/>
                  <a:gd name="T7" fmla="*/ 235 h 467"/>
                  <a:gd name="T8" fmla="*/ 471 w 471"/>
                  <a:gd name="T9" fmla="*/ 235 h 467"/>
                  <a:gd name="T10" fmla="*/ 471 w 471"/>
                  <a:gd name="T11" fmla="*/ 235 h 467"/>
                  <a:gd name="T12" fmla="*/ 393 w 471"/>
                  <a:gd name="T13" fmla="*/ 311 h 467"/>
                  <a:gd name="T14" fmla="*/ 393 w 471"/>
                  <a:gd name="T15" fmla="*/ 311 h 467"/>
                  <a:gd name="T16" fmla="*/ 237 w 471"/>
                  <a:gd name="T17" fmla="*/ 467 h 467"/>
                  <a:gd name="T18" fmla="*/ 161 w 471"/>
                  <a:gd name="T19" fmla="*/ 389 h 467"/>
                  <a:gd name="T20" fmla="*/ 260 w 471"/>
                  <a:gd name="T21" fmla="*/ 290 h 467"/>
                  <a:gd name="T22" fmla="*/ 0 w 471"/>
                  <a:gd name="T23" fmla="*/ 290 h 467"/>
                  <a:gd name="T24" fmla="*/ 0 w 471"/>
                  <a:gd name="T25" fmla="*/ 185 h 467"/>
                  <a:gd name="T26" fmla="*/ 260 w 471"/>
                  <a:gd name="T27" fmla="*/ 185 h 467"/>
                  <a:gd name="T28" fmla="*/ 161 w 471"/>
                  <a:gd name="T29" fmla="*/ 79 h 467"/>
                  <a:gd name="T30" fmla="*/ 237 w 471"/>
                  <a:gd name="T31"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1" h="467">
                    <a:moveTo>
                      <a:pt x="237" y="0"/>
                    </a:moveTo>
                    <a:lnTo>
                      <a:pt x="393" y="157"/>
                    </a:lnTo>
                    <a:lnTo>
                      <a:pt x="393" y="157"/>
                    </a:lnTo>
                    <a:lnTo>
                      <a:pt x="471" y="235"/>
                    </a:lnTo>
                    <a:lnTo>
                      <a:pt x="471" y="235"/>
                    </a:lnTo>
                    <a:lnTo>
                      <a:pt x="471" y="235"/>
                    </a:lnTo>
                    <a:lnTo>
                      <a:pt x="393" y="311"/>
                    </a:lnTo>
                    <a:lnTo>
                      <a:pt x="393" y="311"/>
                    </a:lnTo>
                    <a:lnTo>
                      <a:pt x="237" y="467"/>
                    </a:lnTo>
                    <a:lnTo>
                      <a:pt x="161" y="389"/>
                    </a:lnTo>
                    <a:lnTo>
                      <a:pt x="260" y="290"/>
                    </a:lnTo>
                    <a:lnTo>
                      <a:pt x="0" y="290"/>
                    </a:lnTo>
                    <a:lnTo>
                      <a:pt x="0" y="185"/>
                    </a:lnTo>
                    <a:lnTo>
                      <a:pt x="260" y="185"/>
                    </a:lnTo>
                    <a:lnTo>
                      <a:pt x="161" y="79"/>
                    </a:lnTo>
                    <a:lnTo>
                      <a:pt x="237" y="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91" name="Freeform 60"/>
              <p:cNvSpPr>
                <a:spLocks noEditPoints="1"/>
              </p:cNvSpPr>
              <p:nvPr/>
            </p:nvSpPr>
            <p:spPr bwMode="auto">
              <a:xfrm>
                <a:off x="3689873" y="3022504"/>
                <a:ext cx="584398" cy="616937"/>
              </a:xfrm>
              <a:custGeom>
                <a:avLst/>
                <a:gdLst>
                  <a:gd name="T0" fmla="*/ 239 w 449"/>
                  <a:gd name="T1" fmla="*/ 190 h 474"/>
                  <a:gd name="T2" fmla="*/ 286 w 449"/>
                  <a:gd name="T3" fmla="*/ 237 h 474"/>
                  <a:gd name="T4" fmla="*/ 49 w 449"/>
                  <a:gd name="T5" fmla="*/ 474 h 474"/>
                  <a:gd name="T6" fmla="*/ 0 w 449"/>
                  <a:gd name="T7" fmla="*/ 427 h 474"/>
                  <a:gd name="T8" fmla="*/ 191 w 449"/>
                  <a:gd name="T9" fmla="*/ 237 h 474"/>
                  <a:gd name="T10" fmla="*/ 0 w 449"/>
                  <a:gd name="T11" fmla="*/ 47 h 474"/>
                  <a:gd name="T12" fmla="*/ 47 w 449"/>
                  <a:gd name="T13" fmla="*/ 0 h 474"/>
                  <a:gd name="T14" fmla="*/ 239 w 449"/>
                  <a:gd name="T15" fmla="*/ 190 h 474"/>
                  <a:gd name="T16" fmla="*/ 239 w 449"/>
                  <a:gd name="T17" fmla="*/ 190 h 474"/>
                  <a:gd name="T18" fmla="*/ 355 w 449"/>
                  <a:gd name="T19" fmla="*/ 237 h 474"/>
                  <a:gd name="T20" fmla="*/ 165 w 449"/>
                  <a:gd name="T21" fmla="*/ 47 h 474"/>
                  <a:gd name="T22" fmla="*/ 213 w 449"/>
                  <a:gd name="T23" fmla="*/ 0 h 474"/>
                  <a:gd name="T24" fmla="*/ 402 w 449"/>
                  <a:gd name="T25" fmla="*/ 190 h 474"/>
                  <a:gd name="T26" fmla="*/ 402 w 449"/>
                  <a:gd name="T27" fmla="*/ 190 h 474"/>
                  <a:gd name="T28" fmla="*/ 449 w 449"/>
                  <a:gd name="T29" fmla="*/ 237 h 474"/>
                  <a:gd name="T30" fmla="*/ 213 w 449"/>
                  <a:gd name="T31" fmla="*/ 474 h 474"/>
                  <a:gd name="T32" fmla="*/ 165 w 449"/>
                  <a:gd name="T33" fmla="*/ 427 h 474"/>
                  <a:gd name="T34" fmla="*/ 355 w 449"/>
                  <a:gd name="T35" fmla="*/ 23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9" h="474">
                    <a:moveTo>
                      <a:pt x="239" y="190"/>
                    </a:moveTo>
                    <a:lnTo>
                      <a:pt x="286" y="237"/>
                    </a:lnTo>
                    <a:lnTo>
                      <a:pt x="49" y="474"/>
                    </a:lnTo>
                    <a:lnTo>
                      <a:pt x="0" y="427"/>
                    </a:lnTo>
                    <a:lnTo>
                      <a:pt x="191" y="237"/>
                    </a:lnTo>
                    <a:lnTo>
                      <a:pt x="0" y="47"/>
                    </a:lnTo>
                    <a:lnTo>
                      <a:pt x="47" y="0"/>
                    </a:lnTo>
                    <a:lnTo>
                      <a:pt x="239" y="190"/>
                    </a:lnTo>
                    <a:lnTo>
                      <a:pt x="239" y="190"/>
                    </a:lnTo>
                    <a:close/>
                    <a:moveTo>
                      <a:pt x="355" y="237"/>
                    </a:moveTo>
                    <a:lnTo>
                      <a:pt x="165" y="47"/>
                    </a:lnTo>
                    <a:lnTo>
                      <a:pt x="213" y="0"/>
                    </a:lnTo>
                    <a:lnTo>
                      <a:pt x="402" y="190"/>
                    </a:lnTo>
                    <a:lnTo>
                      <a:pt x="402" y="190"/>
                    </a:lnTo>
                    <a:lnTo>
                      <a:pt x="449" y="237"/>
                    </a:lnTo>
                    <a:lnTo>
                      <a:pt x="213" y="474"/>
                    </a:lnTo>
                    <a:lnTo>
                      <a:pt x="165" y="427"/>
                    </a:lnTo>
                    <a:lnTo>
                      <a:pt x="355" y="237"/>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92" name="Freeform 63"/>
              <p:cNvSpPr>
                <a:spLocks noEditPoints="1"/>
              </p:cNvSpPr>
              <p:nvPr/>
            </p:nvSpPr>
            <p:spPr bwMode="auto">
              <a:xfrm>
                <a:off x="7486273" y="5423424"/>
                <a:ext cx="742950" cy="744538"/>
              </a:xfrm>
              <a:custGeom>
                <a:avLst/>
                <a:gdLst>
                  <a:gd name="T0" fmla="*/ 99 w 198"/>
                  <a:gd name="T1" fmla="*/ 0 h 198"/>
                  <a:gd name="T2" fmla="*/ 0 w 198"/>
                  <a:gd name="T3" fmla="*/ 99 h 198"/>
                  <a:gd name="T4" fmla="*/ 99 w 198"/>
                  <a:gd name="T5" fmla="*/ 198 h 198"/>
                  <a:gd name="T6" fmla="*/ 198 w 198"/>
                  <a:gd name="T7" fmla="*/ 99 h 198"/>
                  <a:gd name="T8" fmla="*/ 99 w 198"/>
                  <a:gd name="T9" fmla="*/ 0 h 198"/>
                  <a:gd name="T10" fmla="*/ 151 w 198"/>
                  <a:gd name="T11" fmla="*/ 159 h 198"/>
                  <a:gd name="T12" fmla="*/ 146 w 198"/>
                  <a:gd name="T13" fmla="*/ 164 h 198"/>
                  <a:gd name="T14" fmla="*/ 54 w 198"/>
                  <a:gd name="T15" fmla="*/ 164 h 198"/>
                  <a:gd name="T16" fmla="*/ 49 w 198"/>
                  <a:gd name="T17" fmla="*/ 159 h 198"/>
                  <a:gd name="T18" fmla="*/ 49 w 198"/>
                  <a:gd name="T19" fmla="*/ 149 h 198"/>
                  <a:gd name="T20" fmla="*/ 54 w 198"/>
                  <a:gd name="T21" fmla="*/ 144 h 198"/>
                  <a:gd name="T22" fmla="*/ 146 w 198"/>
                  <a:gd name="T23" fmla="*/ 144 h 198"/>
                  <a:gd name="T24" fmla="*/ 151 w 198"/>
                  <a:gd name="T25" fmla="*/ 149 h 198"/>
                  <a:gd name="T26" fmla="*/ 151 w 198"/>
                  <a:gd name="T27" fmla="*/ 159 h 198"/>
                  <a:gd name="T28" fmla="*/ 100 w 198"/>
                  <a:gd name="T29" fmla="*/ 134 h 198"/>
                  <a:gd name="T30" fmla="*/ 48 w 198"/>
                  <a:gd name="T31" fmla="*/ 76 h 198"/>
                  <a:gd name="T32" fmla="*/ 75 w 198"/>
                  <a:gd name="T33" fmla="*/ 76 h 198"/>
                  <a:gd name="T34" fmla="*/ 75 w 198"/>
                  <a:gd name="T35" fmla="*/ 28 h 198"/>
                  <a:gd name="T36" fmla="*/ 123 w 198"/>
                  <a:gd name="T37" fmla="*/ 28 h 198"/>
                  <a:gd name="T38" fmla="*/ 123 w 198"/>
                  <a:gd name="T39" fmla="*/ 76 h 198"/>
                  <a:gd name="T40" fmla="*/ 152 w 198"/>
                  <a:gd name="T41" fmla="*/ 76 h 198"/>
                  <a:gd name="T42" fmla="*/ 100 w 198"/>
                  <a:gd name="T43" fmla="*/ 13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8" h="198">
                    <a:moveTo>
                      <a:pt x="99" y="0"/>
                    </a:moveTo>
                    <a:cubicBezTo>
                      <a:pt x="44" y="0"/>
                      <a:pt x="0" y="44"/>
                      <a:pt x="0" y="99"/>
                    </a:cubicBezTo>
                    <a:cubicBezTo>
                      <a:pt x="0" y="154"/>
                      <a:pt x="44" y="198"/>
                      <a:pt x="99" y="198"/>
                    </a:cubicBezTo>
                    <a:cubicBezTo>
                      <a:pt x="154" y="198"/>
                      <a:pt x="198" y="154"/>
                      <a:pt x="198" y="99"/>
                    </a:cubicBezTo>
                    <a:cubicBezTo>
                      <a:pt x="198" y="44"/>
                      <a:pt x="154" y="0"/>
                      <a:pt x="99" y="0"/>
                    </a:cubicBezTo>
                    <a:close/>
                    <a:moveTo>
                      <a:pt x="151" y="159"/>
                    </a:moveTo>
                    <a:cubicBezTo>
                      <a:pt x="151" y="162"/>
                      <a:pt x="149" y="164"/>
                      <a:pt x="146" y="164"/>
                    </a:cubicBezTo>
                    <a:cubicBezTo>
                      <a:pt x="54" y="164"/>
                      <a:pt x="54" y="164"/>
                      <a:pt x="54" y="164"/>
                    </a:cubicBezTo>
                    <a:cubicBezTo>
                      <a:pt x="51" y="164"/>
                      <a:pt x="49" y="162"/>
                      <a:pt x="49" y="159"/>
                    </a:cubicBezTo>
                    <a:cubicBezTo>
                      <a:pt x="49" y="149"/>
                      <a:pt x="49" y="149"/>
                      <a:pt x="49" y="149"/>
                    </a:cubicBezTo>
                    <a:cubicBezTo>
                      <a:pt x="49" y="146"/>
                      <a:pt x="51" y="144"/>
                      <a:pt x="54" y="144"/>
                    </a:cubicBezTo>
                    <a:cubicBezTo>
                      <a:pt x="146" y="144"/>
                      <a:pt x="146" y="144"/>
                      <a:pt x="146" y="144"/>
                    </a:cubicBezTo>
                    <a:cubicBezTo>
                      <a:pt x="149" y="144"/>
                      <a:pt x="151" y="146"/>
                      <a:pt x="151" y="149"/>
                    </a:cubicBezTo>
                    <a:lnTo>
                      <a:pt x="151" y="159"/>
                    </a:lnTo>
                    <a:close/>
                    <a:moveTo>
                      <a:pt x="100" y="134"/>
                    </a:moveTo>
                    <a:cubicBezTo>
                      <a:pt x="48" y="76"/>
                      <a:pt x="48" y="76"/>
                      <a:pt x="48" y="76"/>
                    </a:cubicBezTo>
                    <a:cubicBezTo>
                      <a:pt x="75" y="76"/>
                      <a:pt x="75" y="76"/>
                      <a:pt x="75" y="76"/>
                    </a:cubicBezTo>
                    <a:cubicBezTo>
                      <a:pt x="75" y="28"/>
                      <a:pt x="75" y="28"/>
                      <a:pt x="75" y="28"/>
                    </a:cubicBezTo>
                    <a:cubicBezTo>
                      <a:pt x="123" y="28"/>
                      <a:pt x="123" y="28"/>
                      <a:pt x="123" y="28"/>
                    </a:cubicBezTo>
                    <a:cubicBezTo>
                      <a:pt x="123" y="76"/>
                      <a:pt x="123" y="76"/>
                      <a:pt x="123" y="76"/>
                    </a:cubicBezTo>
                    <a:cubicBezTo>
                      <a:pt x="152" y="76"/>
                      <a:pt x="152" y="76"/>
                      <a:pt x="152" y="76"/>
                    </a:cubicBezTo>
                    <a:lnTo>
                      <a:pt x="100" y="134"/>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93" name="Freeform 70"/>
              <p:cNvSpPr>
                <a:spLocks noEditPoints="1"/>
              </p:cNvSpPr>
              <p:nvPr/>
            </p:nvSpPr>
            <p:spPr bwMode="auto">
              <a:xfrm rot="2321078">
                <a:off x="7510522" y="4491250"/>
                <a:ext cx="750888" cy="744538"/>
              </a:xfrm>
              <a:custGeom>
                <a:avLst/>
                <a:gdLst>
                  <a:gd name="T0" fmla="*/ 179 w 200"/>
                  <a:gd name="T1" fmla="*/ 160 h 198"/>
                  <a:gd name="T2" fmla="*/ 181 w 200"/>
                  <a:gd name="T3" fmla="*/ 198 h 198"/>
                  <a:gd name="T4" fmla="*/ 147 w 200"/>
                  <a:gd name="T5" fmla="*/ 174 h 198"/>
                  <a:gd name="T6" fmla="*/ 140 w 200"/>
                  <a:gd name="T7" fmla="*/ 175 h 198"/>
                  <a:gd name="T8" fmla="*/ 81 w 200"/>
                  <a:gd name="T9" fmla="*/ 115 h 198"/>
                  <a:gd name="T10" fmla="*/ 140 w 200"/>
                  <a:gd name="T11" fmla="*/ 55 h 198"/>
                  <a:gd name="T12" fmla="*/ 200 w 200"/>
                  <a:gd name="T13" fmla="*/ 115 h 198"/>
                  <a:gd name="T14" fmla="*/ 179 w 200"/>
                  <a:gd name="T15" fmla="*/ 160 h 198"/>
                  <a:gd name="T16" fmla="*/ 140 w 200"/>
                  <a:gd name="T17" fmla="*/ 70 h 198"/>
                  <a:gd name="T18" fmla="*/ 96 w 200"/>
                  <a:gd name="T19" fmla="*/ 114 h 198"/>
                  <a:gd name="T20" fmla="*/ 140 w 200"/>
                  <a:gd name="T21" fmla="*/ 158 h 198"/>
                  <a:gd name="T22" fmla="*/ 146 w 200"/>
                  <a:gd name="T23" fmla="*/ 158 h 198"/>
                  <a:gd name="T24" fmla="*/ 168 w 200"/>
                  <a:gd name="T25" fmla="*/ 173 h 198"/>
                  <a:gd name="T26" fmla="*/ 169 w 200"/>
                  <a:gd name="T27" fmla="*/ 147 h 198"/>
                  <a:gd name="T28" fmla="*/ 184 w 200"/>
                  <a:gd name="T29" fmla="*/ 114 h 198"/>
                  <a:gd name="T30" fmla="*/ 140 w 200"/>
                  <a:gd name="T31" fmla="*/ 70 h 198"/>
                  <a:gd name="T32" fmla="*/ 69 w 200"/>
                  <a:gd name="T33" fmla="*/ 119 h 198"/>
                  <a:gd name="T34" fmla="*/ 79 w 200"/>
                  <a:gd name="T35" fmla="*/ 157 h 198"/>
                  <a:gd name="T36" fmla="*/ 79 w 200"/>
                  <a:gd name="T37" fmla="*/ 157 h 198"/>
                  <a:gd name="T38" fmla="*/ 69 w 200"/>
                  <a:gd name="T39" fmla="*/ 156 h 198"/>
                  <a:gd name="T40" fmla="*/ 24 w 200"/>
                  <a:gd name="T41" fmla="*/ 187 h 198"/>
                  <a:gd name="T42" fmla="*/ 27 w 200"/>
                  <a:gd name="T43" fmla="*/ 138 h 198"/>
                  <a:gd name="T44" fmla="*/ 0 w 200"/>
                  <a:gd name="T45" fmla="*/ 78 h 198"/>
                  <a:gd name="T46" fmla="*/ 79 w 200"/>
                  <a:gd name="T47" fmla="*/ 0 h 198"/>
                  <a:gd name="T48" fmla="*/ 150 w 200"/>
                  <a:gd name="T49" fmla="*/ 46 h 198"/>
                  <a:gd name="T50" fmla="*/ 142 w 200"/>
                  <a:gd name="T51" fmla="*/ 45 h 198"/>
                  <a:gd name="T52" fmla="*/ 69 w 200"/>
                  <a:gd name="T53" fmla="*/ 11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198">
                    <a:moveTo>
                      <a:pt x="179" y="160"/>
                    </a:moveTo>
                    <a:cubicBezTo>
                      <a:pt x="181" y="198"/>
                      <a:pt x="181" y="198"/>
                      <a:pt x="181" y="198"/>
                    </a:cubicBezTo>
                    <a:cubicBezTo>
                      <a:pt x="147" y="174"/>
                      <a:pt x="147" y="174"/>
                      <a:pt x="147" y="174"/>
                    </a:cubicBezTo>
                    <a:cubicBezTo>
                      <a:pt x="145" y="174"/>
                      <a:pt x="143" y="175"/>
                      <a:pt x="140" y="175"/>
                    </a:cubicBezTo>
                    <a:cubicBezTo>
                      <a:pt x="107" y="175"/>
                      <a:pt x="81" y="148"/>
                      <a:pt x="81" y="115"/>
                    </a:cubicBezTo>
                    <a:cubicBezTo>
                      <a:pt x="81" y="82"/>
                      <a:pt x="107" y="55"/>
                      <a:pt x="140" y="55"/>
                    </a:cubicBezTo>
                    <a:cubicBezTo>
                      <a:pt x="173" y="55"/>
                      <a:pt x="200" y="82"/>
                      <a:pt x="200" y="115"/>
                    </a:cubicBezTo>
                    <a:cubicBezTo>
                      <a:pt x="200" y="133"/>
                      <a:pt x="192" y="149"/>
                      <a:pt x="179" y="160"/>
                    </a:cubicBezTo>
                    <a:close/>
                    <a:moveTo>
                      <a:pt x="140" y="70"/>
                    </a:moveTo>
                    <a:cubicBezTo>
                      <a:pt x="116" y="70"/>
                      <a:pt x="96" y="90"/>
                      <a:pt x="96" y="114"/>
                    </a:cubicBezTo>
                    <a:cubicBezTo>
                      <a:pt x="96" y="138"/>
                      <a:pt x="116" y="158"/>
                      <a:pt x="140" y="158"/>
                    </a:cubicBezTo>
                    <a:cubicBezTo>
                      <a:pt x="142" y="158"/>
                      <a:pt x="144" y="158"/>
                      <a:pt x="146" y="158"/>
                    </a:cubicBezTo>
                    <a:cubicBezTo>
                      <a:pt x="168" y="173"/>
                      <a:pt x="168" y="173"/>
                      <a:pt x="168" y="173"/>
                    </a:cubicBezTo>
                    <a:cubicBezTo>
                      <a:pt x="169" y="147"/>
                      <a:pt x="169" y="147"/>
                      <a:pt x="169" y="147"/>
                    </a:cubicBezTo>
                    <a:cubicBezTo>
                      <a:pt x="178" y="139"/>
                      <a:pt x="184" y="127"/>
                      <a:pt x="184" y="114"/>
                    </a:cubicBezTo>
                    <a:cubicBezTo>
                      <a:pt x="184" y="90"/>
                      <a:pt x="164" y="70"/>
                      <a:pt x="140" y="70"/>
                    </a:cubicBezTo>
                    <a:close/>
                    <a:moveTo>
                      <a:pt x="69" y="119"/>
                    </a:moveTo>
                    <a:cubicBezTo>
                      <a:pt x="69" y="133"/>
                      <a:pt x="72" y="146"/>
                      <a:pt x="79" y="157"/>
                    </a:cubicBezTo>
                    <a:cubicBezTo>
                      <a:pt x="79" y="157"/>
                      <a:pt x="79" y="157"/>
                      <a:pt x="79" y="157"/>
                    </a:cubicBezTo>
                    <a:cubicBezTo>
                      <a:pt x="75" y="157"/>
                      <a:pt x="72" y="156"/>
                      <a:pt x="69" y="156"/>
                    </a:cubicBezTo>
                    <a:cubicBezTo>
                      <a:pt x="24" y="187"/>
                      <a:pt x="24" y="187"/>
                      <a:pt x="24" y="187"/>
                    </a:cubicBezTo>
                    <a:cubicBezTo>
                      <a:pt x="27" y="138"/>
                      <a:pt x="27" y="138"/>
                      <a:pt x="27" y="138"/>
                    </a:cubicBezTo>
                    <a:cubicBezTo>
                      <a:pt x="11" y="123"/>
                      <a:pt x="0" y="102"/>
                      <a:pt x="0" y="78"/>
                    </a:cubicBezTo>
                    <a:cubicBezTo>
                      <a:pt x="0" y="35"/>
                      <a:pt x="35" y="0"/>
                      <a:pt x="79" y="0"/>
                    </a:cubicBezTo>
                    <a:cubicBezTo>
                      <a:pt x="110" y="0"/>
                      <a:pt x="138" y="19"/>
                      <a:pt x="150" y="46"/>
                    </a:cubicBezTo>
                    <a:cubicBezTo>
                      <a:pt x="147" y="45"/>
                      <a:pt x="145" y="45"/>
                      <a:pt x="142" y="45"/>
                    </a:cubicBezTo>
                    <a:cubicBezTo>
                      <a:pt x="101" y="45"/>
                      <a:pt x="69" y="78"/>
                      <a:pt x="69" y="119"/>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94" name="Freeform 71"/>
              <p:cNvSpPr>
                <a:spLocks noEditPoints="1"/>
              </p:cNvSpPr>
              <p:nvPr/>
            </p:nvSpPr>
            <p:spPr bwMode="auto">
              <a:xfrm>
                <a:off x="5410619" y="2244242"/>
                <a:ext cx="668338" cy="741363"/>
              </a:xfrm>
              <a:custGeom>
                <a:avLst/>
                <a:gdLst>
                  <a:gd name="T0" fmla="*/ 157 w 178"/>
                  <a:gd name="T1" fmla="*/ 53 h 197"/>
                  <a:gd name="T2" fmla="*/ 125 w 178"/>
                  <a:gd name="T3" fmla="*/ 21 h 197"/>
                  <a:gd name="T4" fmla="*/ 141 w 178"/>
                  <a:gd name="T5" fmla="*/ 5 h 197"/>
                  <a:gd name="T6" fmla="*/ 160 w 178"/>
                  <a:gd name="T7" fmla="*/ 5 h 197"/>
                  <a:gd name="T8" fmla="*/ 173 w 178"/>
                  <a:gd name="T9" fmla="*/ 18 h 197"/>
                  <a:gd name="T10" fmla="*/ 173 w 178"/>
                  <a:gd name="T11" fmla="*/ 37 h 197"/>
                  <a:gd name="T12" fmla="*/ 157 w 178"/>
                  <a:gd name="T13" fmla="*/ 53 h 197"/>
                  <a:gd name="T14" fmla="*/ 65 w 178"/>
                  <a:gd name="T15" fmla="*/ 144 h 197"/>
                  <a:gd name="T16" fmla="*/ 33 w 178"/>
                  <a:gd name="T17" fmla="*/ 113 h 197"/>
                  <a:gd name="T18" fmla="*/ 119 w 178"/>
                  <a:gd name="T19" fmla="*/ 28 h 197"/>
                  <a:gd name="T20" fmla="*/ 151 w 178"/>
                  <a:gd name="T21" fmla="*/ 59 h 197"/>
                  <a:gd name="T22" fmla="*/ 65 w 178"/>
                  <a:gd name="T23" fmla="*/ 144 h 197"/>
                  <a:gd name="T24" fmla="*/ 8 w 178"/>
                  <a:gd name="T25" fmla="*/ 170 h 197"/>
                  <a:gd name="T26" fmla="*/ 27 w 178"/>
                  <a:gd name="T27" fmla="*/ 119 h 197"/>
                  <a:gd name="T28" fmla="*/ 59 w 178"/>
                  <a:gd name="T29" fmla="*/ 150 h 197"/>
                  <a:gd name="T30" fmla="*/ 8 w 178"/>
                  <a:gd name="T31" fmla="*/ 170 h 197"/>
                  <a:gd name="T32" fmla="*/ 150 w 178"/>
                  <a:gd name="T33" fmla="*/ 181 h 197"/>
                  <a:gd name="T34" fmla="*/ 158 w 178"/>
                  <a:gd name="T35" fmla="*/ 189 h 197"/>
                  <a:gd name="T36" fmla="*/ 150 w 178"/>
                  <a:gd name="T37" fmla="*/ 197 h 197"/>
                  <a:gd name="T38" fmla="*/ 8 w 178"/>
                  <a:gd name="T39" fmla="*/ 197 h 197"/>
                  <a:gd name="T40" fmla="*/ 0 w 178"/>
                  <a:gd name="T41" fmla="*/ 189 h 197"/>
                  <a:gd name="T42" fmla="*/ 8 w 178"/>
                  <a:gd name="T43" fmla="*/ 181 h 197"/>
                  <a:gd name="T44" fmla="*/ 150 w 178"/>
                  <a:gd name="T45" fmla="*/ 18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197">
                    <a:moveTo>
                      <a:pt x="157" y="53"/>
                    </a:moveTo>
                    <a:cubicBezTo>
                      <a:pt x="125" y="21"/>
                      <a:pt x="125" y="21"/>
                      <a:pt x="125" y="21"/>
                    </a:cubicBezTo>
                    <a:cubicBezTo>
                      <a:pt x="141" y="5"/>
                      <a:pt x="141" y="5"/>
                      <a:pt x="141" y="5"/>
                    </a:cubicBezTo>
                    <a:cubicBezTo>
                      <a:pt x="146" y="0"/>
                      <a:pt x="155" y="0"/>
                      <a:pt x="160" y="5"/>
                    </a:cubicBezTo>
                    <a:cubicBezTo>
                      <a:pt x="173" y="18"/>
                      <a:pt x="173" y="18"/>
                      <a:pt x="173" y="18"/>
                    </a:cubicBezTo>
                    <a:cubicBezTo>
                      <a:pt x="178" y="23"/>
                      <a:pt x="178" y="32"/>
                      <a:pt x="173" y="37"/>
                    </a:cubicBezTo>
                    <a:lnTo>
                      <a:pt x="157" y="53"/>
                    </a:lnTo>
                    <a:close/>
                    <a:moveTo>
                      <a:pt x="65" y="144"/>
                    </a:moveTo>
                    <a:cubicBezTo>
                      <a:pt x="33" y="113"/>
                      <a:pt x="33" y="113"/>
                      <a:pt x="33" y="113"/>
                    </a:cubicBezTo>
                    <a:cubicBezTo>
                      <a:pt x="119" y="28"/>
                      <a:pt x="119" y="28"/>
                      <a:pt x="119" y="28"/>
                    </a:cubicBezTo>
                    <a:cubicBezTo>
                      <a:pt x="151" y="59"/>
                      <a:pt x="151" y="59"/>
                      <a:pt x="151" y="59"/>
                    </a:cubicBezTo>
                    <a:lnTo>
                      <a:pt x="65" y="144"/>
                    </a:lnTo>
                    <a:close/>
                    <a:moveTo>
                      <a:pt x="8" y="170"/>
                    </a:moveTo>
                    <a:cubicBezTo>
                      <a:pt x="27" y="119"/>
                      <a:pt x="27" y="119"/>
                      <a:pt x="27" y="119"/>
                    </a:cubicBezTo>
                    <a:cubicBezTo>
                      <a:pt x="59" y="150"/>
                      <a:pt x="59" y="150"/>
                      <a:pt x="59" y="150"/>
                    </a:cubicBezTo>
                    <a:lnTo>
                      <a:pt x="8" y="170"/>
                    </a:lnTo>
                    <a:close/>
                    <a:moveTo>
                      <a:pt x="150" y="181"/>
                    </a:moveTo>
                    <a:cubicBezTo>
                      <a:pt x="154" y="181"/>
                      <a:pt x="158" y="185"/>
                      <a:pt x="158" y="189"/>
                    </a:cubicBezTo>
                    <a:cubicBezTo>
                      <a:pt x="158" y="194"/>
                      <a:pt x="154" y="197"/>
                      <a:pt x="150" y="197"/>
                    </a:cubicBezTo>
                    <a:cubicBezTo>
                      <a:pt x="8" y="197"/>
                      <a:pt x="8" y="197"/>
                      <a:pt x="8" y="197"/>
                    </a:cubicBezTo>
                    <a:cubicBezTo>
                      <a:pt x="4" y="197"/>
                      <a:pt x="0" y="194"/>
                      <a:pt x="0" y="189"/>
                    </a:cubicBezTo>
                    <a:cubicBezTo>
                      <a:pt x="0" y="185"/>
                      <a:pt x="4" y="181"/>
                      <a:pt x="8" y="181"/>
                    </a:cubicBezTo>
                    <a:lnTo>
                      <a:pt x="150" y="181"/>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95" name="Freeform 72"/>
              <p:cNvSpPr>
                <a:spLocks noEditPoints="1"/>
              </p:cNvSpPr>
              <p:nvPr/>
            </p:nvSpPr>
            <p:spPr bwMode="auto">
              <a:xfrm rot="3251596">
                <a:off x="8592300" y="3523827"/>
                <a:ext cx="432925" cy="380865"/>
              </a:xfrm>
              <a:custGeom>
                <a:avLst/>
                <a:gdLst>
                  <a:gd name="T0" fmla="*/ 180 w 200"/>
                  <a:gd name="T1" fmla="*/ 176 h 176"/>
                  <a:gd name="T2" fmla="*/ 20 w 200"/>
                  <a:gd name="T3" fmla="*/ 176 h 176"/>
                  <a:gd name="T4" fmla="*/ 0 w 200"/>
                  <a:gd name="T5" fmla="*/ 156 h 176"/>
                  <a:gd name="T6" fmla="*/ 0 w 200"/>
                  <a:gd name="T7" fmla="*/ 20 h 176"/>
                  <a:gd name="T8" fmla="*/ 20 w 200"/>
                  <a:gd name="T9" fmla="*/ 0 h 176"/>
                  <a:gd name="T10" fmla="*/ 180 w 200"/>
                  <a:gd name="T11" fmla="*/ 0 h 176"/>
                  <a:gd name="T12" fmla="*/ 200 w 200"/>
                  <a:gd name="T13" fmla="*/ 20 h 176"/>
                  <a:gd name="T14" fmla="*/ 200 w 200"/>
                  <a:gd name="T15" fmla="*/ 156 h 176"/>
                  <a:gd name="T16" fmla="*/ 180 w 200"/>
                  <a:gd name="T17" fmla="*/ 176 h 176"/>
                  <a:gd name="T18" fmla="*/ 36 w 200"/>
                  <a:gd name="T19" fmla="*/ 160 h 176"/>
                  <a:gd name="T20" fmla="*/ 164 w 200"/>
                  <a:gd name="T21" fmla="*/ 160 h 176"/>
                  <a:gd name="T22" fmla="*/ 182 w 200"/>
                  <a:gd name="T23" fmla="*/ 147 h 176"/>
                  <a:gd name="T24" fmla="*/ 131 w 200"/>
                  <a:gd name="T25" fmla="*/ 103 h 176"/>
                  <a:gd name="T26" fmla="*/ 100 w 200"/>
                  <a:gd name="T27" fmla="*/ 129 h 176"/>
                  <a:gd name="T28" fmla="*/ 69 w 200"/>
                  <a:gd name="T29" fmla="*/ 103 h 176"/>
                  <a:gd name="T30" fmla="*/ 18 w 200"/>
                  <a:gd name="T31" fmla="*/ 148 h 176"/>
                  <a:gd name="T32" fmla="*/ 36 w 200"/>
                  <a:gd name="T33" fmla="*/ 160 h 176"/>
                  <a:gd name="T34" fmla="*/ 145 w 200"/>
                  <a:gd name="T35" fmla="*/ 90 h 176"/>
                  <a:gd name="T36" fmla="*/ 184 w 200"/>
                  <a:gd name="T37" fmla="*/ 125 h 176"/>
                  <a:gd name="T38" fmla="*/ 184 w 200"/>
                  <a:gd name="T39" fmla="*/ 56 h 176"/>
                  <a:gd name="T40" fmla="*/ 145 w 200"/>
                  <a:gd name="T41" fmla="*/ 90 h 176"/>
                  <a:gd name="T42" fmla="*/ 55 w 200"/>
                  <a:gd name="T43" fmla="*/ 90 h 176"/>
                  <a:gd name="T44" fmla="*/ 16 w 200"/>
                  <a:gd name="T45" fmla="*/ 55 h 176"/>
                  <a:gd name="T46" fmla="*/ 16 w 200"/>
                  <a:gd name="T47" fmla="*/ 126 h 176"/>
                  <a:gd name="T48" fmla="*/ 55 w 200"/>
                  <a:gd name="T49" fmla="*/ 90 h 176"/>
                  <a:gd name="T50" fmla="*/ 164 w 200"/>
                  <a:gd name="T51" fmla="*/ 16 h 176"/>
                  <a:gd name="T52" fmla="*/ 36 w 200"/>
                  <a:gd name="T53" fmla="*/ 16 h 176"/>
                  <a:gd name="T54" fmla="*/ 16 w 200"/>
                  <a:gd name="T55" fmla="*/ 31 h 176"/>
                  <a:gd name="T56" fmla="*/ 100 w 200"/>
                  <a:gd name="T57" fmla="*/ 106 h 176"/>
                  <a:gd name="T58" fmla="*/ 183 w 200"/>
                  <a:gd name="T59" fmla="*/ 33 h 176"/>
                  <a:gd name="T60" fmla="*/ 164 w 200"/>
                  <a:gd name="T61"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0" h="176">
                    <a:moveTo>
                      <a:pt x="180" y="176"/>
                    </a:moveTo>
                    <a:cubicBezTo>
                      <a:pt x="20" y="176"/>
                      <a:pt x="20" y="176"/>
                      <a:pt x="20" y="176"/>
                    </a:cubicBezTo>
                    <a:cubicBezTo>
                      <a:pt x="8" y="176"/>
                      <a:pt x="0" y="167"/>
                      <a:pt x="0" y="156"/>
                    </a:cubicBezTo>
                    <a:cubicBezTo>
                      <a:pt x="0" y="20"/>
                      <a:pt x="0" y="20"/>
                      <a:pt x="0" y="20"/>
                    </a:cubicBezTo>
                    <a:cubicBezTo>
                      <a:pt x="0" y="9"/>
                      <a:pt x="8" y="0"/>
                      <a:pt x="20" y="0"/>
                    </a:cubicBezTo>
                    <a:cubicBezTo>
                      <a:pt x="180" y="0"/>
                      <a:pt x="180" y="0"/>
                      <a:pt x="180" y="0"/>
                    </a:cubicBezTo>
                    <a:cubicBezTo>
                      <a:pt x="191" y="0"/>
                      <a:pt x="200" y="9"/>
                      <a:pt x="200" y="20"/>
                    </a:cubicBezTo>
                    <a:cubicBezTo>
                      <a:pt x="200" y="156"/>
                      <a:pt x="200" y="156"/>
                      <a:pt x="200" y="156"/>
                    </a:cubicBezTo>
                    <a:cubicBezTo>
                      <a:pt x="200" y="167"/>
                      <a:pt x="191" y="176"/>
                      <a:pt x="180" y="176"/>
                    </a:cubicBezTo>
                    <a:close/>
                    <a:moveTo>
                      <a:pt x="36" y="160"/>
                    </a:moveTo>
                    <a:cubicBezTo>
                      <a:pt x="164" y="160"/>
                      <a:pt x="164" y="160"/>
                      <a:pt x="164" y="160"/>
                    </a:cubicBezTo>
                    <a:cubicBezTo>
                      <a:pt x="172" y="160"/>
                      <a:pt x="179" y="154"/>
                      <a:pt x="182" y="147"/>
                    </a:cubicBezTo>
                    <a:cubicBezTo>
                      <a:pt x="131" y="103"/>
                      <a:pt x="131" y="103"/>
                      <a:pt x="131" y="103"/>
                    </a:cubicBezTo>
                    <a:cubicBezTo>
                      <a:pt x="100" y="129"/>
                      <a:pt x="100" y="129"/>
                      <a:pt x="100" y="129"/>
                    </a:cubicBezTo>
                    <a:cubicBezTo>
                      <a:pt x="69" y="103"/>
                      <a:pt x="69" y="103"/>
                      <a:pt x="69" y="103"/>
                    </a:cubicBezTo>
                    <a:cubicBezTo>
                      <a:pt x="18" y="148"/>
                      <a:pt x="18" y="148"/>
                      <a:pt x="18" y="148"/>
                    </a:cubicBezTo>
                    <a:cubicBezTo>
                      <a:pt x="21" y="155"/>
                      <a:pt x="28" y="160"/>
                      <a:pt x="36" y="160"/>
                    </a:cubicBezTo>
                    <a:close/>
                    <a:moveTo>
                      <a:pt x="145" y="90"/>
                    </a:moveTo>
                    <a:cubicBezTo>
                      <a:pt x="184" y="125"/>
                      <a:pt x="184" y="125"/>
                      <a:pt x="184" y="125"/>
                    </a:cubicBezTo>
                    <a:cubicBezTo>
                      <a:pt x="184" y="56"/>
                      <a:pt x="184" y="56"/>
                      <a:pt x="184" y="56"/>
                    </a:cubicBezTo>
                    <a:lnTo>
                      <a:pt x="145" y="90"/>
                    </a:lnTo>
                    <a:close/>
                    <a:moveTo>
                      <a:pt x="55" y="90"/>
                    </a:moveTo>
                    <a:cubicBezTo>
                      <a:pt x="16" y="55"/>
                      <a:pt x="16" y="55"/>
                      <a:pt x="16" y="55"/>
                    </a:cubicBezTo>
                    <a:cubicBezTo>
                      <a:pt x="16" y="126"/>
                      <a:pt x="16" y="126"/>
                      <a:pt x="16" y="126"/>
                    </a:cubicBezTo>
                    <a:lnTo>
                      <a:pt x="55" y="90"/>
                    </a:lnTo>
                    <a:close/>
                    <a:moveTo>
                      <a:pt x="164" y="16"/>
                    </a:moveTo>
                    <a:cubicBezTo>
                      <a:pt x="36" y="16"/>
                      <a:pt x="36" y="16"/>
                      <a:pt x="36" y="16"/>
                    </a:cubicBezTo>
                    <a:cubicBezTo>
                      <a:pt x="26" y="16"/>
                      <a:pt x="18" y="22"/>
                      <a:pt x="16" y="31"/>
                    </a:cubicBezTo>
                    <a:cubicBezTo>
                      <a:pt x="100" y="106"/>
                      <a:pt x="100" y="106"/>
                      <a:pt x="100" y="106"/>
                    </a:cubicBezTo>
                    <a:cubicBezTo>
                      <a:pt x="183" y="33"/>
                      <a:pt x="183" y="33"/>
                      <a:pt x="183" y="33"/>
                    </a:cubicBezTo>
                    <a:cubicBezTo>
                      <a:pt x="182" y="23"/>
                      <a:pt x="174" y="16"/>
                      <a:pt x="164" y="16"/>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96" name="Freeform 73"/>
              <p:cNvSpPr>
                <a:spLocks noEditPoints="1"/>
              </p:cNvSpPr>
              <p:nvPr/>
            </p:nvSpPr>
            <p:spPr bwMode="auto">
              <a:xfrm>
                <a:off x="4830757" y="5583361"/>
                <a:ext cx="752475" cy="700088"/>
              </a:xfrm>
              <a:custGeom>
                <a:avLst/>
                <a:gdLst>
                  <a:gd name="T0" fmla="*/ 184 w 200"/>
                  <a:gd name="T1" fmla="*/ 100 h 186"/>
                  <a:gd name="T2" fmla="*/ 184 w 200"/>
                  <a:gd name="T3" fmla="*/ 56 h 186"/>
                  <a:gd name="T4" fmla="*/ 145 w 200"/>
                  <a:gd name="T5" fmla="*/ 90 h 186"/>
                  <a:gd name="T6" fmla="*/ 100 w 200"/>
                  <a:gd name="T7" fmla="*/ 129 h 186"/>
                  <a:gd name="T8" fmla="*/ 69 w 200"/>
                  <a:gd name="T9" fmla="*/ 103 h 186"/>
                  <a:gd name="T10" fmla="*/ 18 w 200"/>
                  <a:gd name="T11" fmla="*/ 148 h 186"/>
                  <a:gd name="T12" fmla="*/ 36 w 200"/>
                  <a:gd name="T13" fmla="*/ 160 h 186"/>
                  <a:gd name="T14" fmla="*/ 109 w 200"/>
                  <a:gd name="T15" fmla="*/ 160 h 186"/>
                  <a:gd name="T16" fmla="*/ 121 w 200"/>
                  <a:gd name="T17" fmla="*/ 176 h 186"/>
                  <a:gd name="T18" fmla="*/ 20 w 200"/>
                  <a:gd name="T19" fmla="*/ 176 h 186"/>
                  <a:gd name="T20" fmla="*/ 0 w 200"/>
                  <a:gd name="T21" fmla="*/ 156 h 186"/>
                  <a:gd name="T22" fmla="*/ 0 w 200"/>
                  <a:gd name="T23" fmla="*/ 20 h 186"/>
                  <a:gd name="T24" fmla="*/ 20 w 200"/>
                  <a:gd name="T25" fmla="*/ 0 h 186"/>
                  <a:gd name="T26" fmla="*/ 180 w 200"/>
                  <a:gd name="T27" fmla="*/ 0 h 186"/>
                  <a:gd name="T28" fmla="*/ 200 w 200"/>
                  <a:gd name="T29" fmla="*/ 20 h 186"/>
                  <a:gd name="T30" fmla="*/ 200 w 200"/>
                  <a:gd name="T31" fmla="*/ 119 h 186"/>
                  <a:gd name="T32" fmla="*/ 184 w 200"/>
                  <a:gd name="T33" fmla="*/ 100 h 186"/>
                  <a:gd name="T34" fmla="*/ 16 w 200"/>
                  <a:gd name="T35" fmla="*/ 126 h 186"/>
                  <a:gd name="T36" fmla="*/ 55 w 200"/>
                  <a:gd name="T37" fmla="*/ 90 h 186"/>
                  <a:gd name="T38" fmla="*/ 16 w 200"/>
                  <a:gd name="T39" fmla="*/ 55 h 186"/>
                  <a:gd name="T40" fmla="*/ 16 w 200"/>
                  <a:gd name="T41" fmla="*/ 126 h 186"/>
                  <a:gd name="T42" fmla="*/ 164 w 200"/>
                  <a:gd name="T43" fmla="*/ 16 h 186"/>
                  <a:gd name="T44" fmla="*/ 36 w 200"/>
                  <a:gd name="T45" fmla="*/ 16 h 186"/>
                  <a:gd name="T46" fmla="*/ 16 w 200"/>
                  <a:gd name="T47" fmla="*/ 31 h 186"/>
                  <a:gd name="T48" fmla="*/ 100 w 200"/>
                  <a:gd name="T49" fmla="*/ 106 h 186"/>
                  <a:gd name="T50" fmla="*/ 184 w 200"/>
                  <a:gd name="T51" fmla="*/ 33 h 186"/>
                  <a:gd name="T52" fmla="*/ 164 w 200"/>
                  <a:gd name="T53" fmla="*/ 16 h 186"/>
                  <a:gd name="T54" fmla="*/ 160 w 200"/>
                  <a:gd name="T55" fmla="*/ 106 h 186"/>
                  <a:gd name="T56" fmla="*/ 200 w 200"/>
                  <a:gd name="T57" fmla="*/ 146 h 186"/>
                  <a:gd name="T58" fmla="*/ 160 w 200"/>
                  <a:gd name="T59" fmla="*/ 186 h 186"/>
                  <a:gd name="T60" fmla="*/ 120 w 200"/>
                  <a:gd name="T61" fmla="*/ 146 h 186"/>
                  <a:gd name="T62" fmla="*/ 160 w 200"/>
                  <a:gd name="T63" fmla="*/ 106 h 186"/>
                  <a:gd name="T64" fmla="*/ 152 w 200"/>
                  <a:gd name="T65" fmla="*/ 176 h 186"/>
                  <a:gd name="T66" fmla="*/ 168 w 200"/>
                  <a:gd name="T67" fmla="*/ 176 h 186"/>
                  <a:gd name="T68" fmla="*/ 168 w 200"/>
                  <a:gd name="T69" fmla="*/ 163 h 186"/>
                  <a:gd name="T70" fmla="*/ 152 w 200"/>
                  <a:gd name="T71" fmla="*/ 163 h 186"/>
                  <a:gd name="T72" fmla="*/ 152 w 200"/>
                  <a:gd name="T73" fmla="*/ 176 h 186"/>
                  <a:gd name="T74" fmla="*/ 152 w 200"/>
                  <a:gd name="T75" fmla="*/ 156 h 186"/>
                  <a:gd name="T76" fmla="*/ 168 w 200"/>
                  <a:gd name="T77" fmla="*/ 156 h 186"/>
                  <a:gd name="T78" fmla="*/ 168 w 200"/>
                  <a:gd name="T79" fmla="*/ 116 h 186"/>
                  <a:gd name="T80" fmla="*/ 152 w 200"/>
                  <a:gd name="T81" fmla="*/ 116 h 186"/>
                  <a:gd name="T82" fmla="*/ 152 w 200"/>
                  <a:gd name="T83" fmla="*/ 15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0" h="186">
                    <a:moveTo>
                      <a:pt x="184" y="100"/>
                    </a:moveTo>
                    <a:cubicBezTo>
                      <a:pt x="184" y="56"/>
                      <a:pt x="184" y="56"/>
                      <a:pt x="184" y="56"/>
                    </a:cubicBezTo>
                    <a:cubicBezTo>
                      <a:pt x="145" y="90"/>
                      <a:pt x="145" y="90"/>
                      <a:pt x="145" y="90"/>
                    </a:cubicBezTo>
                    <a:cubicBezTo>
                      <a:pt x="100" y="129"/>
                      <a:pt x="100" y="129"/>
                      <a:pt x="100" y="129"/>
                    </a:cubicBezTo>
                    <a:cubicBezTo>
                      <a:pt x="69" y="103"/>
                      <a:pt x="69" y="103"/>
                      <a:pt x="69" y="103"/>
                    </a:cubicBezTo>
                    <a:cubicBezTo>
                      <a:pt x="18" y="148"/>
                      <a:pt x="18" y="148"/>
                      <a:pt x="18" y="148"/>
                    </a:cubicBezTo>
                    <a:cubicBezTo>
                      <a:pt x="21" y="155"/>
                      <a:pt x="28" y="160"/>
                      <a:pt x="36" y="160"/>
                    </a:cubicBezTo>
                    <a:cubicBezTo>
                      <a:pt x="109" y="160"/>
                      <a:pt x="109" y="160"/>
                      <a:pt x="109" y="160"/>
                    </a:cubicBezTo>
                    <a:cubicBezTo>
                      <a:pt x="112" y="166"/>
                      <a:pt x="116" y="171"/>
                      <a:pt x="121" y="176"/>
                    </a:cubicBezTo>
                    <a:cubicBezTo>
                      <a:pt x="20" y="176"/>
                      <a:pt x="20" y="176"/>
                      <a:pt x="20" y="176"/>
                    </a:cubicBezTo>
                    <a:cubicBezTo>
                      <a:pt x="9" y="176"/>
                      <a:pt x="0" y="167"/>
                      <a:pt x="0" y="156"/>
                    </a:cubicBezTo>
                    <a:cubicBezTo>
                      <a:pt x="0" y="20"/>
                      <a:pt x="0" y="20"/>
                      <a:pt x="0" y="20"/>
                    </a:cubicBezTo>
                    <a:cubicBezTo>
                      <a:pt x="0" y="9"/>
                      <a:pt x="9" y="0"/>
                      <a:pt x="20" y="0"/>
                    </a:cubicBezTo>
                    <a:cubicBezTo>
                      <a:pt x="180" y="0"/>
                      <a:pt x="180" y="0"/>
                      <a:pt x="180" y="0"/>
                    </a:cubicBezTo>
                    <a:cubicBezTo>
                      <a:pt x="191" y="0"/>
                      <a:pt x="200" y="9"/>
                      <a:pt x="200" y="20"/>
                    </a:cubicBezTo>
                    <a:cubicBezTo>
                      <a:pt x="200" y="119"/>
                      <a:pt x="200" y="119"/>
                      <a:pt x="200" y="119"/>
                    </a:cubicBezTo>
                    <a:cubicBezTo>
                      <a:pt x="195" y="104"/>
                      <a:pt x="191" y="106"/>
                      <a:pt x="184" y="100"/>
                    </a:cubicBezTo>
                    <a:close/>
                    <a:moveTo>
                      <a:pt x="16" y="126"/>
                    </a:moveTo>
                    <a:cubicBezTo>
                      <a:pt x="55" y="90"/>
                      <a:pt x="55" y="90"/>
                      <a:pt x="55" y="90"/>
                    </a:cubicBezTo>
                    <a:cubicBezTo>
                      <a:pt x="16" y="55"/>
                      <a:pt x="16" y="55"/>
                      <a:pt x="16" y="55"/>
                    </a:cubicBezTo>
                    <a:lnTo>
                      <a:pt x="16" y="126"/>
                    </a:lnTo>
                    <a:close/>
                    <a:moveTo>
                      <a:pt x="164" y="16"/>
                    </a:moveTo>
                    <a:cubicBezTo>
                      <a:pt x="36" y="16"/>
                      <a:pt x="36" y="16"/>
                      <a:pt x="36" y="16"/>
                    </a:cubicBezTo>
                    <a:cubicBezTo>
                      <a:pt x="26" y="16"/>
                      <a:pt x="19" y="22"/>
                      <a:pt x="16" y="31"/>
                    </a:cubicBezTo>
                    <a:cubicBezTo>
                      <a:pt x="100" y="106"/>
                      <a:pt x="100" y="106"/>
                      <a:pt x="100" y="106"/>
                    </a:cubicBezTo>
                    <a:cubicBezTo>
                      <a:pt x="184" y="33"/>
                      <a:pt x="184" y="33"/>
                      <a:pt x="184" y="33"/>
                    </a:cubicBezTo>
                    <a:cubicBezTo>
                      <a:pt x="182" y="23"/>
                      <a:pt x="174" y="16"/>
                      <a:pt x="164" y="16"/>
                    </a:cubicBezTo>
                    <a:close/>
                    <a:moveTo>
                      <a:pt x="160" y="106"/>
                    </a:moveTo>
                    <a:cubicBezTo>
                      <a:pt x="182" y="106"/>
                      <a:pt x="200" y="124"/>
                      <a:pt x="200" y="146"/>
                    </a:cubicBezTo>
                    <a:cubicBezTo>
                      <a:pt x="200" y="168"/>
                      <a:pt x="182" y="186"/>
                      <a:pt x="160" y="186"/>
                    </a:cubicBezTo>
                    <a:cubicBezTo>
                      <a:pt x="138" y="186"/>
                      <a:pt x="120" y="168"/>
                      <a:pt x="120" y="146"/>
                    </a:cubicBezTo>
                    <a:cubicBezTo>
                      <a:pt x="120" y="124"/>
                      <a:pt x="138" y="106"/>
                      <a:pt x="160" y="106"/>
                    </a:cubicBezTo>
                    <a:close/>
                    <a:moveTo>
                      <a:pt x="152" y="176"/>
                    </a:moveTo>
                    <a:cubicBezTo>
                      <a:pt x="168" y="176"/>
                      <a:pt x="168" y="176"/>
                      <a:pt x="168" y="176"/>
                    </a:cubicBezTo>
                    <a:cubicBezTo>
                      <a:pt x="168" y="163"/>
                      <a:pt x="168" y="163"/>
                      <a:pt x="168" y="163"/>
                    </a:cubicBezTo>
                    <a:cubicBezTo>
                      <a:pt x="152" y="163"/>
                      <a:pt x="152" y="163"/>
                      <a:pt x="152" y="163"/>
                    </a:cubicBezTo>
                    <a:lnTo>
                      <a:pt x="152" y="176"/>
                    </a:lnTo>
                    <a:close/>
                    <a:moveTo>
                      <a:pt x="152" y="156"/>
                    </a:moveTo>
                    <a:cubicBezTo>
                      <a:pt x="168" y="156"/>
                      <a:pt x="168" y="156"/>
                      <a:pt x="168" y="156"/>
                    </a:cubicBezTo>
                    <a:cubicBezTo>
                      <a:pt x="168" y="116"/>
                      <a:pt x="168" y="116"/>
                      <a:pt x="168" y="116"/>
                    </a:cubicBezTo>
                    <a:cubicBezTo>
                      <a:pt x="152" y="116"/>
                      <a:pt x="152" y="116"/>
                      <a:pt x="152" y="116"/>
                    </a:cubicBezTo>
                    <a:lnTo>
                      <a:pt x="152" y="156"/>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97" name="Freeform 74"/>
              <p:cNvSpPr>
                <a:spLocks noEditPoints="1"/>
              </p:cNvSpPr>
              <p:nvPr/>
            </p:nvSpPr>
            <p:spPr bwMode="auto">
              <a:xfrm rot="1402556">
                <a:off x="7672475" y="3632687"/>
                <a:ext cx="741363" cy="722313"/>
              </a:xfrm>
              <a:custGeom>
                <a:avLst/>
                <a:gdLst>
                  <a:gd name="T0" fmla="*/ 99 w 197"/>
                  <a:gd name="T1" fmla="*/ 191 h 192"/>
                  <a:gd name="T2" fmla="*/ 99 w 197"/>
                  <a:gd name="T3" fmla="*/ 192 h 192"/>
                  <a:gd name="T4" fmla="*/ 99 w 197"/>
                  <a:gd name="T5" fmla="*/ 191 h 192"/>
                  <a:gd name="T6" fmla="*/ 99 w 197"/>
                  <a:gd name="T7" fmla="*/ 192 h 192"/>
                  <a:gd name="T8" fmla="*/ 99 w 197"/>
                  <a:gd name="T9" fmla="*/ 191 h 192"/>
                  <a:gd name="T10" fmla="*/ 3 w 197"/>
                  <a:gd name="T11" fmla="*/ 64 h 192"/>
                  <a:gd name="T12" fmla="*/ 3 w 197"/>
                  <a:gd name="T13" fmla="*/ 55 h 192"/>
                  <a:gd name="T14" fmla="*/ 51 w 197"/>
                  <a:gd name="T15" fmla="*/ 10 h 192"/>
                  <a:gd name="T16" fmla="*/ 99 w 197"/>
                  <a:gd name="T17" fmla="*/ 49 h 192"/>
                  <a:gd name="T18" fmla="*/ 146 w 197"/>
                  <a:gd name="T19" fmla="*/ 10 h 192"/>
                  <a:gd name="T20" fmla="*/ 194 w 197"/>
                  <a:gd name="T21" fmla="*/ 55 h 192"/>
                  <a:gd name="T22" fmla="*/ 194 w 197"/>
                  <a:gd name="T23" fmla="*/ 64 h 192"/>
                  <a:gd name="T24" fmla="*/ 99 w 197"/>
                  <a:gd name="T25" fmla="*/ 191 h 192"/>
                  <a:gd name="T26" fmla="*/ 27 w 197"/>
                  <a:gd name="T27" fmla="*/ 32 h 192"/>
                  <a:gd name="T28" fmla="*/ 37 w 197"/>
                  <a:gd name="T29" fmla="*/ 108 h 192"/>
                  <a:gd name="T30" fmla="*/ 81 w 197"/>
                  <a:gd name="T31" fmla="*/ 44 h 192"/>
                  <a:gd name="T32" fmla="*/ 27 w 197"/>
                  <a:gd name="T33" fmla="*/ 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7" h="192">
                    <a:moveTo>
                      <a:pt x="99" y="191"/>
                    </a:moveTo>
                    <a:cubicBezTo>
                      <a:pt x="99" y="191"/>
                      <a:pt x="99" y="192"/>
                      <a:pt x="99" y="192"/>
                    </a:cubicBezTo>
                    <a:cubicBezTo>
                      <a:pt x="99" y="192"/>
                      <a:pt x="99" y="192"/>
                      <a:pt x="99" y="191"/>
                    </a:cubicBezTo>
                    <a:cubicBezTo>
                      <a:pt x="99" y="192"/>
                      <a:pt x="99" y="192"/>
                      <a:pt x="99" y="192"/>
                    </a:cubicBezTo>
                    <a:cubicBezTo>
                      <a:pt x="99" y="192"/>
                      <a:pt x="99" y="191"/>
                      <a:pt x="99" y="191"/>
                    </a:cubicBezTo>
                    <a:cubicBezTo>
                      <a:pt x="1" y="127"/>
                      <a:pt x="3" y="64"/>
                      <a:pt x="3" y="64"/>
                    </a:cubicBezTo>
                    <a:cubicBezTo>
                      <a:pt x="3" y="64"/>
                      <a:pt x="3" y="62"/>
                      <a:pt x="3" y="55"/>
                    </a:cubicBezTo>
                    <a:cubicBezTo>
                      <a:pt x="3" y="30"/>
                      <a:pt x="25" y="10"/>
                      <a:pt x="51" y="10"/>
                    </a:cubicBezTo>
                    <a:cubicBezTo>
                      <a:pt x="95" y="10"/>
                      <a:pt x="99" y="49"/>
                      <a:pt x="99" y="49"/>
                    </a:cubicBezTo>
                    <a:cubicBezTo>
                      <a:pt x="99" y="49"/>
                      <a:pt x="103" y="10"/>
                      <a:pt x="146" y="10"/>
                    </a:cubicBezTo>
                    <a:cubicBezTo>
                      <a:pt x="172" y="10"/>
                      <a:pt x="194" y="30"/>
                      <a:pt x="194" y="55"/>
                    </a:cubicBezTo>
                    <a:cubicBezTo>
                      <a:pt x="194" y="62"/>
                      <a:pt x="194" y="64"/>
                      <a:pt x="194" y="64"/>
                    </a:cubicBezTo>
                    <a:cubicBezTo>
                      <a:pt x="194" y="64"/>
                      <a:pt x="197" y="127"/>
                      <a:pt x="99" y="191"/>
                    </a:cubicBezTo>
                    <a:close/>
                    <a:moveTo>
                      <a:pt x="27" y="32"/>
                    </a:moveTo>
                    <a:cubicBezTo>
                      <a:pt x="0" y="66"/>
                      <a:pt x="39" y="112"/>
                      <a:pt x="37" y="108"/>
                    </a:cubicBezTo>
                    <a:cubicBezTo>
                      <a:pt x="5" y="0"/>
                      <a:pt x="81" y="44"/>
                      <a:pt x="81" y="44"/>
                    </a:cubicBezTo>
                    <a:cubicBezTo>
                      <a:pt x="81" y="44"/>
                      <a:pt x="59" y="5"/>
                      <a:pt x="27" y="32"/>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98" name="Freeform 75"/>
              <p:cNvSpPr>
                <a:spLocks noEditPoints="1"/>
              </p:cNvSpPr>
              <p:nvPr/>
            </p:nvSpPr>
            <p:spPr bwMode="auto">
              <a:xfrm>
                <a:off x="3478824" y="4778628"/>
                <a:ext cx="735013" cy="684213"/>
              </a:xfrm>
              <a:custGeom>
                <a:avLst/>
                <a:gdLst>
                  <a:gd name="T0" fmla="*/ 98 w 196"/>
                  <a:gd name="T1" fmla="*/ 181 h 182"/>
                  <a:gd name="T2" fmla="*/ 98 w 196"/>
                  <a:gd name="T3" fmla="*/ 182 h 182"/>
                  <a:gd name="T4" fmla="*/ 98 w 196"/>
                  <a:gd name="T5" fmla="*/ 181 h 182"/>
                  <a:gd name="T6" fmla="*/ 98 w 196"/>
                  <a:gd name="T7" fmla="*/ 182 h 182"/>
                  <a:gd name="T8" fmla="*/ 98 w 196"/>
                  <a:gd name="T9" fmla="*/ 181 h 182"/>
                  <a:gd name="T10" fmla="*/ 2 w 196"/>
                  <a:gd name="T11" fmla="*/ 54 h 182"/>
                  <a:gd name="T12" fmla="*/ 2 w 196"/>
                  <a:gd name="T13" fmla="*/ 45 h 182"/>
                  <a:gd name="T14" fmla="*/ 50 w 196"/>
                  <a:gd name="T15" fmla="*/ 0 h 182"/>
                  <a:gd name="T16" fmla="*/ 98 w 196"/>
                  <a:gd name="T17" fmla="*/ 39 h 182"/>
                  <a:gd name="T18" fmla="*/ 145 w 196"/>
                  <a:gd name="T19" fmla="*/ 0 h 182"/>
                  <a:gd name="T20" fmla="*/ 193 w 196"/>
                  <a:gd name="T21" fmla="*/ 45 h 182"/>
                  <a:gd name="T22" fmla="*/ 193 w 196"/>
                  <a:gd name="T23" fmla="*/ 54 h 182"/>
                  <a:gd name="T24" fmla="*/ 98 w 196"/>
                  <a:gd name="T25" fmla="*/ 181 h 182"/>
                  <a:gd name="T26" fmla="*/ 169 w 196"/>
                  <a:gd name="T27" fmla="*/ 58 h 182"/>
                  <a:gd name="T28" fmla="*/ 142 w 196"/>
                  <a:gd name="T29" fmla="*/ 22 h 182"/>
                  <a:gd name="T30" fmla="*/ 98 w 196"/>
                  <a:gd name="T31" fmla="*/ 68 h 182"/>
                  <a:gd name="T32" fmla="*/ 54 w 196"/>
                  <a:gd name="T33" fmla="*/ 22 h 182"/>
                  <a:gd name="T34" fmla="*/ 25 w 196"/>
                  <a:gd name="T35" fmla="*/ 58 h 182"/>
                  <a:gd name="T36" fmla="*/ 25 w 196"/>
                  <a:gd name="T37" fmla="*/ 64 h 182"/>
                  <a:gd name="T38" fmla="*/ 97 w 196"/>
                  <a:gd name="T39" fmla="*/ 151 h 182"/>
                  <a:gd name="T40" fmla="*/ 97 w 196"/>
                  <a:gd name="T41" fmla="*/ 151 h 182"/>
                  <a:gd name="T42" fmla="*/ 98 w 196"/>
                  <a:gd name="T43" fmla="*/ 151 h 182"/>
                  <a:gd name="T44" fmla="*/ 98 w 196"/>
                  <a:gd name="T45" fmla="*/ 151 h 182"/>
                  <a:gd name="T46" fmla="*/ 98 w 196"/>
                  <a:gd name="T47" fmla="*/ 151 h 182"/>
                  <a:gd name="T48" fmla="*/ 169 w 196"/>
                  <a:gd name="T49" fmla="*/ 64 h 182"/>
                  <a:gd name="T50" fmla="*/ 169 w 196"/>
                  <a:gd name="T51" fmla="*/ 5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6" h="182">
                    <a:moveTo>
                      <a:pt x="98" y="181"/>
                    </a:moveTo>
                    <a:cubicBezTo>
                      <a:pt x="98" y="181"/>
                      <a:pt x="98" y="182"/>
                      <a:pt x="98" y="182"/>
                    </a:cubicBezTo>
                    <a:cubicBezTo>
                      <a:pt x="98" y="182"/>
                      <a:pt x="98" y="182"/>
                      <a:pt x="98" y="181"/>
                    </a:cubicBezTo>
                    <a:cubicBezTo>
                      <a:pt x="98" y="182"/>
                      <a:pt x="98" y="182"/>
                      <a:pt x="98" y="182"/>
                    </a:cubicBezTo>
                    <a:cubicBezTo>
                      <a:pt x="98" y="182"/>
                      <a:pt x="98" y="181"/>
                      <a:pt x="98" y="181"/>
                    </a:cubicBezTo>
                    <a:cubicBezTo>
                      <a:pt x="0" y="117"/>
                      <a:pt x="2" y="54"/>
                      <a:pt x="2" y="54"/>
                    </a:cubicBezTo>
                    <a:cubicBezTo>
                      <a:pt x="2" y="54"/>
                      <a:pt x="2" y="52"/>
                      <a:pt x="2" y="45"/>
                    </a:cubicBezTo>
                    <a:cubicBezTo>
                      <a:pt x="2" y="20"/>
                      <a:pt x="24" y="0"/>
                      <a:pt x="50" y="0"/>
                    </a:cubicBezTo>
                    <a:cubicBezTo>
                      <a:pt x="94" y="0"/>
                      <a:pt x="98" y="39"/>
                      <a:pt x="98" y="39"/>
                    </a:cubicBezTo>
                    <a:cubicBezTo>
                      <a:pt x="98" y="39"/>
                      <a:pt x="102" y="0"/>
                      <a:pt x="145" y="0"/>
                    </a:cubicBezTo>
                    <a:cubicBezTo>
                      <a:pt x="171" y="0"/>
                      <a:pt x="193" y="20"/>
                      <a:pt x="193" y="45"/>
                    </a:cubicBezTo>
                    <a:cubicBezTo>
                      <a:pt x="193" y="52"/>
                      <a:pt x="193" y="54"/>
                      <a:pt x="193" y="54"/>
                    </a:cubicBezTo>
                    <a:cubicBezTo>
                      <a:pt x="193" y="54"/>
                      <a:pt x="196" y="117"/>
                      <a:pt x="98" y="181"/>
                    </a:cubicBezTo>
                    <a:close/>
                    <a:moveTo>
                      <a:pt x="169" y="58"/>
                    </a:moveTo>
                    <a:cubicBezTo>
                      <a:pt x="169" y="40"/>
                      <a:pt x="161" y="22"/>
                      <a:pt x="142" y="22"/>
                    </a:cubicBezTo>
                    <a:cubicBezTo>
                      <a:pt x="111" y="22"/>
                      <a:pt x="98" y="68"/>
                      <a:pt x="98" y="68"/>
                    </a:cubicBezTo>
                    <a:cubicBezTo>
                      <a:pt x="98" y="68"/>
                      <a:pt x="85" y="22"/>
                      <a:pt x="54" y="22"/>
                    </a:cubicBezTo>
                    <a:cubicBezTo>
                      <a:pt x="35" y="22"/>
                      <a:pt x="25" y="40"/>
                      <a:pt x="25" y="58"/>
                    </a:cubicBezTo>
                    <a:cubicBezTo>
                      <a:pt x="25" y="62"/>
                      <a:pt x="25" y="64"/>
                      <a:pt x="25" y="64"/>
                    </a:cubicBezTo>
                    <a:cubicBezTo>
                      <a:pt x="25" y="64"/>
                      <a:pt x="28" y="105"/>
                      <a:pt x="97" y="151"/>
                    </a:cubicBezTo>
                    <a:cubicBezTo>
                      <a:pt x="97" y="151"/>
                      <a:pt x="97" y="151"/>
                      <a:pt x="97" y="151"/>
                    </a:cubicBezTo>
                    <a:cubicBezTo>
                      <a:pt x="98" y="151"/>
                      <a:pt x="98" y="151"/>
                      <a:pt x="98" y="151"/>
                    </a:cubicBezTo>
                    <a:cubicBezTo>
                      <a:pt x="98" y="151"/>
                      <a:pt x="98" y="151"/>
                      <a:pt x="98" y="151"/>
                    </a:cubicBezTo>
                    <a:cubicBezTo>
                      <a:pt x="98" y="151"/>
                      <a:pt x="98" y="151"/>
                      <a:pt x="98" y="151"/>
                    </a:cubicBezTo>
                    <a:cubicBezTo>
                      <a:pt x="168" y="105"/>
                      <a:pt x="169" y="64"/>
                      <a:pt x="169" y="64"/>
                    </a:cubicBezTo>
                    <a:cubicBezTo>
                      <a:pt x="169" y="64"/>
                      <a:pt x="169" y="62"/>
                      <a:pt x="169" y="58"/>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99" name="Freeform 77"/>
              <p:cNvSpPr>
                <a:spLocks noEditPoints="1"/>
              </p:cNvSpPr>
              <p:nvPr/>
            </p:nvSpPr>
            <p:spPr bwMode="auto">
              <a:xfrm rot="19861685">
                <a:off x="5993161" y="4807752"/>
                <a:ext cx="750888" cy="738188"/>
              </a:xfrm>
              <a:custGeom>
                <a:avLst/>
                <a:gdLst>
                  <a:gd name="T0" fmla="*/ 160 w 200"/>
                  <a:gd name="T1" fmla="*/ 194 h 196"/>
                  <a:gd name="T2" fmla="*/ 120 w 200"/>
                  <a:gd name="T3" fmla="*/ 154 h 196"/>
                  <a:gd name="T4" fmla="*/ 160 w 200"/>
                  <a:gd name="T5" fmla="*/ 114 h 196"/>
                  <a:gd name="T6" fmla="*/ 200 w 200"/>
                  <a:gd name="T7" fmla="*/ 154 h 196"/>
                  <a:gd name="T8" fmla="*/ 160 w 200"/>
                  <a:gd name="T9" fmla="*/ 194 h 196"/>
                  <a:gd name="T10" fmla="*/ 184 w 200"/>
                  <a:gd name="T11" fmla="*/ 148 h 196"/>
                  <a:gd name="T12" fmla="*/ 168 w 200"/>
                  <a:gd name="T13" fmla="*/ 148 h 196"/>
                  <a:gd name="T14" fmla="*/ 168 w 200"/>
                  <a:gd name="T15" fmla="*/ 132 h 196"/>
                  <a:gd name="T16" fmla="*/ 152 w 200"/>
                  <a:gd name="T17" fmla="*/ 132 h 196"/>
                  <a:gd name="T18" fmla="*/ 152 w 200"/>
                  <a:gd name="T19" fmla="*/ 148 h 196"/>
                  <a:gd name="T20" fmla="*/ 136 w 200"/>
                  <a:gd name="T21" fmla="*/ 148 h 196"/>
                  <a:gd name="T22" fmla="*/ 136 w 200"/>
                  <a:gd name="T23" fmla="*/ 164 h 196"/>
                  <a:gd name="T24" fmla="*/ 152 w 200"/>
                  <a:gd name="T25" fmla="*/ 164 h 196"/>
                  <a:gd name="T26" fmla="*/ 152 w 200"/>
                  <a:gd name="T27" fmla="*/ 180 h 196"/>
                  <a:gd name="T28" fmla="*/ 168 w 200"/>
                  <a:gd name="T29" fmla="*/ 180 h 196"/>
                  <a:gd name="T30" fmla="*/ 168 w 200"/>
                  <a:gd name="T31" fmla="*/ 164 h 196"/>
                  <a:gd name="T32" fmla="*/ 184 w 200"/>
                  <a:gd name="T33" fmla="*/ 164 h 196"/>
                  <a:gd name="T34" fmla="*/ 184 w 200"/>
                  <a:gd name="T35" fmla="*/ 148 h 196"/>
                  <a:gd name="T36" fmla="*/ 80 w 200"/>
                  <a:gd name="T37" fmla="*/ 128 h 196"/>
                  <a:gd name="T38" fmla="*/ 16 w 200"/>
                  <a:gd name="T39" fmla="*/ 64 h 196"/>
                  <a:gd name="T40" fmla="*/ 80 w 200"/>
                  <a:gd name="T41" fmla="*/ 0 h 196"/>
                  <a:gd name="T42" fmla="*/ 144 w 200"/>
                  <a:gd name="T43" fmla="*/ 64 h 196"/>
                  <a:gd name="T44" fmla="*/ 80 w 200"/>
                  <a:gd name="T45" fmla="*/ 128 h 196"/>
                  <a:gd name="T46" fmla="*/ 70 w 200"/>
                  <a:gd name="T47" fmla="*/ 17 h 196"/>
                  <a:gd name="T48" fmla="*/ 31 w 200"/>
                  <a:gd name="T49" fmla="*/ 64 h 196"/>
                  <a:gd name="T50" fmla="*/ 80 w 200"/>
                  <a:gd name="T51" fmla="*/ 113 h 196"/>
                  <a:gd name="T52" fmla="*/ 129 w 200"/>
                  <a:gd name="T53" fmla="*/ 64 h 196"/>
                  <a:gd name="T54" fmla="*/ 70 w 200"/>
                  <a:gd name="T55" fmla="*/ 17 h 196"/>
                  <a:gd name="T56" fmla="*/ 40 w 200"/>
                  <a:gd name="T57" fmla="*/ 132 h 196"/>
                  <a:gd name="T58" fmla="*/ 113 w 200"/>
                  <a:gd name="T59" fmla="*/ 132 h 196"/>
                  <a:gd name="T60" fmla="*/ 108 w 200"/>
                  <a:gd name="T61" fmla="*/ 154 h 196"/>
                  <a:gd name="T62" fmla="*/ 129 w 200"/>
                  <a:gd name="T63" fmla="*/ 196 h 196"/>
                  <a:gd name="T64" fmla="*/ 0 w 200"/>
                  <a:gd name="T65" fmla="*/ 196 h 196"/>
                  <a:gd name="T66" fmla="*/ 20 w 200"/>
                  <a:gd name="T67" fmla="*/ 148 h 196"/>
                  <a:gd name="T68" fmla="*/ 40 w 200"/>
                  <a:gd name="T69" fmla="*/ 13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96">
                    <a:moveTo>
                      <a:pt x="160" y="194"/>
                    </a:moveTo>
                    <a:cubicBezTo>
                      <a:pt x="138" y="194"/>
                      <a:pt x="120" y="176"/>
                      <a:pt x="120" y="154"/>
                    </a:cubicBezTo>
                    <a:cubicBezTo>
                      <a:pt x="120" y="132"/>
                      <a:pt x="138" y="114"/>
                      <a:pt x="160" y="114"/>
                    </a:cubicBezTo>
                    <a:cubicBezTo>
                      <a:pt x="182" y="114"/>
                      <a:pt x="200" y="132"/>
                      <a:pt x="200" y="154"/>
                    </a:cubicBezTo>
                    <a:cubicBezTo>
                      <a:pt x="200" y="176"/>
                      <a:pt x="182" y="194"/>
                      <a:pt x="160" y="194"/>
                    </a:cubicBezTo>
                    <a:close/>
                    <a:moveTo>
                      <a:pt x="184" y="148"/>
                    </a:moveTo>
                    <a:cubicBezTo>
                      <a:pt x="168" y="148"/>
                      <a:pt x="168" y="148"/>
                      <a:pt x="168" y="148"/>
                    </a:cubicBezTo>
                    <a:cubicBezTo>
                      <a:pt x="168" y="132"/>
                      <a:pt x="168" y="132"/>
                      <a:pt x="168" y="132"/>
                    </a:cubicBezTo>
                    <a:cubicBezTo>
                      <a:pt x="152" y="132"/>
                      <a:pt x="152" y="132"/>
                      <a:pt x="152" y="132"/>
                    </a:cubicBezTo>
                    <a:cubicBezTo>
                      <a:pt x="152" y="148"/>
                      <a:pt x="152" y="148"/>
                      <a:pt x="152" y="148"/>
                    </a:cubicBezTo>
                    <a:cubicBezTo>
                      <a:pt x="136" y="148"/>
                      <a:pt x="136" y="148"/>
                      <a:pt x="136" y="148"/>
                    </a:cubicBezTo>
                    <a:cubicBezTo>
                      <a:pt x="136" y="164"/>
                      <a:pt x="136" y="164"/>
                      <a:pt x="136" y="164"/>
                    </a:cubicBezTo>
                    <a:cubicBezTo>
                      <a:pt x="152" y="164"/>
                      <a:pt x="152" y="164"/>
                      <a:pt x="152" y="164"/>
                    </a:cubicBezTo>
                    <a:cubicBezTo>
                      <a:pt x="152" y="180"/>
                      <a:pt x="152" y="180"/>
                      <a:pt x="152" y="180"/>
                    </a:cubicBezTo>
                    <a:cubicBezTo>
                      <a:pt x="168" y="180"/>
                      <a:pt x="168" y="180"/>
                      <a:pt x="168" y="180"/>
                    </a:cubicBezTo>
                    <a:cubicBezTo>
                      <a:pt x="168" y="164"/>
                      <a:pt x="168" y="164"/>
                      <a:pt x="168" y="164"/>
                    </a:cubicBezTo>
                    <a:cubicBezTo>
                      <a:pt x="184" y="164"/>
                      <a:pt x="184" y="164"/>
                      <a:pt x="184" y="164"/>
                    </a:cubicBezTo>
                    <a:lnTo>
                      <a:pt x="184" y="148"/>
                    </a:lnTo>
                    <a:close/>
                    <a:moveTo>
                      <a:pt x="80" y="128"/>
                    </a:moveTo>
                    <a:cubicBezTo>
                      <a:pt x="45" y="128"/>
                      <a:pt x="16" y="99"/>
                      <a:pt x="16" y="64"/>
                    </a:cubicBezTo>
                    <a:cubicBezTo>
                      <a:pt x="16" y="29"/>
                      <a:pt x="45" y="0"/>
                      <a:pt x="80" y="0"/>
                    </a:cubicBezTo>
                    <a:cubicBezTo>
                      <a:pt x="116" y="0"/>
                      <a:pt x="144" y="29"/>
                      <a:pt x="144" y="64"/>
                    </a:cubicBezTo>
                    <a:cubicBezTo>
                      <a:pt x="144" y="99"/>
                      <a:pt x="116" y="128"/>
                      <a:pt x="80" y="128"/>
                    </a:cubicBezTo>
                    <a:close/>
                    <a:moveTo>
                      <a:pt x="70" y="17"/>
                    </a:moveTo>
                    <a:cubicBezTo>
                      <a:pt x="50" y="24"/>
                      <a:pt x="74" y="49"/>
                      <a:pt x="31" y="64"/>
                    </a:cubicBezTo>
                    <a:cubicBezTo>
                      <a:pt x="31" y="91"/>
                      <a:pt x="53" y="113"/>
                      <a:pt x="80" y="113"/>
                    </a:cubicBezTo>
                    <a:cubicBezTo>
                      <a:pt x="107" y="113"/>
                      <a:pt x="129" y="91"/>
                      <a:pt x="129" y="64"/>
                    </a:cubicBezTo>
                    <a:cubicBezTo>
                      <a:pt x="104" y="43"/>
                      <a:pt x="62" y="53"/>
                      <a:pt x="70" y="17"/>
                    </a:cubicBezTo>
                    <a:close/>
                    <a:moveTo>
                      <a:pt x="40" y="132"/>
                    </a:moveTo>
                    <a:cubicBezTo>
                      <a:pt x="113" y="132"/>
                      <a:pt x="113" y="132"/>
                      <a:pt x="113" y="132"/>
                    </a:cubicBezTo>
                    <a:cubicBezTo>
                      <a:pt x="110" y="139"/>
                      <a:pt x="108" y="146"/>
                      <a:pt x="108" y="154"/>
                    </a:cubicBezTo>
                    <a:cubicBezTo>
                      <a:pt x="108" y="171"/>
                      <a:pt x="117" y="187"/>
                      <a:pt x="129" y="196"/>
                    </a:cubicBezTo>
                    <a:cubicBezTo>
                      <a:pt x="0" y="196"/>
                      <a:pt x="0" y="196"/>
                      <a:pt x="0" y="196"/>
                    </a:cubicBezTo>
                    <a:cubicBezTo>
                      <a:pt x="20" y="148"/>
                      <a:pt x="20" y="148"/>
                      <a:pt x="20" y="148"/>
                    </a:cubicBezTo>
                    <a:cubicBezTo>
                      <a:pt x="20" y="148"/>
                      <a:pt x="25" y="132"/>
                      <a:pt x="40" y="132"/>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00" name="Freeform 80"/>
              <p:cNvSpPr>
                <a:spLocks noEditPoints="1"/>
              </p:cNvSpPr>
              <p:nvPr/>
            </p:nvSpPr>
            <p:spPr bwMode="auto">
              <a:xfrm>
                <a:off x="3043548" y="12664"/>
                <a:ext cx="514222" cy="482508"/>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01" name="Freeform 83"/>
              <p:cNvSpPr>
                <a:spLocks noEditPoints="1"/>
              </p:cNvSpPr>
              <p:nvPr/>
            </p:nvSpPr>
            <p:spPr bwMode="auto">
              <a:xfrm rot="16200000">
                <a:off x="6780776" y="5852443"/>
                <a:ext cx="579438" cy="741363"/>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02" name="Freeform 84"/>
              <p:cNvSpPr>
                <a:spLocks noEditPoints="1"/>
              </p:cNvSpPr>
              <p:nvPr/>
            </p:nvSpPr>
            <p:spPr bwMode="auto">
              <a:xfrm rot="9109649">
                <a:off x="4232651" y="6073189"/>
                <a:ext cx="579438" cy="741363"/>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03" name="Freeform 85"/>
              <p:cNvSpPr/>
              <p:nvPr/>
            </p:nvSpPr>
            <p:spPr bwMode="auto">
              <a:xfrm>
                <a:off x="5333554" y="3178917"/>
                <a:ext cx="723900" cy="688975"/>
              </a:xfrm>
              <a:custGeom>
                <a:avLst/>
                <a:gdLst>
                  <a:gd name="T0" fmla="*/ 227 w 456"/>
                  <a:gd name="T1" fmla="*/ 0 h 434"/>
                  <a:gd name="T2" fmla="*/ 302 w 456"/>
                  <a:gd name="T3" fmla="*/ 135 h 434"/>
                  <a:gd name="T4" fmla="*/ 456 w 456"/>
                  <a:gd name="T5" fmla="*/ 166 h 434"/>
                  <a:gd name="T6" fmla="*/ 350 w 456"/>
                  <a:gd name="T7" fmla="*/ 280 h 434"/>
                  <a:gd name="T8" fmla="*/ 369 w 456"/>
                  <a:gd name="T9" fmla="*/ 434 h 434"/>
                  <a:gd name="T10" fmla="*/ 227 w 456"/>
                  <a:gd name="T11" fmla="*/ 367 h 434"/>
                  <a:gd name="T12" fmla="*/ 87 w 456"/>
                  <a:gd name="T13" fmla="*/ 434 h 434"/>
                  <a:gd name="T14" fmla="*/ 106 w 456"/>
                  <a:gd name="T15" fmla="*/ 280 h 434"/>
                  <a:gd name="T16" fmla="*/ 0 w 456"/>
                  <a:gd name="T17" fmla="*/ 166 h 434"/>
                  <a:gd name="T18" fmla="*/ 153 w 456"/>
                  <a:gd name="T19" fmla="*/ 135 h 434"/>
                  <a:gd name="T20" fmla="*/ 227 w 456"/>
                  <a:gd name="T21"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434">
                    <a:moveTo>
                      <a:pt x="227" y="0"/>
                    </a:moveTo>
                    <a:lnTo>
                      <a:pt x="302" y="135"/>
                    </a:lnTo>
                    <a:lnTo>
                      <a:pt x="456" y="166"/>
                    </a:lnTo>
                    <a:lnTo>
                      <a:pt x="350" y="280"/>
                    </a:lnTo>
                    <a:lnTo>
                      <a:pt x="369" y="434"/>
                    </a:lnTo>
                    <a:lnTo>
                      <a:pt x="227" y="367"/>
                    </a:lnTo>
                    <a:lnTo>
                      <a:pt x="87" y="434"/>
                    </a:lnTo>
                    <a:lnTo>
                      <a:pt x="106" y="280"/>
                    </a:lnTo>
                    <a:lnTo>
                      <a:pt x="0" y="166"/>
                    </a:lnTo>
                    <a:lnTo>
                      <a:pt x="153" y="135"/>
                    </a:lnTo>
                    <a:lnTo>
                      <a:pt x="227" y="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04" name="Freeform 88"/>
              <p:cNvSpPr>
                <a:spLocks noEditPoints="1"/>
              </p:cNvSpPr>
              <p:nvPr/>
            </p:nvSpPr>
            <p:spPr bwMode="auto">
              <a:xfrm rot="18080229">
                <a:off x="4802735" y="2100586"/>
                <a:ext cx="720725" cy="688975"/>
              </a:xfrm>
              <a:custGeom>
                <a:avLst/>
                <a:gdLst>
                  <a:gd name="T0" fmla="*/ 348 w 454"/>
                  <a:gd name="T1" fmla="*/ 280 h 434"/>
                  <a:gd name="T2" fmla="*/ 369 w 454"/>
                  <a:gd name="T3" fmla="*/ 434 h 434"/>
                  <a:gd name="T4" fmla="*/ 227 w 454"/>
                  <a:gd name="T5" fmla="*/ 367 h 434"/>
                  <a:gd name="T6" fmla="*/ 85 w 454"/>
                  <a:gd name="T7" fmla="*/ 434 h 434"/>
                  <a:gd name="T8" fmla="*/ 106 w 454"/>
                  <a:gd name="T9" fmla="*/ 280 h 434"/>
                  <a:gd name="T10" fmla="*/ 0 w 454"/>
                  <a:gd name="T11" fmla="*/ 166 h 434"/>
                  <a:gd name="T12" fmla="*/ 151 w 454"/>
                  <a:gd name="T13" fmla="*/ 135 h 434"/>
                  <a:gd name="T14" fmla="*/ 227 w 454"/>
                  <a:gd name="T15" fmla="*/ 0 h 434"/>
                  <a:gd name="T16" fmla="*/ 303 w 454"/>
                  <a:gd name="T17" fmla="*/ 135 h 434"/>
                  <a:gd name="T18" fmla="*/ 454 w 454"/>
                  <a:gd name="T19" fmla="*/ 166 h 434"/>
                  <a:gd name="T20" fmla="*/ 348 w 454"/>
                  <a:gd name="T21" fmla="*/ 280 h 434"/>
                  <a:gd name="T22" fmla="*/ 272 w 454"/>
                  <a:gd name="T23" fmla="*/ 168 h 434"/>
                  <a:gd name="T24" fmla="*/ 227 w 454"/>
                  <a:gd name="T25" fmla="*/ 88 h 434"/>
                  <a:gd name="T26" fmla="*/ 182 w 454"/>
                  <a:gd name="T27" fmla="*/ 168 h 434"/>
                  <a:gd name="T28" fmla="*/ 92 w 454"/>
                  <a:gd name="T29" fmla="*/ 187 h 434"/>
                  <a:gd name="T30" fmla="*/ 154 w 454"/>
                  <a:gd name="T31" fmla="*/ 253 h 434"/>
                  <a:gd name="T32" fmla="*/ 144 w 454"/>
                  <a:gd name="T33" fmla="*/ 346 h 434"/>
                  <a:gd name="T34" fmla="*/ 227 w 454"/>
                  <a:gd name="T35" fmla="*/ 306 h 434"/>
                  <a:gd name="T36" fmla="*/ 310 w 454"/>
                  <a:gd name="T37" fmla="*/ 346 h 434"/>
                  <a:gd name="T38" fmla="*/ 298 w 454"/>
                  <a:gd name="T39" fmla="*/ 253 h 434"/>
                  <a:gd name="T40" fmla="*/ 362 w 454"/>
                  <a:gd name="T41" fmla="*/ 187 h 434"/>
                  <a:gd name="T42" fmla="*/ 272 w 454"/>
                  <a:gd name="T43" fmla="*/ 168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4" h="434">
                    <a:moveTo>
                      <a:pt x="348" y="280"/>
                    </a:moveTo>
                    <a:lnTo>
                      <a:pt x="369" y="434"/>
                    </a:lnTo>
                    <a:lnTo>
                      <a:pt x="227" y="367"/>
                    </a:lnTo>
                    <a:lnTo>
                      <a:pt x="85" y="434"/>
                    </a:lnTo>
                    <a:lnTo>
                      <a:pt x="106" y="280"/>
                    </a:lnTo>
                    <a:lnTo>
                      <a:pt x="0" y="166"/>
                    </a:lnTo>
                    <a:lnTo>
                      <a:pt x="151" y="135"/>
                    </a:lnTo>
                    <a:lnTo>
                      <a:pt x="227" y="0"/>
                    </a:lnTo>
                    <a:lnTo>
                      <a:pt x="303" y="135"/>
                    </a:lnTo>
                    <a:lnTo>
                      <a:pt x="454" y="166"/>
                    </a:lnTo>
                    <a:lnTo>
                      <a:pt x="348" y="280"/>
                    </a:lnTo>
                    <a:close/>
                    <a:moveTo>
                      <a:pt x="272" y="168"/>
                    </a:moveTo>
                    <a:lnTo>
                      <a:pt x="227" y="88"/>
                    </a:lnTo>
                    <a:lnTo>
                      <a:pt x="182" y="168"/>
                    </a:lnTo>
                    <a:lnTo>
                      <a:pt x="92" y="187"/>
                    </a:lnTo>
                    <a:lnTo>
                      <a:pt x="154" y="253"/>
                    </a:lnTo>
                    <a:lnTo>
                      <a:pt x="144" y="346"/>
                    </a:lnTo>
                    <a:lnTo>
                      <a:pt x="227" y="306"/>
                    </a:lnTo>
                    <a:lnTo>
                      <a:pt x="310" y="346"/>
                    </a:lnTo>
                    <a:lnTo>
                      <a:pt x="298" y="253"/>
                    </a:lnTo>
                    <a:lnTo>
                      <a:pt x="362" y="187"/>
                    </a:lnTo>
                    <a:lnTo>
                      <a:pt x="272" y="168"/>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05" name="Freeform 89"/>
              <p:cNvSpPr>
                <a:spLocks noEditPoints="1"/>
              </p:cNvSpPr>
              <p:nvPr/>
            </p:nvSpPr>
            <p:spPr bwMode="auto">
              <a:xfrm rot="1334403">
                <a:off x="5112932" y="4888884"/>
                <a:ext cx="725488" cy="555625"/>
              </a:xfrm>
              <a:custGeom>
                <a:avLst/>
                <a:gdLst>
                  <a:gd name="T0" fmla="*/ 167 w 193"/>
                  <a:gd name="T1" fmla="*/ 14 h 148"/>
                  <a:gd name="T2" fmla="*/ 159 w 193"/>
                  <a:gd name="T3" fmla="*/ 0 h 148"/>
                  <a:gd name="T4" fmla="*/ 139 w 193"/>
                  <a:gd name="T5" fmla="*/ 6 h 148"/>
                  <a:gd name="T6" fmla="*/ 125 w 193"/>
                  <a:gd name="T7" fmla="*/ 20 h 148"/>
                  <a:gd name="T8" fmla="*/ 55 w 193"/>
                  <a:gd name="T9" fmla="*/ 14 h 148"/>
                  <a:gd name="T10" fmla="*/ 47 w 193"/>
                  <a:gd name="T11" fmla="*/ 0 h 148"/>
                  <a:gd name="T12" fmla="*/ 26 w 193"/>
                  <a:gd name="T13" fmla="*/ 6 h 148"/>
                  <a:gd name="T14" fmla="*/ 15 w 193"/>
                  <a:gd name="T15" fmla="*/ 20 h 148"/>
                  <a:gd name="T16" fmla="*/ 0 w 193"/>
                  <a:gd name="T17" fmla="*/ 134 h 148"/>
                  <a:gd name="T18" fmla="*/ 178 w 193"/>
                  <a:gd name="T19" fmla="*/ 148 h 148"/>
                  <a:gd name="T20" fmla="*/ 193 w 193"/>
                  <a:gd name="T21" fmla="*/ 34 h 148"/>
                  <a:gd name="T22" fmla="*/ 146 w 193"/>
                  <a:gd name="T23" fmla="*/ 14 h 148"/>
                  <a:gd name="T24" fmla="*/ 153 w 193"/>
                  <a:gd name="T25" fmla="*/ 7 h 148"/>
                  <a:gd name="T26" fmla="*/ 160 w 193"/>
                  <a:gd name="T27" fmla="*/ 28 h 148"/>
                  <a:gd name="T28" fmla="*/ 153 w 193"/>
                  <a:gd name="T29" fmla="*/ 35 h 148"/>
                  <a:gd name="T30" fmla="*/ 146 w 193"/>
                  <a:gd name="T31" fmla="*/ 14 h 148"/>
                  <a:gd name="T32" fmla="*/ 107 w 193"/>
                  <a:gd name="T33" fmla="*/ 92 h 148"/>
                  <a:gd name="T34" fmla="*/ 107 w 193"/>
                  <a:gd name="T35" fmla="*/ 84 h 148"/>
                  <a:gd name="T36" fmla="*/ 146 w 193"/>
                  <a:gd name="T37" fmla="*/ 88 h 148"/>
                  <a:gd name="T38" fmla="*/ 146 w 193"/>
                  <a:gd name="T39" fmla="*/ 104 h 148"/>
                  <a:gd name="T40" fmla="*/ 108 w 193"/>
                  <a:gd name="T41" fmla="*/ 108 h 148"/>
                  <a:gd name="T42" fmla="*/ 108 w 193"/>
                  <a:gd name="T43" fmla="*/ 100 h 148"/>
                  <a:gd name="T44" fmla="*/ 146 w 193"/>
                  <a:gd name="T45" fmla="*/ 104 h 148"/>
                  <a:gd name="T46" fmla="*/ 68 w 193"/>
                  <a:gd name="T47" fmla="*/ 80 h 148"/>
                  <a:gd name="T48" fmla="*/ 40 w 193"/>
                  <a:gd name="T49" fmla="*/ 80 h 148"/>
                  <a:gd name="T50" fmla="*/ 34 w 193"/>
                  <a:gd name="T51" fmla="*/ 14 h 148"/>
                  <a:gd name="T52" fmla="*/ 41 w 193"/>
                  <a:gd name="T53" fmla="*/ 7 h 148"/>
                  <a:gd name="T54" fmla="*/ 47 w 193"/>
                  <a:gd name="T55" fmla="*/ 28 h 148"/>
                  <a:gd name="T56" fmla="*/ 40 w 193"/>
                  <a:gd name="T57" fmla="*/ 35 h 148"/>
                  <a:gd name="T58" fmla="*/ 34 w 193"/>
                  <a:gd name="T59" fmla="*/ 14 h 148"/>
                  <a:gd name="T60" fmla="*/ 31 w 193"/>
                  <a:gd name="T61" fmla="*/ 123 h 148"/>
                  <a:gd name="T62" fmla="*/ 28 w 193"/>
                  <a:gd name="T63" fmla="*/ 113 h 148"/>
                  <a:gd name="T64" fmla="*/ 44 w 193"/>
                  <a:gd name="T65" fmla="*/ 103 h 148"/>
                  <a:gd name="T66" fmla="*/ 56 w 193"/>
                  <a:gd name="T67" fmla="*/ 107 h 148"/>
                  <a:gd name="T68" fmla="*/ 74 w 193"/>
                  <a:gd name="T69" fmla="*/ 103 h 148"/>
                  <a:gd name="T70" fmla="*/ 83 w 193"/>
                  <a:gd name="T71" fmla="*/ 117 h 148"/>
                  <a:gd name="T72" fmla="*/ 143 w 193"/>
                  <a:gd name="T73" fmla="*/ 124 h 148"/>
                  <a:gd name="T74" fmla="*/ 103 w 193"/>
                  <a:gd name="T75" fmla="*/ 119 h 148"/>
                  <a:gd name="T76" fmla="*/ 143 w 193"/>
                  <a:gd name="T77" fmla="*/ 116 h 148"/>
                  <a:gd name="T78" fmla="*/ 143 w 193"/>
                  <a:gd name="T79" fmla="*/ 124 h 148"/>
                  <a:gd name="T80" fmla="*/ 111 w 193"/>
                  <a:gd name="T81" fmla="*/ 76 h 148"/>
                  <a:gd name="T82" fmla="*/ 111 w 193"/>
                  <a:gd name="T83" fmla="*/ 63 h 148"/>
                  <a:gd name="T84" fmla="*/ 167 w 193"/>
                  <a:gd name="T85" fmla="*/ 6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3" h="148">
                    <a:moveTo>
                      <a:pt x="178" y="20"/>
                    </a:moveTo>
                    <a:cubicBezTo>
                      <a:pt x="178" y="20"/>
                      <a:pt x="167" y="20"/>
                      <a:pt x="167" y="14"/>
                    </a:cubicBezTo>
                    <a:cubicBezTo>
                      <a:pt x="167" y="7"/>
                      <a:pt x="167" y="7"/>
                      <a:pt x="167" y="7"/>
                    </a:cubicBezTo>
                    <a:cubicBezTo>
                      <a:pt x="167" y="7"/>
                      <a:pt x="166" y="0"/>
                      <a:pt x="159" y="0"/>
                    </a:cubicBezTo>
                    <a:cubicBezTo>
                      <a:pt x="146" y="0"/>
                      <a:pt x="146" y="0"/>
                      <a:pt x="146" y="0"/>
                    </a:cubicBezTo>
                    <a:cubicBezTo>
                      <a:pt x="146" y="0"/>
                      <a:pt x="139" y="0"/>
                      <a:pt x="139" y="6"/>
                    </a:cubicBezTo>
                    <a:cubicBezTo>
                      <a:pt x="139" y="13"/>
                      <a:pt x="139" y="13"/>
                      <a:pt x="139" y="13"/>
                    </a:cubicBezTo>
                    <a:cubicBezTo>
                      <a:pt x="139" y="21"/>
                      <a:pt x="125" y="20"/>
                      <a:pt x="125" y="20"/>
                    </a:cubicBezTo>
                    <a:cubicBezTo>
                      <a:pt x="69" y="20"/>
                      <a:pt x="69" y="20"/>
                      <a:pt x="69" y="20"/>
                    </a:cubicBezTo>
                    <a:cubicBezTo>
                      <a:pt x="69" y="20"/>
                      <a:pt x="55" y="20"/>
                      <a:pt x="55" y="14"/>
                    </a:cubicBezTo>
                    <a:cubicBezTo>
                      <a:pt x="55" y="5"/>
                      <a:pt x="55" y="5"/>
                      <a:pt x="55" y="5"/>
                    </a:cubicBezTo>
                    <a:cubicBezTo>
                      <a:pt x="55" y="5"/>
                      <a:pt x="55" y="0"/>
                      <a:pt x="47" y="0"/>
                    </a:cubicBezTo>
                    <a:cubicBezTo>
                      <a:pt x="33" y="0"/>
                      <a:pt x="33" y="0"/>
                      <a:pt x="33" y="0"/>
                    </a:cubicBezTo>
                    <a:cubicBezTo>
                      <a:pt x="33" y="0"/>
                      <a:pt x="26" y="0"/>
                      <a:pt x="26" y="6"/>
                    </a:cubicBezTo>
                    <a:cubicBezTo>
                      <a:pt x="26" y="14"/>
                      <a:pt x="26" y="14"/>
                      <a:pt x="26" y="14"/>
                    </a:cubicBezTo>
                    <a:cubicBezTo>
                      <a:pt x="26" y="14"/>
                      <a:pt x="29" y="20"/>
                      <a:pt x="15" y="20"/>
                    </a:cubicBezTo>
                    <a:cubicBezTo>
                      <a:pt x="15" y="20"/>
                      <a:pt x="0" y="19"/>
                      <a:pt x="0" y="34"/>
                    </a:cubicBezTo>
                    <a:cubicBezTo>
                      <a:pt x="0" y="134"/>
                      <a:pt x="0" y="134"/>
                      <a:pt x="0" y="134"/>
                    </a:cubicBezTo>
                    <a:cubicBezTo>
                      <a:pt x="0" y="134"/>
                      <a:pt x="1" y="148"/>
                      <a:pt x="14" y="148"/>
                    </a:cubicBezTo>
                    <a:cubicBezTo>
                      <a:pt x="178" y="148"/>
                      <a:pt x="178" y="148"/>
                      <a:pt x="178" y="148"/>
                    </a:cubicBezTo>
                    <a:cubicBezTo>
                      <a:pt x="178" y="148"/>
                      <a:pt x="193" y="147"/>
                      <a:pt x="193" y="134"/>
                    </a:cubicBezTo>
                    <a:cubicBezTo>
                      <a:pt x="193" y="34"/>
                      <a:pt x="193" y="34"/>
                      <a:pt x="193" y="34"/>
                    </a:cubicBezTo>
                    <a:cubicBezTo>
                      <a:pt x="193" y="34"/>
                      <a:pt x="192" y="20"/>
                      <a:pt x="178" y="20"/>
                    </a:cubicBezTo>
                    <a:close/>
                    <a:moveTo>
                      <a:pt x="146" y="14"/>
                    </a:moveTo>
                    <a:cubicBezTo>
                      <a:pt x="146" y="10"/>
                      <a:pt x="149" y="7"/>
                      <a:pt x="152" y="7"/>
                    </a:cubicBezTo>
                    <a:cubicBezTo>
                      <a:pt x="153" y="7"/>
                      <a:pt x="153" y="7"/>
                      <a:pt x="153" y="7"/>
                    </a:cubicBezTo>
                    <a:cubicBezTo>
                      <a:pt x="157" y="7"/>
                      <a:pt x="160" y="10"/>
                      <a:pt x="160" y="14"/>
                    </a:cubicBezTo>
                    <a:cubicBezTo>
                      <a:pt x="160" y="28"/>
                      <a:pt x="160" y="28"/>
                      <a:pt x="160" y="28"/>
                    </a:cubicBezTo>
                    <a:cubicBezTo>
                      <a:pt x="160" y="32"/>
                      <a:pt x="157" y="35"/>
                      <a:pt x="153" y="35"/>
                    </a:cubicBezTo>
                    <a:cubicBezTo>
                      <a:pt x="153" y="35"/>
                      <a:pt x="153" y="35"/>
                      <a:pt x="153" y="35"/>
                    </a:cubicBezTo>
                    <a:cubicBezTo>
                      <a:pt x="149" y="35"/>
                      <a:pt x="146" y="32"/>
                      <a:pt x="146" y="28"/>
                    </a:cubicBezTo>
                    <a:lnTo>
                      <a:pt x="146" y="14"/>
                    </a:lnTo>
                    <a:close/>
                    <a:moveTo>
                      <a:pt x="142" y="92"/>
                    </a:moveTo>
                    <a:cubicBezTo>
                      <a:pt x="107" y="92"/>
                      <a:pt x="107" y="92"/>
                      <a:pt x="107" y="92"/>
                    </a:cubicBezTo>
                    <a:cubicBezTo>
                      <a:pt x="105" y="92"/>
                      <a:pt x="104" y="90"/>
                      <a:pt x="104" y="88"/>
                    </a:cubicBezTo>
                    <a:cubicBezTo>
                      <a:pt x="104" y="86"/>
                      <a:pt x="105" y="84"/>
                      <a:pt x="107" y="84"/>
                    </a:cubicBezTo>
                    <a:cubicBezTo>
                      <a:pt x="142" y="84"/>
                      <a:pt x="142" y="84"/>
                      <a:pt x="142" y="84"/>
                    </a:cubicBezTo>
                    <a:cubicBezTo>
                      <a:pt x="144" y="84"/>
                      <a:pt x="146" y="86"/>
                      <a:pt x="146" y="88"/>
                    </a:cubicBezTo>
                    <a:cubicBezTo>
                      <a:pt x="146" y="90"/>
                      <a:pt x="144" y="92"/>
                      <a:pt x="142" y="92"/>
                    </a:cubicBezTo>
                    <a:close/>
                    <a:moveTo>
                      <a:pt x="146" y="104"/>
                    </a:moveTo>
                    <a:cubicBezTo>
                      <a:pt x="146" y="106"/>
                      <a:pt x="144" y="108"/>
                      <a:pt x="142" y="108"/>
                    </a:cubicBezTo>
                    <a:cubicBezTo>
                      <a:pt x="108" y="108"/>
                      <a:pt x="108" y="108"/>
                      <a:pt x="108" y="108"/>
                    </a:cubicBezTo>
                    <a:cubicBezTo>
                      <a:pt x="106" y="108"/>
                      <a:pt x="104" y="106"/>
                      <a:pt x="104" y="104"/>
                    </a:cubicBezTo>
                    <a:cubicBezTo>
                      <a:pt x="104" y="102"/>
                      <a:pt x="106" y="100"/>
                      <a:pt x="108" y="100"/>
                    </a:cubicBezTo>
                    <a:cubicBezTo>
                      <a:pt x="142" y="100"/>
                      <a:pt x="142" y="100"/>
                      <a:pt x="142" y="100"/>
                    </a:cubicBezTo>
                    <a:cubicBezTo>
                      <a:pt x="144" y="100"/>
                      <a:pt x="146" y="102"/>
                      <a:pt x="146" y="104"/>
                    </a:cubicBezTo>
                    <a:close/>
                    <a:moveTo>
                      <a:pt x="54" y="63"/>
                    </a:moveTo>
                    <a:cubicBezTo>
                      <a:pt x="62" y="63"/>
                      <a:pt x="68" y="71"/>
                      <a:pt x="68" y="80"/>
                    </a:cubicBezTo>
                    <a:cubicBezTo>
                      <a:pt x="68" y="89"/>
                      <a:pt x="62" y="97"/>
                      <a:pt x="54" y="97"/>
                    </a:cubicBezTo>
                    <a:cubicBezTo>
                      <a:pt x="46" y="97"/>
                      <a:pt x="40" y="89"/>
                      <a:pt x="40" y="80"/>
                    </a:cubicBezTo>
                    <a:cubicBezTo>
                      <a:pt x="40" y="71"/>
                      <a:pt x="46" y="63"/>
                      <a:pt x="54" y="63"/>
                    </a:cubicBezTo>
                    <a:close/>
                    <a:moveTo>
                      <a:pt x="34" y="14"/>
                    </a:moveTo>
                    <a:cubicBezTo>
                      <a:pt x="34" y="10"/>
                      <a:pt x="36" y="7"/>
                      <a:pt x="40" y="7"/>
                    </a:cubicBezTo>
                    <a:cubicBezTo>
                      <a:pt x="41" y="7"/>
                      <a:pt x="41" y="7"/>
                      <a:pt x="41" y="7"/>
                    </a:cubicBezTo>
                    <a:cubicBezTo>
                      <a:pt x="45" y="7"/>
                      <a:pt x="47" y="10"/>
                      <a:pt x="47" y="14"/>
                    </a:cubicBezTo>
                    <a:cubicBezTo>
                      <a:pt x="47" y="28"/>
                      <a:pt x="47" y="28"/>
                      <a:pt x="47" y="28"/>
                    </a:cubicBezTo>
                    <a:cubicBezTo>
                      <a:pt x="47" y="32"/>
                      <a:pt x="44" y="35"/>
                      <a:pt x="40" y="35"/>
                    </a:cubicBezTo>
                    <a:cubicBezTo>
                      <a:pt x="40" y="35"/>
                      <a:pt x="40" y="35"/>
                      <a:pt x="40" y="35"/>
                    </a:cubicBezTo>
                    <a:cubicBezTo>
                      <a:pt x="36" y="35"/>
                      <a:pt x="34" y="32"/>
                      <a:pt x="34" y="28"/>
                    </a:cubicBezTo>
                    <a:lnTo>
                      <a:pt x="34" y="14"/>
                    </a:lnTo>
                    <a:close/>
                    <a:moveTo>
                      <a:pt x="79" y="123"/>
                    </a:moveTo>
                    <a:cubicBezTo>
                      <a:pt x="31" y="123"/>
                      <a:pt x="31" y="123"/>
                      <a:pt x="31" y="123"/>
                    </a:cubicBezTo>
                    <a:cubicBezTo>
                      <a:pt x="31" y="123"/>
                      <a:pt x="26" y="122"/>
                      <a:pt x="26" y="117"/>
                    </a:cubicBezTo>
                    <a:cubicBezTo>
                      <a:pt x="28" y="113"/>
                      <a:pt x="28" y="113"/>
                      <a:pt x="28" y="113"/>
                    </a:cubicBezTo>
                    <a:cubicBezTo>
                      <a:pt x="28" y="113"/>
                      <a:pt x="31" y="107"/>
                      <a:pt x="35" y="103"/>
                    </a:cubicBezTo>
                    <a:cubicBezTo>
                      <a:pt x="39" y="98"/>
                      <a:pt x="44" y="103"/>
                      <a:pt x="44" y="103"/>
                    </a:cubicBezTo>
                    <a:cubicBezTo>
                      <a:pt x="44" y="103"/>
                      <a:pt x="46" y="107"/>
                      <a:pt x="54" y="107"/>
                    </a:cubicBezTo>
                    <a:cubicBezTo>
                      <a:pt x="56" y="107"/>
                      <a:pt x="56" y="107"/>
                      <a:pt x="56" y="107"/>
                    </a:cubicBezTo>
                    <a:cubicBezTo>
                      <a:pt x="63" y="107"/>
                      <a:pt x="65" y="103"/>
                      <a:pt x="65" y="103"/>
                    </a:cubicBezTo>
                    <a:cubicBezTo>
                      <a:pt x="65" y="103"/>
                      <a:pt x="70" y="98"/>
                      <a:pt x="74" y="103"/>
                    </a:cubicBezTo>
                    <a:cubicBezTo>
                      <a:pt x="78" y="107"/>
                      <a:pt x="81" y="113"/>
                      <a:pt x="81" y="113"/>
                    </a:cubicBezTo>
                    <a:cubicBezTo>
                      <a:pt x="83" y="117"/>
                      <a:pt x="83" y="117"/>
                      <a:pt x="83" y="117"/>
                    </a:cubicBezTo>
                    <a:cubicBezTo>
                      <a:pt x="83" y="122"/>
                      <a:pt x="79" y="123"/>
                      <a:pt x="79" y="123"/>
                    </a:cubicBezTo>
                    <a:close/>
                    <a:moveTo>
                      <a:pt x="143" y="124"/>
                    </a:moveTo>
                    <a:cubicBezTo>
                      <a:pt x="107" y="124"/>
                      <a:pt x="107" y="124"/>
                      <a:pt x="107" y="124"/>
                    </a:cubicBezTo>
                    <a:cubicBezTo>
                      <a:pt x="105" y="124"/>
                      <a:pt x="103" y="121"/>
                      <a:pt x="103" y="119"/>
                    </a:cubicBezTo>
                    <a:cubicBezTo>
                      <a:pt x="103" y="118"/>
                      <a:pt x="105" y="116"/>
                      <a:pt x="107" y="116"/>
                    </a:cubicBezTo>
                    <a:cubicBezTo>
                      <a:pt x="143" y="116"/>
                      <a:pt x="143" y="116"/>
                      <a:pt x="143" y="116"/>
                    </a:cubicBezTo>
                    <a:cubicBezTo>
                      <a:pt x="145" y="116"/>
                      <a:pt x="146" y="118"/>
                      <a:pt x="146" y="119"/>
                    </a:cubicBezTo>
                    <a:cubicBezTo>
                      <a:pt x="146" y="121"/>
                      <a:pt x="145" y="124"/>
                      <a:pt x="143" y="124"/>
                    </a:cubicBezTo>
                    <a:close/>
                    <a:moveTo>
                      <a:pt x="160" y="76"/>
                    </a:moveTo>
                    <a:cubicBezTo>
                      <a:pt x="111" y="76"/>
                      <a:pt x="111" y="76"/>
                      <a:pt x="111" y="76"/>
                    </a:cubicBezTo>
                    <a:cubicBezTo>
                      <a:pt x="107" y="76"/>
                      <a:pt x="104" y="73"/>
                      <a:pt x="104" y="69"/>
                    </a:cubicBezTo>
                    <a:cubicBezTo>
                      <a:pt x="104" y="65"/>
                      <a:pt x="107" y="63"/>
                      <a:pt x="111" y="63"/>
                    </a:cubicBezTo>
                    <a:cubicBezTo>
                      <a:pt x="160" y="63"/>
                      <a:pt x="160" y="63"/>
                      <a:pt x="160" y="63"/>
                    </a:cubicBezTo>
                    <a:cubicBezTo>
                      <a:pt x="164" y="63"/>
                      <a:pt x="167" y="65"/>
                      <a:pt x="167" y="69"/>
                    </a:cubicBezTo>
                    <a:cubicBezTo>
                      <a:pt x="167" y="73"/>
                      <a:pt x="164" y="76"/>
                      <a:pt x="160" y="76"/>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06" name="Freeform 90"/>
              <p:cNvSpPr>
                <a:spLocks noEditPoints="1"/>
              </p:cNvSpPr>
              <p:nvPr/>
            </p:nvSpPr>
            <p:spPr bwMode="auto">
              <a:xfrm rot="10009264">
                <a:off x="5873535" y="5977430"/>
                <a:ext cx="676275" cy="752475"/>
              </a:xfrm>
              <a:custGeom>
                <a:avLst/>
                <a:gdLst>
                  <a:gd name="T0" fmla="*/ 160 w 180"/>
                  <a:gd name="T1" fmla="*/ 200 h 200"/>
                  <a:gd name="T2" fmla="*/ 52 w 180"/>
                  <a:gd name="T3" fmla="*/ 200 h 200"/>
                  <a:gd name="T4" fmla="*/ 32 w 180"/>
                  <a:gd name="T5" fmla="*/ 180 h 200"/>
                  <a:gd name="T6" fmla="*/ 32 w 180"/>
                  <a:gd name="T7" fmla="*/ 48 h 200"/>
                  <a:gd name="T8" fmla="*/ 52 w 180"/>
                  <a:gd name="T9" fmla="*/ 28 h 200"/>
                  <a:gd name="T10" fmla="*/ 160 w 180"/>
                  <a:gd name="T11" fmla="*/ 28 h 200"/>
                  <a:gd name="T12" fmla="*/ 180 w 180"/>
                  <a:gd name="T13" fmla="*/ 48 h 200"/>
                  <a:gd name="T14" fmla="*/ 180 w 180"/>
                  <a:gd name="T15" fmla="*/ 180 h 200"/>
                  <a:gd name="T16" fmla="*/ 160 w 180"/>
                  <a:gd name="T17" fmla="*/ 200 h 200"/>
                  <a:gd name="T18" fmla="*/ 168 w 180"/>
                  <a:gd name="T19" fmla="*/ 40 h 200"/>
                  <a:gd name="T20" fmla="*/ 44 w 180"/>
                  <a:gd name="T21" fmla="*/ 40 h 200"/>
                  <a:gd name="T22" fmla="*/ 44 w 180"/>
                  <a:gd name="T23" fmla="*/ 172 h 200"/>
                  <a:gd name="T24" fmla="*/ 168 w 180"/>
                  <a:gd name="T25" fmla="*/ 172 h 200"/>
                  <a:gd name="T26" fmla="*/ 168 w 180"/>
                  <a:gd name="T27" fmla="*/ 40 h 200"/>
                  <a:gd name="T28" fmla="*/ 136 w 180"/>
                  <a:gd name="T29" fmla="*/ 15 h 200"/>
                  <a:gd name="T30" fmla="*/ 148 w 180"/>
                  <a:gd name="T31" fmla="*/ 15 h 200"/>
                  <a:gd name="T32" fmla="*/ 148 w 180"/>
                  <a:gd name="T33" fmla="*/ 24 h 200"/>
                  <a:gd name="T34" fmla="*/ 136 w 180"/>
                  <a:gd name="T35" fmla="*/ 24 h 200"/>
                  <a:gd name="T36" fmla="*/ 136 w 180"/>
                  <a:gd name="T37" fmla="*/ 15 h 200"/>
                  <a:gd name="T38" fmla="*/ 136 w 180"/>
                  <a:gd name="T39" fmla="*/ 12 h 200"/>
                  <a:gd name="T40" fmla="*/ 12 w 180"/>
                  <a:gd name="T41" fmla="*/ 12 h 200"/>
                  <a:gd name="T42" fmla="*/ 12 w 180"/>
                  <a:gd name="T43" fmla="*/ 144 h 200"/>
                  <a:gd name="T44" fmla="*/ 16 w 180"/>
                  <a:gd name="T45" fmla="*/ 144 h 200"/>
                  <a:gd name="T46" fmla="*/ 20 w 180"/>
                  <a:gd name="T47" fmla="*/ 144 h 200"/>
                  <a:gd name="T48" fmla="*/ 28 w 180"/>
                  <a:gd name="T49" fmla="*/ 144 h 200"/>
                  <a:gd name="T50" fmla="*/ 28 w 180"/>
                  <a:gd name="T51" fmla="*/ 172 h 200"/>
                  <a:gd name="T52" fmla="*/ 16 w 180"/>
                  <a:gd name="T53" fmla="*/ 172 h 200"/>
                  <a:gd name="T54" fmla="*/ 16 w 180"/>
                  <a:gd name="T55" fmla="*/ 171 h 200"/>
                  <a:gd name="T56" fmla="*/ 0 w 180"/>
                  <a:gd name="T57" fmla="*/ 152 h 200"/>
                  <a:gd name="T58" fmla="*/ 0 w 180"/>
                  <a:gd name="T59" fmla="*/ 20 h 200"/>
                  <a:gd name="T60" fmla="*/ 20 w 180"/>
                  <a:gd name="T61" fmla="*/ 0 h 200"/>
                  <a:gd name="T62" fmla="*/ 128 w 180"/>
                  <a:gd name="T63" fmla="*/ 0 h 200"/>
                  <a:gd name="T64" fmla="*/ 147 w 180"/>
                  <a:gd name="T65" fmla="*/ 15 h 200"/>
                  <a:gd name="T66" fmla="*/ 136 w 180"/>
                  <a:gd name="T67" fmla="*/ 15 h 200"/>
                  <a:gd name="T68" fmla="*/ 136 w 180"/>
                  <a:gd name="T69" fmla="*/ 1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 h="200">
                    <a:moveTo>
                      <a:pt x="160" y="200"/>
                    </a:moveTo>
                    <a:cubicBezTo>
                      <a:pt x="52" y="200"/>
                      <a:pt x="52" y="200"/>
                      <a:pt x="52" y="200"/>
                    </a:cubicBezTo>
                    <a:cubicBezTo>
                      <a:pt x="40" y="200"/>
                      <a:pt x="32" y="191"/>
                      <a:pt x="32" y="180"/>
                    </a:cubicBezTo>
                    <a:cubicBezTo>
                      <a:pt x="32" y="48"/>
                      <a:pt x="32" y="48"/>
                      <a:pt x="32" y="48"/>
                    </a:cubicBezTo>
                    <a:cubicBezTo>
                      <a:pt x="32" y="37"/>
                      <a:pt x="40" y="28"/>
                      <a:pt x="52" y="28"/>
                    </a:cubicBezTo>
                    <a:cubicBezTo>
                      <a:pt x="160" y="28"/>
                      <a:pt x="160" y="28"/>
                      <a:pt x="160" y="28"/>
                    </a:cubicBezTo>
                    <a:cubicBezTo>
                      <a:pt x="171" y="28"/>
                      <a:pt x="180" y="37"/>
                      <a:pt x="180" y="48"/>
                    </a:cubicBezTo>
                    <a:cubicBezTo>
                      <a:pt x="180" y="180"/>
                      <a:pt x="180" y="180"/>
                      <a:pt x="180" y="180"/>
                    </a:cubicBezTo>
                    <a:cubicBezTo>
                      <a:pt x="180" y="191"/>
                      <a:pt x="171" y="200"/>
                      <a:pt x="160" y="200"/>
                    </a:cubicBezTo>
                    <a:close/>
                    <a:moveTo>
                      <a:pt x="168" y="40"/>
                    </a:moveTo>
                    <a:cubicBezTo>
                      <a:pt x="44" y="40"/>
                      <a:pt x="44" y="40"/>
                      <a:pt x="44" y="40"/>
                    </a:cubicBezTo>
                    <a:cubicBezTo>
                      <a:pt x="44" y="172"/>
                      <a:pt x="44" y="172"/>
                      <a:pt x="44" y="172"/>
                    </a:cubicBezTo>
                    <a:cubicBezTo>
                      <a:pt x="168" y="172"/>
                      <a:pt x="168" y="172"/>
                      <a:pt x="168" y="172"/>
                    </a:cubicBezTo>
                    <a:lnTo>
                      <a:pt x="168" y="40"/>
                    </a:lnTo>
                    <a:close/>
                    <a:moveTo>
                      <a:pt x="136" y="15"/>
                    </a:moveTo>
                    <a:cubicBezTo>
                      <a:pt x="148" y="15"/>
                      <a:pt x="148" y="15"/>
                      <a:pt x="148" y="15"/>
                    </a:cubicBezTo>
                    <a:cubicBezTo>
                      <a:pt x="148" y="24"/>
                      <a:pt x="148" y="24"/>
                      <a:pt x="148" y="24"/>
                    </a:cubicBezTo>
                    <a:cubicBezTo>
                      <a:pt x="136" y="24"/>
                      <a:pt x="136" y="24"/>
                      <a:pt x="136" y="24"/>
                    </a:cubicBezTo>
                    <a:lnTo>
                      <a:pt x="136" y="15"/>
                    </a:lnTo>
                    <a:close/>
                    <a:moveTo>
                      <a:pt x="136" y="12"/>
                    </a:moveTo>
                    <a:cubicBezTo>
                      <a:pt x="12" y="12"/>
                      <a:pt x="12" y="12"/>
                      <a:pt x="12" y="12"/>
                    </a:cubicBezTo>
                    <a:cubicBezTo>
                      <a:pt x="12" y="144"/>
                      <a:pt x="12" y="144"/>
                      <a:pt x="12" y="144"/>
                    </a:cubicBezTo>
                    <a:cubicBezTo>
                      <a:pt x="16" y="144"/>
                      <a:pt x="16" y="144"/>
                      <a:pt x="16" y="144"/>
                    </a:cubicBezTo>
                    <a:cubicBezTo>
                      <a:pt x="20" y="144"/>
                      <a:pt x="20" y="144"/>
                      <a:pt x="20" y="144"/>
                    </a:cubicBezTo>
                    <a:cubicBezTo>
                      <a:pt x="28" y="144"/>
                      <a:pt x="28" y="144"/>
                      <a:pt x="28" y="144"/>
                    </a:cubicBezTo>
                    <a:cubicBezTo>
                      <a:pt x="28" y="172"/>
                      <a:pt x="28" y="172"/>
                      <a:pt x="28" y="172"/>
                    </a:cubicBezTo>
                    <a:cubicBezTo>
                      <a:pt x="16" y="172"/>
                      <a:pt x="16" y="172"/>
                      <a:pt x="16" y="172"/>
                    </a:cubicBezTo>
                    <a:cubicBezTo>
                      <a:pt x="16" y="171"/>
                      <a:pt x="16" y="171"/>
                      <a:pt x="16" y="171"/>
                    </a:cubicBezTo>
                    <a:cubicBezTo>
                      <a:pt x="6" y="169"/>
                      <a:pt x="0" y="161"/>
                      <a:pt x="0" y="152"/>
                    </a:cubicBezTo>
                    <a:cubicBezTo>
                      <a:pt x="0" y="20"/>
                      <a:pt x="0" y="20"/>
                      <a:pt x="0" y="20"/>
                    </a:cubicBezTo>
                    <a:cubicBezTo>
                      <a:pt x="0" y="9"/>
                      <a:pt x="8" y="0"/>
                      <a:pt x="20" y="0"/>
                    </a:cubicBezTo>
                    <a:cubicBezTo>
                      <a:pt x="128" y="0"/>
                      <a:pt x="128" y="0"/>
                      <a:pt x="128" y="0"/>
                    </a:cubicBezTo>
                    <a:cubicBezTo>
                      <a:pt x="137" y="0"/>
                      <a:pt x="145" y="6"/>
                      <a:pt x="147" y="15"/>
                    </a:cubicBezTo>
                    <a:cubicBezTo>
                      <a:pt x="136" y="15"/>
                      <a:pt x="136" y="15"/>
                      <a:pt x="136" y="15"/>
                    </a:cubicBezTo>
                    <a:lnTo>
                      <a:pt x="136" y="12"/>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07" name="Freeform 91"/>
              <p:cNvSpPr>
                <a:spLocks noEditPoints="1"/>
              </p:cNvSpPr>
              <p:nvPr/>
            </p:nvSpPr>
            <p:spPr bwMode="auto">
              <a:xfrm rot="20847450">
                <a:off x="6557423" y="3191086"/>
                <a:ext cx="1026145" cy="965401"/>
              </a:xfrm>
              <a:custGeom>
                <a:avLst/>
                <a:gdLst>
                  <a:gd name="T0" fmla="*/ 180 w 200"/>
                  <a:gd name="T1" fmla="*/ 152 h 188"/>
                  <a:gd name="T2" fmla="*/ 163 w 200"/>
                  <a:gd name="T3" fmla="*/ 152 h 188"/>
                  <a:gd name="T4" fmla="*/ 138 w 200"/>
                  <a:gd name="T5" fmla="*/ 188 h 188"/>
                  <a:gd name="T6" fmla="*/ 114 w 200"/>
                  <a:gd name="T7" fmla="*/ 152 h 188"/>
                  <a:gd name="T8" fmla="*/ 20 w 200"/>
                  <a:gd name="T9" fmla="*/ 152 h 188"/>
                  <a:gd name="T10" fmla="*/ 0 w 200"/>
                  <a:gd name="T11" fmla="*/ 132 h 188"/>
                  <a:gd name="T12" fmla="*/ 0 w 200"/>
                  <a:gd name="T13" fmla="*/ 20 h 188"/>
                  <a:gd name="T14" fmla="*/ 20 w 200"/>
                  <a:gd name="T15" fmla="*/ 0 h 188"/>
                  <a:gd name="T16" fmla="*/ 180 w 200"/>
                  <a:gd name="T17" fmla="*/ 0 h 188"/>
                  <a:gd name="T18" fmla="*/ 200 w 200"/>
                  <a:gd name="T19" fmla="*/ 20 h 188"/>
                  <a:gd name="T20" fmla="*/ 200 w 200"/>
                  <a:gd name="T21" fmla="*/ 132 h 188"/>
                  <a:gd name="T22" fmla="*/ 180 w 200"/>
                  <a:gd name="T23" fmla="*/ 152 h 188"/>
                  <a:gd name="T24" fmla="*/ 43 w 200"/>
                  <a:gd name="T25" fmla="*/ 60 h 188"/>
                  <a:gd name="T26" fmla="*/ 24 w 200"/>
                  <a:gd name="T27" fmla="*/ 78 h 188"/>
                  <a:gd name="T28" fmla="*/ 43 w 200"/>
                  <a:gd name="T29" fmla="*/ 97 h 188"/>
                  <a:gd name="T30" fmla="*/ 61 w 200"/>
                  <a:gd name="T31" fmla="*/ 78 h 188"/>
                  <a:gd name="T32" fmla="*/ 43 w 200"/>
                  <a:gd name="T33" fmla="*/ 60 h 188"/>
                  <a:gd name="T34" fmla="*/ 99 w 200"/>
                  <a:gd name="T35" fmla="*/ 60 h 188"/>
                  <a:gd name="T36" fmla="*/ 80 w 200"/>
                  <a:gd name="T37" fmla="*/ 78 h 188"/>
                  <a:gd name="T38" fmla="*/ 99 w 200"/>
                  <a:gd name="T39" fmla="*/ 97 h 188"/>
                  <a:gd name="T40" fmla="*/ 117 w 200"/>
                  <a:gd name="T41" fmla="*/ 78 h 188"/>
                  <a:gd name="T42" fmla="*/ 99 w 200"/>
                  <a:gd name="T43" fmla="*/ 60 h 188"/>
                  <a:gd name="T44" fmla="*/ 155 w 200"/>
                  <a:gd name="T45" fmla="*/ 60 h 188"/>
                  <a:gd name="T46" fmla="*/ 136 w 200"/>
                  <a:gd name="T47" fmla="*/ 78 h 188"/>
                  <a:gd name="T48" fmla="*/ 155 w 200"/>
                  <a:gd name="T49" fmla="*/ 97 h 188"/>
                  <a:gd name="T50" fmla="*/ 173 w 200"/>
                  <a:gd name="T51" fmla="*/ 78 h 188"/>
                  <a:gd name="T52" fmla="*/ 155 w 200"/>
                  <a:gd name="T53" fmla="*/ 6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188">
                    <a:moveTo>
                      <a:pt x="180" y="152"/>
                    </a:moveTo>
                    <a:cubicBezTo>
                      <a:pt x="163" y="152"/>
                      <a:pt x="163" y="152"/>
                      <a:pt x="163" y="152"/>
                    </a:cubicBezTo>
                    <a:cubicBezTo>
                      <a:pt x="138" y="188"/>
                      <a:pt x="138" y="188"/>
                      <a:pt x="138" y="188"/>
                    </a:cubicBezTo>
                    <a:cubicBezTo>
                      <a:pt x="114" y="152"/>
                      <a:pt x="114" y="152"/>
                      <a:pt x="114" y="152"/>
                    </a:cubicBezTo>
                    <a:cubicBezTo>
                      <a:pt x="20" y="152"/>
                      <a:pt x="20" y="152"/>
                      <a:pt x="20" y="152"/>
                    </a:cubicBezTo>
                    <a:cubicBezTo>
                      <a:pt x="8" y="152"/>
                      <a:pt x="0" y="143"/>
                      <a:pt x="0" y="132"/>
                    </a:cubicBezTo>
                    <a:cubicBezTo>
                      <a:pt x="0" y="20"/>
                      <a:pt x="0" y="20"/>
                      <a:pt x="0" y="20"/>
                    </a:cubicBezTo>
                    <a:cubicBezTo>
                      <a:pt x="0" y="9"/>
                      <a:pt x="8" y="0"/>
                      <a:pt x="20" y="0"/>
                    </a:cubicBezTo>
                    <a:cubicBezTo>
                      <a:pt x="180" y="0"/>
                      <a:pt x="180" y="0"/>
                      <a:pt x="180" y="0"/>
                    </a:cubicBezTo>
                    <a:cubicBezTo>
                      <a:pt x="191" y="0"/>
                      <a:pt x="200" y="9"/>
                      <a:pt x="200" y="20"/>
                    </a:cubicBezTo>
                    <a:cubicBezTo>
                      <a:pt x="200" y="132"/>
                      <a:pt x="200" y="132"/>
                      <a:pt x="200" y="132"/>
                    </a:cubicBezTo>
                    <a:cubicBezTo>
                      <a:pt x="200" y="143"/>
                      <a:pt x="191" y="152"/>
                      <a:pt x="180" y="152"/>
                    </a:cubicBezTo>
                    <a:close/>
                    <a:moveTo>
                      <a:pt x="43" y="60"/>
                    </a:moveTo>
                    <a:cubicBezTo>
                      <a:pt x="33" y="60"/>
                      <a:pt x="24" y="68"/>
                      <a:pt x="24" y="78"/>
                    </a:cubicBezTo>
                    <a:cubicBezTo>
                      <a:pt x="24" y="88"/>
                      <a:pt x="33" y="97"/>
                      <a:pt x="43" y="97"/>
                    </a:cubicBezTo>
                    <a:cubicBezTo>
                      <a:pt x="53" y="97"/>
                      <a:pt x="61" y="88"/>
                      <a:pt x="61" y="78"/>
                    </a:cubicBezTo>
                    <a:cubicBezTo>
                      <a:pt x="61" y="68"/>
                      <a:pt x="53" y="60"/>
                      <a:pt x="43" y="60"/>
                    </a:cubicBezTo>
                    <a:close/>
                    <a:moveTo>
                      <a:pt x="99" y="60"/>
                    </a:moveTo>
                    <a:cubicBezTo>
                      <a:pt x="89" y="60"/>
                      <a:pt x="80" y="68"/>
                      <a:pt x="80" y="78"/>
                    </a:cubicBezTo>
                    <a:cubicBezTo>
                      <a:pt x="80" y="88"/>
                      <a:pt x="89" y="97"/>
                      <a:pt x="99" y="97"/>
                    </a:cubicBezTo>
                    <a:cubicBezTo>
                      <a:pt x="109" y="97"/>
                      <a:pt x="117" y="88"/>
                      <a:pt x="117" y="78"/>
                    </a:cubicBezTo>
                    <a:cubicBezTo>
                      <a:pt x="117" y="68"/>
                      <a:pt x="109" y="60"/>
                      <a:pt x="99" y="60"/>
                    </a:cubicBezTo>
                    <a:close/>
                    <a:moveTo>
                      <a:pt x="155" y="60"/>
                    </a:moveTo>
                    <a:cubicBezTo>
                      <a:pt x="145" y="60"/>
                      <a:pt x="136" y="68"/>
                      <a:pt x="136" y="78"/>
                    </a:cubicBezTo>
                    <a:cubicBezTo>
                      <a:pt x="136" y="88"/>
                      <a:pt x="145" y="97"/>
                      <a:pt x="155" y="97"/>
                    </a:cubicBezTo>
                    <a:cubicBezTo>
                      <a:pt x="165" y="97"/>
                      <a:pt x="173" y="88"/>
                      <a:pt x="173" y="78"/>
                    </a:cubicBezTo>
                    <a:cubicBezTo>
                      <a:pt x="173" y="68"/>
                      <a:pt x="165" y="60"/>
                      <a:pt x="155" y="60"/>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08" name="Freeform 92"/>
              <p:cNvSpPr/>
              <p:nvPr/>
            </p:nvSpPr>
            <p:spPr bwMode="auto">
              <a:xfrm>
                <a:off x="4354720" y="4878870"/>
                <a:ext cx="508000" cy="782638"/>
              </a:xfrm>
              <a:custGeom>
                <a:avLst/>
                <a:gdLst>
                  <a:gd name="T0" fmla="*/ 79 w 135"/>
                  <a:gd name="T1" fmla="*/ 0 h 208"/>
                  <a:gd name="T2" fmla="*/ 60 w 135"/>
                  <a:gd name="T3" fmla="*/ 0 h 208"/>
                  <a:gd name="T4" fmla="*/ 60 w 135"/>
                  <a:gd name="T5" fmla="*/ 141 h 208"/>
                  <a:gd name="T6" fmla="*/ 2 w 135"/>
                  <a:gd name="T7" fmla="*/ 168 h 208"/>
                  <a:gd name="T8" fmla="*/ 7 w 135"/>
                  <a:gd name="T9" fmla="*/ 188 h 208"/>
                  <a:gd name="T10" fmla="*/ 80 w 135"/>
                  <a:gd name="T11" fmla="*/ 176 h 208"/>
                  <a:gd name="T12" fmla="*/ 88 w 135"/>
                  <a:gd name="T13" fmla="*/ 136 h 208"/>
                  <a:gd name="T14" fmla="*/ 88 w 135"/>
                  <a:gd name="T15" fmla="*/ 51 h 208"/>
                  <a:gd name="T16" fmla="*/ 114 w 135"/>
                  <a:gd name="T17" fmla="*/ 81 h 208"/>
                  <a:gd name="T18" fmla="*/ 110 w 135"/>
                  <a:gd name="T19" fmla="*/ 112 h 208"/>
                  <a:gd name="T20" fmla="*/ 108 w 135"/>
                  <a:gd name="T21" fmla="*/ 118 h 208"/>
                  <a:gd name="T22" fmla="*/ 122 w 135"/>
                  <a:gd name="T23" fmla="*/ 107 h 208"/>
                  <a:gd name="T24" fmla="*/ 127 w 135"/>
                  <a:gd name="T25" fmla="*/ 90 h 208"/>
                  <a:gd name="T26" fmla="*/ 79 w 135"/>
                  <a:gd name="T2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208">
                    <a:moveTo>
                      <a:pt x="79" y="0"/>
                    </a:moveTo>
                    <a:cubicBezTo>
                      <a:pt x="60" y="0"/>
                      <a:pt x="60" y="0"/>
                      <a:pt x="60" y="0"/>
                    </a:cubicBezTo>
                    <a:cubicBezTo>
                      <a:pt x="60" y="141"/>
                      <a:pt x="60" y="141"/>
                      <a:pt x="60" y="141"/>
                    </a:cubicBezTo>
                    <a:cubicBezTo>
                      <a:pt x="34" y="130"/>
                      <a:pt x="7" y="145"/>
                      <a:pt x="2" y="168"/>
                    </a:cubicBezTo>
                    <a:cubicBezTo>
                      <a:pt x="0" y="176"/>
                      <a:pt x="4" y="184"/>
                      <a:pt x="7" y="188"/>
                    </a:cubicBezTo>
                    <a:cubicBezTo>
                      <a:pt x="24" y="208"/>
                      <a:pt x="63" y="199"/>
                      <a:pt x="80" y="176"/>
                    </a:cubicBezTo>
                    <a:cubicBezTo>
                      <a:pt x="88" y="166"/>
                      <a:pt x="88" y="158"/>
                      <a:pt x="88" y="136"/>
                    </a:cubicBezTo>
                    <a:cubicBezTo>
                      <a:pt x="88" y="51"/>
                      <a:pt x="88" y="51"/>
                      <a:pt x="88" y="51"/>
                    </a:cubicBezTo>
                    <a:cubicBezTo>
                      <a:pt x="98" y="59"/>
                      <a:pt x="110" y="66"/>
                      <a:pt x="114" y="81"/>
                    </a:cubicBezTo>
                    <a:cubicBezTo>
                      <a:pt x="117" y="90"/>
                      <a:pt x="113" y="104"/>
                      <a:pt x="110" y="112"/>
                    </a:cubicBezTo>
                    <a:cubicBezTo>
                      <a:pt x="109" y="114"/>
                      <a:pt x="107" y="116"/>
                      <a:pt x="108" y="118"/>
                    </a:cubicBezTo>
                    <a:cubicBezTo>
                      <a:pt x="116" y="124"/>
                      <a:pt x="119" y="112"/>
                      <a:pt x="122" y="107"/>
                    </a:cubicBezTo>
                    <a:cubicBezTo>
                      <a:pt x="124" y="102"/>
                      <a:pt x="126" y="95"/>
                      <a:pt x="127" y="90"/>
                    </a:cubicBezTo>
                    <a:cubicBezTo>
                      <a:pt x="135" y="41"/>
                      <a:pt x="84" y="38"/>
                      <a:pt x="79" y="0"/>
                    </a:cubicBezTo>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09" name="Freeform 94"/>
              <p:cNvSpPr>
                <a:spLocks noEditPoints="1"/>
              </p:cNvSpPr>
              <p:nvPr/>
            </p:nvSpPr>
            <p:spPr bwMode="auto">
              <a:xfrm>
                <a:off x="8068497" y="2509035"/>
                <a:ext cx="899679" cy="863617"/>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10" name="Freeform 95"/>
              <p:cNvSpPr>
                <a:spLocks noEditPoints="1"/>
              </p:cNvSpPr>
              <p:nvPr/>
            </p:nvSpPr>
            <p:spPr bwMode="auto">
              <a:xfrm rot="3027353">
                <a:off x="5075440" y="6333931"/>
                <a:ext cx="466725" cy="752475"/>
              </a:xfrm>
              <a:custGeom>
                <a:avLst/>
                <a:gdLst>
                  <a:gd name="T0" fmla="*/ 70 w 124"/>
                  <a:gd name="T1" fmla="*/ 160 h 200"/>
                  <a:gd name="T2" fmla="*/ 70 w 124"/>
                  <a:gd name="T3" fmla="*/ 184 h 200"/>
                  <a:gd name="T4" fmla="*/ 97 w 124"/>
                  <a:gd name="T5" fmla="*/ 184 h 200"/>
                  <a:gd name="T6" fmla="*/ 97 w 124"/>
                  <a:gd name="T7" fmla="*/ 200 h 200"/>
                  <a:gd name="T8" fmla="*/ 25 w 124"/>
                  <a:gd name="T9" fmla="*/ 200 h 200"/>
                  <a:gd name="T10" fmla="*/ 25 w 124"/>
                  <a:gd name="T11" fmla="*/ 184 h 200"/>
                  <a:gd name="T12" fmla="*/ 53 w 124"/>
                  <a:gd name="T13" fmla="*/ 184 h 200"/>
                  <a:gd name="T14" fmla="*/ 53 w 124"/>
                  <a:gd name="T15" fmla="*/ 160 h 200"/>
                  <a:gd name="T16" fmla="*/ 0 w 124"/>
                  <a:gd name="T17" fmla="*/ 98 h 200"/>
                  <a:gd name="T18" fmla="*/ 0 w 124"/>
                  <a:gd name="T19" fmla="*/ 76 h 200"/>
                  <a:gd name="T20" fmla="*/ 17 w 124"/>
                  <a:gd name="T21" fmla="*/ 76 h 200"/>
                  <a:gd name="T22" fmla="*/ 17 w 124"/>
                  <a:gd name="T23" fmla="*/ 98 h 200"/>
                  <a:gd name="T24" fmla="*/ 30 w 124"/>
                  <a:gd name="T25" fmla="*/ 130 h 200"/>
                  <a:gd name="T26" fmla="*/ 62 w 124"/>
                  <a:gd name="T27" fmla="*/ 144 h 200"/>
                  <a:gd name="T28" fmla="*/ 94 w 124"/>
                  <a:gd name="T29" fmla="*/ 130 h 200"/>
                  <a:gd name="T30" fmla="*/ 105 w 124"/>
                  <a:gd name="T31" fmla="*/ 98 h 200"/>
                  <a:gd name="T32" fmla="*/ 105 w 124"/>
                  <a:gd name="T33" fmla="*/ 76 h 200"/>
                  <a:gd name="T34" fmla="*/ 124 w 124"/>
                  <a:gd name="T35" fmla="*/ 76 h 200"/>
                  <a:gd name="T36" fmla="*/ 124 w 124"/>
                  <a:gd name="T37" fmla="*/ 98 h 200"/>
                  <a:gd name="T38" fmla="*/ 70 w 124"/>
                  <a:gd name="T39" fmla="*/ 160 h 200"/>
                  <a:gd name="T40" fmla="*/ 63 w 124"/>
                  <a:gd name="T41" fmla="*/ 132 h 200"/>
                  <a:gd name="T42" fmla="*/ 29 w 124"/>
                  <a:gd name="T43" fmla="*/ 97 h 200"/>
                  <a:gd name="T44" fmla="*/ 29 w 124"/>
                  <a:gd name="T45" fmla="*/ 88 h 200"/>
                  <a:gd name="T46" fmla="*/ 77 w 124"/>
                  <a:gd name="T47" fmla="*/ 88 h 200"/>
                  <a:gd name="T48" fmla="*/ 77 w 124"/>
                  <a:gd name="T49" fmla="*/ 80 h 200"/>
                  <a:gd name="T50" fmla="*/ 29 w 124"/>
                  <a:gd name="T51" fmla="*/ 80 h 200"/>
                  <a:gd name="T52" fmla="*/ 29 w 124"/>
                  <a:gd name="T53" fmla="*/ 64 h 200"/>
                  <a:gd name="T54" fmla="*/ 77 w 124"/>
                  <a:gd name="T55" fmla="*/ 64 h 200"/>
                  <a:gd name="T56" fmla="*/ 77 w 124"/>
                  <a:gd name="T57" fmla="*/ 56 h 200"/>
                  <a:gd name="T58" fmla="*/ 29 w 124"/>
                  <a:gd name="T59" fmla="*/ 56 h 200"/>
                  <a:gd name="T60" fmla="*/ 29 w 124"/>
                  <a:gd name="T61" fmla="*/ 44 h 200"/>
                  <a:gd name="T62" fmla="*/ 77 w 124"/>
                  <a:gd name="T63" fmla="*/ 44 h 200"/>
                  <a:gd name="T64" fmla="*/ 77 w 124"/>
                  <a:gd name="T65" fmla="*/ 36 h 200"/>
                  <a:gd name="T66" fmla="*/ 29 w 124"/>
                  <a:gd name="T67" fmla="*/ 36 h 200"/>
                  <a:gd name="T68" fmla="*/ 63 w 124"/>
                  <a:gd name="T69" fmla="*/ 0 h 200"/>
                  <a:gd name="T70" fmla="*/ 97 w 124"/>
                  <a:gd name="T71" fmla="*/ 36 h 200"/>
                  <a:gd name="T72" fmla="*/ 97 w 124"/>
                  <a:gd name="T73" fmla="*/ 97 h 200"/>
                  <a:gd name="T74" fmla="*/ 63 w 124"/>
                  <a:gd name="T75"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200">
                    <a:moveTo>
                      <a:pt x="70" y="160"/>
                    </a:moveTo>
                    <a:cubicBezTo>
                      <a:pt x="70" y="184"/>
                      <a:pt x="70" y="184"/>
                      <a:pt x="70" y="184"/>
                    </a:cubicBezTo>
                    <a:cubicBezTo>
                      <a:pt x="97" y="184"/>
                      <a:pt x="97" y="184"/>
                      <a:pt x="97" y="184"/>
                    </a:cubicBezTo>
                    <a:cubicBezTo>
                      <a:pt x="97" y="200"/>
                      <a:pt x="97" y="200"/>
                      <a:pt x="97" y="200"/>
                    </a:cubicBezTo>
                    <a:cubicBezTo>
                      <a:pt x="25" y="200"/>
                      <a:pt x="25" y="200"/>
                      <a:pt x="25" y="200"/>
                    </a:cubicBezTo>
                    <a:cubicBezTo>
                      <a:pt x="25" y="184"/>
                      <a:pt x="25" y="184"/>
                      <a:pt x="25" y="184"/>
                    </a:cubicBezTo>
                    <a:cubicBezTo>
                      <a:pt x="53" y="184"/>
                      <a:pt x="53" y="184"/>
                      <a:pt x="53" y="184"/>
                    </a:cubicBezTo>
                    <a:cubicBezTo>
                      <a:pt x="53" y="160"/>
                      <a:pt x="53" y="160"/>
                      <a:pt x="53" y="160"/>
                    </a:cubicBezTo>
                    <a:cubicBezTo>
                      <a:pt x="23" y="156"/>
                      <a:pt x="0" y="130"/>
                      <a:pt x="0" y="98"/>
                    </a:cubicBezTo>
                    <a:cubicBezTo>
                      <a:pt x="0" y="76"/>
                      <a:pt x="0" y="76"/>
                      <a:pt x="0" y="76"/>
                    </a:cubicBezTo>
                    <a:cubicBezTo>
                      <a:pt x="17" y="76"/>
                      <a:pt x="17" y="76"/>
                      <a:pt x="17" y="76"/>
                    </a:cubicBezTo>
                    <a:cubicBezTo>
                      <a:pt x="17" y="98"/>
                      <a:pt x="17" y="98"/>
                      <a:pt x="17" y="98"/>
                    </a:cubicBezTo>
                    <a:cubicBezTo>
                      <a:pt x="17" y="111"/>
                      <a:pt x="22" y="122"/>
                      <a:pt x="30" y="130"/>
                    </a:cubicBezTo>
                    <a:cubicBezTo>
                      <a:pt x="38" y="139"/>
                      <a:pt x="49" y="144"/>
                      <a:pt x="62" y="144"/>
                    </a:cubicBezTo>
                    <a:cubicBezTo>
                      <a:pt x="75" y="144"/>
                      <a:pt x="86" y="139"/>
                      <a:pt x="94" y="130"/>
                    </a:cubicBezTo>
                    <a:cubicBezTo>
                      <a:pt x="102" y="122"/>
                      <a:pt x="105" y="111"/>
                      <a:pt x="105" y="98"/>
                    </a:cubicBezTo>
                    <a:cubicBezTo>
                      <a:pt x="105" y="76"/>
                      <a:pt x="105" y="76"/>
                      <a:pt x="105" y="76"/>
                    </a:cubicBezTo>
                    <a:cubicBezTo>
                      <a:pt x="124" y="76"/>
                      <a:pt x="124" y="76"/>
                      <a:pt x="124" y="76"/>
                    </a:cubicBezTo>
                    <a:cubicBezTo>
                      <a:pt x="124" y="98"/>
                      <a:pt x="124" y="98"/>
                      <a:pt x="124" y="98"/>
                    </a:cubicBezTo>
                    <a:cubicBezTo>
                      <a:pt x="124" y="130"/>
                      <a:pt x="100" y="156"/>
                      <a:pt x="70" y="160"/>
                    </a:cubicBezTo>
                    <a:close/>
                    <a:moveTo>
                      <a:pt x="63" y="132"/>
                    </a:moveTo>
                    <a:cubicBezTo>
                      <a:pt x="45" y="132"/>
                      <a:pt x="29" y="116"/>
                      <a:pt x="29" y="97"/>
                    </a:cubicBezTo>
                    <a:cubicBezTo>
                      <a:pt x="29" y="88"/>
                      <a:pt x="29" y="88"/>
                      <a:pt x="29" y="88"/>
                    </a:cubicBezTo>
                    <a:cubicBezTo>
                      <a:pt x="77" y="88"/>
                      <a:pt x="77" y="88"/>
                      <a:pt x="77" y="88"/>
                    </a:cubicBezTo>
                    <a:cubicBezTo>
                      <a:pt x="77" y="80"/>
                      <a:pt x="77" y="80"/>
                      <a:pt x="77" y="80"/>
                    </a:cubicBezTo>
                    <a:cubicBezTo>
                      <a:pt x="29" y="80"/>
                      <a:pt x="29" y="80"/>
                      <a:pt x="29" y="80"/>
                    </a:cubicBezTo>
                    <a:cubicBezTo>
                      <a:pt x="29" y="64"/>
                      <a:pt x="29" y="64"/>
                      <a:pt x="29" y="64"/>
                    </a:cubicBezTo>
                    <a:cubicBezTo>
                      <a:pt x="77" y="64"/>
                      <a:pt x="77" y="64"/>
                      <a:pt x="77" y="64"/>
                    </a:cubicBezTo>
                    <a:cubicBezTo>
                      <a:pt x="77" y="56"/>
                      <a:pt x="77" y="56"/>
                      <a:pt x="77" y="56"/>
                    </a:cubicBezTo>
                    <a:cubicBezTo>
                      <a:pt x="29" y="56"/>
                      <a:pt x="29" y="56"/>
                      <a:pt x="29" y="56"/>
                    </a:cubicBezTo>
                    <a:cubicBezTo>
                      <a:pt x="29" y="44"/>
                      <a:pt x="29" y="44"/>
                      <a:pt x="29" y="44"/>
                    </a:cubicBezTo>
                    <a:cubicBezTo>
                      <a:pt x="77" y="44"/>
                      <a:pt x="77" y="44"/>
                      <a:pt x="77" y="44"/>
                    </a:cubicBezTo>
                    <a:cubicBezTo>
                      <a:pt x="77" y="36"/>
                      <a:pt x="77" y="36"/>
                      <a:pt x="77" y="36"/>
                    </a:cubicBezTo>
                    <a:cubicBezTo>
                      <a:pt x="29" y="36"/>
                      <a:pt x="29" y="36"/>
                      <a:pt x="29" y="36"/>
                    </a:cubicBezTo>
                    <a:cubicBezTo>
                      <a:pt x="30" y="17"/>
                      <a:pt x="46" y="0"/>
                      <a:pt x="63" y="0"/>
                    </a:cubicBezTo>
                    <a:cubicBezTo>
                      <a:pt x="82" y="0"/>
                      <a:pt x="97" y="16"/>
                      <a:pt x="97" y="36"/>
                    </a:cubicBezTo>
                    <a:cubicBezTo>
                      <a:pt x="97" y="97"/>
                      <a:pt x="97" y="97"/>
                      <a:pt x="97" y="97"/>
                    </a:cubicBezTo>
                    <a:cubicBezTo>
                      <a:pt x="97" y="116"/>
                      <a:pt x="82" y="132"/>
                      <a:pt x="63" y="132"/>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11" name="Freeform 102"/>
              <p:cNvSpPr>
                <a:spLocks noEditPoints="1"/>
              </p:cNvSpPr>
              <p:nvPr/>
            </p:nvSpPr>
            <p:spPr bwMode="auto">
              <a:xfrm rot="2445294">
                <a:off x="6285605" y="2202951"/>
                <a:ext cx="800036" cy="801727"/>
              </a:xfrm>
              <a:custGeom>
                <a:avLst/>
                <a:gdLst>
                  <a:gd name="T0" fmla="*/ 176 w 200"/>
                  <a:gd name="T1" fmla="*/ 0 h 200"/>
                  <a:gd name="T2" fmla="*/ 24 w 200"/>
                  <a:gd name="T3" fmla="*/ 0 h 200"/>
                  <a:gd name="T4" fmla="*/ 0 w 200"/>
                  <a:gd name="T5" fmla="*/ 24 h 200"/>
                  <a:gd name="T6" fmla="*/ 0 w 200"/>
                  <a:gd name="T7" fmla="*/ 200 h 200"/>
                  <a:gd name="T8" fmla="*/ 200 w 200"/>
                  <a:gd name="T9" fmla="*/ 200 h 200"/>
                  <a:gd name="T10" fmla="*/ 200 w 200"/>
                  <a:gd name="T11" fmla="*/ 24 h 200"/>
                  <a:gd name="T12" fmla="*/ 176 w 200"/>
                  <a:gd name="T13" fmla="*/ 0 h 200"/>
                  <a:gd name="T14" fmla="*/ 116 w 200"/>
                  <a:gd name="T15" fmla="*/ 16 h 200"/>
                  <a:gd name="T16" fmla="*/ 128 w 200"/>
                  <a:gd name="T17" fmla="*/ 28 h 200"/>
                  <a:gd name="T18" fmla="*/ 116 w 200"/>
                  <a:gd name="T19" fmla="*/ 40 h 200"/>
                  <a:gd name="T20" fmla="*/ 104 w 200"/>
                  <a:gd name="T21" fmla="*/ 28 h 200"/>
                  <a:gd name="T22" fmla="*/ 116 w 200"/>
                  <a:gd name="T23" fmla="*/ 16 h 200"/>
                  <a:gd name="T24" fmla="*/ 76 w 200"/>
                  <a:gd name="T25" fmla="*/ 16 h 200"/>
                  <a:gd name="T26" fmla="*/ 88 w 200"/>
                  <a:gd name="T27" fmla="*/ 28 h 200"/>
                  <a:gd name="T28" fmla="*/ 76 w 200"/>
                  <a:gd name="T29" fmla="*/ 40 h 200"/>
                  <a:gd name="T30" fmla="*/ 64 w 200"/>
                  <a:gd name="T31" fmla="*/ 28 h 200"/>
                  <a:gd name="T32" fmla="*/ 76 w 200"/>
                  <a:gd name="T33" fmla="*/ 16 h 200"/>
                  <a:gd name="T34" fmla="*/ 36 w 200"/>
                  <a:gd name="T35" fmla="*/ 16 h 200"/>
                  <a:gd name="T36" fmla="*/ 48 w 200"/>
                  <a:gd name="T37" fmla="*/ 28 h 200"/>
                  <a:gd name="T38" fmla="*/ 36 w 200"/>
                  <a:gd name="T39" fmla="*/ 40 h 200"/>
                  <a:gd name="T40" fmla="*/ 24 w 200"/>
                  <a:gd name="T41" fmla="*/ 28 h 200"/>
                  <a:gd name="T42" fmla="*/ 36 w 200"/>
                  <a:gd name="T43" fmla="*/ 16 h 200"/>
                  <a:gd name="T44" fmla="*/ 184 w 200"/>
                  <a:gd name="T45" fmla="*/ 184 h 200"/>
                  <a:gd name="T46" fmla="*/ 16 w 200"/>
                  <a:gd name="T47" fmla="*/ 184 h 200"/>
                  <a:gd name="T48" fmla="*/ 16 w 200"/>
                  <a:gd name="T49" fmla="*/ 56 h 200"/>
                  <a:gd name="T50" fmla="*/ 184 w 200"/>
                  <a:gd name="T51" fmla="*/ 56 h 200"/>
                  <a:gd name="T52" fmla="*/ 184 w 200"/>
                  <a:gd name="T53"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200">
                    <a:moveTo>
                      <a:pt x="176" y="0"/>
                    </a:moveTo>
                    <a:cubicBezTo>
                      <a:pt x="24" y="0"/>
                      <a:pt x="24" y="0"/>
                      <a:pt x="24" y="0"/>
                    </a:cubicBezTo>
                    <a:cubicBezTo>
                      <a:pt x="11" y="0"/>
                      <a:pt x="0" y="11"/>
                      <a:pt x="0" y="24"/>
                    </a:cubicBezTo>
                    <a:cubicBezTo>
                      <a:pt x="0" y="200"/>
                      <a:pt x="0" y="200"/>
                      <a:pt x="0" y="200"/>
                    </a:cubicBezTo>
                    <a:cubicBezTo>
                      <a:pt x="200" y="200"/>
                      <a:pt x="200" y="200"/>
                      <a:pt x="200" y="200"/>
                    </a:cubicBezTo>
                    <a:cubicBezTo>
                      <a:pt x="200" y="24"/>
                      <a:pt x="200" y="24"/>
                      <a:pt x="200" y="24"/>
                    </a:cubicBezTo>
                    <a:cubicBezTo>
                      <a:pt x="200" y="11"/>
                      <a:pt x="189" y="0"/>
                      <a:pt x="176" y="0"/>
                    </a:cubicBezTo>
                    <a:close/>
                    <a:moveTo>
                      <a:pt x="116" y="16"/>
                    </a:moveTo>
                    <a:cubicBezTo>
                      <a:pt x="123" y="16"/>
                      <a:pt x="128" y="22"/>
                      <a:pt x="128" y="28"/>
                    </a:cubicBezTo>
                    <a:cubicBezTo>
                      <a:pt x="128" y="35"/>
                      <a:pt x="123" y="40"/>
                      <a:pt x="116" y="40"/>
                    </a:cubicBezTo>
                    <a:cubicBezTo>
                      <a:pt x="110" y="40"/>
                      <a:pt x="104" y="35"/>
                      <a:pt x="104" y="28"/>
                    </a:cubicBezTo>
                    <a:cubicBezTo>
                      <a:pt x="104" y="22"/>
                      <a:pt x="110" y="16"/>
                      <a:pt x="116" y="16"/>
                    </a:cubicBezTo>
                    <a:close/>
                    <a:moveTo>
                      <a:pt x="76" y="16"/>
                    </a:moveTo>
                    <a:cubicBezTo>
                      <a:pt x="83" y="16"/>
                      <a:pt x="88" y="22"/>
                      <a:pt x="88" y="28"/>
                    </a:cubicBezTo>
                    <a:cubicBezTo>
                      <a:pt x="88" y="35"/>
                      <a:pt x="83" y="40"/>
                      <a:pt x="76" y="40"/>
                    </a:cubicBezTo>
                    <a:cubicBezTo>
                      <a:pt x="70" y="40"/>
                      <a:pt x="64" y="35"/>
                      <a:pt x="64" y="28"/>
                    </a:cubicBezTo>
                    <a:cubicBezTo>
                      <a:pt x="64" y="22"/>
                      <a:pt x="70" y="16"/>
                      <a:pt x="76" y="16"/>
                    </a:cubicBezTo>
                    <a:close/>
                    <a:moveTo>
                      <a:pt x="36" y="16"/>
                    </a:moveTo>
                    <a:cubicBezTo>
                      <a:pt x="43" y="16"/>
                      <a:pt x="48" y="22"/>
                      <a:pt x="48" y="28"/>
                    </a:cubicBezTo>
                    <a:cubicBezTo>
                      <a:pt x="48" y="35"/>
                      <a:pt x="43" y="40"/>
                      <a:pt x="36" y="40"/>
                    </a:cubicBezTo>
                    <a:cubicBezTo>
                      <a:pt x="30" y="40"/>
                      <a:pt x="24" y="35"/>
                      <a:pt x="24" y="28"/>
                    </a:cubicBezTo>
                    <a:cubicBezTo>
                      <a:pt x="24" y="22"/>
                      <a:pt x="30" y="16"/>
                      <a:pt x="36" y="16"/>
                    </a:cubicBezTo>
                    <a:close/>
                    <a:moveTo>
                      <a:pt x="184" y="184"/>
                    </a:moveTo>
                    <a:cubicBezTo>
                      <a:pt x="16" y="184"/>
                      <a:pt x="16" y="184"/>
                      <a:pt x="16" y="184"/>
                    </a:cubicBezTo>
                    <a:cubicBezTo>
                      <a:pt x="16" y="56"/>
                      <a:pt x="16" y="56"/>
                      <a:pt x="16" y="56"/>
                    </a:cubicBezTo>
                    <a:cubicBezTo>
                      <a:pt x="184" y="56"/>
                      <a:pt x="184" y="56"/>
                      <a:pt x="184" y="56"/>
                    </a:cubicBezTo>
                    <a:lnTo>
                      <a:pt x="184" y="184"/>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12" name="Freeform 108"/>
              <p:cNvSpPr>
                <a:spLocks noEditPoints="1"/>
              </p:cNvSpPr>
              <p:nvPr/>
            </p:nvSpPr>
            <p:spPr bwMode="auto">
              <a:xfrm rot="20655417">
                <a:off x="5688269" y="3986107"/>
                <a:ext cx="720725" cy="708025"/>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13" name="Freeform 110"/>
              <p:cNvSpPr>
                <a:spLocks noEditPoints="1"/>
              </p:cNvSpPr>
              <p:nvPr/>
            </p:nvSpPr>
            <p:spPr bwMode="auto">
              <a:xfrm rot="20200010">
                <a:off x="5354529" y="1409754"/>
                <a:ext cx="750888" cy="738188"/>
              </a:xfrm>
              <a:custGeom>
                <a:avLst/>
                <a:gdLst>
                  <a:gd name="T0" fmla="*/ 69 w 473"/>
                  <a:gd name="T1" fmla="*/ 181 h 465"/>
                  <a:gd name="T2" fmla="*/ 10 w 473"/>
                  <a:gd name="T3" fmla="*/ 121 h 465"/>
                  <a:gd name="T4" fmla="*/ 10 w 473"/>
                  <a:gd name="T5" fmla="*/ 240 h 465"/>
                  <a:gd name="T6" fmla="*/ 69 w 473"/>
                  <a:gd name="T7" fmla="*/ 181 h 465"/>
                  <a:gd name="T8" fmla="*/ 464 w 473"/>
                  <a:gd name="T9" fmla="*/ 98 h 465"/>
                  <a:gd name="T10" fmla="*/ 445 w 473"/>
                  <a:gd name="T11" fmla="*/ 0 h 465"/>
                  <a:gd name="T12" fmla="*/ 0 w 473"/>
                  <a:gd name="T13" fmla="*/ 81 h 465"/>
                  <a:gd name="T14" fmla="*/ 85 w 473"/>
                  <a:gd name="T15" fmla="*/ 166 h 465"/>
                  <a:gd name="T16" fmla="*/ 464 w 473"/>
                  <a:gd name="T17" fmla="*/ 98 h 465"/>
                  <a:gd name="T18" fmla="*/ 414 w 473"/>
                  <a:gd name="T19" fmla="*/ 24 h 465"/>
                  <a:gd name="T20" fmla="*/ 440 w 473"/>
                  <a:gd name="T21" fmla="*/ 67 h 465"/>
                  <a:gd name="T22" fmla="*/ 443 w 473"/>
                  <a:gd name="T23" fmla="*/ 83 h 465"/>
                  <a:gd name="T24" fmla="*/ 388 w 473"/>
                  <a:gd name="T25" fmla="*/ 93 h 465"/>
                  <a:gd name="T26" fmla="*/ 355 w 473"/>
                  <a:gd name="T27" fmla="*/ 36 h 465"/>
                  <a:gd name="T28" fmla="*/ 414 w 473"/>
                  <a:gd name="T29" fmla="*/ 24 h 465"/>
                  <a:gd name="T30" fmla="*/ 291 w 473"/>
                  <a:gd name="T31" fmla="*/ 45 h 465"/>
                  <a:gd name="T32" fmla="*/ 324 w 473"/>
                  <a:gd name="T33" fmla="*/ 105 h 465"/>
                  <a:gd name="T34" fmla="*/ 265 w 473"/>
                  <a:gd name="T35" fmla="*/ 117 h 465"/>
                  <a:gd name="T36" fmla="*/ 232 w 473"/>
                  <a:gd name="T37" fmla="*/ 57 h 465"/>
                  <a:gd name="T38" fmla="*/ 291 w 473"/>
                  <a:gd name="T39" fmla="*/ 45 h 465"/>
                  <a:gd name="T40" fmla="*/ 171 w 473"/>
                  <a:gd name="T41" fmla="*/ 69 h 465"/>
                  <a:gd name="T42" fmla="*/ 204 w 473"/>
                  <a:gd name="T43" fmla="*/ 126 h 465"/>
                  <a:gd name="T44" fmla="*/ 144 w 473"/>
                  <a:gd name="T45" fmla="*/ 138 h 465"/>
                  <a:gd name="T46" fmla="*/ 109 w 473"/>
                  <a:gd name="T47" fmla="*/ 79 h 465"/>
                  <a:gd name="T48" fmla="*/ 171 w 473"/>
                  <a:gd name="T49" fmla="*/ 69 h 465"/>
                  <a:gd name="T50" fmla="*/ 97 w 473"/>
                  <a:gd name="T51" fmla="*/ 181 h 465"/>
                  <a:gd name="T52" fmla="*/ 10 w 473"/>
                  <a:gd name="T53" fmla="*/ 268 h 465"/>
                  <a:gd name="T54" fmla="*/ 10 w 473"/>
                  <a:gd name="T55" fmla="*/ 465 h 465"/>
                  <a:gd name="T56" fmla="*/ 473 w 473"/>
                  <a:gd name="T57" fmla="*/ 465 h 465"/>
                  <a:gd name="T58" fmla="*/ 473 w 473"/>
                  <a:gd name="T59" fmla="*/ 181 h 465"/>
                  <a:gd name="T60" fmla="*/ 97 w 473"/>
                  <a:gd name="T61" fmla="*/ 181 h 465"/>
                  <a:gd name="T62" fmla="*/ 376 w 473"/>
                  <a:gd name="T63" fmla="*/ 370 h 465"/>
                  <a:gd name="T64" fmla="*/ 111 w 473"/>
                  <a:gd name="T65" fmla="*/ 370 h 465"/>
                  <a:gd name="T66" fmla="*/ 111 w 473"/>
                  <a:gd name="T67" fmla="*/ 342 h 465"/>
                  <a:gd name="T68" fmla="*/ 376 w 473"/>
                  <a:gd name="T69" fmla="*/ 342 h 465"/>
                  <a:gd name="T70" fmla="*/ 376 w 473"/>
                  <a:gd name="T71" fmla="*/ 370 h 465"/>
                  <a:gd name="T72" fmla="*/ 376 w 473"/>
                  <a:gd name="T73" fmla="*/ 304 h 465"/>
                  <a:gd name="T74" fmla="*/ 111 w 473"/>
                  <a:gd name="T75" fmla="*/ 304 h 465"/>
                  <a:gd name="T76" fmla="*/ 111 w 473"/>
                  <a:gd name="T77" fmla="*/ 275 h 465"/>
                  <a:gd name="T78" fmla="*/ 376 w 473"/>
                  <a:gd name="T79" fmla="*/ 275 h 465"/>
                  <a:gd name="T80" fmla="*/ 376 w 473"/>
                  <a:gd name="T81" fmla="*/ 304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3" h="465">
                    <a:moveTo>
                      <a:pt x="69" y="181"/>
                    </a:moveTo>
                    <a:lnTo>
                      <a:pt x="10" y="121"/>
                    </a:lnTo>
                    <a:lnTo>
                      <a:pt x="10" y="240"/>
                    </a:lnTo>
                    <a:lnTo>
                      <a:pt x="69" y="181"/>
                    </a:lnTo>
                    <a:close/>
                    <a:moveTo>
                      <a:pt x="464" y="98"/>
                    </a:moveTo>
                    <a:lnTo>
                      <a:pt x="445" y="0"/>
                    </a:lnTo>
                    <a:lnTo>
                      <a:pt x="0" y="81"/>
                    </a:lnTo>
                    <a:lnTo>
                      <a:pt x="85" y="166"/>
                    </a:lnTo>
                    <a:lnTo>
                      <a:pt x="464" y="98"/>
                    </a:lnTo>
                    <a:close/>
                    <a:moveTo>
                      <a:pt x="414" y="24"/>
                    </a:moveTo>
                    <a:lnTo>
                      <a:pt x="440" y="67"/>
                    </a:lnTo>
                    <a:lnTo>
                      <a:pt x="443" y="83"/>
                    </a:lnTo>
                    <a:lnTo>
                      <a:pt x="388" y="93"/>
                    </a:lnTo>
                    <a:lnTo>
                      <a:pt x="355" y="36"/>
                    </a:lnTo>
                    <a:lnTo>
                      <a:pt x="414" y="24"/>
                    </a:lnTo>
                    <a:close/>
                    <a:moveTo>
                      <a:pt x="291" y="45"/>
                    </a:moveTo>
                    <a:lnTo>
                      <a:pt x="324" y="105"/>
                    </a:lnTo>
                    <a:lnTo>
                      <a:pt x="265" y="117"/>
                    </a:lnTo>
                    <a:lnTo>
                      <a:pt x="232" y="57"/>
                    </a:lnTo>
                    <a:lnTo>
                      <a:pt x="291" y="45"/>
                    </a:lnTo>
                    <a:close/>
                    <a:moveTo>
                      <a:pt x="171" y="69"/>
                    </a:moveTo>
                    <a:lnTo>
                      <a:pt x="204" y="126"/>
                    </a:lnTo>
                    <a:lnTo>
                      <a:pt x="144" y="138"/>
                    </a:lnTo>
                    <a:lnTo>
                      <a:pt x="109" y="79"/>
                    </a:lnTo>
                    <a:lnTo>
                      <a:pt x="171" y="69"/>
                    </a:lnTo>
                    <a:close/>
                    <a:moveTo>
                      <a:pt x="97" y="181"/>
                    </a:moveTo>
                    <a:lnTo>
                      <a:pt x="10" y="268"/>
                    </a:lnTo>
                    <a:lnTo>
                      <a:pt x="10" y="465"/>
                    </a:lnTo>
                    <a:lnTo>
                      <a:pt x="473" y="465"/>
                    </a:lnTo>
                    <a:lnTo>
                      <a:pt x="473" y="181"/>
                    </a:lnTo>
                    <a:lnTo>
                      <a:pt x="97" y="181"/>
                    </a:lnTo>
                    <a:close/>
                    <a:moveTo>
                      <a:pt x="376" y="370"/>
                    </a:moveTo>
                    <a:lnTo>
                      <a:pt x="111" y="370"/>
                    </a:lnTo>
                    <a:lnTo>
                      <a:pt x="111" y="342"/>
                    </a:lnTo>
                    <a:lnTo>
                      <a:pt x="376" y="342"/>
                    </a:lnTo>
                    <a:lnTo>
                      <a:pt x="376" y="370"/>
                    </a:lnTo>
                    <a:close/>
                    <a:moveTo>
                      <a:pt x="376" y="304"/>
                    </a:moveTo>
                    <a:lnTo>
                      <a:pt x="111" y="304"/>
                    </a:lnTo>
                    <a:lnTo>
                      <a:pt x="111" y="275"/>
                    </a:lnTo>
                    <a:lnTo>
                      <a:pt x="376" y="275"/>
                    </a:lnTo>
                    <a:lnTo>
                      <a:pt x="376" y="304"/>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14" name="Freeform 112"/>
              <p:cNvSpPr>
                <a:spLocks noEditPoints="1"/>
              </p:cNvSpPr>
              <p:nvPr/>
            </p:nvSpPr>
            <p:spPr bwMode="auto">
              <a:xfrm rot="1680850">
                <a:off x="8323555" y="673025"/>
                <a:ext cx="750888" cy="747713"/>
              </a:xfrm>
              <a:custGeom>
                <a:avLst/>
                <a:gdLst>
                  <a:gd name="T0" fmla="*/ 12 w 200"/>
                  <a:gd name="T1" fmla="*/ 199 h 199"/>
                  <a:gd name="T2" fmla="*/ 0 w 200"/>
                  <a:gd name="T3" fmla="*/ 95 h 199"/>
                  <a:gd name="T4" fmla="*/ 0 w 200"/>
                  <a:gd name="T5" fmla="*/ 72 h 199"/>
                  <a:gd name="T6" fmla="*/ 100 w 200"/>
                  <a:gd name="T7" fmla="*/ 0 h 199"/>
                  <a:gd name="T8" fmla="*/ 200 w 200"/>
                  <a:gd name="T9" fmla="*/ 72 h 199"/>
                  <a:gd name="T10" fmla="*/ 200 w 200"/>
                  <a:gd name="T11" fmla="*/ 95 h 199"/>
                  <a:gd name="T12" fmla="*/ 188 w 200"/>
                  <a:gd name="T13" fmla="*/ 199 h 199"/>
                  <a:gd name="T14" fmla="*/ 180 w 200"/>
                  <a:gd name="T15" fmla="*/ 191 h 199"/>
                  <a:gd name="T16" fmla="*/ 100 w 200"/>
                  <a:gd name="T17" fmla="*/ 138 h 199"/>
                  <a:gd name="T18" fmla="*/ 21 w 200"/>
                  <a:gd name="T19" fmla="*/ 191 h 199"/>
                  <a:gd name="T20" fmla="*/ 148 w 200"/>
                  <a:gd name="T21" fmla="*/ 118 h 199"/>
                  <a:gd name="T22" fmla="*/ 52 w 200"/>
                  <a:gd name="T23" fmla="*/ 67 h 199"/>
                  <a:gd name="T24" fmla="*/ 79 w 200"/>
                  <a:gd name="T25" fmla="*/ 137 h 199"/>
                  <a:gd name="T26" fmla="*/ 121 w 200"/>
                  <a:gd name="T27" fmla="*/ 137 h 199"/>
                  <a:gd name="T28" fmla="*/ 71 w 200"/>
                  <a:gd name="T29" fmla="*/ 142 h 199"/>
                  <a:gd name="T30" fmla="*/ 8 w 200"/>
                  <a:gd name="T31" fmla="*/ 178 h 199"/>
                  <a:gd name="T32" fmla="*/ 186 w 200"/>
                  <a:gd name="T33" fmla="*/ 69 h 199"/>
                  <a:gd name="T34" fmla="*/ 14 w 200"/>
                  <a:gd name="T35" fmla="*/ 69 h 199"/>
                  <a:gd name="T36" fmla="*/ 8 w 200"/>
                  <a:gd name="T37" fmla="*/ 87 h 199"/>
                  <a:gd name="T38" fmla="*/ 16 w 200"/>
                  <a:gd name="T39" fmla="*/ 80 h 199"/>
                  <a:gd name="T40" fmla="*/ 100 w 200"/>
                  <a:gd name="T41" fmla="*/ 25 h 199"/>
                  <a:gd name="T42" fmla="*/ 184 w 200"/>
                  <a:gd name="T43" fmla="*/ 80 h 199"/>
                  <a:gd name="T44" fmla="*/ 192 w 200"/>
                  <a:gd name="T45" fmla="*/ 88 h 199"/>
                  <a:gd name="T46" fmla="*/ 192 w 200"/>
                  <a:gd name="T47" fmla="*/ 100 h 199"/>
                  <a:gd name="T48" fmla="*/ 192 w 200"/>
                  <a:gd name="T49" fmla="*/ 178 h 199"/>
                  <a:gd name="T50" fmla="*/ 68 w 200"/>
                  <a:gd name="T51" fmla="*/ 107 h 199"/>
                  <a:gd name="T52" fmla="*/ 132 w 200"/>
                  <a:gd name="T53" fmla="*/ 111 h 199"/>
                  <a:gd name="T54" fmla="*/ 68 w 200"/>
                  <a:gd name="T55" fmla="*/ 107 h 199"/>
                  <a:gd name="T56" fmla="*/ 132 w 200"/>
                  <a:gd name="T57" fmla="*/ 95 h 199"/>
                  <a:gd name="T58" fmla="*/ 68 w 200"/>
                  <a:gd name="T59" fmla="*/ 99 h 199"/>
                  <a:gd name="T60" fmla="*/ 68 w 200"/>
                  <a:gd name="T61" fmla="*/ 83 h 199"/>
                  <a:gd name="T62" fmla="*/ 132 w 200"/>
                  <a:gd name="T63" fmla="*/ 87 h 199"/>
                  <a:gd name="T64" fmla="*/ 68 w 200"/>
                  <a:gd name="T65" fmla="*/ 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0" h="199">
                    <a:moveTo>
                      <a:pt x="188" y="199"/>
                    </a:moveTo>
                    <a:cubicBezTo>
                      <a:pt x="12" y="199"/>
                      <a:pt x="12" y="199"/>
                      <a:pt x="12" y="199"/>
                    </a:cubicBezTo>
                    <a:cubicBezTo>
                      <a:pt x="6" y="199"/>
                      <a:pt x="0" y="194"/>
                      <a:pt x="0" y="187"/>
                    </a:cubicBezTo>
                    <a:cubicBezTo>
                      <a:pt x="0" y="95"/>
                      <a:pt x="0" y="95"/>
                      <a:pt x="0" y="95"/>
                    </a:cubicBezTo>
                    <a:cubicBezTo>
                      <a:pt x="0" y="95"/>
                      <a:pt x="0" y="95"/>
                      <a:pt x="0" y="95"/>
                    </a:cubicBezTo>
                    <a:cubicBezTo>
                      <a:pt x="0" y="89"/>
                      <a:pt x="0" y="78"/>
                      <a:pt x="0" y="72"/>
                    </a:cubicBezTo>
                    <a:cubicBezTo>
                      <a:pt x="0" y="64"/>
                      <a:pt x="6" y="61"/>
                      <a:pt x="6" y="61"/>
                    </a:cubicBezTo>
                    <a:cubicBezTo>
                      <a:pt x="100" y="0"/>
                      <a:pt x="100" y="0"/>
                      <a:pt x="100" y="0"/>
                    </a:cubicBezTo>
                    <a:cubicBezTo>
                      <a:pt x="194" y="61"/>
                      <a:pt x="194" y="61"/>
                      <a:pt x="194" y="61"/>
                    </a:cubicBezTo>
                    <a:cubicBezTo>
                      <a:pt x="194" y="61"/>
                      <a:pt x="200" y="64"/>
                      <a:pt x="200" y="72"/>
                    </a:cubicBezTo>
                    <a:cubicBezTo>
                      <a:pt x="200" y="78"/>
                      <a:pt x="200" y="89"/>
                      <a:pt x="200" y="95"/>
                    </a:cubicBezTo>
                    <a:cubicBezTo>
                      <a:pt x="200" y="95"/>
                      <a:pt x="200" y="95"/>
                      <a:pt x="200" y="95"/>
                    </a:cubicBezTo>
                    <a:cubicBezTo>
                      <a:pt x="200" y="187"/>
                      <a:pt x="200" y="187"/>
                      <a:pt x="200" y="187"/>
                    </a:cubicBezTo>
                    <a:cubicBezTo>
                      <a:pt x="200" y="194"/>
                      <a:pt x="195" y="199"/>
                      <a:pt x="188" y="199"/>
                    </a:cubicBezTo>
                    <a:close/>
                    <a:moveTo>
                      <a:pt x="21" y="191"/>
                    </a:moveTo>
                    <a:cubicBezTo>
                      <a:pt x="180" y="191"/>
                      <a:pt x="180" y="191"/>
                      <a:pt x="180" y="191"/>
                    </a:cubicBezTo>
                    <a:cubicBezTo>
                      <a:pt x="183" y="191"/>
                      <a:pt x="185" y="190"/>
                      <a:pt x="187" y="189"/>
                    </a:cubicBezTo>
                    <a:cubicBezTo>
                      <a:pt x="100" y="138"/>
                      <a:pt x="100" y="138"/>
                      <a:pt x="100" y="138"/>
                    </a:cubicBezTo>
                    <a:cubicBezTo>
                      <a:pt x="13" y="189"/>
                      <a:pt x="13" y="189"/>
                      <a:pt x="13" y="189"/>
                    </a:cubicBezTo>
                    <a:cubicBezTo>
                      <a:pt x="15" y="190"/>
                      <a:pt x="18" y="191"/>
                      <a:pt x="21" y="191"/>
                    </a:cubicBezTo>
                    <a:close/>
                    <a:moveTo>
                      <a:pt x="121" y="137"/>
                    </a:moveTo>
                    <a:cubicBezTo>
                      <a:pt x="148" y="118"/>
                      <a:pt x="148" y="118"/>
                      <a:pt x="148" y="118"/>
                    </a:cubicBezTo>
                    <a:cubicBezTo>
                      <a:pt x="148" y="67"/>
                      <a:pt x="148" y="67"/>
                      <a:pt x="148" y="67"/>
                    </a:cubicBezTo>
                    <a:cubicBezTo>
                      <a:pt x="52" y="67"/>
                      <a:pt x="52" y="67"/>
                      <a:pt x="52" y="67"/>
                    </a:cubicBezTo>
                    <a:cubicBezTo>
                      <a:pt x="52" y="118"/>
                      <a:pt x="52" y="118"/>
                      <a:pt x="52" y="118"/>
                    </a:cubicBezTo>
                    <a:cubicBezTo>
                      <a:pt x="79" y="137"/>
                      <a:pt x="79" y="137"/>
                      <a:pt x="79" y="137"/>
                    </a:cubicBezTo>
                    <a:cubicBezTo>
                      <a:pt x="100" y="125"/>
                      <a:pt x="100" y="125"/>
                      <a:pt x="100" y="125"/>
                    </a:cubicBezTo>
                    <a:lnTo>
                      <a:pt x="121" y="137"/>
                    </a:lnTo>
                    <a:close/>
                    <a:moveTo>
                      <a:pt x="8" y="178"/>
                    </a:moveTo>
                    <a:cubicBezTo>
                      <a:pt x="71" y="142"/>
                      <a:pt x="71" y="142"/>
                      <a:pt x="71" y="142"/>
                    </a:cubicBezTo>
                    <a:cubicBezTo>
                      <a:pt x="8" y="99"/>
                      <a:pt x="8" y="99"/>
                      <a:pt x="8" y="99"/>
                    </a:cubicBezTo>
                    <a:lnTo>
                      <a:pt x="8" y="178"/>
                    </a:lnTo>
                    <a:close/>
                    <a:moveTo>
                      <a:pt x="192" y="80"/>
                    </a:moveTo>
                    <a:cubicBezTo>
                      <a:pt x="192" y="72"/>
                      <a:pt x="186" y="69"/>
                      <a:pt x="186" y="69"/>
                    </a:cubicBezTo>
                    <a:cubicBezTo>
                      <a:pt x="100" y="13"/>
                      <a:pt x="100" y="13"/>
                      <a:pt x="100" y="13"/>
                    </a:cubicBezTo>
                    <a:cubicBezTo>
                      <a:pt x="14" y="69"/>
                      <a:pt x="14" y="69"/>
                      <a:pt x="14" y="69"/>
                    </a:cubicBezTo>
                    <a:cubicBezTo>
                      <a:pt x="14" y="69"/>
                      <a:pt x="8" y="72"/>
                      <a:pt x="8" y="80"/>
                    </a:cubicBezTo>
                    <a:cubicBezTo>
                      <a:pt x="8" y="84"/>
                      <a:pt x="8" y="87"/>
                      <a:pt x="8" y="87"/>
                    </a:cubicBezTo>
                    <a:cubicBezTo>
                      <a:pt x="16" y="93"/>
                      <a:pt x="16" y="93"/>
                      <a:pt x="16" y="93"/>
                    </a:cubicBezTo>
                    <a:cubicBezTo>
                      <a:pt x="16" y="88"/>
                      <a:pt x="16" y="83"/>
                      <a:pt x="16" y="80"/>
                    </a:cubicBezTo>
                    <a:cubicBezTo>
                      <a:pt x="16" y="75"/>
                      <a:pt x="21" y="73"/>
                      <a:pt x="21" y="73"/>
                    </a:cubicBezTo>
                    <a:cubicBezTo>
                      <a:pt x="100" y="25"/>
                      <a:pt x="100" y="25"/>
                      <a:pt x="100" y="25"/>
                    </a:cubicBezTo>
                    <a:cubicBezTo>
                      <a:pt x="179" y="73"/>
                      <a:pt x="179" y="73"/>
                      <a:pt x="179" y="73"/>
                    </a:cubicBezTo>
                    <a:cubicBezTo>
                      <a:pt x="179" y="73"/>
                      <a:pt x="184" y="75"/>
                      <a:pt x="184" y="80"/>
                    </a:cubicBezTo>
                    <a:cubicBezTo>
                      <a:pt x="184" y="83"/>
                      <a:pt x="184" y="89"/>
                      <a:pt x="184" y="93"/>
                    </a:cubicBezTo>
                    <a:cubicBezTo>
                      <a:pt x="192" y="88"/>
                      <a:pt x="192" y="88"/>
                      <a:pt x="192" y="88"/>
                    </a:cubicBezTo>
                    <a:cubicBezTo>
                      <a:pt x="192" y="88"/>
                      <a:pt x="192" y="81"/>
                      <a:pt x="192" y="80"/>
                    </a:cubicBezTo>
                    <a:close/>
                    <a:moveTo>
                      <a:pt x="192" y="100"/>
                    </a:moveTo>
                    <a:cubicBezTo>
                      <a:pt x="130" y="142"/>
                      <a:pt x="130" y="142"/>
                      <a:pt x="130" y="142"/>
                    </a:cubicBezTo>
                    <a:cubicBezTo>
                      <a:pt x="192" y="178"/>
                      <a:pt x="192" y="178"/>
                      <a:pt x="192" y="178"/>
                    </a:cubicBezTo>
                    <a:lnTo>
                      <a:pt x="192" y="100"/>
                    </a:lnTo>
                    <a:close/>
                    <a:moveTo>
                      <a:pt x="68" y="107"/>
                    </a:moveTo>
                    <a:cubicBezTo>
                      <a:pt x="132" y="107"/>
                      <a:pt x="132" y="107"/>
                      <a:pt x="132" y="107"/>
                    </a:cubicBezTo>
                    <a:cubicBezTo>
                      <a:pt x="132" y="111"/>
                      <a:pt x="132" y="111"/>
                      <a:pt x="132" y="111"/>
                    </a:cubicBezTo>
                    <a:cubicBezTo>
                      <a:pt x="68" y="111"/>
                      <a:pt x="68" y="111"/>
                      <a:pt x="68" y="111"/>
                    </a:cubicBezTo>
                    <a:lnTo>
                      <a:pt x="68" y="107"/>
                    </a:lnTo>
                    <a:close/>
                    <a:moveTo>
                      <a:pt x="68" y="95"/>
                    </a:moveTo>
                    <a:cubicBezTo>
                      <a:pt x="132" y="95"/>
                      <a:pt x="132" y="95"/>
                      <a:pt x="132" y="95"/>
                    </a:cubicBezTo>
                    <a:cubicBezTo>
                      <a:pt x="132" y="99"/>
                      <a:pt x="132" y="99"/>
                      <a:pt x="132" y="99"/>
                    </a:cubicBezTo>
                    <a:cubicBezTo>
                      <a:pt x="68" y="99"/>
                      <a:pt x="68" y="99"/>
                      <a:pt x="68" y="99"/>
                    </a:cubicBezTo>
                    <a:lnTo>
                      <a:pt x="68" y="95"/>
                    </a:lnTo>
                    <a:close/>
                    <a:moveTo>
                      <a:pt x="68" y="83"/>
                    </a:moveTo>
                    <a:cubicBezTo>
                      <a:pt x="132" y="83"/>
                      <a:pt x="132" y="83"/>
                      <a:pt x="132" y="83"/>
                    </a:cubicBezTo>
                    <a:cubicBezTo>
                      <a:pt x="132" y="87"/>
                      <a:pt x="132" y="87"/>
                      <a:pt x="132" y="87"/>
                    </a:cubicBezTo>
                    <a:cubicBezTo>
                      <a:pt x="68" y="87"/>
                      <a:pt x="68" y="87"/>
                      <a:pt x="68" y="87"/>
                    </a:cubicBezTo>
                    <a:lnTo>
                      <a:pt x="68" y="83"/>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15" name="Freeform 113"/>
              <p:cNvSpPr>
                <a:spLocks noEditPoints="1"/>
              </p:cNvSpPr>
              <p:nvPr/>
            </p:nvSpPr>
            <p:spPr bwMode="auto">
              <a:xfrm>
                <a:off x="6174802" y="711460"/>
                <a:ext cx="601663" cy="752475"/>
              </a:xfrm>
              <a:custGeom>
                <a:avLst/>
                <a:gdLst>
                  <a:gd name="T0" fmla="*/ 143 w 160"/>
                  <a:gd name="T1" fmla="*/ 0 h 200"/>
                  <a:gd name="T2" fmla="*/ 16 w 160"/>
                  <a:gd name="T3" fmla="*/ 0 h 200"/>
                  <a:gd name="T4" fmla="*/ 0 w 160"/>
                  <a:gd name="T5" fmla="*/ 17 h 200"/>
                  <a:gd name="T6" fmla="*/ 0 w 160"/>
                  <a:gd name="T7" fmla="*/ 183 h 200"/>
                  <a:gd name="T8" fmla="*/ 16 w 160"/>
                  <a:gd name="T9" fmla="*/ 200 h 200"/>
                  <a:gd name="T10" fmla="*/ 143 w 160"/>
                  <a:gd name="T11" fmla="*/ 200 h 200"/>
                  <a:gd name="T12" fmla="*/ 160 w 160"/>
                  <a:gd name="T13" fmla="*/ 183 h 200"/>
                  <a:gd name="T14" fmla="*/ 160 w 160"/>
                  <a:gd name="T15" fmla="*/ 17 h 200"/>
                  <a:gd name="T16" fmla="*/ 143 w 160"/>
                  <a:gd name="T17" fmla="*/ 0 h 200"/>
                  <a:gd name="T18" fmla="*/ 78 w 160"/>
                  <a:gd name="T19" fmla="*/ 193 h 200"/>
                  <a:gd name="T20" fmla="*/ 68 w 160"/>
                  <a:gd name="T21" fmla="*/ 183 h 200"/>
                  <a:gd name="T22" fmla="*/ 78 w 160"/>
                  <a:gd name="T23" fmla="*/ 173 h 200"/>
                  <a:gd name="T24" fmla="*/ 88 w 160"/>
                  <a:gd name="T25" fmla="*/ 183 h 200"/>
                  <a:gd name="T26" fmla="*/ 78 w 160"/>
                  <a:gd name="T27" fmla="*/ 193 h 200"/>
                  <a:gd name="T28" fmla="*/ 148 w 160"/>
                  <a:gd name="T29" fmla="*/ 164 h 200"/>
                  <a:gd name="T30" fmla="*/ 12 w 160"/>
                  <a:gd name="T31" fmla="*/ 164 h 200"/>
                  <a:gd name="T32" fmla="*/ 12 w 160"/>
                  <a:gd name="T33" fmla="*/ 12 h 200"/>
                  <a:gd name="T34" fmla="*/ 148 w 160"/>
                  <a:gd name="T35" fmla="*/ 12 h 200"/>
                  <a:gd name="T36" fmla="*/ 148 w 160"/>
                  <a:gd name="T37"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16" name="Freeform 114"/>
              <p:cNvSpPr>
                <a:spLocks noEditPoints="1"/>
              </p:cNvSpPr>
              <p:nvPr/>
            </p:nvSpPr>
            <p:spPr bwMode="auto">
              <a:xfrm rot="4669559">
                <a:off x="7030746" y="638312"/>
                <a:ext cx="742950" cy="744538"/>
              </a:xfrm>
              <a:custGeom>
                <a:avLst/>
                <a:gdLst>
                  <a:gd name="T0" fmla="*/ 195 w 198"/>
                  <a:gd name="T1" fmla="*/ 46 h 198"/>
                  <a:gd name="T2" fmla="*/ 152 w 198"/>
                  <a:gd name="T3" fmla="*/ 4 h 198"/>
                  <a:gd name="T4" fmla="*/ 3 w 198"/>
                  <a:gd name="T5" fmla="*/ 152 h 198"/>
                  <a:gd name="T6" fmla="*/ 46 w 198"/>
                  <a:gd name="T7" fmla="*/ 195 h 198"/>
                  <a:gd name="T8" fmla="*/ 60 w 198"/>
                  <a:gd name="T9" fmla="*/ 195 h 198"/>
                  <a:gd name="T10" fmla="*/ 113 w 198"/>
                  <a:gd name="T11" fmla="*/ 142 h 198"/>
                  <a:gd name="T12" fmla="*/ 112 w 198"/>
                  <a:gd name="T13" fmla="*/ 112 h 198"/>
                  <a:gd name="T14" fmla="*/ 139 w 198"/>
                  <a:gd name="T15" fmla="*/ 115 h 198"/>
                  <a:gd name="T16" fmla="*/ 195 w 198"/>
                  <a:gd name="T17" fmla="*/ 60 h 198"/>
                  <a:gd name="T18" fmla="*/ 195 w 198"/>
                  <a:gd name="T19" fmla="*/ 46 h 198"/>
                  <a:gd name="T20" fmla="*/ 92 w 198"/>
                  <a:gd name="T21" fmla="*/ 142 h 198"/>
                  <a:gd name="T22" fmla="*/ 63 w 198"/>
                  <a:gd name="T23" fmla="*/ 172 h 198"/>
                  <a:gd name="T24" fmla="*/ 43 w 198"/>
                  <a:gd name="T25" fmla="*/ 172 h 198"/>
                  <a:gd name="T26" fmla="*/ 33 w 198"/>
                  <a:gd name="T27" fmla="*/ 162 h 198"/>
                  <a:gd name="T28" fmla="*/ 33 w 198"/>
                  <a:gd name="T29" fmla="*/ 142 h 198"/>
                  <a:gd name="T30" fmla="*/ 63 w 198"/>
                  <a:gd name="T31" fmla="*/ 112 h 198"/>
                  <a:gd name="T32" fmla="*/ 83 w 198"/>
                  <a:gd name="T33" fmla="*/ 112 h 198"/>
                  <a:gd name="T34" fmla="*/ 92 w 198"/>
                  <a:gd name="T35" fmla="*/ 122 h 198"/>
                  <a:gd name="T36" fmla="*/ 92 w 198"/>
                  <a:gd name="T37" fmla="*/ 142 h 198"/>
                  <a:gd name="T38" fmla="*/ 172 w 198"/>
                  <a:gd name="T39" fmla="*/ 63 h 198"/>
                  <a:gd name="T40" fmla="*/ 142 w 198"/>
                  <a:gd name="T41" fmla="*/ 93 h 198"/>
                  <a:gd name="T42" fmla="*/ 122 w 198"/>
                  <a:gd name="T43" fmla="*/ 93 h 198"/>
                  <a:gd name="T44" fmla="*/ 112 w 198"/>
                  <a:gd name="T45" fmla="*/ 83 h 198"/>
                  <a:gd name="T46" fmla="*/ 112 w 198"/>
                  <a:gd name="T47" fmla="*/ 63 h 198"/>
                  <a:gd name="T48" fmla="*/ 142 w 198"/>
                  <a:gd name="T49" fmla="*/ 33 h 198"/>
                  <a:gd name="T50" fmla="*/ 162 w 198"/>
                  <a:gd name="T51" fmla="*/ 33 h 198"/>
                  <a:gd name="T52" fmla="*/ 172 w 198"/>
                  <a:gd name="T53" fmla="*/ 43 h 198"/>
                  <a:gd name="T54" fmla="*/ 172 w 198"/>
                  <a:gd name="T55" fmla="*/ 63 h 198"/>
                  <a:gd name="T56" fmla="*/ 31 w 198"/>
                  <a:gd name="T57" fmla="*/ 91 h 198"/>
                  <a:gd name="T58" fmla="*/ 44 w 198"/>
                  <a:gd name="T59" fmla="*/ 83 h 198"/>
                  <a:gd name="T60" fmla="*/ 30 w 198"/>
                  <a:gd name="T61" fmla="*/ 74 h 198"/>
                  <a:gd name="T62" fmla="*/ 14 w 198"/>
                  <a:gd name="T63" fmla="*/ 91 h 198"/>
                  <a:gd name="T64" fmla="*/ 0 w 198"/>
                  <a:gd name="T65" fmla="*/ 148 h 198"/>
                  <a:gd name="T66" fmla="*/ 26 w 198"/>
                  <a:gd name="T67" fmla="*/ 122 h 198"/>
                  <a:gd name="T68" fmla="*/ 31 w 198"/>
                  <a:gd name="T69" fmla="*/ 91 h 198"/>
                  <a:gd name="T70" fmla="*/ 83 w 198"/>
                  <a:gd name="T71" fmla="*/ 45 h 198"/>
                  <a:gd name="T72" fmla="*/ 91 w 198"/>
                  <a:gd name="T73" fmla="*/ 31 h 198"/>
                  <a:gd name="T74" fmla="*/ 122 w 198"/>
                  <a:gd name="T75" fmla="*/ 27 h 198"/>
                  <a:gd name="T76" fmla="*/ 148 w 198"/>
                  <a:gd name="T77" fmla="*/ 0 h 198"/>
                  <a:gd name="T78" fmla="*/ 91 w 198"/>
                  <a:gd name="T79" fmla="*/ 14 h 198"/>
                  <a:gd name="T80" fmla="*/ 74 w 198"/>
                  <a:gd name="T81" fmla="*/ 30 h 198"/>
                  <a:gd name="T82" fmla="*/ 83 w 198"/>
                  <a:gd name="T83" fmla="*/ 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8" h="198">
                    <a:moveTo>
                      <a:pt x="195" y="46"/>
                    </a:moveTo>
                    <a:cubicBezTo>
                      <a:pt x="152" y="4"/>
                      <a:pt x="152" y="4"/>
                      <a:pt x="152" y="4"/>
                    </a:cubicBezTo>
                    <a:cubicBezTo>
                      <a:pt x="3" y="152"/>
                      <a:pt x="3" y="152"/>
                      <a:pt x="3" y="152"/>
                    </a:cubicBezTo>
                    <a:cubicBezTo>
                      <a:pt x="46" y="195"/>
                      <a:pt x="46" y="195"/>
                      <a:pt x="46" y="195"/>
                    </a:cubicBezTo>
                    <a:cubicBezTo>
                      <a:pt x="50" y="198"/>
                      <a:pt x="56" y="198"/>
                      <a:pt x="60" y="195"/>
                    </a:cubicBezTo>
                    <a:cubicBezTo>
                      <a:pt x="60" y="195"/>
                      <a:pt x="85" y="169"/>
                      <a:pt x="113" y="142"/>
                    </a:cubicBezTo>
                    <a:cubicBezTo>
                      <a:pt x="117" y="137"/>
                      <a:pt x="107" y="117"/>
                      <a:pt x="112" y="112"/>
                    </a:cubicBezTo>
                    <a:cubicBezTo>
                      <a:pt x="116" y="107"/>
                      <a:pt x="135" y="119"/>
                      <a:pt x="139" y="115"/>
                    </a:cubicBezTo>
                    <a:cubicBezTo>
                      <a:pt x="168" y="86"/>
                      <a:pt x="195" y="60"/>
                      <a:pt x="195" y="60"/>
                    </a:cubicBezTo>
                    <a:cubicBezTo>
                      <a:pt x="198" y="56"/>
                      <a:pt x="198" y="50"/>
                      <a:pt x="195" y="46"/>
                    </a:cubicBezTo>
                    <a:close/>
                    <a:moveTo>
                      <a:pt x="92" y="142"/>
                    </a:moveTo>
                    <a:cubicBezTo>
                      <a:pt x="63" y="172"/>
                      <a:pt x="63" y="172"/>
                      <a:pt x="63" y="172"/>
                    </a:cubicBezTo>
                    <a:cubicBezTo>
                      <a:pt x="57" y="177"/>
                      <a:pt x="48" y="177"/>
                      <a:pt x="43" y="172"/>
                    </a:cubicBezTo>
                    <a:cubicBezTo>
                      <a:pt x="33" y="162"/>
                      <a:pt x="33" y="162"/>
                      <a:pt x="33" y="162"/>
                    </a:cubicBezTo>
                    <a:cubicBezTo>
                      <a:pt x="28" y="156"/>
                      <a:pt x="28" y="148"/>
                      <a:pt x="33" y="142"/>
                    </a:cubicBezTo>
                    <a:cubicBezTo>
                      <a:pt x="63" y="112"/>
                      <a:pt x="63" y="112"/>
                      <a:pt x="63" y="112"/>
                    </a:cubicBezTo>
                    <a:cubicBezTo>
                      <a:pt x="68" y="107"/>
                      <a:pt x="77" y="107"/>
                      <a:pt x="83" y="112"/>
                    </a:cubicBezTo>
                    <a:cubicBezTo>
                      <a:pt x="92" y="122"/>
                      <a:pt x="92" y="122"/>
                      <a:pt x="92" y="122"/>
                    </a:cubicBezTo>
                    <a:cubicBezTo>
                      <a:pt x="98" y="128"/>
                      <a:pt x="98" y="137"/>
                      <a:pt x="92" y="142"/>
                    </a:cubicBezTo>
                    <a:close/>
                    <a:moveTo>
                      <a:pt x="172" y="63"/>
                    </a:moveTo>
                    <a:cubicBezTo>
                      <a:pt x="142" y="93"/>
                      <a:pt x="142" y="93"/>
                      <a:pt x="142" y="93"/>
                    </a:cubicBezTo>
                    <a:cubicBezTo>
                      <a:pt x="136" y="98"/>
                      <a:pt x="128" y="98"/>
                      <a:pt x="122" y="93"/>
                    </a:cubicBezTo>
                    <a:cubicBezTo>
                      <a:pt x="112" y="83"/>
                      <a:pt x="112" y="83"/>
                      <a:pt x="112" y="83"/>
                    </a:cubicBezTo>
                    <a:cubicBezTo>
                      <a:pt x="107" y="77"/>
                      <a:pt x="107" y="68"/>
                      <a:pt x="112" y="63"/>
                    </a:cubicBezTo>
                    <a:cubicBezTo>
                      <a:pt x="142" y="33"/>
                      <a:pt x="142" y="33"/>
                      <a:pt x="142" y="33"/>
                    </a:cubicBezTo>
                    <a:cubicBezTo>
                      <a:pt x="147" y="28"/>
                      <a:pt x="156" y="28"/>
                      <a:pt x="162" y="33"/>
                    </a:cubicBezTo>
                    <a:cubicBezTo>
                      <a:pt x="172" y="43"/>
                      <a:pt x="172" y="43"/>
                      <a:pt x="172" y="43"/>
                    </a:cubicBezTo>
                    <a:cubicBezTo>
                      <a:pt x="177" y="49"/>
                      <a:pt x="177" y="57"/>
                      <a:pt x="172" y="63"/>
                    </a:cubicBezTo>
                    <a:close/>
                    <a:moveTo>
                      <a:pt x="31" y="91"/>
                    </a:moveTo>
                    <a:cubicBezTo>
                      <a:pt x="37" y="86"/>
                      <a:pt x="41" y="87"/>
                      <a:pt x="44" y="83"/>
                    </a:cubicBezTo>
                    <a:cubicBezTo>
                      <a:pt x="48" y="78"/>
                      <a:pt x="38" y="75"/>
                      <a:pt x="30" y="74"/>
                    </a:cubicBezTo>
                    <a:cubicBezTo>
                      <a:pt x="22" y="72"/>
                      <a:pt x="17" y="82"/>
                      <a:pt x="14" y="91"/>
                    </a:cubicBezTo>
                    <a:cubicBezTo>
                      <a:pt x="12" y="100"/>
                      <a:pt x="0" y="148"/>
                      <a:pt x="0" y="148"/>
                    </a:cubicBezTo>
                    <a:cubicBezTo>
                      <a:pt x="26" y="122"/>
                      <a:pt x="26" y="122"/>
                      <a:pt x="26" y="122"/>
                    </a:cubicBezTo>
                    <a:cubicBezTo>
                      <a:pt x="26" y="122"/>
                      <a:pt x="26" y="97"/>
                      <a:pt x="31" y="91"/>
                    </a:cubicBezTo>
                    <a:close/>
                    <a:moveTo>
                      <a:pt x="83" y="45"/>
                    </a:moveTo>
                    <a:cubicBezTo>
                      <a:pt x="87" y="41"/>
                      <a:pt x="85" y="37"/>
                      <a:pt x="91" y="31"/>
                    </a:cubicBezTo>
                    <a:cubicBezTo>
                      <a:pt x="97" y="26"/>
                      <a:pt x="122" y="27"/>
                      <a:pt x="122" y="27"/>
                    </a:cubicBezTo>
                    <a:cubicBezTo>
                      <a:pt x="148" y="0"/>
                      <a:pt x="148" y="0"/>
                      <a:pt x="148" y="0"/>
                    </a:cubicBezTo>
                    <a:cubicBezTo>
                      <a:pt x="148" y="0"/>
                      <a:pt x="100" y="12"/>
                      <a:pt x="91" y="14"/>
                    </a:cubicBezTo>
                    <a:cubicBezTo>
                      <a:pt x="82" y="17"/>
                      <a:pt x="72" y="22"/>
                      <a:pt x="74" y="30"/>
                    </a:cubicBezTo>
                    <a:cubicBezTo>
                      <a:pt x="75" y="38"/>
                      <a:pt x="78" y="48"/>
                      <a:pt x="83" y="4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17" name="Freeform 124"/>
              <p:cNvSpPr>
                <a:spLocks noEditPoints="1"/>
              </p:cNvSpPr>
              <p:nvPr/>
            </p:nvSpPr>
            <p:spPr bwMode="auto">
              <a:xfrm rot="2436245">
                <a:off x="8618583" y="36772"/>
                <a:ext cx="349593" cy="449070"/>
              </a:xfrm>
              <a:custGeom>
                <a:avLst/>
                <a:gdLst>
                  <a:gd name="T0" fmla="*/ 12 w 156"/>
                  <a:gd name="T1" fmla="*/ 200 h 200"/>
                  <a:gd name="T2" fmla="*/ 0 w 156"/>
                  <a:gd name="T3" fmla="*/ 37 h 200"/>
                  <a:gd name="T4" fmla="*/ 12 w 156"/>
                  <a:gd name="T5" fmla="*/ 175 h 200"/>
                  <a:gd name="T6" fmla="*/ 50 w 156"/>
                  <a:gd name="T7" fmla="*/ 187 h 200"/>
                  <a:gd name="T8" fmla="*/ 64 w 156"/>
                  <a:gd name="T9" fmla="*/ 24 h 200"/>
                  <a:gd name="T10" fmla="*/ 156 w 156"/>
                  <a:gd name="T11" fmla="*/ 37 h 200"/>
                  <a:gd name="T12" fmla="*/ 144 w 156"/>
                  <a:gd name="T13" fmla="*/ 200 h 200"/>
                  <a:gd name="T14" fmla="*/ 128 w 156"/>
                  <a:gd name="T15" fmla="*/ 180 h 200"/>
                  <a:gd name="T16" fmla="*/ 116 w 156"/>
                  <a:gd name="T17" fmla="*/ 168 h 200"/>
                  <a:gd name="T18" fmla="*/ 116 w 156"/>
                  <a:gd name="T19" fmla="*/ 164 h 200"/>
                  <a:gd name="T20" fmla="*/ 128 w 156"/>
                  <a:gd name="T21" fmla="*/ 152 h 200"/>
                  <a:gd name="T22" fmla="*/ 116 w 156"/>
                  <a:gd name="T23" fmla="*/ 164 h 200"/>
                  <a:gd name="T24" fmla="*/ 128 w 156"/>
                  <a:gd name="T25" fmla="*/ 148 h 200"/>
                  <a:gd name="T26" fmla="*/ 116 w 156"/>
                  <a:gd name="T27" fmla="*/ 136 h 200"/>
                  <a:gd name="T28" fmla="*/ 116 w 156"/>
                  <a:gd name="T29" fmla="*/ 132 h 200"/>
                  <a:gd name="T30" fmla="*/ 128 w 156"/>
                  <a:gd name="T31" fmla="*/ 120 h 200"/>
                  <a:gd name="T32" fmla="*/ 116 w 156"/>
                  <a:gd name="T33" fmla="*/ 132 h 200"/>
                  <a:gd name="T34" fmla="*/ 112 w 156"/>
                  <a:gd name="T35" fmla="*/ 180 h 200"/>
                  <a:gd name="T36" fmla="*/ 100 w 156"/>
                  <a:gd name="T37" fmla="*/ 168 h 200"/>
                  <a:gd name="T38" fmla="*/ 100 w 156"/>
                  <a:gd name="T39" fmla="*/ 164 h 200"/>
                  <a:gd name="T40" fmla="*/ 112 w 156"/>
                  <a:gd name="T41" fmla="*/ 152 h 200"/>
                  <a:gd name="T42" fmla="*/ 100 w 156"/>
                  <a:gd name="T43" fmla="*/ 164 h 200"/>
                  <a:gd name="T44" fmla="*/ 112 w 156"/>
                  <a:gd name="T45" fmla="*/ 148 h 200"/>
                  <a:gd name="T46" fmla="*/ 100 w 156"/>
                  <a:gd name="T47" fmla="*/ 136 h 200"/>
                  <a:gd name="T48" fmla="*/ 100 w 156"/>
                  <a:gd name="T49" fmla="*/ 132 h 200"/>
                  <a:gd name="T50" fmla="*/ 112 w 156"/>
                  <a:gd name="T51" fmla="*/ 120 h 200"/>
                  <a:gd name="T52" fmla="*/ 100 w 156"/>
                  <a:gd name="T53" fmla="*/ 132 h 200"/>
                  <a:gd name="T54" fmla="*/ 96 w 156"/>
                  <a:gd name="T55" fmla="*/ 180 h 200"/>
                  <a:gd name="T56" fmla="*/ 84 w 156"/>
                  <a:gd name="T57" fmla="*/ 168 h 200"/>
                  <a:gd name="T58" fmla="*/ 84 w 156"/>
                  <a:gd name="T59" fmla="*/ 164 h 200"/>
                  <a:gd name="T60" fmla="*/ 96 w 156"/>
                  <a:gd name="T61" fmla="*/ 152 h 200"/>
                  <a:gd name="T62" fmla="*/ 84 w 156"/>
                  <a:gd name="T63" fmla="*/ 164 h 200"/>
                  <a:gd name="T64" fmla="*/ 96 w 156"/>
                  <a:gd name="T65" fmla="*/ 148 h 200"/>
                  <a:gd name="T66" fmla="*/ 84 w 156"/>
                  <a:gd name="T67" fmla="*/ 136 h 200"/>
                  <a:gd name="T68" fmla="*/ 84 w 156"/>
                  <a:gd name="T69" fmla="*/ 132 h 200"/>
                  <a:gd name="T70" fmla="*/ 96 w 156"/>
                  <a:gd name="T71" fmla="*/ 120 h 200"/>
                  <a:gd name="T72" fmla="*/ 84 w 156"/>
                  <a:gd name="T73" fmla="*/ 132 h 200"/>
                  <a:gd name="T74" fmla="*/ 137 w 156"/>
                  <a:gd name="T75" fmla="*/ 35 h 200"/>
                  <a:gd name="T76" fmla="*/ 76 w 156"/>
                  <a:gd name="T77" fmla="*/ 42 h 200"/>
                  <a:gd name="T78" fmla="*/ 82 w 156"/>
                  <a:gd name="T79" fmla="*/ 76 h 200"/>
                  <a:gd name="T80" fmla="*/ 144 w 156"/>
                  <a:gd name="T81" fmla="*/ 69 h 200"/>
                  <a:gd name="T82" fmla="*/ 144 w 156"/>
                  <a:gd name="T83" fmla="*/ 120 h 200"/>
                  <a:gd name="T84" fmla="*/ 132 w 156"/>
                  <a:gd name="T85" fmla="*/ 132 h 200"/>
                  <a:gd name="T86" fmla="*/ 144 w 156"/>
                  <a:gd name="T87" fmla="*/ 120 h 200"/>
                  <a:gd name="T88" fmla="*/ 132 w 156"/>
                  <a:gd name="T89" fmla="*/ 136 h 200"/>
                  <a:gd name="T90" fmla="*/ 144 w 156"/>
                  <a:gd name="T91" fmla="*/ 148 h 200"/>
                  <a:gd name="T92" fmla="*/ 144 w 156"/>
                  <a:gd name="T93" fmla="*/ 152 h 200"/>
                  <a:gd name="T94" fmla="*/ 132 w 156"/>
                  <a:gd name="T95" fmla="*/ 164 h 200"/>
                  <a:gd name="T96" fmla="*/ 144 w 156"/>
                  <a:gd name="T97" fmla="*/ 152 h 200"/>
                  <a:gd name="T98" fmla="*/ 132 w 156"/>
                  <a:gd name="T99" fmla="*/ 168 h 200"/>
                  <a:gd name="T100" fmla="*/ 144 w 156"/>
                  <a:gd name="T101" fmla="*/ 180 h 200"/>
                  <a:gd name="T102" fmla="*/ 50 w 156"/>
                  <a:gd name="T103" fmla="*/ 180 h 200"/>
                  <a:gd name="T104" fmla="*/ 20 w 156"/>
                  <a:gd name="T105" fmla="*/ 173 h 200"/>
                  <a:gd name="T106" fmla="*/ 26 w 156"/>
                  <a:gd name="T107" fmla="*/ 12 h 200"/>
                  <a:gd name="T108" fmla="*/ 36 w 156"/>
                  <a:gd name="T109" fmla="*/ 0 h 200"/>
                  <a:gd name="T110" fmla="*/ 44 w 156"/>
                  <a:gd name="T111" fmla="*/ 12 h 200"/>
                  <a:gd name="T112" fmla="*/ 56 w 156"/>
                  <a:gd name="T113" fmla="*/ 18 h 200"/>
                  <a:gd name="T114" fmla="*/ 50 w 156"/>
                  <a:gd name="T115" fmla="*/ 1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 h="200">
                    <a:moveTo>
                      <a:pt x="144" y="200"/>
                    </a:moveTo>
                    <a:cubicBezTo>
                      <a:pt x="12" y="200"/>
                      <a:pt x="12" y="200"/>
                      <a:pt x="12" y="200"/>
                    </a:cubicBezTo>
                    <a:cubicBezTo>
                      <a:pt x="5" y="200"/>
                      <a:pt x="0" y="194"/>
                      <a:pt x="0" y="187"/>
                    </a:cubicBezTo>
                    <a:cubicBezTo>
                      <a:pt x="0" y="37"/>
                      <a:pt x="0" y="37"/>
                      <a:pt x="0" y="37"/>
                    </a:cubicBezTo>
                    <a:cubicBezTo>
                      <a:pt x="0" y="30"/>
                      <a:pt x="5" y="25"/>
                      <a:pt x="12" y="25"/>
                    </a:cubicBezTo>
                    <a:cubicBezTo>
                      <a:pt x="12" y="175"/>
                      <a:pt x="12" y="175"/>
                      <a:pt x="12" y="175"/>
                    </a:cubicBezTo>
                    <a:cubicBezTo>
                      <a:pt x="12" y="182"/>
                      <a:pt x="18" y="187"/>
                      <a:pt x="25" y="187"/>
                    </a:cubicBezTo>
                    <a:cubicBezTo>
                      <a:pt x="50" y="187"/>
                      <a:pt x="50" y="187"/>
                      <a:pt x="50" y="187"/>
                    </a:cubicBezTo>
                    <a:cubicBezTo>
                      <a:pt x="57" y="187"/>
                      <a:pt x="64" y="182"/>
                      <a:pt x="64" y="175"/>
                    </a:cubicBezTo>
                    <a:cubicBezTo>
                      <a:pt x="64" y="24"/>
                      <a:pt x="64" y="24"/>
                      <a:pt x="64" y="24"/>
                    </a:cubicBezTo>
                    <a:cubicBezTo>
                      <a:pt x="144" y="24"/>
                      <a:pt x="144" y="24"/>
                      <a:pt x="144" y="24"/>
                    </a:cubicBezTo>
                    <a:cubicBezTo>
                      <a:pt x="151" y="24"/>
                      <a:pt x="156" y="30"/>
                      <a:pt x="156" y="37"/>
                    </a:cubicBezTo>
                    <a:cubicBezTo>
                      <a:pt x="156" y="187"/>
                      <a:pt x="156" y="187"/>
                      <a:pt x="156" y="187"/>
                    </a:cubicBezTo>
                    <a:cubicBezTo>
                      <a:pt x="156" y="194"/>
                      <a:pt x="151" y="200"/>
                      <a:pt x="144" y="200"/>
                    </a:cubicBezTo>
                    <a:close/>
                    <a:moveTo>
                      <a:pt x="116" y="180"/>
                    </a:moveTo>
                    <a:cubicBezTo>
                      <a:pt x="128" y="180"/>
                      <a:pt x="128" y="180"/>
                      <a:pt x="128" y="180"/>
                    </a:cubicBezTo>
                    <a:cubicBezTo>
                      <a:pt x="128" y="168"/>
                      <a:pt x="128" y="168"/>
                      <a:pt x="128" y="168"/>
                    </a:cubicBezTo>
                    <a:cubicBezTo>
                      <a:pt x="116" y="168"/>
                      <a:pt x="116" y="168"/>
                      <a:pt x="116" y="168"/>
                    </a:cubicBezTo>
                    <a:lnTo>
                      <a:pt x="116" y="180"/>
                    </a:lnTo>
                    <a:close/>
                    <a:moveTo>
                      <a:pt x="116" y="164"/>
                    </a:moveTo>
                    <a:cubicBezTo>
                      <a:pt x="128" y="164"/>
                      <a:pt x="128" y="164"/>
                      <a:pt x="128" y="164"/>
                    </a:cubicBezTo>
                    <a:cubicBezTo>
                      <a:pt x="128" y="152"/>
                      <a:pt x="128" y="152"/>
                      <a:pt x="128" y="152"/>
                    </a:cubicBezTo>
                    <a:cubicBezTo>
                      <a:pt x="116" y="152"/>
                      <a:pt x="116" y="152"/>
                      <a:pt x="116" y="152"/>
                    </a:cubicBezTo>
                    <a:lnTo>
                      <a:pt x="116" y="164"/>
                    </a:lnTo>
                    <a:close/>
                    <a:moveTo>
                      <a:pt x="116" y="148"/>
                    </a:moveTo>
                    <a:cubicBezTo>
                      <a:pt x="128" y="148"/>
                      <a:pt x="128" y="148"/>
                      <a:pt x="128" y="148"/>
                    </a:cubicBezTo>
                    <a:cubicBezTo>
                      <a:pt x="128" y="136"/>
                      <a:pt x="128" y="136"/>
                      <a:pt x="128" y="136"/>
                    </a:cubicBezTo>
                    <a:cubicBezTo>
                      <a:pt x="116" y="136"/>
                      <a:pt x="116" y="136"/>
                      <a:pt x="116" y="136"/>
                    </a:cubicBezTo>
                    <a:lnTo>
                      <a:pt x="116" y="148"/>
                    </a:lnTo>
                    <a:close/>
                    <a:moveTo>
                      <a:pt x="116" y="132"/>
                    </a:moveTo>
                    <a:cubicBezTo>
                      <a:pt x="128" y="132"/>
                      <a:pt x="128" y="132"/>
                      <a:pt x="128" y="132"/>
                    </a:cubicBezTo>
                    <a:cubicBezTo>
                      <a:pt x="128" y="120"/>
                      <a:pt x="128" y="120"/>
                      <a:pt x="128" y="120"/>
                    </a:cubicBezTo>
                    <a:cubicBezTo>
                      <a:pt x="116" y="120"/>
                      <a:pt x="116" y="120"/>
                      <a:pt x="116" y="120"/>
                    </a:cubicBezTo>
                    <a:lnTo>
                      <a:pt x="116" y="132"/>
                    </a:lnTo>
                    <a:close/>
                    <a:moveTo>
                      <a:pt x="100" y="180"/>
                    </a:moveTo>
                    <a:cubicBezTo>
                      <a:pt x="112" y="180"/>
                      <a:pt x="112" y="180"/>
                      <a:pt x="112" y="180"/>
                    </a:cubicBezTo>
                    <a:cubicBezTo>
                      <a:pt x="112" y="168"/>
                      <a:pt x="112" y="168"/>
                      <a:pt x="112" y="168"/>
                    </a:cubicBezTo>
                    <a:cubicBezTo>
                      <a:pt x="100" y="168"/>
                      <a:pt x="100" y="168"/>
                      <a:pt x="100" y="168"/>
                    </a:cubicBezTo>
                    <a:lnTo>
                      <a:pt x="100" y="180"/>
                    </a:lnTo>
                    <a:close/>
                    <a:moveTo>
                      <a:pt x="100" y="164"/>
                    </a:moveTo>
                    <a:cubicBezTo>
                      <a:pt x="112" y="164"/>
                      <a:pt x="112" y="164"/>
                      <a:pt x="112" y="164"/>
                    </a:cubicBezTo>
                    <a:cubicBezTo>
                      <a:pt x="112" y="152"/>
                      <a:pt x="112" y="152"/>
                      <a:pt x="112" y="152"/>
                    </a:cubicBezTo>
                    <a:cubicBezTo>
                      <a:pt x="100" y="152"/>
                      <a:pt x="100" y="152"/>
                      <a:pt x="100" y="152"/>
                    </a:cubicBezTo>
                    <a:lnTo>
                      <a:pt x="100" y="164"/>
                    </a:lnTo>
                    <a:close/>
                    <a:moveTo>
                      <a:pt x="100" y="148"/>
                    </a:moveTo>
                    <a:cubicBezTo>
                      <a:pt x="112" y="148"/>
                      <a:pt x="112" y="148"/>
                      <a:pt x="112" y="148"/>
                    </a:cubicBezTo>
                    <a:cubicBezTo>
                      <a:pt x="112" y="136"/>
                      <a:pt x="112" y="136"/>
                      <a:pt x="112" y="136"/>
                    </a:cubicBezTo>
                    <a:cubicBezTo>
                      <a:pt x="100" y="136"/>
                      <a:pt x="100" y="136"/>
                      <a:pt x="100" y="136"/>
                    </a:cubicBezTo>
                    <a:lnTo>
                      <a:pt x="100" y="148"/>
                    </a:lnTo>
                    <a:close/>
                    <a:moveTo>
                      <a:pt x="100" y="132"/>
                    </a:moveTo>
                    <a:cubicBezTo>
                      <a:pt x="112" y="132"/>
                      <a:pt x="112" y="132"/>
                      <a:pt x="112" y="132"/>
                    </a:cubicBezTo>
                    <a:cubicBezTo>
                      <a:pt x="112" y="120"/>
                      <a:pt x="112" y="120"/>
                      <a:pt x="112" y="120"/>
                    </a:cubicBezTo>
                    <a:cubicBezTo>
                      <a:pt x="100" y="120"/>
                      <a:pt x="100" y="120"/>
                      <a:pt x="100" y="120"/>
                    </a:cubicBezTo>
                    <a:lnTo>
                      <a:pt x="100" y="132"/>
                    </a:lnTo>
                    <a:close/>
                    <a:moveTo>
                      <a:pt x="84" y="180"/>
                    </a:moveTo>
                    <a:cubicBezTo>
                      <a:pt x="96" y="180"/>
                      <a:pt x="96" y="180"/>
                      <a:pt x="96" y="180"/>
                    </a:cubicBezTo>
                    <a:cubicBezTo>
                      <a:pt x="96" y="168"/>
                      <a:pt x="96" y="168"/>
                      <a:pt x="96" y="168"/>
                    </a:cubicBezTo>
                    <a:cubicBezTo>
                      <a:pt x="84" y="168"/>
                      <a:pt x="84" y="168"/>
                      <a:pt x="84" y="168"/>
                    </a:cubicBezTo>
                    <a:lnTo>
                      <a:pt x="84" y="180"/>
                    </a:lnTo>
                    <a:close/>
                    <a:moveTo>
                      <a:pt x="84" y="164"/>
                    </a:moveTo>
                    <a:cubicBezTo>
                      <a:pt x="96" y="164"/>
                      <a:pt x="96" y="164"/>
                      <a:pt x="96" y="164"/>
                    </a:cubicBezTo>
                    <a:cubicBezTo>
                      <a:pt x="96" y="152"/>
                      <a:pt x="96" y="152"/>
                      <a:pt x="96" y="152"/>
                    </a:cubicBezTo>
                    <a:cubicBezTo>
                      <a:pt x="84" y="152"/>
                      <a:pt x="84" y="152"/>
                      <a:pt x="84" y="152"/>
                    </a:cubicBezTo>
                    <a:lnTo>
                      <a:pt x="84" y="164"/>
                    </a:lnTo>
                    <a:close/>
                    <a:moveTo>
                      <a:pt x="84" y="148"/>
                    </a:moveTo>
                    <a:cubicBezTo>
                      <a:pt x="96" y="148"/>
                      <a:pt x="96" y="148"/>
                      <a:pt x="96" y="148"/>
                    </a:cubicBezTo>
                    <a:cubicBezTo>
                      <a:pt x="96" y="136"/>
                      <a:pt x="96" y="136"/>
                      <a:pt x="96" y="136"/>
                    </a:cubicBezTo>
                    <a:cubicBezTo>
                      <a:pt x="84" y="136"/>
                      <a:pt x="84" y="136"/>
                      <a:pt x="84" y="136"/>
                    </a:cubicBezTo>
                    <a:lnTo>
                      <a:pt x="84" y="148"/>
                    </a:lnTo>
                    <a:close/>
                    <a:moveTo>
                      <a:pt x="84" y="132"/>
                    </a:moveTo>
                    <a:cubicBezTo>
                      <a:pt x="96" y="132"/>
                      <a:pt x="96" y="132"/>
                      <a:pt x="96" y="132"/>
                    </a:cubicBezTo>
                    <a:cubicBezTo>
                      <a:pt x="96" y="120"/>
                      <a:pt x="96" y="120"/>
                      <a:pt x="96" y="120"/>
                    </a:cubicBezTo>
                    <a:cubicBezTo>
                      <a:pt x="84" y="120"/>
                      <a:pt x="84" y="120"/>
                      <a:pt x="84" y="120"/>
                    </a:cubicBezTo>
                    <a:lnTo>
                      <a:pt x="84" y="132"/>
                    </a:lnTo>
                    <a:close/>
                    <a:moveTo>
                      <a:pt x="144" y="42"/>
                    </a:moveTo>
                    <a:cubicBezTo>
                      <a:pt x="144" y="38"/>
                      <a:pt x="141" y="35"/>
                      <a:pt x="137" y="35"/>
                    </a:cubicBezTo>
                    <a:cubicBezTo>
                      <a:pt x="82" y="35"/>
                      <a:pt x="82" y="35"/>
                      <a:pt x="82" y="35"/>
                    </a:cubicBezTo>
                    <a:cubicBezTo>
                      <a:pt x="78" y="35"/>
                      <a:pt x="76" y="38"/>
                      <a:pt x="76" y="42"/>
                    </a:cubicBezTo>
                    <a:cubicBezTo>
                      <a:pt x="76" y="69"/>
                      <a:pt x="76" y="69"/>
                      <a:pt x="76" y="69"/>
                    </a:cubicBezTo>
                    <a:cubicBezTo>
                      <a:pt x="76" y="73"/>
                      <a:pt x="78" y="76"/>
                      <a:pt x="82" y="76"/>
                    </a:cubicBezTo>
                    <a:cubicBezTo>
                      <a:pt x="137" y="76"/>
                      <a:pt x="137" y="76"/>
                      <a:pt x="137" y="76"/>
                    </a:cubicBezTo>
                    <a:cubicBezTo>
                      <a:pt x="141" y="76"/>
                      <a:pt x="144" y="73"/>
                      <a:pt x="144" y="69"/>
                    </a:cubicBezTo>
                    <a:lnTo>
                      <a:pt x="144" y="42"/>
                    </a:lnTo>
                    <a:close/>
                    <a:moveTo>
                      <a:pt x="144" y="120"/>
                    </a:moveTo>
                    <a:cubicBezTo>
                      <a:pt x="132" y="120"/>
                      <a:pt x="132" y="120"/>
                      <a:pt x="132" y="120"/>
                    </a:cubicBezTo>
                    <a:cubicBezTo>
                      <a:pt x="132" y="132"/>
                      <a:pt x="132" y="132"/>
                      <a:pt x="132" y="132"/>
                    </a:cubicBezTo>
                    <a:cubicBezTo>
                      <a:pt x="144" y="132"/>
                      <a:pt x="144" y="132"/>
                      <a:pt x="144" y="132"/>
                    </a:cubicBezTo>
                    <a:lnTo>
                      <a:pt x="144" y="120"/>
                    </a:lnTo>
                    <a:close/>
                    <a:moveTo>
                      <a:pt x="144" y="136"/>
                    </a:moveTo>
                    <a:cubicBezTo>
                      <a:pt x="132" y="136"/>
                      <a:pt x="132" y="136"/>
                      <a:pt x="132" y="136"/>
                    </a:cubicBezTo>
                    <a:cubicBezTo>
                      <a:pt x="132" y="148"/>
                      <a:pt x="132" y="148"/>
                      <a:pt x="132" y="148"/>
                    </a:cubicBezTo>
                    <a:cubicBezTo>
                      <a:pt x="144" y="148"/>
                      <a:pt x="144" y="148"/>
                      <a:pt x="144" y="148"/>
                    </a:cubicBezTo>
                    <a:lnTo>
                      <a:pt x="144" y="136"/>
                    </a:lnTo>
                    <a:close/>
                    <a:moveTo>
                      <a:pt x="144" y="152"/>
                    </a:moveTo>
                    <a:cubicBezTo>
                      <a:pt x="132" y="152"/>
                      <a:pt x="132" y="152"/>
                      <a:pt x="132" y="152"/>
                    </a:cubicBezTo>
                    <a:cubicBezTo>
                      <a:pt x="132" y="164"/>
                      <a:pt x="132" y="164"/>
                      <a:pt x="132" y="164"/>
                    </a:cubicBezTo>
                    <a:cubicBezTo>
                      <a:pt x="144" y="164"/>
                      <a:pt x="144" y="164"/>
                      <a:pt x="144" y="164"/>
                    </a:cubicBezTo>
                    <a:lnTo>
                      <a:pt x="144" y="152"/>
                    </a:lnTo>
                    <a:close/>
                    <a:moveTo>
                      <a:pt x="144" y="168"/>
                    </a:moveTo>
                    <a:cubicBezTo>
                      <a:pt x="132" y="168"/>
                      <a:pt x="132" y="168"/>
                      <a:pt x="132" y="168"/>
                    </a:cubicBezTo>
                    <a:cubicBezTo>
                      <a:pt x="132" y="180"/>
                      <a:pt x="132" y="180"/>
                      <a:pt x="132" y="180"/>
                    </a:cubicBezTo>
                    <a:cubicBezTo>
                      <a:pt x="144" y="180"/>
                      <a:pt x="144" y="180"/>
                      <a:pt x="144" y="180"/>
                    </a:cubicBezTo>
                    <a:lnTo>
                      <a:pt x="144" y="168"/>
                    </a:lnTo>
                    <a:close/>
                    <a:moveTo>
                      <a:pt x="50" y="180"/>
                    </a:moveTo>
                    <a:cubicBezTo>
                      <a:pt x="26" y="180"/>
                      <a:pt x="26" y="180"/>
                      <a:pt x="26" y="180"/>
                    </a:cubicBezTo>
                    <a:cubicBezTo>
                      <a:pt x="22" y="180"/>
                      <a:pt x="20" y="177"/>
                      <a:pt x="20" y="173"/>
                    </a:cubicBezTo>
                    <a:cubicBezTo>
                      <a:pt x="20" y="18"/>
                      <a:pt x="20" y="18"/>
                      <a:pt x="20" y="18"/>
                    </a:cubicBezTo>
                    <a:cubicBezTo>
                      <a:pt x="20" y="15"/>
                      <a:pt x="22" y="12"/>
                      <a:pt x="26" y="12"/>
                    </a:cubicBezTo>
                    <a:cubicBezTo>
                      <a:pt x="36" y="12"/>
                      <a:pt x="36" y="12"/>
                      <a:pt x="36" y="12"/>
                    </a:cubicBezTo>
                    <a:cubicBezTo>
                      <a:pt x="36" y="0"/>
                      <a:pt x="36" y="0"/>
                      <a:pt x="36" y="0"/>
                    </a:cubicBezTo>
                    <a:cubicBezTo>
                      <a:pt x="44" y="0"/>
                      <a:pt x="44" y="0"/>
                      <a:pt x="44" y="0"/>
                    </a:cubicBezTo>
                    <a:cubicBezTo>
                      <a:pt x="44" y="12"/>
                      <a:pt x="44" y="12"/>
                      <a:pt x="44" y="12"/>
                    </a:cubicBezTo>
                    <a:cubicBezTo>
                      <a:pt x="50" y="12"/>
                      <a:pt x="50" y="12"/>
                      <a:pt x="50" y="12"/>
                    </a:cubicBezTo>
                    <a:cubicBezTo>
                      <a:pt x="53" y="12"/>
                      <a:pt x="56" y="15"/>
                      <a:pt x="56" y="18"/>
                    </a:cubicBezTo>
                    <a:cubicBezTo>
                      <a:pt x="56" y="173"/>
                      <a:pt x="56" y="173"/>
                      <a:pt x="56" y="173"/>
                    </a:cubicBezTo>
                    <a:cubicBezTo>
                      <a:pt x="56" y="177"/>
                      <a:pt x="53" y="180"/>
                      <a:pt x="50" y="180"/>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18" name="Freeform 125"/>
              <p:cNvSpPr>
                <a:spLocks noEditPoints="1"/>
              </p:cNvSpPr>
              <p:nvPr/>
            </p:nvSpPr>
            <p:spPr bwMode="auto">
              <a:xfrm rot="1463989">
                <a:off x="4983457" y="686596"/>
                <a:ext cx="511175" cy="752475"/>
              </a:xfrm>
              <a:custGeom>
                <a:avLst/>
                <a:gdLst>
                  <a:gd name="T0" fmla="*/ 80 w 136"/>
                  <a:gd name="T1" fmla="*/ 38 h 200"/>
                  <a:gd name="T2" fmla="*/ 80 w 136"/>
                  <a:gd name="T3" fmla="*/ 57 h 200"/>
                  <a:gd name="T4" fmla="*/ 69 w 136"/>
                  <a:gd name="T5" fmla="*/ 69 h 200"/>
                  <a:gd name="T6" fmla="*/ 56 w 136"/>
                  <a:gd name="T7" fmla="*/ 57 h 200"/>
                  <a:gd name="T8" fmla="*/ 56 w 136"/>
                  <a:gd name="T9" fmla="*/ 38 h 200"/>
                  <a:gd name="T10" fmla="*/ 69 w 136"/>
                  <a:gd name="T11" fmla="*/ 25 h 200"/>
                  <a:gd name="T12" fmla="*/ 80 w 136"/>
                  <a:gd name="T13" fmla="*/ 38 h 200"/>
                  <a:gd name="T14" fmla="*/ 94 w 136"/>
                  <a:gd name="T15" fmla="*/ 200 h 200"/>
                  <a:gd name="T16" fmla="*/ 44 w 136"/>
                  <a:gd name="T17" fmla="*/ 200 h 200"/>
                  <a:gd name="T18" fmla="*/ 0 w 136"/>
                  <a:gd name="T19" fmla="*/ 157 h 200"/>
                  <a:gd name="T20" fmla="*/ 0 w 136"/>
                  <a:gd name="T21" fmla="*/ 44 h 200"/>
                  <a:gd name="T22" fmla="*/ 44 w 136"/>
                  <a:gd name="T23" fmla="*/ 0 h 200"/>
                  <a:gd name="T24" fmla="*/ 60 w 136"/>
                  <a:gd name="T25" fmla="*/ 0 h 200"/>
                  <a:gd name="T26" fmla="*/ 60 w 136"/>
                  <a:gd name="T27" fmla="*/ 20 h 200"/>
                  <a:gd name="T28" fmla="*/ 48 w 136"/>
                  <a:gd name="T29" fmla="*/ 38 h 200"/>
                  <a:gd name="T30" fmla="*/ 48 w 136"/>
                  <a:gd name="T31" fmla="*/ 57 h 200"/>
                  <a:gd name="T32" fmla="*/ 60 w 136"/>
                  <a:gd name="T33" fmla="*/ 74 h 200"/>
                  <a:gd name="T34" fmla="*/ 60 w 136"/>
                  <a:gd name="T35" fmla="*/ 88 h 200"/>
                  <a:gd name="T36" fmla="*/ 76 w 136"/>
                  <a:gd name="T37" fmla="*/ 88 h 200"/>
                  <a:gd name="T38" fmla="*/ 76 w 136"/>
                  <a:gd name="T39" fmla="*/ 74 h 200"/>
                  <a:gd name="T40" fmla="*/ 88 w 136"/>
                  <a:gd name="T41" fmla="*/ 57 h 200"/>
                  <a:gd name="T42" fmla="*/ 88 w 136"/>
                  <a:gd name="T43" fmla="*/ 38 h 200"/>
                  <a:gd name="T44" fmla="*/ 76 w 136"/>
                  <a:gd name="T45" fmla="*/ 20 h 200"/>
                  <a:gd name="T46" fmla="*/ 76 w 136"/>
                  <a:gd name="T47" fmla="*/ 0 h 200"/>
                  <a:gd name="T48" fmla="*/ 94 w 136"/>
                  <a:gd name="T49" fmla="*/ 0 h 200"/>
                  <a:gd name="T50" fmla="*/ 136 w 136"/>
                  <a:gd name="T51" fmla="*/ 44 h 200"/>
                  <a:gd name="T52" fmla="*/ 136 w 136"/>
                  <a:gd name="T53" fmla="*/ 157 h 200"/>
                  <a:gd name="T54" fmla="*/ 94 w 136"/>
                  <a:gd name="T5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6" h="200">
                    <a:moveTo>
                      <a:pt x="80" y="38"/>
                    </a:moveTo>
                    <a:cubicBezTo>
                      <a:pt x="80" y="57"/>
                      <a:pt x="80" y="57"/>
                      <a:pt x="80" y="57"/>
                    </a:cubicBezTo>
                    <a:cubicBezTo>
                      <a:pt x="80" y="64"/>
                      <a:pt x="76" y="69"/>
                      <a:pt x="69" y="69"/>
                    </a:cubicBezTo>
                    <a:cubicBezTo>
                      <a:pt x="62" y="69"/>
                      <a:pt x="56" y="64"/>
                      <a:pt x="56" y="57"/>
                    </a:cubicBezTo>
                    <a:cubicBezTo>
                      <a:pt x="56" y="38"/>
                      <a:pt x="56" y="38"/>
                      <a:pt x="56" y="38"/>
                    </a:cubicBezTo>
                    <a:cubicBezTo>
                      <a:pt x="56" y="31"/>
                      <a:pt x="62" y="25"/>
                      <a:pt x="69" y="25"/>
                    </a:cubicBezTo>
                    <a:cubicBezTo>
                      <a:pt x="76" y="25"/>
                      <a:pt x="80" y="31"/>
                      <a:pt x="80" y="38"/>
                    </a:cubicBezTo>
                    <a:close/>
                    <a:moveTo>
                      <a:pt x="94" y="200"/>
                    </a:moveTo>
                    <a:cubicBezTo>
                      <a:pt x="44" y="200"/>
                      <a:pt x="44" y="200"/>
                      <a:pt x="44" y="200"/>
                    </a:cubicBezTo>
                    <a:cubicBezTo>
                      <a:pt x="20" y="200"/>
                      <a:pt x="0" y="181"/>
                      <a:pt x="0" y="157"/>
                    </a:cubicBezTo>
                    <a:cubicBezTo>
                      <a:pt x="0" y="44"/>
                      <a:pt x="0" y="44"/>
                      <a:pt x="0" y="44"/>
                    </a:cubicBezTo>
                    <a:cubicBezTo>
                      <a:pt x="0" y="20"/>
                      <a:pt x="20" y="0"/>
                      <a:pt x="44" y="0"/>
                    </a:cubicBezTo>
                    <a:cubicBezTo>
                      <a:pt x="60" y="0"/>
                      <a:pt x="60" y="0"/>
                      <a:pt x="60" y="0"/>
                    </a:cubicBezTo>
                    <a:cubicBezTo>
                      <a:pt x="60" y="20"/>
                      <a:pt x="60" y="20"/>
                      <a:pt x="60" y="20"/>
                    </a:cubicBezTo>
                    <a:cubicBezTo>
                      <a:pt x="53" y="23"/>
                      <a:pt x="48" y="30"/>
                      <a:pt x="48" y="38"/>
                    </a:cubicBezTo>
                    <a:cubicBezTo>
                      <a:pt x="48" y="57"/>
                      <a:pt x="48" y="57"/>
                      <a:pt x="48" y="57"/>
                    </a:cubicBezTo>
                    <a:cubicBezTo>
                      <a:pt x="48" y="65"/>
                      <a:pt x="53" y="72"/>
                      <a:pt x="60" y="74"/>
                    </a:cubicBezTo>
                    <a:cubicBezTo>
                      <a:pt x="60" y="88"/>
                      <a:pt x="60" y="88"/>
                      <a:pt x="60" y="88"/>
                    </a:cubicBezTo>
                    <a:cubicBezTo>
                      <a:pt x="76" y="88"/>
                      <a:pt x="76" y="88"/>
                      <a:pt x="76" y="88"/>
                    </a:cubicBezTo>
                    <a:cubicBezTo>
                      <a:pt x="76" y="74"/>
                      <a:pt x="76" y="74"/>
                      <a:pt x="76" y="74"/>
                    </a:cubicBezTo>
                    <a:cubicBezTo>
                      <a:pt x="83" y="72"/>
                      <a:pt x="88" y="65"/>
                      <a:pt x="88" y="57"/>
                    </a:cubicBezTo>
                    <a:cubicBezTo>
                      <a:pt x="88" y="38"/>
                      <a:pt x="88" y="38"/>
                      <a:pt x="88" y="38"/>
                    </a:cubicBezTo>
                    <a:cubicBezTo>
                      <a:pt x="88" y="30"/>
                      <a:pt x="83" y="23"/>
                      <a:pt x="76" y="20"/>
                    </a:cubicBezTo>
                    <a:cubicBezTo>
                      <a:pt x="76" y="0"/>
                      <a:pt x="76" y="0"/>
                      <a:pt x="76" y="0"/>
                    </a:cubicBezTo>
                    <a:cubicBezTo>
                      <a:pt x="94" y="0"/>
                      <a:pt x="94" y="0"/>
                      <a:pt x="94" y="0"/>
                    </a:cubicBezTo>
                    <a:cubicBezTo>
                      <a:pt x="118" y="0"/>
                      <a:pt x="136" y="20"/>
                      <a:pt x="136" y="44"/>
                    </a:cubicBezTo>
                    <a:cubicBezTo>
                      <a:pt x="136" y="157"/>
                      <a:pt x="136" y="157"/>
                      <a:pt x="136" y="157"/>
                    </a:cubicBezTo>
                    <a:cubicBezTo>
                      <a:pt x="136" y="181"/>
                      <a:pt x="118" y="200"/>
                      <a:pt x="94" y="200"/>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19" name="Freeform 28"/>
              <p:cNvSpPr>
                <a:spLocks noEditPoints="1"/>
              </p:cNvSpPr>
              <p:nvPr/>
            </p:nvSpPr>
            <p:spPr bwMode="auto">
              <a:xfrm rot="19968536">
                <a:off x="5464140" y="60379"/>
                <a:ext cx="754483" cy="708323"/>
              </a:xfrm>
              <a:custGeom>
                <a:avLst/>
                <a:gdLst>
                  <a:gd name="T0" fmla="*/ 20 w 200"/>
                  <a:gd name="T1" fmla="*/ 144 h 188"/>
                  <a:gd name="T2" fmla="*/ 0 w 200"/>
                  <a:gd name="T3" fmla="*/ 20 h 188"/>
                  <a:gd name="T4" fmla="*/ 180 w 200"/>
                  <a:gd name="T5" fmla="*/ 0 h 188"/>
                  <a:gd name="T6" fmla="*/ 200 w 200"/>
                  <a:gd name="T7" fmla="*/ 124 h 188"/>
                  <a:gd name="T8" fmla="*/ 192 w 200"/>
                  <a:gd name="T9" fmla="*/ 20 h 188"/>
                  <a:gd name="T10" fmla="*/ 20 w 200"/>
                  <a:gd name="T11" fmla="*/ 8 h 188"/>
                  <a:gd name="T12" fmla="*/ 8 w 200"/>
                  <a:gd name="T13" fmla="*/ 124 h 188"/>
                  <a:gd name="T14" fmla="*/ 180 w 200"/>
                  <a:gd name="T15" fmla="*/ 136 h 188"/>
                  <a:gd name="T16" fmla="*/ 192 w 200"/>
                  <a:gd name="T17" fmla="*/ 20 h 188"/>
                  <a:gd name="T18" fmla="*/ 159 w 200"/>
                  <a:gd name="T19" fmla="*/ 108 h 188"/>
                  <a:gd name="T20" fmla="*/ 139 w 200"/>
                  <a:gd name="T21" fmla="*/ 100 h 188"/>
                  <a:gd name="T22" fmla="*/ 166 w 200"/>
                  <a:gd name="T23" fmla="*/ 83 h 188"/>
                  <a:gd name="T24" fmla="*/ 166 w 200"/>
                  <a:gd name="T25" fmla="*/ 103 h 188"/>
                  <a:gd name="T26" fmla="*/ 123 w 200"/>
                  <a:gd name="T27" fmla="*/ 48 h 188"/>
                  <a:gd name="T28" fmla="*/ 100 w 200"/>
                  <a:gd name="T29" fmla="*/ 88 h 188"/>
                  <a:gd name="T30" fmla="*/ 64 w 200"/>
                  <a:gd name="T31" fmla="*/ 88 h 188"/>
                  <a:gd name="T32" fmla="*/ 44 w 200"/>
                  <a:gd name="T33" fmla="*/ 48 h 188"/>
                  <a:gd name="T34" fmla="*/ 44 w 200"/>
                  <a:gd name="T35" fmla="*/ 47 h 188"/>
                  <a:gd name="T36" fmla="*/ 24 w 200"/>
                  <a:gd name="T37" fmla="*/ 36 h 188"/>
                  <a:gd name="T38" fmla="*/ 52 w 200"/>
                  <a:gd name="T39" fmla="*/ 24 h 188"/>
                  <a:gd name="T40" fmla="*/ 117 w 200"/>
                  <a:gd name="T41" fmla="*/ 36 h 188"/>
                  <a:gd name="T42" fmla="*/ 129 w 200"/>
                  <a:gd name="T43" fmla="*/ 36 h 188"/>
                  <a:gd name="T44" fmla="*/ 124 w 200"/>
                  <a:gd name="T45" fmla="*/ 48 h 188"/>
                  <a:gd name="T46" fmla="*/ 96 w 200"/>
                  <a:gd name="T47" fmla="*/ 76 h 188"/>
                  <a:gd name="T48" fmla="*/ 60 w 200"/>
                  <a:gd name="T49" fmla="*/ 68 h 188"/>
                  <a:gd name="T50" fmla="*/ 56 w 200"/>
                  <a:gd name="T51" fmla="*/ 48 h 188"/>
                  <a:gd name="T52" fmla="*/ 104 w 200"/>
                  <a:gd name="T53" fmla="*/ 56 h 188"/>
                  <a:gd name="T54" fmla="*/ 111 w 200"/>
                  <a:gd name="T55" fmla="*/ 48 h 188"/>
                  <a:gd name="T56" fmla="*/ 59 w 200"/>
                  <a:gd name="T57" fmla="*/ 93 h 188"/>
                  <a:gd name="T58" fmla="*/ 59 w 200"/>
                  <a:gd name="T59" fmla="*/ 113 h 188"/>
                  <a:gd name="T60" fmla="*/ 59 w 200"/>
                  <a:gd name="T61" fmla="*/ 93 h 188"/>
                  <a:gd name="T62" fmla="*/ 105 w 200"/>
                  <a:gd name="T63" fmla="*/ 103 h 188"/>
                  <a:gd name="T64" fmla="*/ 85 w 200"/>
                  <a:gd name="T65" fmla="*/ 103 h 188"/>
                  <a:gd name="T66" fmla="*/ 64 w 200"/>
                  <a:gd name="T67" fmla="*/ 168 h 188"/>
                  <a:gd name="T68" fmla="*/ 72 w 200"/>
                  <a:gd name="T69" fmla="*/ 152 h 188"/>
                  <a:gd name="T70" fmla="*/ 128 w 200"/>
                  <a:gd name="T71" fmla="*/ 168 h 188"/>
                  <a:gd name="T72" fmla="*/ 156 w 200"/>
                  <a:gd name="T73" fmla="*/ 188 h 188"/>
                  <a:gd name="T74" fmla="*/ 64 w 200"/>
                  <a:gd name="T75" fmla="*/ 16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188">
                    <a:moveTo>
                      <a:pt x="180" y="144"/>
                    </a:moveTo>
                    <a:cubicBezTo>
                      <a:pt x="20" y="144"/>
                      <a:pt x="20" y="144"/>
                      <a:pt x="20" y="144"/>
                    </a:cubicBezTo>
                    <a:cubicBezTo>
                      <a:pt x="9" y="144"/>
                      <a:pt x="0" y="135"/>
                      <a:pt x="0" y="124"/>
                    </a:cubicBezTo>
                    <a:cubicBezTo>
                      <a:pt x="0" y="20"/>
                      <a:pt x="0" y="20"/>
                      <a:pt x="0" y="20"/>
                    </a:cubicBezTo>
                    <a:cubicBezTo>
                      <a:pt x="0" y="9"/>
                      <a:pt x="9" y="0"/>
                      <a:pt x="20" y="0"/>
                    </a:cubicBezTo>
                    <a:cubicBezTo>
                      <a:pt x="180" y="0"/>
                      <a:pt x="180" y="0"/>
                      <a:pt x="180" y="0"/>
                    </a:cubicBezTo>
                    <a:cubicBezTo>
                      <a:pt x="191" y="0"/>
                      <a:pt x="200" y="9"/>
                      <a:pt x="200" y="20"/>
                    </a:cubicBezTo>
                    <a:cubicBezTo>
                      <a:pt x="200" y="124"/>
                      <a:pt x="200" y="124"/>
                      <a:pt x="200" y="124"/>
                    </a:cubicBezTo>
                    <a:cubicBezTo>
                      <a:pt x="200" y="135"/>
                      <a:pt x="191" y="144"/>
                      <a:pt x="180" y="144"/>
                    </a:cubicBezTo>
                    <a:close/>
                    <a:moveTo>
                      <a:pt x="192" y="20"/>
                    </a:moveTo>
                    <a:cubicBezTo>
                      <a:pt x="192" y="13"/>
                      <a:pt x="186" y="8"/>
                      <a:pt x="180" y="8"/>
                    </a:cubicBezTo>
                    <a:cubicBezTo>
                      <a:pt x="20" y="8"/>
                      <a:pt x="20" y="8"/>
                      <a:pt x="20" y="8"/>
                    </a:cubicBezTo>
                    <a:cubicBezTo>
                      <a:pt x="13" y="8"/>
                      <a:pt x="8" y="13"/>
                      <a:pt x="8" y="20"/>
                    </a:cubicBezTo>
                    <a:cubicBezTo>
                      <a:pt x="8" y="124"/>
                      <a:pt x="8" y="124"/>
                      <a:pt x="8" y="124"/>
                    </a:cubicBezTo>
                    <a:cubicBezTo>
                      <a:pt x="8" y="131"/>
                      <a:pt x="13" y="136"/>
                      <a:pt x="20" y="136"/>
                    </a:cubicBezTo>
                    <a:cubicBezTo>
                      <a:pt x="180" y="136"/>
                      <a:pt x="180" y="136"/>
                      <a:pt x="180" y="136"/>
                    </a:cubicBezTo>
                    <a:cubicBezTo>
                      <a:pt x="186" y="136"/>
                      <a:pt x="192" y="131"/>
                      <a:pt x="192" y="124"/>
                    </a:cubicBezTo>
                    <a:lnTo>
                      <a:pt x="192" y="20"/>
                    </a:lnTo>
                    <a:close/>
                    <a:moveTo>
                      <a:pt x="166" y="103"/>
                    </a:moveTo>
                    <a:cubicBezTo>
                      <a:pt x="159" y="108"/>
                      <a:pt x="159" y="108"/>
                      <a:pt x="159" y="108"/>
                    </a:cubicBezTo>
                    <a:cubicBezTo>
                      <a:pt x="149" y="93"/>
                      <a:pt x="149" y="93"/>
                      <a:pt x="149" y="93"/>
                    </a:cubicBezTo>
                    <a:cubicBezTo>
                      <a:pt x="139" y="100"/>
                      <a:pt x="139" y="100"/>
                      <a:pt x="139" y="100"/>
                    </a:cubicBezTo>
                    <a:cubicBezTo>
                      <a:pt x="131" y="63"/>
                      <a:pt x="131" y="63"/>
                      <a:pt x="131" y="63"/>
                    </a:cubicBezTo>
                    <a:cubicBezTo>
                      <a:pt x="166" y="83"/>
                      <a:pt x="166" y="83"/>
                      <a:pt x="166" y="83"/>
                    </a:cubicBezTo>
                    <a:cubicBezTo>
                      <a:pt x="155" y="89"/>
                      <a:pt x="155" y="89"/>
                      <a:pt x="155" y="89"/>
                    </a:cubicBezTo>
                    <a:lnTo>
                      <a:pt x="166" y="103"/>
                    </a:lnTo>
                    <a:close/>
                    <a:moveTo>
                      <a:pt x="124" y="48"/>
                    </a:moveTo>
                    <a:cubicBezTo>
                      <a:pt x="123" y="48"/>
                      <a:pt x="123" y="48"/>
                      <a:pt x="123" y="48"/>
                    </a:cubicBezTo>
                    <a:cubicBezTo>
                      <a:pt x="101" y="88"/>
                      <a:pt x="101" y="88"/>
                      <a:pt x="101" y="88"/>
                    </a:cubicBezTo>
                    <a:cubicBezTo>
                      <a:pt x="100" y="88"/>
                      <a:pt x="100" y="88"/>
                      <a:pt x="100" y="88"/>
                    </a:cubicBezTo>
                    <a:cubicBezTo>
                      <a:pt x="89" y="88"/>
                      <a:pt x="89" y="88"/>
                      <a:pt x="89" y="88"/>
                    </a:cubicBezTo>
                    <a:cubicBezTo>
                      <a:pt x="64" y="88"/>
                      <a:pt x="64" y="88"/>
                      <a:pt x="64" y="88"/>
                    </a:cubicBezTo>
                    <a:cubicBezTo>
                      <a:pt x="52" y="88"/>
                      <a:pt x="52" y="88"/>
                      <a:pt x="52" y="88"/>
                    </a:cubicBezTo>
                    <a:cubicBezTo>
                      <a:pt x="44" y="48"/>
                      <a:pt x="44" y="48"/>
                      <a:pt x="44" y="48"/>
                    </a:cubicBezTo>
                    <a:cubicBezTo>
                      <a:pt x="44" y="48"/>
                      <a:pt x="44" y="48"/>
                      <a:pt x="44" y="48"/>
                    </a:cubicBezTo>
                    <a:cubicBezTo>
                      <a:pt x="44" y="47"/>
                      <a:pt x="44" y="47"/>
                      <a:pt x="44" y="47"/>
                    </a:cubicBezTo>
                    <a:cubicBezTo>
                      <a:pt x="41" y="36"/>
                      <a:pt x="41" y="36"/>
                      <a:pt x="41" y="36"/>
                    </a:cubicBezTo>
                    <a:cubicBezTo>
                      <a:pt x="24" y="36"/>
                      <a:pt x="24" y="36"/>
                      <a:pt x="24" y="36"/>
                    </a:cubicBezTo>
                    <a:cubicBezTo>
                      <a:pt x="24" y="24"/>
                      <a:pt x="24" y="24"/>
                      <a:pt x="24" y="24"/>
                    </a:cubicBezTo>
                    <a:cubicBezTo>
                      <a:pt x="52" y="24"/>
                      <a:pt x="52" y="24"/>
                      <a:pt x="52" y="24"/>
                    </a:cubicBezTo>
                    <a:cubicBezTo>
                      <a:pt x="56" y="36"/>
                      <a:pt x="56" y="36"/>
                      <a:pt x="56" y="36"/>
                    </a:cubicBezTo>
                    <a:cubicBezTo>
                      <a:pt x="117" y="36"/>
                      <a:pt x="117" y="36"/>
                      <a:pt x="117" y="36"/>
                    </a:cubicBezTo>
                    <a:cubicBezTo>
                      <a:pt x="124" y="36"/>
                      <a:pt x="124" y="36"/>
                      <a:pt x="124" y="36"/>
                    </a:cubicBezTo>
                    <a:cubicBezTo>
                      <a:pt x="129" y="36"/>
                      <a:pt x="129" y="36"/>
                      <a:pt x="129" y="36"/>
                    </a:cubicBezTo>
                    <a:cubicBezTo>
                      <a:pt x="124" y="47"/>
                      <a:pt x="124" y="47"/>
                      <a:pt x="124" y="47"/>
                    </a:cubicBezTo>
                    <a:lnTo>
                      <a:pt x="124" y="48"/>
                    </a:lnTo>
                    <a:close/>
                    <a:moveTo>
                      <a:pt x="61" y="76"/>
                    </a:moveTo>
                    <a:cubicBezTo>
                      <a:pt x="96" y="76"/>
                      <a:pt x="96" y="76"/>
                      <a:pt x="96" y="76"/>
                    </a:cubicBezTo>
                    <a:cubicBezTo>
                      <a:pt x="100" y="68"/>
                      <a:pt x="100" y="68"/>
                      <a:pt x="100" y="68"/>
                    </a:cubicBezTo>
                    <a:cubicBezTo>
                      <a:pt x="60" y="68"/>
                      <a:pt x="60" y="68"/>
                      <a:pt x="60" y="68"/>
                    </a:cubicBezTo>
                    <a:lnTo>
                      <a:pt x="61" y="76"/>
                    </a:lnTo>
                    <a:close/>
                    <a:moveTo>
                      <a:pt x="56" y="48"/>
                    </a:moveTo>
                    <a:cubicBezTo>
                      <a:pt x="57" y="56"/>
                      <a:pt x="57" y="56"/>
                      <a:pt x="57" y="56"/>
                    </a:cubicBezTo>
                    <a:cubicBezTo>
                      <a:pt x="104" y="56"/>
                      <a:pt x="104" y="56"/>
                      <a:pt x="104" y="56"/>
                    </a:cubicBezTo>
                    <a:cubicBezTo>
                      <a:pt x="104" y="62"/>
                      <a:pt x="104" y="62"/>
                      <a:pt x="104" y="62"/>
                    </a:cubicBezTo>
                    <a:cubicBezTo>
                      <a:pt x="111" y="48"/>
                      <a:pt x="111" y="48"/>
                      <a:pt x="111" y="48"/>
                    </a:cubicBezTo>
                    <a:lnTo>
                      <a:pt x="56" y="48"/>
                    </a:lnTo>
                    <a:close/>
                    <a:moveTo>
                      <a:pt x="59" y="93"/>
                    </a:moveTo>
                    <a:cubicBezTo>
                      <a:pt x="65" y="93"/>
                      <a:pt x="69" y="97"/>
                      <a:pt x="69" y="103"/>
                    </a:cubicBezTo>
                    <a:cubicBezTo>
                      <a:pt x="69" y="109"/>
                      <a:pt x="65" y="113"/>
                      <a:pt x="59" y="113"/>
                    </a:cubicBezTo>
                    <a:cubicBezTo>
                      <a:pt x="53" y="113"/>
                      <a:pt x="49" y="109"/>
                      <a:pt x="49" y="103"/>
                    </a:cubicBezTo>
                    <a:cubicBezTo>
                      <a:pt x="49" y="97"/>
                      <a:pt x="53" y="93"/>
                      <a:pt x="59" y="93"/>
                    </a:cubicBezTo>
                    <a:close/>
                    <a:moveTo>
                      <a:pt x="95" y="93"/>
                    </a:moveTo>
                    <a:cubicBezTo>
                      <a:pt x="101" y="93"/>
                      <a:pt x="105" y="97"/>
                      <a:pt x="105" y="103"/>
                    </a:cubicBezTo>
                    <a:cubicBezTo>
                      <a:pt x="105" y="109"/>
                      <a:pt x="101" y="113"/>
                      <a:pt x="95" y="113"/>
                    </a:cubicBezTo>
                    <a:cubicBezTo>
                      <a:pt x="89" y="113"/>
                      <a:pt x="85" y="109"/>
                      <a:pt x="85" y="103"/>
                    </a:cubicBezTo>
                    <a:cubicBezTo>
                      <a:pt x="85" y="97"/>
                      <a:pt x="89" y="93"/>
                      <a:pt x="95" y="93"/>
                    </a:cubicBezTo>
                    <a:close/>
                    <a:moveTo>
                      <a:pt x="64" y="168"/>
                    </a:moveTo>
                    <a:cubicBezTo>
                      <a:pt x="72" y="168"/>
                      <a:pt x="72" y="168"/>
                      <a:pt x="72" y="168"/>
                    </a:cubicBezTo>
                    <a:cubicBezTo>
                      <a:pt x="72" y="152"/>
                      <a:pt x="72" y="152"/>
                      <a:pt x="72" y="152"/>
                    </a:cubicBezTo>
                    <a:cubicBezTo>
                      <a:pt x="128" y="152"/>
                      <a:pt x="128" y="152"/>
                      <a:pt x="128" y="152"/>
                    </a:cubicBezTo>
                    <a:cubicBezTo>
                      <a:pt x="128" y="168"/>
                      <a:pt x="128" y="168"/>
                      <a:pt x="128" y="168"/>
                    </a:cubicBezTo>
                    <a:cubicBezTo>
                      <a:pt x="136" y="168"/>
                      <a:pt x="136" y="168"/>
                      <a:pt x="136" y="168"/>
                    </a:cubicBezTo>
                    <a:cubicBezTo>
                      <a:pt x="147" y="168"/>
                      <a:pt x="156" y="177"/>
                      <a:pt x="156" y="188"/>
                    </a:cubicBezTo>
                    <a:cubicBezTo>
                      <a:pt x="44" y="188"/>
                      <a:pt x="44" y="188"/>
                      <a:pt x="44" y="188"/>
                    </a:cubicBezTo>
                    <a:cubicBezTo>
                      <a:pt x="44" y="177"/>
                      <a:pt x="53" y="168"/>
                      <a:pt x="64" y="168"/>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20" name="Freeform 38"/>
              <p:cNvSpPr/>
              <p:nvPr/>
            </p:nvSpPr>
            <p:spPr bwMode="auto">
              <a:xfrm rot="6110587">
                <a:off x="6584747" y="-108645"/>
                <a:ext cx="544512" cy="749300"/>
              </a:xfrm>
              <a:custGeom>
                <a:avLst/>
                <a:gdLst>
                  <a:gd name="T0" fmla="*/ 93 w 145"/>
                  <a:gd name="T1" fmla="*/ 114 h 199"/>
                  <a:gd name="T2" fmla="*/ 145 w 145"/>
                  <a:gd name="T3" fmla="*/ 106 h 199"/>
                  <a:gd name="T4" fmla="*/ 0 w 145"/>
                  <a:gd name="T5" fmla="*/ 0 h 199"/>
                  <a:gd name="T6" fmla="*/ 43 w 145"/>
                  <a:gd name="T7" fmla="*/ 175 h 199"/>
                  <a:gd name="T8" fmla="*/ 46 w 145"/>
                  <a:gd name="T9" fmla="*/ 169 h 199"/>
                  <a:gd name="T10" fmla="*/ 70 w 145"/>
                  <a:gd name="T11" fmla="*/ 129 h 199"/>
                  <a:gd name="T12" fmla="*/ 113 w 145"/>
                  <a:gd name="T13" fmla="*/ 192 h 199"/>
                  <a:gd name="T14" fmla="*/ 128 w 145"/>
                  <a:gd name="T15" fmla="*/ 197 h 199"/>
                  <a:gd name="T16" fmla="*/ 133 w 145"/>
                  <a:gd name="T17" fmla="*/ 195 h 199"/>
                  <a:gd name="T18" fmla="*/ 138 w 145"/>
                  <a:gd name="T19" fmla="*/ 180 h 199"/>
                  <a:gd name="T20" fmla="*/ 136 w 145"/>
                  <a:gd name="T21" fmla="*/ 176 h 199"/>
                  <a:gd name="T22" fmla="*/ 93 w 145"/>
                  <a:gd name="T23" fmla="*/ 11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99">
                    <a:moveTo>
                      <a:pt x="93" y="114"/>
                    </a:moveTo>
                    <a:cubicBezTo>
                      <a:pt x="145" y="106"/>
                      <a:pt x="145" y="106"/>
                      <a:pt x="145" y="106"/>
                    </a:cubicBezTo>
                    <a:cubicBezTo>
                      <a:pt x="0" y="0"/>
                      <a:pt x="0" y="0"/>
                      <a:pt x="0" y="0"/>
                    </a:cubicBezTo>
                    <a:cubicBezTo>
                      <a:pt x="43" y="175"/>
                      <a:pt x="43" y="175"/>
                      <a:pt x="43" y="175"/>
                    </a:cubicBezTo>
                    <a:cubicBezTo>
                      <a:pt x="46" y="169"/>
                      <a:pt x="46" y="169"/>
                      <a:pt x="46" y="169"/>
                    </a:cubicBezTo>
                    <a:cubicBezTo>
                      <a:pt x="70" y="129"/>
                      <a:pt x="70" y="129"/>
                      <a:pt x="70" y="129"/>
                    </a:cubicBezTo>
                    <a:cubicBezTo>
                      <a:pt x="113" y="192"/>
                      <a:pt x="113" y="192"/>
                      <a:pt x="113" y="192"/>
                    </a:cubicBezTo>
                    <a:cubicBezTo>
                      <a:pt x="117" y="197"/>
                      <a:pt x="123" y="199"/>
                      <a:pt x="128" y="197"/>
                    </a:cubicBezTo>
                    <a:cubicBezTo>
                      <a:pt x="130" y="197"/>
                      <a:pt x="131" y="196"/>
                      <a:pt x="133" y="195"/>
                    </a:cubicBezTo>
                    <a:cubicBezTo>
                      <a:pt x="137" y="192"/>
                      <a:pt x="139" y="186"/>
                      <a:pt x="138" y="180"/>
                    </a:cubicBezTo>
                    <a:cubicBezTo>
                      <a:pt x="138" y="179"/>
                      <a:pt x="137" y="177"/>
                      <a:pt x="136" y="176"/>
                    </a:cubicBezTo>
                    <a:lnTo>
                      <a:pt x="93" y="114"/>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21" name="Freeform 36"/>
              <p:cNvSpPr>
                <a:spLocks noEditPoints="1"/>
              </p:cNvSpPr>
              <p:nvPr/>
            </p:nvSpPr>
            <p:spPr bwMode="auto">
              <a:xfrm rot="16859567">
                <a:off x="1367524" y="-143546"/>
                <a:ext cx="392613" cy="655277"/>
              </a:xfrm>
              <a:custGeom>
                <a:avLst/>
                <a:gdLst>
                  <a:gd name="T0" fmla="*/ 198 w 284"/>
                  <a:gd name="T1" fmla="*/ 332 h 474"/>
                  <a:gd name="T2" fmla="*/ 170 w 284"/>
                  <a:gd name="T3" fmla="*/ 303 h 474"/>
                  <a:gd name="T4" fmla="*/ 198 w 284"/>
                  <a:gd name="T5" fmla="*/ 275 h 474"/>
                  <a:gd name="T6" fmla="*/ 255 w 284"/>
                  <a:gd name="T7" fmla="*/ 247 h 474"/>
                  <a:gd name="T8" fmla="*/ 284 w 284"/>
                  <a:gd name="T9" fmla="*/ 275 h 474"/>
                  <a:gd name="T10" fmla="*/ 198 w 284"/>
                  <a:gd name="T11" fmla="*/ 303 h 474"/>
                  <a:gd name="T12" fmla="*/ 227 w 284"/>
                  <a:gd name="T13" fmla="*/ 389 h 474"/>
                  <a:gd name="T14" fmla="*/ 198 w 284"/>
                  <a:gd name="T15" fmla="*/ 360 h 474"/>
                  <a:gd name="T16" fmla="*/ 227 w 284"/>
                  <a:gd name="T17" fmla="*/ 332 h 474"/>
                  <a:gd name="T18" fmla="*/ 255 w 284"/>
                  <a:gd name="T19" fmla="*/ 417 h 474"/>
                  <a:gd name="T20" fmla="*/ 227 w 284"/>
                  <a:gd name="T21" fmla="*/ 446 h 474"/>
                  <a:gd name="T22" fmla="*/ 227 w 284"/>
                  <a:gd name="T23" fmla="*/ 389 h 474"/>
                  <a:gd name="T24" fmla="*/ 255 w 284"/>
                  <a:gd name="T25" fmla="*/ 417 h 474"/>
                  <a:gd name="T26" fmla="*/ 170 w 284"/>
                  <a:gd name="T27" fmla="*/ 474 h 474"/>
                  <a:gd name="T28" fmla="*/ 198 w 284"/>
                  <a:gd name="T29" fmla="*/ 446 h 474"/>
                  <a:gd name="T30" fmla="*/ 227 w 284"/>
                  <a:gd name="T31" fmla="*/ 474 h 474"/>
                  <a:gd name="T32" fmla="*/ 142 w 284"/>
                  <a:gd name="T33" fmla="*/ 417 h 474"/>
                  <a:gd name="T34" fmla="*/ 170 w 284"/>
                  <a:gd name="T35" fmla="*/ 389 h 474"/>
                  <a:gd name="T36" fmla="*/ 170 w 284"/>
                  <a:gd name="T37" fmla="*/ 446 h 474"/>
                  <a:gd name="T38" fmla="*/ 142 w 284"/>
                  <a:gd name="T39" fmla="*/ 417 h 474"/>
                  <a:gd name="T40" fmla="*/ 113 w 284"/>
                  <a:gd name="T41" fmla="*/ 332 h 474"/>
                  <a:gd name="T42" fmla="*/ 142 w 284"/>
                  <a:gd name="T43" fmla="*/ 360 h 474"/>
                  <a:gd name="T44" fmla="*/ 113 w 284"/>
                  <a:gd name="T45" fmla="*/ 389 h 474"/>
                  <a:gd name="T46" fmla="*/ 56 w 284"/>
                  <a:gd name="T47" fmla="*/ 360 h 474"/>
                  <a:gd name="T48" fmla="*/ 28 w 284"/>
                  <a:gd name="T49" fmla="*/ 389 h 474"/>
                  <a:gd name="T50" fmla="*/ 0 w 284"/>
                  <a:gd name="T51" fmla="*/ 417 h 474"/>
                  <a:gd name="T52" fmla="*/ 28 w 284"/>
                  <a:gd name="T53" fmla="*/ 0 h 474"/>
                  <a:gd name="T54" fmla="*/ 56 w 284"/>
                  <a:gd name="T55" fmla="*/ 17 h 474"/>
                  <a:gd name="T56" fmla="*/ 28 w 284"/>
                  <a:gd name="T57" fmla="*/ 45 h 474"/>
                  <a:gd name="T58" fmla="*/ 56 w 284"/>
                  <a:gd name="T59" fmla="*/ 360 h 474"/>
                  <a:gd name="T60" fmla="*/ 85 w 284"/>
                  <a:gd name="T61" fmla="*/ 332 h 474"/>
                  <a:gd name="T62" fmla="*/ 56 w 284"/>
                  <a:gd name="T63" fmla="*/ 360 h 474"/>
                  <a:gd name="T64" fmla="*/ 56 w 284"/>
                  <a:gd name="T65" fmla="*/ 74 h 474"/>
                  <a:gd name="T66" fmla="*/ 85 w 284"/>
                  <a:gd name="T67" fmla="*/ 45 h 474"/>
                  <a:gd name="T68" fmla="*/ 113 w 284"/>
                  <a:gd name="T69" fmla="*/ 102 h 474"/>
                  <a:gd name="T70" fmla="*/ 85 w 284"/>
                  <a:gd name="T71" fmla="*/ 74 h 474"/>
                  <a:gd name="T72" fmla="*/ 113 w 284"/>
                  <a:gd name="T73" fmla="*/ 102 h 474"/>
                  <a:gd name="T74" fmla="*/ 113 w 284"/>
                  <a:gd name="T75" fmla="*/ 303 h 474"/>
                  <a:gd name="T76" fmla="*/ 85 w 284"/>
                  <a:gd name="T77" fmla="*/ 332 h 474"/>
                  <a:gd name="T78" fmla="*/ 227 w 284"/>
                  <a:gd name="T79" fmla="*/ 218 h 474"/>
                  <a:gd name="T80" fmla="*/ 255 w 284"/>
                  <a:gd name="T81" fmla="*/ 247 h 474"/>
                  <a:gd name="T82" fmla="*/ 227 w 284"/>
                  <a:gd name="T83" fmla="*/ 218 h 474"/>
                  <a:gd name="T84" fmla="*/ 227 w 284"/>
                  <a:gd name="T85" fmla="*/ 190 h 474"/>
                  <a:gd name="T86" fmla="*/ 198 w 284"/>
                  <a:gd name="T87" fmla="*/ 218 h 474"/>
                  <a:gd name="T88" fmla="*/ 170 w 284"/>
                  <a:gd name="T89" fmla="*/ 161 h 474"/>
                  <a:gd name="T90" fmla="*/ 198 w 284"/>
                  <a:gd name="T91" fmla="*/ 190 h 474"/>
                  <a:gd name="T92" fmla="*/ 170 w 284"/>
                  <a:gd name="T93" fmla="*/ 161 h 474"/>
                  <a:gd name="T94" fmla="*/ 113 w 284"/>
                  <a:gd name="T95" fmla="*/ 133 h 474"/>
                  <a:gd name="T96" fmla="*/ 142 w 284"/>
                  <a:gd name="T97" fmla="*/ 104 h 474"/>
                  <a:gd name="T98" fmla="*/ 170 w 284"/>
                  <a:gd name="T99" fmla="*/ 133 h 474"/>
                  <a:gd name="T100" fmla="*/ 142 w 284"/>
                  <a:gd name="T101" fmla="*/ 1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474">
                    <a:moveTo>
                      <a:pt x="198" y="303"/>
                    </a:moveTo>
                    <a:lnTo>
                      <a:pt x="198" y="332"/>
                    </a:lnTo>
                    <a:lnTo>
                      <a:pt x="170" y="332"/>
                    </a:lnTo>
                    <a:lnTo>
                      <a:pt x="170" y="303"/>
                    </a:lnTo>
                    <a:lnTo>
                      <a:pt x="170" y="275"/>
                    </a:lnTo>
                    <a:lnTo>
                      <a:pt x="198" y="275"/>
                    </a:lnTo>
                    <a:lnTo>
                      <a:pt x="255" y="275"/>
                    </a:lnTo>
                    <a:lnTo>
                      <a:pt x="255" y="247"/>
                    </a:lnTo>
                    <a:lnTo>
                      <a:pt x="284" y="247"/>
                    </a:lnTo>
                    <a:lnTo>
                      <a:pt x="284" y="275"/>
                    </a:lnTo>
                    <a:lnTo>
                      <a:pt x="284" y="303"/>
                    </a:lnTo>
                    <a:lnTo>
                      <a:pt x="198" y="303"/>
                    </a:lnTo>
                    <a:close/>
                    <a:moveTo>
                      <a:pt x="227" y="360"/>
                    </a:moveTo>
                    <a:lnTo>
                      <a:pt x="227" y="389"/>
                    </a:lnTo>
                    <a:lnTo>
                      <a:pt x="198" y="389"/>
                    </a:lnTo>
                    <a:lnTo>
                      <a:pt x="198" y="360"/>
                    </a:lnTo>
                    <a:lnTo>
                      <a:pt x="198" y="332"/>
                    </a:lnTo>
                    <a:lnTo>
                      <a:pt x="227" y="332"/>
                    </a:lnTo>
                    <a:lnTo>
                      <a:pt x="227" y="360"/>
                    </a:lnTo>
                    <a:close/>
                    <a:moveTo>
                      <a:pt x="255" y="417"/>
                    </a:moveTo>
                    <a:lnTo>
                      <a:pt x="255" y="446"/>
                    </a:lnTo>
                    <a:lnTo>
                      <a:pt x="227" y="446"/>
                    </a:lnTo>
                    <a:lnTo>
                      <a:pt x="227" y="417"/>
                    </a:lnTo>
                    <a:lnTo>
                      <a:pt x="227" y="389"/>
                    </a:lnTo>
                    <a:lnTo>
                      <a:pt x="255" y="389"/>
                    </a:lnTo>
                    <a:lnTo>
                      <a:pt x="255" y="417"/>
                    </a:lnTo>
                    <a:close/>
                    <a:moveTo>
                      <a:pt x="198" y="474"/>
                    </a:moveTo>
                    <a:lnTo>
                      <a:pt x="170" y="474"/>
                    </a:lnTo>
                    <a:lnTo>
                      <a:pt x="170" y="446"/>
                    </a:lnTo>
                    <a:lnTo>
                      <a:pt x="198" y="446"/>
                    </a:lnTo>
                    <a:lnTo>
                      <a:pt x="227" y="446"/>
                    </a:lnTo>
                    <a:lnTo>
                      <a:pt x="227" y="474"/>
                    </a:lnTo>
                    <a:lnTo>
                      <a:pt x="198" y="474"/>
                    </a:lnTo>
                    <a:close/>
                    <a:moveTo>
                      <a:pt x="142" y="417"/>
                    </a:moveTo>
                    <a:lnTo>
                      <a:pt x="142" y="389"/>
                    </a:lnTo>
                    <a:lnTo>
                      <a:pt x="170" y="389"/>
                    </a:lnTo>
                    <a:lnTo>
                      <a:pt x="170" y="417"/>
                    </a:lnTo>
                    <a:lnTo>
                      <a:pt x="170" y="446"/>
                    </a:lnTo>
                    <a:lnTo>
                      <a:pt x="142" y="446"/>
                    </a:lnTo>
                    <a:lnTo>
                      <a:pt x="142" y="417"/>
                    </a:lnTo>
                    <a:close/>
                    <a:moveTo>
                      <a:pt x="113" y="360"/>
                    </a:moveTo>
                    <a:lnTo>
                      <a:pt x="113" y="332"/>
                    </a:lnTo>
                    <a:lnTo>
                      <a:pt x="142" y="332"/>
                    </a:lnTo>
                    <a:lnTo>
                      <a:pt x="142" y="360"/>
                    </a:lnTo>
                    <a:lnTo>
                      <a:pt x="142" y="389"/>
                    </a:lnTo>
                    <a:lnTo>
                      <a:pt x="113" y="389"/>
                    </a:lnTo>
                    <a:lnTo>
                      <a:pt x="113" y="360"/>
                    </a:lnTo>
                    <a:close/>
                    <a:moveTo>
                      <a:pt x="56" y="360"/>
                    </a:moveTo>
                    <a:lnTo>
                      <a:pt x="56" y="389"/>
                    </a:lnTo>
                    <a:lnTo>
                      <a:pt x="28" y="389"/>
                    </a:lnTo>
                    <a:lnTo>
                      <a:pt x="28" y="417"/>
                    </a:lnTo>
                    <a:lnTo>
                      <a:pt x="0" y="417"/>
                    </a:lnTo>
                    <a:lnTo>
                      <a:pt x="0" y="0"/>
                    </a:lnTo>
                    <a:lnTo>
                      <a:pt x="28" y="0"/>
                    </a:lnTo>
                    <a:lnTo>
                      <a:pt x="28" y="17"/>
                    </a:lnTo>
                    <a:lnTo>
                      <a:pt x="56" y="17"/>
                    </a:lnTo>
                    <a:lnTo>
                      <a:pt x="56" y="45"/>
                    </a:lnTo>
                    <a:lnTo>
                      <a:pt x="28" y="45"/>
                    </a:lnTo>
                    <a:lnTo>
                      <a:pt x="28" y="360"/>
                    </a:lnTo>
                    <a:lnTo>
                      <a:pt x="56" y="360"/>
                    </a:lnTo>
                    <a:lnTo>
                      <a:pt x="56" y="332"/>
                    </a:lnTo>
                    <a:lnTo>
                      <a:pt x="85" y="332"/>
                    </a:lnTo>
                    <a:lnTo>
                      <a:pt x="85" y="360"/>
                    </a:lnTo>
                    <a:lnTo>
                      <a:pt x="56" y="360"/>
                    </a:lnTo>
                    <a:close/>
                    <a:moveTo>
                      <a:pt x="85" y="74"/>
                    </a:moveTo>
                    <a:lnTo>
                      <a:pt x="56" y="74"/>
                    </a:lnTo>
                    <a:lnTo>
                      <a:pt x="56" y="45"/>
                    </a:lnTo>
                    <a:lnTo>
                      <a:pt x="85" y="45"/>
                    </a:lnTo>
                    <a:lnTo>
                      <a:pt x="85" y="74"/>
                    </a:lnTo>
                    <a:close/>
                    <a:moveTo>
                      <a:pt x="113" y="102"/>
                    </a:moveTo>
                    <a:lnTo>
                      <a:pt x="85" y="102"/>
                    </a:lnTo>
                    <a:lnTo>
                      <a:pt x="85" y="74"/>
                    </a:lnTo>
                    <a:lnTo>
                      <a:pt x="113" y="74"/>
                    </a:lnTo>
                    <a:lnTo>
                      <a:pt x="113" y="102"/>
                    </a:lnTo>
                    <a:close/>
                    <a:moveTo>
                      <a:pt x="85" y="303"/>
                    </a:moveTo>
                    <a:lnTo>
                      <a:pt x="113" y="303"/>
                    </a:lnTo>
                    <a:lnTo>
                      <a:pt x="113" y="332"/>
                    </a:lnTo>
                    <a:lnTo>
                      <a:pt x="85" y="332"/>
                    </a:lnTo>
                    <a:lnTo>
                      <a:pt x="85" y="303"/>
                    </a:lnTo>
                    <a:close/>
                    <a:moveTo>
                      <a:pt x="227" y="218"/>
                    </a:moveTo>
                    <a:lnTo>
                      <a:pt x="255" y="218"/>
                    </a:lnTo>
                    <a:lnTo>
                      <a:pt x="255" y="247"/>
                    </a:lnTo>
                    <a:lnTo>
                      <a:pt x="227" y="247"/>
                    </a:lnTo>
                    <a:lnTo>
                      <a:pt x="227" y="218"/>
                    </a:lnTo>
                    <a:close/>
                    <a:moveTo>
                      <a:pt x="198" y="190"/>
                    </a:moveTo>
                    <a:lnTo>
                      <a:pt x="227" y="190"/>
                    </a:lnTo>
                    <a:lnTo>
                      <a:pt x="227" y="218"/>
                    </a:lnTo>
                    <a:lnTo>
                      <a:pt x="198" y="218"/>
                    </a:lnTo>
                    <a:lnTo>
                      <a:pt x="198" y="190"/>
                    </a:lnTo>
                    <a:close/>
                    <a:moveTo>
                      <a:pt x="170" y="161"/>
                    </a:moveTo>
                    <a:lnTo>
                      <a:pt x="198" y="161"/>
                    </a:lnTo>
                    <a:lnTo>
                      <a:pt x="198" y="190"/>
                    </a:lnTo>
                    <a:lnTo>
                      <a:pt x="170" y="190"/>
                    </a:lnTo>
                    <a:lnTo>
                      <a:pt x="170" y="161"/>
                    </a:lnTo>
                    <a:close/>
                    <a:moveTo>
                      <a:pt x="142" y="133"/>
                    </a:moveTo>
                    <a:lnTo>
                      <a:pt x="113" y="133"/>
                    </a:lnTo>
                    <a:lnTo>
                      <a:pt x="113" y="104"/>
                    </a:lnTo>
                    <a:lnTo>
                      <a:pt x="142" y="104"/>
                    </a:lnTo>
                    <a:lnTo>
                      <a:pt x="142" y="133"/>
                    </a:lnTo>
                    <a:lnTo>
                      <a:pt x="170" y="133"/>
                    </a:lnTo>
                    <a:lnTo>
                      <a:pt x="170" y="161"/>
                    </a:lnTo>
                    <a:lnTo>
                      <a:pt x="142" y="161"/>
                    </a:lnTo>
                    <a:lnTo>
                      <a:pt x="142" y="133"/>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22" name="Freeform 88"/>
              <p:cNvSpPr>
                <a:spLocks noEditPoints="1"/>
              </p:cNvSpPr>
              <p:nvPr/>
            </p:nvSpPr>
            <p:spPr bwMode="auto">
              <a:xfrm rot="18080229">
                <a:off x="4663254" y="-819"/>
                <a:ext cx="593375" cy="567235"/>
              </a:xfrm>
              <a:custGeom>
                <a:avLst/>
                <a:gdLst>
                  <a:gd name="T0" fmla="*/ 348 w 454"/>
                  <a:gd name="T1" fmla="*/ 280 h 434"/>
                  <a:gd name="T2" fmla="*/ 369 w 454"/>
                  <a:gd name="T3" fmla="*/ 434 h 434"/>
                  <a:gd name="T4" fmla="*/ 227 w 454"/>
                  <a:gd name="T5" fmla="*/ 367 h 434"/>
                  <a:gd name="T6" fmla="*/ 85 w 454"/>
                  <a:gd name="T7" fmla="*/ 434 h 434"/>
                  <a:gd name="T8" fmla="*/ 106 w 454"/>
                  <a:gd name="T9" fmla="*/ 280 h 434"/>
                  <a:gd name="T10" fmla="*/ 0 w 454"/>
                  <a:gd name="T11" fmla="*/ 166 h 434"/>
                  <a:gd name="T12" fmla="*/ 151 w 454"/>
                  <a:gd name="T13" fmla="*/ 135 h 434"/>
                  <a:gd name="T14" fmla="*/ 227 w 454"/>
                  <a:gd name="T15" fmla="*/ 0 h 434"/>
                  <a:gd name="T16" fmla="*/ 303 w 454"/>
                  <a:gd name="T17" fmla="*/ 135 h 434"/>
                  <a:gd name="T18" fmla="*/ 454 w 454"/>
                  <a:gd name="T19" fmla="*/ 166 h 434"/>
                  <a:gd name="T20" fmla="*/ 348 w 454"/>
                  <a:gd name="T21" fmla="*/ 280 h 434"/>
                  <a:gd name="T22" fmla="*/ 272 w 454"/>
                  <a:gd name="T23" fmla="*/ 168 h 434"/>
                  <a:gd name="T24" fmla="*/ 227 w 454"/>
                  <a:gd name="T25" fmla="*/ 88 h 434"/>
                  <a:gd name="T26" fmla="*/ 182 w 454"/>
                  <a:gd name="T27" fmla="*/ 168 h 434"/>
                  <a:gd name="T28" fmla="*/ 92 w 454"/>
                  <a:gd name="T29" fmla="*/ 187 h 434"/>
                  <a:gd name="T30" fmla="*/ 154 w 454"/>
                  <a:gd name="T31" fmla="*/ 253 h 434"/>
                  <a:gd name="T32" fmla="*/ 144 w 454"/>
                  <a:gd name="T33" fmla="*/ 346 h 434"/>
                  <a:gd name="T34" fmla="*/ 227 w 454"/>
                  <a:gd name="T35" fmla="*/ 306 h 434"/>
                  <a:gd name="T36" fmla="*/ 310 w 454"/>
                  <a:gd name="T37" fmla="*/ 346 h 434"/>
                  <a:gd name="T38" fmla="*/ 298 w 454"/>
                  <a:gd name="T39" fmla="*/ 253 h 434"/>
                  <a:gd name="T40" fmla="*/ 362 w 454"/>
                  <a:gd name="T41" fmla="*/ 187 h 434"/>
                  <a:gd name="T42" fmla="*/ 272 w 454"/>
                  <a:gd name="T43" fmla="*/ 168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4" h="434">
                    <a:moveTo>
                      <a:pt x="348" y="280"/>
                    </a:moveTo>
                    <a:lnTo>
                      <a:pt x="369" y="434"/>
                    </a:lnTo>
                    <a:lnTo>
                      <a:pt x="227" y="367"/>
                    </a:lnTo>
                    <a:lnTo>
                      <a:pt x="85" y="434"/>
                    </a:lnTo>
                    <a:lnTo>
                      <a:pt x="106" y="280"/>
                    </a:lnTo>
                    <a:lnTo>
                      <a:pt x="0" y="166"/>
                    </a:lnTo>
                    <a:lnTo>
                      <a:pt x="151" y="135"/>
                    </a:lnTo>
                    <a:lnTo>
                      <a:pt x="227" y="0"/>
                    </a:lnTo>
                    <a:lnTo>
                      <a:pt x="303" y="135"/>
                    </a:lnTo>
                    <a:lnTo>
                      <a:pt x="454" y="166"/>
                    </a:lnTo>
                    <a:lnTo>
                      <a:pt x="348" y="280"/>
                    </a:lnTo>
                    <a:close/>
                    <a:moveTo>
                      <a:pt x="272" y="168"/>
                    </a:moveTo>
                    <a:lnTo>
                      <a:pt x="227" y="88"/>
                    </a:lnTo>
                    <a:lnTo>
                      <a:pt x="182" y="168"/>
                    </a:lnTo>
                    <a:lnTo>
                      <a:pt x="92" y="187"/>
                    </a:lnTo>
                    <a:lnTo>
                      <a:pt x="154" y="253"/>
                    </a:lnTo>
                    <a:lnTo>
                      <a:pt x="144" y="346"/>
                    </a:lnTo>
                    <a:lnTo>
                      <a:pt x="227" y="306"/>
                    </a:lnTo>
                    <a:lnTo>
                      <a:pt x="310" y="346"/>
                    </a:lnTo>
                    <a:lnTo>
                      <a:pt x="298" y="253"/>
                    </a:lnTo>
                    <a:lnTo>
                      <a:pt x="362" y="187"/>
                    </a:lnTo>
                    <a:lnTo>
                      <a:pt x="272" y="168"/>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nvGrpSpPr>
              <p:cNvPr id="123" name="Group 4"/>
              <p:cNvGrpSpPr>
                <a:grpSpLocks noChangeAspect="1"/>
              </p:cNvGrpSpPr>
              <p:nvPr/>
            </p:nvGrpSpPr>
            <p:grpSpPr bwMode="auto">
              <a:xfrm rot="20193509">
                <a:off x="7265030" y="2023323"/>
                <a:ext cx="542756" cy="1014721"/>
                <a:chOff x="2490" y="1429"/>
                <a:chExt cx="782" cy="1462"/>
              </a:xfrm>
              <a:grpFill/>
            </p:grpSpPr>
            <p:sp>
              <p:nvSpPr>
                <p:cNvPr id="174" name="Freeform 5"/>
                <p:cNvSpPr/>
                <p:nvPr/>
              </p:nvSpPr>
              <p:spPr bwMode="auto">
                <a:xfrm>
                  <a:off x="2652" y="1429"/>
                  <a:ext cx="453" cy="646"/>
                </a:xfrm>
                <a:custGeom>
                  <a:avLst/>
                  <a:gdLst>
                    <a:gd name="T0" fmla="*/ 176 w 190"/>
                    <a:gd name="T1" fmla="*/ 101 h 272"/>
                    <a:gd name="T2" fmla="*/ 178 w 190"/>
                    <a:gd name="T3" fmla="*/ 82 h 272"/>
                    <a:gd name="T4" fmla="*/ 96 w 190"/>
                    <a:gd name="T5" fmla="*/ 0 h 272"/>
                    <a:gd name="T6" fmla="*/ 14 w 190"/>
                    <a:gd name="T7" fmla="*/ 82 h 272"/>
                    <a:gd name="T8" fmla="*/ 17 w 190"/>
                    <a:gd name="T9" fmla="*/ 103 h 272"/>
                    <a:gd name="T10" fmla="*/ 0 w 190"/>
                    <a:gd name="T11" fmla="*/ 272 h 272"/>
                    <a:gd name="T12" fmla="*/ 190 w 190"/>
                    <a:gd name="T13" fmla="*/ 272 h 272"/>
                    <a:gd name="T14" fmla="*/ 176 w 190"/>
                    <a:gd name="T15" fmla="*/ 101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72">
                      <a:moveTo>
                        <a:pt x="176" y="101"/>
                      </a:moveTo>
                      <a:cubicBezTo>
                        <a:pt x="177" y="95"/>
                        <a:pt x="178" y="89"/>
                        <a:pt x="178" y="82"/>
                      </a:cubicBezTo>
                      <a:cubicBezTo>
                        <a:pt x="178" y="37"/>
                        <a:pt x="141" y="0"/>
                        <a:pt x="96" y="0"/>
                      </a:cubicBezTo>
                      <a:cubicBezTo>
                        <a:pt x="51" y="0"/>
                        <a:pt x="14" y="37"/>
                        <a:pt x="14" y="82"/>
                      </a:cubicBezTo>
                      <a:cubicBezTo>
                        <a:pt x="14" y="89"/>
                        <a:pt x="15" y="96"/>
                        <a:pt x="17" y="103"/>
                      </a:cubicBezTo>
                      <a:cubicBezTo>
                        <a:pt x="18" y="135"/>
                        <a:pt x="66" y="224"/>
                        <a:pt x="0" y="272"/>
                      </a:cubicBezTo>
                      <a:cubicBezTo>
                        <a:pt x="190" y="272"/>
                        <a:pt x="190" y="272"/>
                        <a:pt x="190" y="272"/>
                      </a:cubicBezTo>
                      <a:cubicBezTo>
                        <a:pt x="118" y="227"/>
                        <a:pt x="174" y="133"/>
                        <a:pt x="176" y="101"/>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75" name="Freeform 6"/>
                <p:cNvSpPr>
                  <a:spLocks noEditPoints="1"/>
                </p:cNvSpPr>
                <p:nvPr/>
              </p:nvSpPr>
              <p:spPr bwMode="auto">
                <a:xfrm>
                  <a:off x="2490" y="2075"/>
                  <a:ext cx="782" cy="816"/>
                </a:xfrm>
                <a:custGeom>
                  <a:avLst/>
                  <a:gdLst>
                    <a:gd name="T0" fmla="*/ 246 w 328"/>
                    <a:gd name="T1" fmla="*/ 38 h 344"/>
                    <a:gd name="T2" fmla="*/ 301 w 328"/>
                    <a:gd name="T3" fmla="*/ 38 h 344"/>
                    <a:gd name="T4" fmla="*/ 320 w 328"/>
                    <a:gd name="T5" fmla="*/ 19 h 344"/>
                    <a:gd name="T6" fmla="*/ 301 w 328"/>
                    <a:gd name="T7" fmla="*/ 0 h 344"/>
                    <a:gd name="T8" fmla="*/ 258 w 328"/>
                    <a:gd name="T9" fmla="*/ 0 h 344"/>
                    <a:gd name="T10" fmla="*/ 68 w 328"/>
                    <a:gd name="T11" fmla="*/ 0 h 344"/>
                    <a:gd name="T12" fmla="*/ 23 w 328"/>
                    <a:gd name="T13" fmla="*/ 0 h 344"/>
                    <a:gd name="T14" fmla="*/ 4 w 328"/>
                    <a:gd name="T15" fmla="*/ 19 h 344"/>
                    <a:gd name="T16" fmla="*/ 23 w 328"/>
                    <a:gd name="T17" fmla="*/ 38 h 344"/>
                    <a:gd name="T18" fmla="*/ 82 w 328"/>
                    <a:gd name="T19" fmla="*/ 38 h 344"/>
                    <a:gd name="T20" fmla="*/ 0 w 328"/>
                    <a:gd name="T21" fmla="*/ 180 h 344"/>
                    <a:gd name="T22" fmla="*/ 164 w 328"/>
                    <a:gd name="T23" fmla="*/ 344 h 344"/>
                    <a:gd name="T24" fmla="*/ 328 w 328"/>
                    <a:gd name="T25" fmla="*/ 180 h 344"/>
                    <a:gd name="T26" fmla="*/ 246 w 328"/>
                    <a:gd name="T27" fmla="*/ 38 h 344"/>
                    <a:gd name="T28" fmla="*/ 164 w 328"/>
                    <a:gd name="T29" fmla="*/ 305 h 344"/>
                    <a:gd name="T30" fmla="*/ 39 w 328"/>
                    <a:gd name="T31" fmla="*/ 180 h 344"/>
                    <a:gd name="T32" fmla="*/ 164 w 328"/>
                    <a:gd name="T33" fmla="*/ 55 h 344"/>
                    <a:gd name="T34" fmla="*/ 289 w 328"/>
                    <a:gd name="T35" fmla="*/ 180 h 344"/>
                    <a:gd name="T36" fmla="*/ 164 w 328"/>
                    <a:gd name="T37" fmla="*/ 30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8" h="344">
                      <a:moveTo>
                        <a:pt x="246" y="38"/>
                      </a:moveTo>
                      <a:cubicBezTo>
                        <a:pt x="301" y="38"/>
                        <a:pt x="301" y="38"/>
                        <a:pt x="301" y="38"/>
                      </a:cubicBezTo>
                      <a:cubicBezTo>
                        <a:pt x="312" y="38"/>
                        <a:pt x="320" y="29"/>
                        <a:pt x="320" y="19"/>
                      </a:cubicBezTo>
                      <a:cubicBezTo>
                        <a:pt x="320" y="9"/>
                        <a:pt x="312" y="0"/>
                        <a:pt x="301" y="0"/>
                      </a:cubicBezTo>
                      <a:cubicBezTo>
                        <a:pt x="258" y="0"/>
                        <a:pt x="258" y="0"/>
                        <a:pt x="258" y="0"/>
                      </a:cubicBezTo>
                      <a:cubicBezTo>
                        <a:pt x="68" y="0"/>
                        <a:pt x="68" y="0"/>
                        <a:pt x="68" y="0"/>
                      </a:cubicBezTo>
                      <a:cubicBezTo>
                        <a:pt x="23" y="0"/>
                        <a:pt x="23" y="0"/>
                        <a:pt x="23" y="0"/>
                      </a:cubicBezTo>
                      <a:cubicBezTo>
                        <a:pt x="13" y="0"/>
                        <a:pt x="4" y="9"/>
                        <a:pt x="4" y="19"/>
                      </a:cubicBezTo>
                      <a:cubicBezTo>
                        <a:pt x="4" y="29"/>
                        <a:pt x="13" y="38"/>
                        <a:pt x="23" y="38"/>
                      </a:cubicBezTo>
                      <a:cubicBezTo>
                        <a:pt x="82" y="38"/>
                        <a:pt x="82" y="38"/>
                        <a:pt x="82" y="38"/>
                      </a:cubicBezTo>
                      <a:cubicBezTo>
                        <a:pt x="33" y="66"/>
                        <a:pt x="0" y="119"/>
                        <a:pt x="0" y="180"/>
                      </a:cubicBezTo>
                      <a:cubicBezTo>
                        <a:pt x="0" y="271"/>
                        <a:pt x="74" y="344"/>
                        <a:pt x="164" y="344"/>
                      </a:cubicBezTo>
                      <a:cubicBezTo>
                        <a:pt x="255" y="344"/>
                        <a:pt x="328" y="271"/>
                        <a:pt x="328" y="180"/>
                      </a:cubicBezTo>
                      <a:cubicBezTo>
                        <a:pt x="328" y="119"/>
                        <a:pt x="295" y="66"/>
                        <a:pt x="246" y="38"/>
                      </a:cubicBezTo>
                      <a:close/>
                      <a:moveTo>
                        <a:pt x="164" y="305"/>
                      </a:moveTo>
                      <a:cubicBezTo>
                        <a:pt x="95" y="305"/>
                        <a:pt x="39" y="249"/>
                        <a:pt x="39" y="180"/>
                      </a:cubicBezTo>
                      <a:cubicBezTo>
                        <a:pt x="39" y="111"/>
                        <a:pt x="95" y="55"/>
                        <a:pt x="164" y="55"/>
                      </a:cubicBezTo>
                      <a:cubicBezTo>
                        <a:pt x="233" y="55"/>
                        <a:pt x="289" y="111"/>
                        <a:pt x="289" y="180"/>
                      </a:cubicBezTo>
                      <a:cubicBezTo>
                        <a:pt x="289" y="249"/>
                        <a:pt x="233" y="305"/>
                        <a:pt x="164" y="30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124" name="Group 4"/>
              <p:cNvGrpSpPr>
                <a:grpSpLocks noChangeAspect="1"/>
              </p:cNvGrpSpPr>
              <p:nvPr/>
            </p:nvGrpSpPr>
            <p:grpSpPr bwMode="auto">
              <a:xfrm rot="2112827">
                <a:off x="286631" y="4031030"/>
                <a:ext cx="542756" cy="1014721"/>
                <a:chOff x="2490" y="1429"/>
                <a:chExt cx="782" cy="1462"/>
              </a:xfrm>
              <a:grpFill/>
            </p:grpSpPr>
            <p:sp>
              <p:nvSpPr>
                <p:cNvPr id="172" name="Freeform 5"/>
                <p:cNvSpPr/>
                <p:nvPr/>
              </p:nvSpPr>
              <p:spPr bwMode="auto">
                <a:xfrm>
                  <a:off x="2652" y="1429"/>
                  <a:ext cx="453" cy="646"/>
                </a:xfrm>
                <a:custGeom>
                  <a:avLst/>
                  <a:gdLst>
                    <a:gd name="T0" fmla="*/ 176 w 190"/>
                    <a:gd name="T1" fmla="*/ 101 h 272"/>
                    <a:gd name="T2" fmla="*/ 178 w 190"/>
                    <a:gd name="T3" fmla="*/ 82 h 272"/>
                    <a:gd name="T4" fmla="*/ 96 w 190"/>
                    <a:gd name="T5" fmla="*/ 0 h 272"/>
                    <a:gd name="T6" fmla="*/ 14 w 190"/>
                    <a:gd name="T7" fmla="*/ 82 h 272"/>
                    <a:gd name="T8" fmla="*/ 17 w 190"/>
                    <a:gd name="T9" fmla="*/ 103 h 272"/>
                    <a:gd name="T10" fmla="*/ 0 w 190"/>
                    <a:gd name="T11" fmla="*/ 272 h 272"/>
                    <a:gd name="T12" fmla="*/ 190 w 190"/>
                    <a:gd name="T13" fmla="*/ 272 h 272"/>
                    <a:gd name="T14" fmla="*/ 176 w 190"/>
                    <a:gd name="T15" fmla="*/ 101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72">
                      <a:moveTo>
                        <a:pt x="176" y="101"/>
                      </a:moveTo>
                      <a:cubicBezTo>
                        <a:pt x="177" y="95"/>
                        <a:pt x="178" y="89"/>
                        <a:pt x="178" y="82"/>
                      </a:cubicBezTo>
                      <a:cubicBezTo>
                        <a:pt x="178" y="37"/>
                        <a:pt x="141" y="0"/>
                        <a:pt x="96" y="0"/>
                      </a:cubicBezTo>
                      <a:cubicBezTo>
                        <a:pt x="51" y="0"/>
                        <a:pt x="14" y="37"/>
                        <a:pt x="14" y="82"/>
                      </a:cubicBezTo>
                      <a:cubicBezTo>
                        <a:pt x="14" y="89"/>
                        <a:pt x="15" y="96"/>
                        <a:pt x="17" y="103"/>
                      </a:cubicBezTo>
                      <a:cubicBezTo>
                        <a:pt x="18" y="135"/>
                        <a:pt x="66" y="224"/>
                        <a:pt x="0" y="272"/>
                      </a:cubicBezTo>
                      <a:cubicBezTo>
                        <a:pt x="190" y="272"/>
                        <a:pt x="190" y="272"/>
                        <a:pt x="190" y="272"/>
                      </a:cubicBezTo>
                      <a:cubicBezTo>
                        <a:pt x="118" y="227"/>
                        <a:pt x="174" y="133"/>
                        <a:pt x="176" y="101"/>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73" name="Freeform 6"/>
                <p:cNvSpPr>
                  <a:spLocks noEditPoints="1"/>
                </p:cNvSpPr>
                <p:nvPr/>
              </p:nvSpPr>
              <p:spPr bwMode="auto">
                <a:xfrm>
                  <a:off x="2490" y="2075"/>
                  <a:ext cx="782" cy="816"/>
                </a:xfrm>
                <a:custGeom>
                  <a:avLst/>
                  <a:gdLst>
                    <a:gd name="T0" fmla="*/ 246 w 328"/>
                    <a:gd name="T1" fmla="*/ 38 h 344"/>
                    <a:gd name="T2" fmla="*/ 301 w 328"/>
                    <a:gd name="T3" fmla="*/ 38 h 344"/>
                    <a:gd name="T4" fmla="*/ 320 w 328"/>
                    <a:gd name="T5" fmla="*/ 19 h 344"/>
                    <a:gd name="T6" fmla="*/ 301 w 328"/>
                    <a:gd name="T7" fmla="*/ 0 h 344"/>
                    <a:gd name="T8" fmla="*/ 258 w 328"/>
                    <a:gd name="T9" fmla="*/ 0 h 344"/>
                    <a:gd name="T10" fmla="*/ 68 w 328"/>
                    <a:gd name="T11" fmla="*/ 0 h 344"/>
                    <a:gd name="T12" fmla="*/ 23 w 328"/>
                    <a:gd name="T13" fmla="*/ 0 h 344"/>
                    <a:gd name="T14" fmla="*/ 4 w 328"/>
                    <a:gd name="T15" fmla="*/ 19 h 344"/>
                    <a:gd name="T16" fmla="*/ 23 w 328"/>
                    <a:gd name="T17" fmla="*/ 38 h 344"/>
                    <a:gd name="T18" fmla="*/ 82 w 328"/>
                    <a:gd name="T19" fmla="*/ 38 h 344"/>
                    <a:gd name="T20" fmla="*/ 0 w 328"/>
                    <a:gd name="T21" fmla="*/ 180 h 344"/>
                    <a:gd name="T22" fmla="*/ 164 w 328"/>
                    <a:gd name="T23" fmla="*/ 344 h 344"/>
                    <a:gd name="T24" fmla="*/ 328 w 328"/>
                    <a:gd name="T25" fmla="*/ 180 h 344"/>
                    <a:gd name="T26" fmla="*/ 246 w 328"/>
                    <a:gd name="T27" fmla="*/ 38 h 344"/>
                    <a:gd name="T28" fmla="*/ 164 w 328"/>
                    <a:gd name="T29" fmla="*/ 305 h 344"/>
                    <a:gd name="T30" fmla="*/ 39 w 328"/>
                    <a:gd name="T31" fmla="*/ 180 h 344"/>
                    <a:gd name="T32" fmla="*/ 164 w 328"/>
                    <a:gd name="T33" fmla="*/ 55 h 344"/>
                    <a:gd name="T34" fmla="*/ 289 w 328"/>
                    <a:gd name="T35" fmla="*/ 180 h 344"/>
                    <a:gd name="T36" fmla="*/ 164 w 328"/>
                    <a:gd name="T37" fmla="*/ 30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8" h="344">
                      <a:moveTo>
                        <a:pt x="246" y="38"/>
                      </a:moveTo>
                      <a:cubicBezTo>
                        <a:pt x="301" y="38"/>
                        <a:pt x="301" y="38"/>
                        <a:pt x="301" y="38"/>
                      </a:cubicBezTo>
                      <a:cubicBezTo>
                        <a:pt x="312" y="38"/>
                        <a:pt x="320" y="29"/>
                        <a:pt x="320" y="19"/>
                      </a:cubicBezTo>
                      <a:cubicBezTo>
                        <a:pt x="320" y="9"/>
                        <a:pt x="312" y="0"/>
                        <a:pt x="301" y="0"/>
                      </a:cubicBezTo>
                      <a:cubicBezTo>
                        <a:pt x="258" y="0"/>
                        <a:pt x="258" y="0"/>
                        <a:pt x="258" y="0"/>
                      </a:cubicBezTo>
                      <a:cubicBezTo>
                        <a:pt x="68" y="0"/>
                        <a:pt x="68" y="0"/>
                        <a:pt x="68" y="0"/>
                      </a:cubicBezTo>
                      <a:cubicBezTo>
                        <a:pt x="23" y="0"/>
                        <a:pt x="23" y="0"/>
                        <a:pt x="23" y="0"/>
                      </a:cubicBezTo>
                      <a:cubicBezTo>
                        <a:pt x="13" y="0"/>
                        <a:pt x="4" y="9"/>
                        <a:pt x="4" y="19"/>
                      </a:cubicBezTo>
                      <a:cubicBezTo>
                        <a:pt x="4" y="29"/>
                        <a:pt x="13" y="38"/>
                        <a:pt x="23" y="38"/>
                      </a:cubicBezTo>
                      <a:cubicBezTo>
                        <a:pt x="82" y="38"/>
                        <a:pt x="82" y="38"/>
                        <a:pt x="82" y="38"/>
                      </a:cubicBezTo>
                      <a:cubicBezTo>
                        <a:pt x="33" y="66"/>
                        <a:pt x="0" y="119"/>
                        <a:pt x="0" y="180"/>
                      </a:cubicBezTo>
                      <a:cubicBezTo>
                        <a:pt x="0" y="271"/>
                        <a:pt x="74" y="344"/>
                        <a:pt x="164" y="344"/>
                      </a:cubicBezTo>
                      <a:cubicBezTo>
                        <a:pt x="255" y="344"/>
                        <a:pt x="328" y="271"/>
                        <a:pt x="328" y="180"/>
                      </a:cubicBezTo>
                      <a:cubicBezTo>
                        <a:pt x="328" y="119"/>
                        <a:pt x="295" y="66"/>
                        <a:pt x="246" y="38"/>
                      </a:cubicBezTo>
                      <a:close/>
                      <a:moveTo>
                        <a:pt x="164" y="305"/>
                      </a:moveTo>
                      <a:cubicBezTo>
                        <a:pt x="95" y="305"/>
                        <a:pt x="39" y="249"/>
                        <a:pt x="39" y="180"/>
                      </a:cubicBezTo>
                      <a:cubicBezTo>
                        <a:pt x="39" y="111"/>
                        <a:pt x="95" y="55"/>
                        <a:pt x="164" y="55"/>
                      </a:cubicBezTo>
                      <a:cubicBezTo>
                        <a:pt x="233" y="55"/>
                        <a:pt x="289" y="111"/>
                        <a:pt x="289" y="180"/>
                      </a:cubicBezTo>
                      <a:cubicBezTo>
                        <a:pt x="289" y="249"/>
                        <a:pt x="233" y="305"/>
                        <a:pt x="164" y="30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125" name="组合 291"/>
              <p:cNvGrpSpPr/>
              <p:nvPr/>
            </p:nvGrpSpPr>
            <p:grpSpPr>
              <a:xfrm rot="1865034">
                <a:off x="3108339" y="2625332"/>
                <a:ext cx="430997" cy="1230792"/>
                <a:chOff x="9469654" y="2159644"/>
                <a:chExt cx="752475" cy="2148831"/>
              </a:xfrm>
              <a:grpFill/>
            </p:grpSpPr>
            <p:sp>
              <p:nvSpPr>
                <p:cNvPr id="169" name="Freeform 11"/>
                <p:cNvSpPr/>
                <p:nvPr/>
              </p:nvSpPr>
              <p:spPr bwMode="auto">
                <a:xfrm>
                  <a:off x="9469654" y="2954337"/>
                  <a:ext cx="752475" cy="1354138"/>
                </a:xfrm>
                <a:custGeom>
                  <a:avLst/>
                  <a:gdLst>
                    <a:gd name="T0" fmla="*/ 166 w 198"/>
                    <a:gd name="T1" fmla="*/ 0 h 359"/>
                    <a:gd name="T2" fmla="*/ 31 w 198"/>
                    <a:gd name="T3" fmla="*/ 0 h 359"/>
                    <a:gd name="T4" fmla="*/ 0 w 198"/>
                    <a:gd name="T5" fmla="*/ 31 h 359"/>
                    <a:gd name="T6" fmla="*/ 0 w 198"/>
                    <a:gd name="T7" fmla="*/ 31 h 359"/>
                    <a:gd name="T8" fmla="*/ 0 w 198"/>
                    <a:gd name="T9" fmla="*/ 32 h 359"/>
                    <a:gd name="T10" fmla="*/ 0 w 198"/>
                    <a:gd name="T11" fmla="*/ 323 h 359"/>
                    <a:gd name="T12" fmla="*/ 1 w 198"/>
                    <a:gd name="T13" fmla="*/ 323 h 359"/>
                    <a:gd name="T14" fmla="*/ 0 w 198"/>
                    <a:gd name="T15" fmla="*/ 327 h 359"/>
                    <a:gd name="T16" fmla="*/ 0 w 198"/>
                    <a:gd name="T17" fmla="*/ 328 h 359"/>
                    <a:gd name="T18" fmla="*/ 31 w 198"/>
                    <a:gd name="T19" fmla="*/ 359 h 359"/>
                    <a:gd name="T20" fmla="*/ 167 w 198"/>
                    <a:gd name="T21" fmla="*/ 359 h 359"/>
                    <a:gd name="T22" fmla="*/ 198 w 198"/>
                    <a:gd name="T23" fmla="*/ 328 h 359"/>
                    <a:gd name="T24" fmla="*/ 198 w 198"/>
                    <a:gd name="T25" fmla="*/ 327 h 359"/>
                    <a:gd name="T26" fmla="*/ 198 w 198"/>
                    <a:gd name="T27" fmla="*/ 323 h 359"/>
                    <a:gd name="T28" fmla="*/ 198 w 198"/>
                    <a:gd name="T29" fmla="*/ 323 h 359"/>
                    <a:gd name="T30" fmla="*/ 197 w 198"/>
                    <a:gd name="T31" fmla="*/ 32 h 359"/>
                    <a:gd name="T32" fmla="*/ 197 w 198"/>
                    <a:gd name="T33" fmla="*/ 31 h 359"/>
                    <a:gd name="T34" fmla="*/ 197 w 198"/>
                    <a:gd name="T35" fmla="*/ 30 h 359"/>
                    <a:gd name="T36" fmla="*/ 166 w 198"/>
                    <a:gd name="T37"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 h="359">
                      <a:moveTo>
                        <a:pt x="166" y="0"/>
                      </a:moveTo>
                      <a:cubicBezTo>
                        <a:pt x="31" y="0"/>
                        <a:pt x="31" y="0"/>
                        <a:pt x="31" y="0"/>
                      </a:cubicBezTo>
                      <a:cubicBezTo>
                        <a:pt x="14" y="0"/>
                        <a:pt x="0" y="14"/>
                        <a:pt x="0" y="31"/>
                      </a:cubicBezTo>
                      <a:cubicBezTo>
                        <a:pt x="0" y="31"/>
                        <a:pt x="0" y="31"/>
                        <a:pt x="0" y="31"/>
                      </a:cubicBezTo>
                      <a:cubicBezTo>
                        <a:pt x="0" y="32"/>
                        <a:pt x="0" y="32"/>
                        <a:pt x="0" y="32"/>
                      </a:cubicBezTo>
                      <a:cubicBezTo>
                        <a:pt x="0" y="323"/>
                        <a:pt x="0" y="323"/>
                        <a:pt x="0" y="323"/>
                      </a:cubicBezTo>
                      <a:cubicBezTo>
                        <a:pt x="1" y="323"/>
                        <a:pt x="1" y="323"/>
                        <a:pt x="1" y="323"/>
                      </a:cubicBezTo>
                      <a:cubicBezTo>
                        <a:pt x="0" y="324"/>
                        <a:pt x="0" y="326"/>
                        <a:pt x="0" y="327"/>
                      </a:cubicBezTo>
                      <a:cubicBezTo>
                        <a:pt x="0" y="328"/>
                        <a:pt x="0" y="328"/>
                        <a:pt x="0" y="328"/>
                      </a:cubicBezTo>
                      <a:cubicBezTo>
                        <a:pt x="0" y="345"/>
                        <a:pt x="14" y="359"/>
                        <a:pt x="31" y="359"/>
                      </a:cubicBezTo>
                      <a:cubicBezTo>
                        <a:pt x="167" y="359"/>
                        <a:pt x="167" y="359"/>
                        <a:pt x="167" y="359"/>
                      </a:cubicBezTo>
                      <a:cubicBezTo>
                        <a:pt x="184" y="359"/>
                        <a:pt x="198" y="345"/>
                        <a:pt x="198" y="328"/>
                      </a:cubicBezTo>
                      <a:cubicBezTo>
                        <a:pt x="198" y="327"/>
                        <a:pt x="198" y="327"/>
                        <a:pt x="198" y="327"/>
                      </a:cubicBezTo>
                      <a:cubicBezTo>
                        <a:pt x="198" y="325"/>
                        <a:pt x="198" y="324"/>
                        <a:pt x="198" y="323"/>
                      </a:cubicBezTo>
                      <a:cubicBezTo>
                        <a:pt x="198" y="323"/>
                        <a:pt x="198" y="323"/>
                        <a:pt x="198" y="323"/>
                      </a:cubicBezTo>
                      <a:cubicBezTo>
                        <a:pt x="197" y="32"/>
                        <a:pt x="197" y="32"/>
                        <a:pt x="197" y="32"/>
                      </a:cubicBezTo>
                      <a:cubicBezTo>
                        <a:pt x="197" y="31"/>
                        <a:pt x="197" y="31"/>
                        <a:pt x="197" y="31"/>
                      </a:cubicBezTo>
                      <a:cubicBezTo>
                        <a:pt x="197" y="30"/>
                        <a:pt x="197" y="30"/>
                        <a:pt x="197" y="30"/>
                      </a:cubicBezTo>
                      <a:cubicBezTo>
                        <a:pt x="197" y="13"/>
                        <a:pt x="183" y="0"/>
                        <a:pt x="166" y="0"/>
                      </a:cubicBezTo>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70" name="Freeform 14"/>
                <p:cNvSpPr/>
                <p:nvPr/>
              </p:nvSpPr>
              <p:spPr bwMode="auto">
                <a:xfrm>
                  <a:off x="9502992" y="2710497"/>
                  <a:ext cx="681038" cy="217488"/>
                </a:xfrm>
                <a:custGeom>
                  <a:avLst/>
                  <a:gdLst>
                    <a:gd name="T0" fmla="*/ 179 w 179"/>
                    <a:gd name="T1" fmla="*/ 30 h 58"/>
                    <a:gd name="T2" fmla="*/ 151 w 179"/>
                    <a:gd name="T3" fmla="*/ 58 h 58"/>
                    <a:gd name="T4" fmla="*/ 28 w 179"/>
                    <a:gd name="T5" fmla="*/ 58 h 58"/>
                    <a:gd name="T6" fmla="*/ 0 w 179"/>
                    <a:gd name="T7" fmla="*/ 30 h 58"/>
                    <a:gd name="T8" fmla="*/ 0 w 179"/>
                    <a:gd name="T9" fmla="*/ 28 h 58"/>
                    <a:gd name="T10" fmla="*/ 28 w 179"/>
                    <a:gd name="T11" fmla="*/ 0 h 58"/>
                    <a:gd name="T12" fmla="*/ 151 w 179"/>
                    <a:gd name="T13" fmla="*/ 0 h 58"/>
                    <a:gd name="T14" fmla="*/ 179 w 179"/>
                    <a:gd name="T15" fmla="*/ 28 h 58"/>
                    <a:gd name="T16" fmla="*/ 179 w 179"/>
                    <a:gd name="T17" fmla="*/ 3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58">
                      <a:moveTo>
                        <a:pt x="179" y="30"/>
                      </a:moveTo>
                      <a:cubicBezTo>
                        <a:pt x="179" y="46"/>
                        <a:pt x="167" y="58"/>
                        <a:pt x="151" y="58"/>
                      </a:cubicBezTo>
                      <a:cubicBezTo>
                        <a:pt x="28" y="58"/>
                        <a:pt x="28" y="58"/>
                        <a:pt x="28" y="58"/>
                      </a:cubicBezTo>
                      <a:cubicBezTo>
                        <a:pt x="12" y="58"/>
                        <a:pt x="0" y="46"/>
                        <a:pt x="0" y="30"/>
                      </a:cubicBezTo>
                      <a:cubicBezTo>
                        <a:pt x="0" y="28"/>
                        <a:pt x="0" y="28"/>
                        <a:pt x="0" y="28"/>
                      </a:cubicBezTo>
                      <a:cubicBezTo>
                        <a:pt x="0" y="13"/>
                        <a:pt x="12" y="0"/>
                        <a:pt x="28" y="0"/>
                      </a:cubicBezTo>
                      <a:cubicBezTo>
                        <a:pt x="151" y="0"/>
                        <a:pt x="151" y="0"/>
                        <a:pt x="151" y="0"/>
                      </a:cubicBezTo>
                      <a:cubicBezTo>
                        <a:pt x="167" y="0"/>
                        <a:pt x="179" y="12"/>
                        <a:pt x="179" y="28"/>
                      </a:cubicBezTo>
                      <a:lnTo>
                        <a:pt x="179" y="3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71" name="任意多边形 337"/>
                <p:cNvSpPr/>
                <p:nvPr/>
              </p:nvSpPr>
              <p:spPr>
                <a:xfrm>
                  <a:off x="9552205" y="2159644"/>
                  <a:ext cx="563563" cy="517625"/>
                </a:xfrm>
                <a:custGeom>
                  <a:avLst/>
                  <a:gdLst>
                    <a:gd name="connsiteX0" fmla="*/ 289397 w 563563"/>
                    <a:gd name="connsiteY0" fmla="*/ 0 h 517625"/>
                    <a:gd name="connsiteX1" fmla="*/ 392209 w 563563"/>
                    <a:gd name="connsiteY1" fmla="*/ 101862 h 517625"/>
                    <a:gd name="connsiteX2" fmla="*/ 392209 w 563563"/>
                    <a:gd name="connsiteY2" fmla="*/ 252767 h 517625"/>
                    <a:gd name="connsiteX3" fmla="*/ 498829 w 563563"/>
                    <a:gd name="connsiteY3" fmla="*/ 328220 h 517625"/>
                    <a:gd name="connsiteX4" fmla="*/ 563563 w 563563"/>
                    <a:gd name="connsiteY4" fmla="*/ 422537 h 517625"/>
                    <a:gd name="connsiteX5" fmla="*/ 563563 w 563563"/>
                    <a:gd name="connsiteY5" fmla="*/ 500886 h 517625"/>
                    <a:gd name="connsiteX6" fmla="*/ 563563 w 563563"/>
                    <a:gd name="connsiteY6" fmla="*/ 517625 h 517625"/>
                    <a:gd name="connsiteX7" fmla="*/ 0 w 563563"/>
                    <a:gd name="connsiteY7" fmla="*/ 517625 h 517625"/>
                    <a:gd name="connsiteX8" fmla="*/ 0 w 563563"/>
                    <a:gd name="connsiteY8" fmla="*/ 513787 h 517625"/>
                    <a:gd name="connsiteX9" fmla="*/ 0 w 563563"/>
                    <a:gd name="connsiteY9" fmla="*/ 422537 h 517625"/>
                    <a:gd name="connsiteX10" fmla="*/ 64734 w 563563"/>
                    <a:gd name="connsiteY10" fmla="*/ 328220 h 517625"/>
                    <a:gd name="connsiteX11" fmla="*/ 186585 w 563563"/>
                    <a:gd name="connsiteY11" fmla="*/ 252767 h 517625"/>
                    <a:gd name="connsiteX12" fmla="*/ 186585 w 563563"/>
                    <a:gd name="connsiteY12" fmla="*/ 101862 h 517625"/>
                    <a:gd name="connsiteX13" fmla="*/ 289397 w 563563"/>
                    <a:gd name="connsiteY13" fmla="*/ 0 h 51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3563" h="517625">
                      <a:moveTo>
                        <a:pt x="289397" y="0"/>
                      </a:moveTo>
                      <a:cubicBezTo>
                        <a:pt x="346515" y="0"/>
                        <a:pt x="392209" y="45272"/>
                        <a:pt x="392209" y="101862"/>
                      </a:cubicBezTo>
                      <a:cubicBezTo>
                        <a:pt x="392209" y="101862"/>
                        <a:pt x="392209" y="101862"/>
                        <a:pt x="392209" y="252767"/>
                      </a:cubicBezTo>
                      <a:cubicBezTo>
                        <a:pt x="392209" y="252767"/>
                        <a:pt x="445519" y="279176"/>
                        <a:pt x="498829" y="328220"/>
                      </a:cubicBezTo>
                      <a:cubicBezTo>
                        <a:pt x="552139" y="377265"/>
                        <a:pt x="563563" y="422537"/>
                        <a:pt x="563563" y="422537"/>
                      </a:cubicBezTo>
                      <a:cubicBezTo>
                        <a:pt x="563563" y="422537"/>
                        <a:pt x="563563" y="422537"/>
                        <a:pt x="563563" y="500886"/>
                      </a:cubicBezTo>
                      <a:lnTo>
                        <a:pt x="563563" y="517625"/>
                      </a:lnTo>
                      <a:lnTo>
                        <a:pt x="0" y="517625"/>
                      </a:lnTo>
                      <a:lnTo>
                        <a:pt x="0" y="513787"/>
                      </a:lnTo>
                      <a:cubicBezTo>
                        <a:pt x="0" y="496103"/>
                        <a:pt x="0" y="467808"/>
                        <a:pt x="0" y="422537"/>
                      </a:cubicBezTo>
                      <a:cubicBezTo>
                        <a:pt x="0" y="422537"/>
                        <a:pt x="11424" y="377265"/>
                        <a:pt x="64734" y="328220"/>
                      </a:cubicBezTo>
                      <a:cubicBezTo>
                        <a:pt x="118044" y="279176"/>
                        <a:pt x="186585" y="252767"/>
                        <a:pt x="186585" y="252767"/>
                      </a:cubicBezTo>
                      <a:cubicBezTo>
                        <a:pt x="186585" y="252767"/>
                        <a:pt x="186585" y="252767"/>
                        <a:pt x="186585" y="101862"/>
                      </a:cubicBezTo>
                      <a:cubicBezTo>
                        <a:pt x="186585" y="45272"/>
                        <a:pt x="232279" y="0"/>
                        <a:pt x="289397" y="0"/>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微软雅黑" panose="020B0503020204020204" charset="-122"/>
                  </a:endParaRPr>
                </a:p>
              </p:txBody>
            </p:sp>
          </p:grpSp>
          <p:grpSp>
            <p:nvGrpSpPr>
              <p:cNvPr id="126" name="组合 292"/>
              <p:cNvGrpSpPr/>
              <p:nvPr/>
            </p:nvGrpSpPr>
            <p:grpSpPr>
              <a:xfrm rot="14625855">
                <a:off x="6789778" y="3980181"/>
                <a:ext cx="428290" cy="1223063"/>
                <a:chOff x="9469654" y="2159644"/>
                <a:chExt cx="752475" cy="2148831"/>
              </a:xfrm>
              <a:grpFill/>
            </p:grpSpPr>
            <p:sp>
              <p:nvSpPr>
                <p:cNvPr id="166" name="Freeform 11"/>
                <p:cNvSpPr/>
                <p:nvPr/>
              </p:nvSpPr>
              <p:spPr bwMode="auto">
                <a:xfrm>
                  <a:off x="9469654" y="2954337"/>
                  <a:ext cx="752475" cy="1354138"/>
                </a:xfrm>
                <a:custGeom>
                  <a:avLst/>
                  <a:gdLst>
                    <a:gd name="T0" fmla="*/ 166 w 198"/>
                    <a:gd name="T1" fmla="*/ 0 h 359"/>
                    <a:gd name="T2" fmla="*/ 31 w 198"/>
                    <a:gd name="T3" fmla="*/ 0 h 359"/>
                    <a:gd name="T4" fmla="*/ 0 w 198"/>
                    <a:gd name="T5" fmla="*/ 31 h 359"/>
                    <a:gd name="T6" fmla="*/ 0 w 198"/>
                    <a:gd name="T7" fmla="*/ 31 h 359"/>
                    <a:gd name="T8" fmla="*/ 0 w 198"/>
                    <a:gd name="T9" fmla="*/ 32 h 359"/>
                    <a:gd name="T10" fmla="*/ 0 w 198"/>
                    <a:gd name="T11" fmla="*/ 323 h 359"/>
                    <a:gd name="T12" fmla="*/ 1 w 198"/>
                    <a:gd name="T13" fmla="*/ 323 h 359"/>
                    <a:gd name="T14" fmla="*/ 0 w 198"/>
                    <a:gd name="T15" fmla="*/ 327 h 359"/>
                    <a:gd name="T16" fmla="*/ 0 w 198"/>
                    <a:gd name="T17" fmla="*/ 328 h 359"/>
                    <a:gd name="T18" fmla="*/ 31 w 198"/>
                    <a:gd name="T19" fmla="*/ 359 h 359"/>
                    <a:gd name="T20" fmla="*/ 167 w 198"/>
                    <a:gd name="T21" fmla="*/ 359 h 359"/>
                    <a:gd name="T22" fmla="*/ 198 w 198"/>
                    <a:gd name="T23" fmla="*/ 328 h 359"/>
                    <a:gd name="T24" fmla="*/ 198 w 198"/>
                    <a:gd name="T25" fmla="*/ 327 h 359"/>
                    <a:gd name="T26" fmla="*/ 198 w 198"/>
                    <a:gd name="T27" fmla="*/ 323 h 359"/>
                    <a:gd name="T28" fmla="*/ 198 w 198"/>
                    <a:gd name="T29" fmla="*/ 323 h 359"/>
                    <a:gd name="T30" fmla="*/ 197 w 198"/>
                    <a:gd name="T31" fmla="*/ 32 h 359"/>
                    <a:gd name="T32" fmla="*/ 197 w 198"/>
                    <a:gd name="T33" fmla="*/ 31 h 359"/>
                    <a:gd name="T34" fmla="*/ 197 w 198"/>
                    <a:gd name="T35" fmla="*/ 30 h 359"/>
                    <a:gd name="T36" fmla="*/ 166 w 198"/>
                    <a:gd name="T37"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 h="359">
                      <a:moveTo>
                        <a:pt x="166" y="0"/>
                      </a:moveTo>
                      <a:cubicBezTo>
                        <a:pt x="31" y="0"/>
                        <a:pt x="31" y="0"/>
                        <a:pt x="31" y="0"/>
                      </a:cubicBezTo>
                      <a:cubicBezTo>
                        <a:pt x="14" y="0"/>
                        <a:pt x="0" y="14"/>
                        <a:pt x="0" y="31"/>
                      </a:cubicBezTo>
                      <a:cubicBezTo>
                        <a:pt x="0" y="31"/>
                        <a:pt x="0" y="31"/>
                        <a:pt x="0" y="31"/>
                      </a:cubicBezTo>
                      <a:cubicBezTo>
                        <a:pt x="0" y="32"/>
                        <a:pt x="0" y="32"/>
                        <a:pt x="0" y="32"/>
                      </a:cubicBezTo>
                      <a:cubicBezTo>
                        <a:pt x="0" y="323"/>
                        <a:pt x="0" y="323"/>
                        <a:pt x="0" y="323"/>
                      </a:cubicBezTo>
                      <a:cubicBezTo>
                        <a:pt x="1" y="323"/>
                        <a:pt x="1" y="323"/>
                        <a:pt x="1" y="323"/>
                      </a:cubicBezTo>
                      <a:cubicBezTo>
                        <a:pt x="0" y="324"/>
                        <a:pt x="0" y="326"/>
                        <a:pt x="0" y="327"/>
                      </a:cubicBezTo>
                      <a:cubicBezTo>
                        <a:pt x="0" y="328"/>
                        <a:pt x="0" y="328"/>
                        <a:pt x="0" y="328"/>
                      </a:cubicBezTo>
                      <a:cubicBezTo>
                        <a:pt x="0" y="345"/>
                        <a:pt x="14" y="359"/>
                        <a:pt x="31" y="359"/>
                      </a:cubicBezTo>
                      <a:cubicBezTo>
                        <a:pt x="167" y="359"/>
                        <a:pt x="167" y="359"/>
                        <a:pt x="167" y="359"/>
                      </a:cubicBezTo>
                      <a:cubicBezTo>
                        <a:pt x="184" y="359"/>
                        <a:pt x="198" y="345"/>
                        <a:pt x="198" y="328"/>
                      </a:cubicBezTo>
                      <a:cubicBezTo>
                        <a:pt x="198" y="327"/>
                        <a:pt x="198" y="327"/>
                        <a:pt x="198" y="327"/>
                      </a:cubicBezTo>
                      <a:cubicBezTo>
                        <a:pt x="198" y="325"/>
                        <a:pt x="198" y="324"/>
                        <a:pt x="198" y="323"/>
                      </a:cubicBezTo>
                      <a:cubicBezTo>
                        <a:pt x="198" y="323"/>
                        <a:pt x="198" y="323"/>
                        <a:pt x="198" y="323"/>
                      </a:cubicBezTo>
                      <a:cubicBezTo>
                        <a:pt x="197" y="32"/>
                        <a:pt x="197" y="32"/>
                        <a:pt x="197" y="32"/>
                      </a:cubicBezTo>
                      <a:cubicBezTo>
                        <a:pt x="197" y="31"/>
                        <a:pt x="197" y="31"/>
                        <a:pt x="197" y="31"/>
                      </a:cubicBezTo>
                      <a:cubicBezTo>
                        <a:pt x="197" y="30"/>
                        <a:pt x="197" y="30"/>
                        <a:pt x="197" y="30"/>
                      </a:cubicBezTo>
                      <a:cubicBezTo>
                        <a:pt x="197" y="13"/>
                        <a:pt x="183" y="0"/>
                        <a:pt x="166" y="0"/>
                      </a:cubicBezTo>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67" name="Freeform 14"/>
                <p:cNvSpPr/>
                <p:nvPr/>
              </p:nvSpPr>
              <p:spPr bwMode="auto">
                <a:xfrm>
                  <a:off x="9502992" y="2710497"/>
                  <a:ext cx="681038" cy="217488"/>
                </a:xfrm>
                <a:custGeom>
                  <a:avLst/>
                  <a:gdLst>
                    <a:gd name="T0" fmla="*/ 179 w 179"/>
                    <a:gd name="T1" fmla="*/ 30 h 58"/>
                    <a:gd name="T2" fmla="*/ 151 w 179"/>
                    <a:gd name="T3" fmla="*/ 58 h 58"/>
                    <a:gd name="T4" fmla="*/ 28 w 179"/>
                    <a:gd name="T5" fmla="*/ 58 h 58"/>
                    <a:gd name="T6" fmla="*/ 0 w 179"/>
                    <a:gd name="T7" fmla="*/ 30 h 58"/>
                    <a:gd name="T8" fmla="*/ 0 w 179"/>
                    <a:gd name="T9" fmla="*/ 28 h 58"/>
                    <a:gd name="T10" fmla="*/ 28 w 179"/>
                    <a:gd name="T11" fmla="*/ 0 h 58"/>
                    <a:gd name="T12" fmla="*/ 151 w 179"/>
                    <a:gd name="T13" fmla="*/ 0 h 58"/>
                    <a:gd name="T14" fmla="*/ 179 w 179"/>
                    <a:gd name="T15" fmla="*/ 28 h 58"/>
                    <a:gd name="T16" fmla="*/ 179 w 179"/>
                    <a:gd name="T17" fmla="*/ 3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58">
                      <a:moveTo>
                        <a:pt x="179" y="30"/>
                      </a:moveTo>
                      <a:cubicBezTo>
                        <a:pt x="179" y="46"/>
                        <a:pt x="167" y="58"/>
                        <a:pt x="151" y="58"/>
                      </a:cubicBezTo>
                      <a:cubicBezTo>
                        <a:pt x="28" y="58"/>
                        <a:pt x="28" y="58"/>
                        <a:pt x="28" y="58"/>
                      </a:cubicBezTo>
                      <a:cubicBezTo>
                        <a:pt x="12" y="58"/>
                        <a:pt x="0" y="46"/>
                        <a:pt x="0" y="30"/>
                      </a:cubicBezTo>
                      <a:cubicBezTo>
                        <a:pt x="0" y="28"/>
                        <a:pt x="0" y="28"/>
                        <a:pt x="0" y="28"/>
                      </a:cubicBezTo>
                      <a:cubicBezTo>
                        <a:pt x="0" y="13"/>
                        <a:pt x="12" y="0"/>
                        <a:pt x="28" y="0"/>
                      </a:cubicBezTo>
                      <a:cubicBezTo>
                        <a:pt x="151" y="0"/>
                        <a:pt x="151" y="0"/>
                        <a:pt x="151" y="0"/>
                      </a:cubicBezTo>
                      <a:cubicBezTo>
                        <a:pt x="167" y="0"/>
                        <a:pt x="179" y="12"/>
                        <a:pt x="179" y="28"/>
                      </a:cubicBezTo>
                      <a:lnTo>
                        <a:pt x="179" y="3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68" name="任意多边形 334"/>
                <p:cNvSpPr/>
                <p:nvPr/>
              </p:nvSpPr>
              <p:spPr>
                <a:xfrm>
                  <a:off x="9552205" y="2159644"/>
                  <a:ext cx="563563" cy="517625"/>
                </a:xfrm>
                <a:custGeom>
                  <a:avLst/>
                  <a:gdLst>
                    <a:gd name="connsiteX0" fmla="*/ 289397 w 563563"/>
                    <a:gd name="connsiteY0" fmla="*/ 0 h 517625"/>
                    <a:gd name="connsiteX1" fmla="*/ 392209 w 563563"/>
                    <a:gd name="connsiteY1" fmla="*/ 101862 h 517625"/>
                    <a:gd name="connsiteX2" fmla="*/ 392209 w 563563"/>
                    <a:gd name="connsiteY2" fmla="*/ 252767 h 517625"/>
                    <a:gd name="connsiteX3" fmla="*/ 498829 w 563563"/>
                    <a:gd name="connsiteY3" fmla="*/ 328220 h 517625"/>
                    <a:gd name="connsiteX4" fmla="*/ 563563 w 563563"/>
                    <a:gd name="connsiteY4" fmla="*/ 422537 h 517625"/>
                    <a:gd name="connsiteX5" fmla="*/ 563563 w 563563"/>
                    <a:gd name="connsiteY5" fmla="*/ 500886 h 517625"/>
                    <a:gd name="connsiteX6" fmla="*/ 563563 w 563563"/>
                    <a:gd name="connsiteY6" fmla="*/ 517625 h 517625"/>
                    <a:gd name="connsiteX7" fmla="*/ 0 w 563563"/>
                    <a:gd name="connsiteY7" fmla="*/ 517625 h 517625"/>
                    <a:gd name="connsiteX8" fmla="*/ 0 w 563563"/>
                    <a:gd name="connsiteY8" fmla="*/ 513787 h 517625"/>
                    <a:gd name="connsiteX9" fmla="*/ 0 w 563563"/>
                    <a:gd name="connsiteY9" fmla="*/ 422537 h 517625"/>
                    <a:gd name="connsiteX10" fmla="*/ 64734 w 563563"/>
                    <a:gd name="connsiteY10" fmla="*/ 328220 h 517625"/>
                    <a:gd name="connsiteX11" fmla="*/ 186585 w 563563"/>
                    <a:gd name="connsiteY11" fmla="*/ 252767 h 517625"/>
                    <a:gd name="connsiteX12" fmla="*/ 186585 w 563563"/>
                    <a:gd name="connsiteY12" fmla="*/ 101862 h 517625"/>
                    <a:gd name="connsiteX13" fmla="*/ 289397 w 563563"/>
                    <a:gd name="connsiteY13" fmla="*/ 0 h 51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3563" h="517625">
                      <a:moveTo>
                        <a:pt x="289397" y="0"/>
                      </a:moveTo>
                      <a:cubicBezTo>
                        <a:pt x="346515" y="0"/>
                        <a:pt x="392209" y="45272"/>
                        <a:pt x="392209" y="101862"/>
                      </a:cubicBezTo>
                      <a:cubicBezTo>
                        <a:pt x="392209" y="101862"/>
                        <a:pt x="392209" y="101862"/>
                        <a:pt x="392209" y="252767"/>
                      </a:cubicBezTo>
                      <a:cubicBezTo>
                        <a:pt x="392209" y="252767"/>
                        <a:pt x="445519" y="279176"/>
                        <a:pt x="498829" y="328220"/>
                      </a:cubicBezTo>
                      <a:cubicBezTo>
                        <a:pt x="552139" y="377265"/>
                        <a:pt x="563563" y="422537"/>
                        <a:pt x="563563" y="422537"/>
                      </a:cubicBezTo>
                      <a:cubicBezTo>
                        <a:pt x="563563" y="422537"/>
                        <a:pt x="563563" y="422537"/>
                        <a:pt x="563563" y="500886"/>
                      </a:cubicBezTo>
                      <a:lnTo>
                        <a:pt x="563563" y="517625"/>
                      </a:lnTo>
                      <a:lnTo>
                        <a:pt x="0" y="517625"/>
                      </a:lnTo>
                      <a:lnTo>
                        <a:pt x="0" y="513787"/>
                      </a:lnTo>
                      <a:cubicBezTo>
                        <a:pt x="0" y="496103"/>
                        <a:pt x="0" y="467808"/>
                        <a:pt x="0" y="422537"/>
                      </a:cubicBezTo>
                      <a:cubicBezTo>
                        <a:pt x="0" y="422537"/>
                        <a:pt x="11424" y="377265"/>
                        <a:pt x="64734" y="328220"/>
                      </a:cubicBezTo>
                      <a:cubicBezTo>
                        <a:pt x="118044" y="279176"/>
                        <a:pt x="186585" y="252767"/>
                        <a:pt x="186585" y="252767"/>
                      </a:cubicBezTo>
                      <a:cubicBezTo>
                        <a:pt x="186585" y="252767"/>
                        <a:pt x="186585" y="252767"/>
                        <a:pt x="186585" y="101862"/>
                      </a:cubicBezTo>
                      <a:cubicBezTo>
                        <a:pt x="186585" y="45272"/>
                        <a:pt x="232279" y="0"/>
                        <a:pt x="289397" y="0"/>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微软雅黑" panose="020B0503020204020204" charset="-122"/>
                  </a:endParaRPr>
                </a:p>
              </p:txBody>
            </p:sp>
          </p:grpSp>
          <p:grpSp>
            <p:nvGrpSpPr>
              <p:cNvPr id="127" name="Group 35"/>
              <p:cNvGrpSpPr>
                <a:grpSpLocks noChangeAspect="1"/>
              </p:cNvGrpSpPr>
              <p:nvPr/>
            </p:nvGrpSpPr>
            <p:grpSpPr bwMode="auto">
              <a:xfrm rot="19202932">
                <a:off x="2009496" y="4100910"/>
                <a:ext cx="1185863" cy="1506539"/>
                <a:chOff x="2503" y="1682"/>
                <a:chExt cx="747" cy="949"/>
              </a:xfrm>
              <a:grpFill/>
            </p:grpSpPr>
            <p:sp>
              <p:nvSpPr>
                <p:cNvPr id="163" name="Oval 36"/>
                <p:cNvSpPr>
                  <a:spLocks noChangeArrowheads="1"/>
                </p:cNvSpPr>
                <p:nvPr/>
              </p:nvSpPr>
              <p:spPr bwMode="auto">
                <a:xfrm>
                  <a:off x="2594" y="2474"/>
                  <a:ext cx="140" cy="140"/>
                </a:xfrm>
                <a:prstGeom prst="ellipse">
                  <a:avLst/>
                </a:pr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64" name="Freeform 37"/>
                <p:cNvSpPr/>
                <p:nvPr/>
              </p:nvSpPr>
              <p:spPr bwMode="auto">
                <a:xfrm>
                  <a:off x="2758" y="2262"/>
                  <a:ext cx="379" cy="369"/>
                </a:xfrm>
                <a:custGeom>
                  <a:avLst/>
                  <a:gdLst>
                    <a:gd name="T0" fmla="*/ 46 w 159"/>
                    <a:gd name="T1" fmla="*/ 152 h 155"/>
                    <a:gd name="T2" fmla="*/ 2 w 159"/>
                    <a:gd name="T3" fmla="*/ 107 h 155"/>
                    <a:gd name="T4" fmla="*/ 8 w 159"/>
                    <a:gd name="T5" fmla="*/ 30 h 155"/>
                    <a:gd name="T6" fmla="*/ 30 w 159"/>
                    <a:gd name="T7" fmla="*/ 30 h 155"/>
                    <a:gd name="T8" fmla="*/ 34 w 159"/>
                    <a:gd name="T9" fmla="*/ 89 h 155"/>
                    <a:gd name="T10" fmla="*/ 91 w 159"/>
                    <a:gd name="T11" fmla="*/ 89 h 155"/>
                    <a:gd name="T12" fmla="*/ 83 w 159"/>
                    <a:gd name="T13" fmla="*/ 61 h 155"/>
                    <a:gd name="T14" fmla="*/ 97 w 159"/>
                    <a:gd name="T15" fmla="*/ 26 h 155"/>
                    <a:gd name="T16" fmla="*/ 147 w 159"/>
                    <a:gd name="T17" fmla="*/ 0 h 155"/>
                    <a:gd name="T18" fmla="*/ 159 w 159"/>
                    <a:gd name="T19" fmla="*/ 18 h 155"/>
                    <a:gd name="T20" fmla="*/ 124 w 159"/>
                    <a:gd name="T21" fmla="*/ 53 h 155"/>
                    <a:gd name="T22" fmla="*/ 137 w 159"/>
                    <a:gd name="T23" fmla="*/ 79 h 155"/>
                    <a:gd name="T24" fmla="*/ 141 w 159"/>
                    <a:gd name="T25" fmla="*/ 122 h 155"/>
                    <a:gd name="T26" fmla="*/ 46 w 159"/>
                    <a:gd name="T27"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9" h="155">
                      <a:moveTo>
                        <a:pt x="46" y="152"/>
                      </a:moveTo>
                      <a:cubicBezTo>
                        <a:pt x="22" y="151"/>
                        <a:pt x="0" y="145"/>
                        <a:pt x="2" y="107"/>
                      </a:cubicBezTo>
                      <a:cubicBezTo>
                        <a:pt x="4" y="72"/>
                        <a:pt x="8" y="30"/>
                        <a:pt x="8" y="30"/>
                      </a:cubicBezTo>
                      <a:cubicBezTo>
                        <a:pt x="30" y="30"/>
                        <a:pt x="30" y="30"/>
                        <a:pt x="30" y="30"/>
                      </a:cubicBezTo>
                      <a:cubicBezTo>
                        <a:pt x="34" y="89"/>
                        <a:pt x="34" y="89"/>
                        <a:pt x="34" y="89"/>
                      </a:cubicBezTo>
                      <a:cubicBezTo>
                        <a:pt x="91" y="89"/>
                        <a:pt x="91" y="89"/>
                        <a:pt x="91" y="89"/>
                      </a:cubicBezTo>
                      <a:cubicBezTo>
                        <a:pt x="83" y="61"/>
                        <a:pt x="83" y="61"/>
                        <a:pt x="83" y="61"/>
                      </a:cubicBezTo>
                      <a:cubicBezTo>
                        <a:pt x="83" y="61"/>
                        <a:pt x="74" y="39"/>
                        <a:pt x="97" y="26"/>
                      </a:cubicBezTo>
                      <a:cubicBezTo>
                        <a:pt x="121" y="13"/>
                        <a:pt x="147" y="0"/>
                        <a:pt x="147" y="0"/>
                      </a:cubicBezTo>
                      <a:cubicBezTo>
                        <a:pt x="159" y="18"/>
                        <a:pt x="159" y="18"/>
                        <a:pt x="159" y="18"/>
                      </a:cubicBezTo>
                      <a:cubicBezTo>
                        <a:pt x="124" y="53"/>
                        <a:pt x="124" y="53"/>
                        <a:pt x="124" y="53"/>
                      </a:cubicBezTo>
                      <a:cubicBezTo>
                        <a:pt x="124" y="53"/>
                        <a:pt x="131" y="65"/>
                        <a:pt x="137" y="79"/>
                      </a:cubicBezTo>
                      <a:cubicBezTo>
                        <a:pt x="143" y="91"/>
                        <a:pt x="147" y="104"/>
                        <a:pt x="141" y="122"/>
                      </a:cubicBezTo>
                      <a:cubicBezTo>
                        <a:pt x="130" y="155"/>
                        <a:pt x="76" y="153"/>
                        <a:pt x="46" y="152"/>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65" name="Freeform 38"/>
                <p:cNvSpPr>
                  <a:spLocks noEditPoints="1"/>
                </p:cNvSpPr>
                <p:nvPr/>
              </p:nvSpPr>
              <p:spPr bwMode="auto">
                <a:xfrm>
                  <a:off x="2503" y="1682"/>
                  <a:ext cx="747" cy="578"/>
                </a:xfrm>
                <a:custGeom>
                  <a:avLst/>
                  <a:gdLst>
                    <a:gd name="T0" fmla="*/ 288 w 313"/>
                    <a:gd name="T1" fmla="*/ 109 h 243"/>
                    <a:gd name="T2" fmla="*/ 264 w 313"/>
                    <a:gd name="T3" fmla="*/ 120 h 243"/>
                    <a:gd name="T4" fmla="*/ 287 w 313"/>
                    <a:gd name="T5" fmla="*/ 47 h 243"/>
                    <a:gd name="T6" fmla="*/ 292 w 313"/>
                    <a:gd name="T7" fmla="*/ 34 h 243"/>
                    <a:gd name="T8" fmla="*/ 5 w 313"/>
                    <a:gd name="T9" fmla="*/ 34 h 243"/>
                    <a:gd name="T10" fmla="*/ 11 w 313"/>
                    <a:gd name="T11" fmla="*/ 46 h 243"/>
                    <a:gd name="T12" fmla="*/ 32 w 313"/>
                    <a:gd name="T13" fmla="*/ 64 h 243"/>
                    <a:gd name="T14" fmla="*/ 12 w 313"/>
                    <a:gd name="T15" fmla="*/ 78 h 243"/>
                    <a:gd name="T16" fmla="*/ 20 w 313"/>
                    <a:gd name="T17" fmla="*/ 164 h 243"/>
                    <a:gd name="T18" fmla="*/ 39 w 313"/>
                    <a:gd name="T19" fmla="*/ 195 h 243"/>
                    <a:gd name="T20" fmla="*/ 46 w 313"/>
                    <a:gd name="T21" fmla="*/ 165 h 243"/>
                    <a:gd name="T22" fmla="*/ 52 w 313"/>
                    <a:gd name="T23" fmla="*/ 195 h 243"/>
                    <a:gd name="T24" fmla="*/ 71 w 313"/>
                    <a:gd name="T25" fmla="*/ 151 h 243"/>
                    <a:gd name="T26" fmla="*/ 43 w 313"/>
                    <a:gd name="T27" fmla="*/ 78 h 243"/>
                    <a:gd name="T28" fmla="*/ 42 w 313"/>
                    <a:gd name="T29" fmla="*/ 67 h 243"/>
                    <a:gd name="T30" fmla="*/ 38 w 313"/>
                    <a:gd name="T31" fmla="*/ 37 h 243"/>
                    <a:gd name="T32" fmla="*/ 154 w 313"/>
                    <a:gd name="T33" fmla="*/ 19 h 243"/>
                    <a:gd name="T34" fmla="*/ 153 w 313"/>
                    <a:gd name="T35" fmla="*/ 170 h 243"/>
                    <a:gd name="T36" fmla="*/ 112 w 313"/>
                    <a:gd name="T37" fmla="*/ 238 h 243"/>
                    <a:gd name="T38" fmla="*/ 116 w 313"/>
                    <a:gd name="T39" fmla="*/ 217 h 243"/>
                    <a:gd name="T40" fmla="*/ 128 w 313"/>
                    <a:gd name="T41" fmla="*/ 216 h 243"/>
                    <a:gd name="T42" fmla="*/ 155 w 313"/>
                    <a:gd name="T43" fmla="*/ 243 h 243"/>
                    <a:gd name="T44" fmla="*/ 172 w 313"/>
                    <a:gd name="T45" fmla="*/ 243 h 243"/>
                    <a:gd name="T46" fmla="*/ 198 w 313"/>
                    <a:gd name="T47" fmla="*/ 216 h 243"/>
                    <a:gd name="T48" fmla="*/ 159 w 313"/>
                    <a:gd name="T49" fmla="*/ 170 h 243"/>
                    <a:gd name="T50" fmla="*/ 259 w 313"/>
                    <a:gd name="T51" fmla="*/ 36 h 243"/>
                    <a:gd name="T52" fmla="*/ 236 w 313"/>
                    <a:gd name="T53" fmla="*/ 120 h 243"/>
                    <a:gd name="T54" fmla="*/ 214 w 313"/>
                    <a:gd name="T55" fmla="*/ 174 h 243"/>
                    <a:gd name="T56" fmla="*/ 241 w 313"/>
                    <a:gd name="T57" fmla="*/ 164 h 243"/>
                    <a:gd name="T58" fmla="*/ 263 w 313"/>
                    <a:gd name="T59" fmla="*/ 159 h 243"/>
                    <a:gd name="T60" fmla="*/ 297 w 313"/>
                    <a:gd name="T61" fmla="*/ 174 h 243"/>
                    <a:gd name="T62" fmla="*/ 313 w 313"/>
                    <a:gd name="T63" fmla="*/ 129 h 243"/>
                    <a:gd name="T64" fmla="*/ 32 w 313"/>
                    <a:gd name="T65" fmla="*/ 70 h 243"/>
                    <a:gd name="T66" fmla="*/ 35 w 313"/>
                    <a:gd name="T67" fmla="*/ 73 h 243"/>
                    <a:gd name="T68" fmla="*/ 32 w 313"/>
                    <a:gd name="T69" fmla="*/ 75 h 243"/>
                    <a:gd name="T70" fmla="*/ 124 w 313"/>
                    <a:gd name="T71" fmla="*/ 194 h 243"/>
                    <a:gd name="T72" fmla="*/ 124 w 313"/>
                    <a:gd name="T73" fmla="*/ 190 h 243"/>
                    <a:gd name="T74" fmla="*/ 124 w 313"/>
                    <a:gd name="T75" fmla="*/ 194 h 243"/>
                    <a:gd name="T76" fmla="*/ 279 w 313"/>
                    <a:gd name="T77" fmla="*/ 126 h 243"/>
                    <a:gd name="T78" fmla="*/ 284 w 313"/>
                    <a:gd name="T79" fmla="*/ 126 h 243"/>
                    <a:gd name="T80" fmla="*/ 296 w 313"/>
                    <a:gd name="T81" fmla="*/ 129 h 243"/>
                    <a:gd name="T82" fmla="*/ 296 w 313"/>
                    <a:gd name="T83" fmla="*/ 124 h 243"/>
                    <a:gd name="T84" fmla="*/ 296 w 313"/>
                    <a:gd name="T85" fmla="*/ 12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3" h="243">
                      <a:moveTo>
                        <a:pt x="313" y="129"/>
                      </a:moveTo>
                      <a:cubicBezTo>
                        <a:pt x="313" y="114"/>
                        <a:pt x="300" y="109"/>
                        <a:pt x="288" y="109"/>
                      </a:cubicBezTo>
                      <a:cubicBezTo>
                        <a:pt x="269" y="109"/>
                        <a:pt x="264" y="120"/>
                        <a:pt x="264" y="120"/>
                      </a:cubicBezTo>
                      <a:cubicBezTo>
                        <a:pt x="264" y="120"/>
                        <a:pt x="264" y="120"/>
                        <a:pt x="264" y="120"/>
                      </a:cubicBezTo>
                      <a:cubicBezTo>
                        <a:pt x="264" y="38"/>
                        <a:pt x="264" y="38"/>
                        <a:pt x="264" y="38"/>
                      </a:cubicBezTo>
                      <a:cubicBezTo>
                        <a:pt x="272" y="40"/>
                        <a:pt x="279" y="43"/>
                        <a:pt x="287" y="47"/>
                      </a:cubicBezTo>
                      <a:cubicBezTo>
                        <a:pt x="291" y="48"/>
                        <a:pt x="295" y="46"/>
                        <a:pt x="296" y="43"/>
                      </a:cubicBezTo>
                      <a:cubicBezTo>
                        <a:pt x="298" y="39"/>
                        <a:pt x="296" y="35"/>
                        <a:pt x="292" y="34"/>
                      </a:cubicBezTo>
                      <a:cubicBezTo>
                        <a:pt x="214" y="0"/>
                        <a:pt x="140" y="2"/>
                        <a:pt x="92" y="10"/>
                      </a:cubicBezTo>
                      <a:cubicBezTo>
                        <a:pt x="40" y="18"/>
                        <a:pt x="7" y="33"/>
                        <a:pt x="5" y="34"/>
                      </a:cubicBezTo>
                      <a:cubicBezTo>
                        <a:pt x="2" y="36"/>
                        <a:pt x="0" y="40"/>
                        <a:pt x="2" y="43"/>
                      </a:cubicBezTo>
                      <a:cubicBezTo>
                        <a:pt x="4" y="47"/>
                        <a:pt x="8" y="48"/>
                        <a:pt x="11" y="46"/>
                      </a:cubicBezTo>
                      <a:cubicBezTo>
                        <a:pt x="11" y="46"/>
                        <a:pt x="19" y="43"/>
                        <a:pt x="32" y="38"/>
                      </a:cubicBezTo>
                      <a:cubicBezTo>
                        <a:pt x="32" y="64"/>
                        <a:pt x="32" y="64"/>
                        <a:pt x="32" y="64"/>
                      </a:cubicBezTo>
                      <a:cubicBezTo>
                        <a:pt x="27" y="65"/>
                        <a:pt x="26" y="69"/>
                        <a:pt x="22" y="70"/>
                      </a:cubicBezTo>
                      <a:cubicBezTo>
                        <a:pt x="18" y="72"/>
                        <a:pt x="12" y="73"/>
                        <a:pt x="12" y="78"/>
                      </a:cubicBezTo>
                      <a:cubicBezTo>
                        <a:pt x="13" y="85"/>
                        <a:pt x="20" y="85"/>
                        <a:pt x="26" y="85"/>
                      </a:cubicBezTo>
                      <a:cubicBezTo>
                        <a:pt x="26" y="85"/>
                        <a:pt x="25" y="124"/>
                        <a:pt x="20" y="164"/>
                      </a:cubicBezTo>
                      <a:cubicBezTo>
                        <a:pt x="15" y="195"/>
                        <a:pt x="15" y="195"/>
                        <a:pt x="15" y="195"/>
                      </a:cubicBezTo>
                      <a:cubicBezTo>
                        <a:pt x="39" y="195"/>
                        <a:pt x="39" y="195"/>
                        <a:pt x="39" y="195"/>
                      </a:cubicBezTo>
                      <a:cubicBezTo>
                        <a:pt x="39" y="176"/>
                        <a:pt x="39" y="176"/>
                        <a:pt x="39" y="176"/>
                      </a:cubicBezTo>
                      <a:cubicBezTo>
                        <a:pt x="39" y="176"/>
                        <a:pt x="38" y="165"/>
                        <a:pt x="46" y="165"/>
                      </a:cubicBezTo>
                      <a:cubicBezTo>
                        <a:pt x="52" y="165"/>
                        <a:pt x="52" y="173"/>
                        <a:pt x="52" y="177"/>
                      </a:cubicBezTo>
                      <a:cubicBezTo>
                        <a:pt x="52" y="195"/>
                        <a:pt x="52" y="195"/>
                        <a:pt x="52" y="195"/>
                      </a:cubicBezTo>
                      <a:cubicBezTo>
                        <a:pt x="79" y="195"/>
                        <a:pt x="79" y="195"/>
                        <a:pt x="79" y="195"/>
                      </a:cubicBezTo>
                      <a:cubicBezTo>
                        <a:pt x="79" y="195"/>
                        <a:pt x="81" y="167"/>
                        <a:pt x="71" y="151"/>
                      </a:cubicBezTo>
                      <a:cubicBezTo>
                        <a:pt x="61" y="133"/>
                        <a:pt x="44" y="125"/>
                        <a:pt x="43" y="104"/>
                      </a:cubicBezTo>
                      <a:cubicBezTo>
                        <a:pt x="43" y="78"/>
                        <a:pt x="43" y="78"/>
                        <a:pt x="43" y="78"/>
                      </a:cubicBezTo>
                      <a:cubicBezTo>
                        <a:pt x="43" y="78"/>
                        <a:pt x="52" y="80"/>
                        <a:pt x="55" y="70"/>
                      </a:cubicBezTo>
                      <a:cubicBezTo>
                        <a:pt x="55" y="70"/>
                        <a:pt x="49" y="63"/>
                        <a:pt x="42" y="67"/>
                      </a:cubicBezTo>
                      <a:cubicBezTo>
                        <a:pt x="42" y="67"/>
                        <a:pt x="40" y="65"/>
                        <a:pt x="38" y="64"/>
                      </a:cubicBezTo>
                      <a:cubicBezTo>
                        <a:pt x="38" y="37"/>
                        <a:pt x="38" y="37"/>
                        <a:pt x="38" y="37"/>
                      </a:cubicBezTo>
                      <a:cubicBezTo>
                        <a:pt x="52" y="32"/>
                        <a:pt x="71" y="27"/>
                        <a:pt x="95" y="23"/>
                      </a:cubicBezTo>
                      <a:cubicBezTo>
                        <a:pt x="112" y="21"/>
                        <a:pt x="132" y="19"/>
                        <a:pt x="154" y="19"/>
                      </a:cubicBezTo>
                      <a:cubicBezTo>
                        <a:pt x="154" y="170"/>
                        <a:pt x="154" y="170"/>
                        <a:pt x="154" y="170"/>
                      </a:cubicBezTo>
                      <a:cubicBezTo>
                        <a:pt x="153" y="170"/>
                        <a:pt x="153" y="170"/>
                        <a:pt x="153" y="170"/>
                      </a:cubicBezTo>
                      <a:cubicBezTo>
                        <a:pt x="125" y="170"/>
                        <a:pt x="114" y="186"/>
                        <a:pt x="114" y="186"/>
                      </a:cubicBezTo>
                      <a:cubicBezTo>
                        <a:pt x="93" y="212"/>
                        <a:pt x="112" y="238"/>
                        <a:pt x="112" y="238"/>
                      </a:cubicBezTo>
                      <a:cubicBezTo>
                        <a:pt x="119" y="235"/>
                        <a:pt x="119" y="235"/>
                        <a:pt x="119" y="235"/>
                      </a:cubicBezTo>
                      <a:cubicBezTo>
                        <a:pt x="119" y="235"/>
                        <a:pt x="114" y="226"/>
                        <a:pt x="116" y="217"/>
                      </a:cubicBezTo>
                      <a:cubicBezTo>
                        <a:pt x="117" y="206"/>
                        <a:pt x="123" y="207"/>
                        <a:pt x="123" y="207"/>
                      </a:cubicBezTo>
                      <a:cubicBezTo>
                        <a:pt x="129" y="206"/>
                        <a:pt x="128" y="216"/>
                        <a:pt x="128" y="216"/>
                      </a:cubicBezTo>
                      <a:cubicBezTo>
                        <a:pt x="128" y="243"/>
                        <a:pt x="128" y="243"/>
                        <a:pt x="128" y="243"/>
                      </a:cubicBezTo>
                      <a:cubicBezTo>
                        <a:pt x="155" y="243"/>
                        <a:pt x="155" y="243"/>
                        <a:pt x="155" y="243"/>
                      </a:cubicBezTo>
                      <a:cubicBezTo>
                        <a:pt x="155" y="243"/>
                        <a:pt x="154" y="231"/>
                        <a:pt x="163" y="231"/>
                      </a:cubicBezTo>
                      <a:cubicBezTo>
                        <a:pt x="163" y="231"/>
                        <a:pt x="172" y="229"/>
                        <a:pt x="172" y="243"/>
                      </a:cubicBezTo>
                      <a:cubicBezTo>
                        <a:pt x="198" y="242"/>
                        <a:pt x="198" y="242"/>
                        <a:pt x="198" y="242"/>
                      </a:cubicBezTo>
                      <a:cubicBezTo>
                        <a:pt x="198" y="242"/>
                        <a:pt x="198" y="224"/>
                        <a:pt x="198" y="216"/>
                      </a:cubicBezTo>
                      <a:cubicBezTo>
                        <a:pt x="198" y="206"/>
                        <a:pt x="196" y="198"/>
                        <a:pt x="196" y="198"/>
                      </a:cubicBezTo>
                      <a:cubicBezTo>
                        <a:pt x="190" y="177"/>
                        <a:pt x="170" y="172"/>
                        <a:pt x="159" y="170"/>
                      </a:cubicBezTo>
                      <a:cubicBezTo>
                        <a:pt x="159" y="19"/>
                        <a:pt x="159" y="19"/>
                        <a:pt x="159" y="19"/>
                      </a:cubicBezTo>
                      <a:cubicBezTo>
                        <a:pt x="189" y="20"/>
                        <a:pt x="223" y="24"/>
                        <a:pt x="259" y="36"/>
                      </a:cubicBezTo>
                      <a:cubicBezTo>
                        <a:pt x="259" y="120"/>
                        <a:pt x="259" y="120"/>
                        <a:pt x="259" y="120"/>
                      </a:cubicBezTo>
                      <a:cubicBezTo>
                        <a:pt x="236" y="120"/>
                        <a:pt x="236" y="120"/>
                        <a:pt x="236" y="120"/>
                      </a:cubicBezTo>
                      <a:cubicBezTo>
                        <a:pt x="236" y="120"/>
                        <a:pt x="214" y="120"/>
                        <a:pt x="214" y="145"/>
                      </a:cubicBezTo>
                      <a:cubicBezTo>
                        <a:pt x="214" y="174"/>
                        <a:pt x="214" y="174"/>
                        <a:pt x="214" y="174"/>
                      </a:cubicBezTo>
                      <a:cubicBezTo>
                        <a:pt x="244" y="174"/>
                        <a:pt x="244" y="174"/>
                        <a:pt x="244" y="174"/>
                      </a:cubicBezTo>
                      <a:cubicBezTo>
                        <a:pt x="244" y="174"/>
                        <a:pt x="241" y="169"/>
                        <a:pt x="241" y="164"/>
                      </a:cubicBezTo>
                      <a:cubicBezTo>
                        <a:pt x="241" y="161"/>
                        <a:pt x="242" y="159"/>
                        <a:pt x="246" y="159"/>
                      </a:cubicBezTo>
                      <a:cubicBezTo>
                        <a:pt x="263" y="159"/>
                        <a:pt x="263" y="159"/>
                        <a:pt x="263" y="159"/>
                      </a:cubicBezTo>
                      <a:cubicBezTo>
                        <a:pt x="263" y="174"/>
                        <a:pt x="263" y="174"/>
                        <a:pt x="263" y="174"/>
                      </a:cubicBezTo>
                      <a:cubicBezTo>
                        <a:pt x="297" y="174"/>
                        <a:pt x="297" y="174"/>
                        <a:pt x="297" y="174"/>
                      </a:cubicBezTo>
                      <a:cubicBezTo>
                        <a:pt x="297" y="174"/>
                        <a:pt x="289" y="163"/>
                        <a:pt x="289" y="151"/>
                      </a:cubicBezTo>
                      <a:cubicBezTo>
                        <a:pt x="299" y="151"/>
                        <a:pt x="313" y="147"/>
                        <a:pt x="313" y="129"/>
                      </a:cubicBezTo>
                      <a:close/>
                      <a:moveTo>
                        <a:pt x="30" y="73"/>
                      </a:moveTo>
                      <a:cubicBezTo>
                        <a:pt x="30" y="71"/>
                        <a:pt x="31" y="71"/>
                        <a:pt x="32" y="70"/>
                      </a:cubicBezTo>
                      <a:cubicBezTo>
                        <a:pt x="32" y="70"/>
                        <a:pt x="32" y="70"/>
                        <a:pt x="32" y="70"/>
                      </a:cubicBezTo>
                      <a:cubicBezTo>
                        <a:pt x="34" y="70"/>
                        <a:pt x="35" y="71"/>
                        <a:pt x="35" y="73"/>
                      </a:cubicBezTo>
                      <a:cubicBezTo>
                        <a:pt x="35" y="74"/>
                        <a:pt x="34" y="75"/>
                        <a:pt x="32" y="75"/>
                      </a:cubicBezTo>
                      <a:cubicBezTo>
                        <a:pt x="32" y="75"/>
                        <a:pt x="32" y="75"/>
                        <a:pt x="32" y="75"/>
                      </a:cubicBezTo>
                      <a:cubicBezTo>
                        <a:pt x="31" y="74"/>
                        <a:pt x="30" y="74"/>
                        <a:pt x="30" y="73"/>
                      </a:cubicBezTo>
                      <a:close/>
                      <a:moveTo>
                        <a:pt x="124" y="194"/>
                      </a:moveTo>
                      <a:cubicBezTo>
                        <a:pt x="123" y="194"/>
                        <a:pt x="122" y="193"/>
                        <a:pt x="122" y="192"/>
                      </a:cubicBezTo>
                      <a:cubicBezTo>
                        <a:pt x="122" y="191"/>
                        <a:pt x="123" y="190"/>
                        <a:pt x="124" y="190"/>
                      </a:cubicBezTo>
                      <a:cubicBezTo>
                        <a:pt x="126" y="190"/>
                        <a:pt x="127" y="191"/>
                        <a:pt x="127" y="192"/>
                      </a:cubicBezTo>
                      <a:cubicBezTo>
                        <a:pt x="127" y="193"/>
                        <a:pt x="126" y="194"/>
                        <a:pt x="124" y="194"/>
                      </a:cubicBezTo>
                      <a:close/>
                      <a:moveTo>
                        <a:pt x="281" y="129"/>
                      </a:moveTo>
                      <a:cubicBezTo>
                        <a:pt x="280" y="129"/>
                        <a:pt x="279" y="128"/>
                        <a:pt x="279" y="126"/>
                      </a:cubicBezTo>
                      <a:cubicBezTo>
                        <a:pt x="279" y="125"/>
                        <a:pt x="280" y="124"/>
                        <a:pt x="281" y="124"/>
                      </a:cubicBezTo>
                      <a:cubicBezTo>
                        <a:pt x="283" y="124"/>
                        <a:pt x="284" y="125"/>
                        <a:pt x="284" y="126"/>
                      </a:cubicBezTo>
                      <a:cubicBezTo>
                        <a:pt x="284" y="128"/>
                        <a:pt x="283" y="129"/>
                        <a:pt x="281" y="129"/>
                      </a:cubicBezTo>
                      <a:close/>
                      <a:moveTo>
                        <a:pt x="296" y="129"/>
                      </a:moveTo>
                      <a:cubicBezTo>
                        <a:pt x="295" y="129"/>
                        <a:pt x="294" y="128"/>
                        <a:pt x="294" y="126"/>
                      </a:cubicBezTo>
                      <a:cubicBezTo>
                        <a:pt x="294" y="125"/>
                        <a:pt x="295" y="124"/>
                        <a:pt x="296" y="124"/>
                      </a:cubicBezTo>
                      <a:cubicBezTo>
                        <a:pt x="297" y="124"/>
                        <a:pt x="298" y="125"/>
                        <a:pt x="298" y="126"/>
                      </a:cubicBezTo>
                      <a:cubicBezTo>
                        <a:pt x="298" y="128"/>
                        <a:pt x="297" y="129"/>
                        <a:pt x="296" y="129"/>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128" name="组合 294"/>
              <p:cNvGrpSpPr/>
              <p:nvPr/>
            </p:nvGrpSpPr>
            <p:grpSpPr>
              <a:xfrm rot="670385">
                <a:off x="8002879" y="89411"/>
                <a:ext cx="282094" cy="805573"/>
                <a:chOff x="9469654" y="2159644"/>
                <a:chExt cx="752475" cy="2148831"/>
              </a:xfrm>
              <a:grpFill/>
            </p:grpSpPr>
            <p:sp>
              <p:nvSpPr>
                <p:cNvPr id="160" name="Freeform 11"/>
                <p:cNvSpPr/>
                <p:nvPr/>
              </p:nvSpPr>
              <p:spPr bwMode="auto">
                <a:xfrm>
                  <a:off x="9469654" y="2954337"/>
                  <a:ext cx="752475" cy="1354138"/>
                </a:xfrm>
                <a:custGeom>
                  <a:avLst/>
                  <a:gdLst>
                    <a:gd name="T0" fmla="*/ 166 w 198"/>
                    <a:gd name="T1" fmla="*/ 0 h 359"/>
                    <a:gd name="T2" fmla="*/ 31 w 198"/>
                    <a:gd name="T3" fmla="*/ 0 h 359"/>
                    <a:gd name="T4" fmla="*/ 0 w 198"/>
                    <a:gd name="T5" fmla="*/ 31 h 359"/>
                    <a:gd name="T6" fmla="*/ 0 w 198"/>
                    <a:gd name="T7" fmla="*/ 31 h 359"/>
                    <a:gd name="T8" fmla="*/ 0 w 198"/>
                    <a:gd name="T9" fmla="*/ 32 h 359"/>
                    <a:gd name="T10" fmla="*/ 0 w 198"/>
                    <a:gd name="T11" fmla="*/ 323 h 359"/>
                    <a:gd name="T12" fmla="*/ 1 w 198"/>
                    <a:gd name="T13" fmla="*/ 323 h 359"/>
                    <a:gd name="T14" fmla="*/ 0 w 198"/>
                    <a:gd name="T15" fmla="*/ 327 h 359"/>
                    <a:gd name="T16" fmla="*/ 0 w 198"/>
                    <a:gd name="T17" fmla="*/ 328 h 359"/>
                    <a:gd name="T18" fmla="*/ 31 w 198"/>
                    <a:gd name="T19" fmla="*/ 359 h 359"/>
                    <a:gd name="T20" fmla="*/ 167 w 198"/>
                    <a:gd name="T21" fmla="*/ 359 h 359"/>
                    <a:gd name="T22" fmla="*/ 198 w 198"/>
                    <a:gd name="T23" fmla="*/ 328 h 359"/>
                    <a:gd name="T24" fmla="*/ 198 w 198"/>
                    <a:gd name="T25" fmla="*/ 327 h 359"/>
                    <a:gd name="T26" fmla="*/ 198 w 198"/>
                    <a:gd name="T27" fmla="*/ 323 h 359"/>
                    <a:gd name="T28" fmla="*/ 198 w 198"/>
                    <a:gd name="T29" fmla="*/ 323 h 359"/>
                    <a:gd name="T30" fmla="*/ 197 w 198"/>
                    <a:gd name="T31" fmla="*/ 32 h 359"/>
                    <a:gd name="T32" fmla="*/ 197 w 198"/>
                    <a:gd name="T33" fmla="*/ 31 h 359"/>
                    <a:gd name="T34" fmla="*/ 197 w 198"/>
                    <a:gd name="T35" fmla="*/ 30 h 359"/>
                    <a:gd name="T36" fmla="*/ 166 w 198"/>
                    <a:gd name="T37"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 h="359">
                      <a:moveTo>
                        <a:pt x="166" y="0"/>
                      </a:moveTo>
                      <a:cubicBezTo>
                        <a:pt x="31" y="0"/>
                        <a:pt x="31" y="0"/>
                        <a:pt x="31" y="0"/>
                      </a:cubicBezTo>
                      <a:cubicBezTo>
                        <a:pt x="14" y="0"/>
                        <a:pt x="0" y="14"/>
                        <a:pt x="0" y="31"/>
                      </a:cubicBezTo>
                      <a:cubicBezTo>
                        <a:pt x="0" y="31"/>
                        <a:pt x="0" y="31"/>
                        <a:pt x="0" y="31"/>
                      </a:cubicBezTo>
                      <a:cubicBezTo>
                        <a:pt x="0" y="32"/>
                        <a:pt x="0" y="32"/>
                        <a:pt x="0" y="32"/>
                      </a:cubicBezTo>
                      <a:cubicBezTo>
                        <a:pt x="0" y="323"/>
                        <a:pt x="0" y="323"/>
                        <a:pt x="0" y="323"/>
                      </a:cubicBezTo>
                      <a:cubicBezTo>
                        <a:pt x="1" y="323"/>
                        <a:pt x="1" y="323"/>
                        <a:pt x="1" y="323"/>
                      </a:cubicBezTo>
                      <a:cubicBezTo>
                        <a:pt x="0" y="324"/>
                        <a:pt x="0" y="326"/>
                        <a:pt x="0" y="327"/>
                      </a:cubicBezTo>
                      <a:cubicBezTo>
                        <a:pt x="0" y="328"/>
                        <a:pt x="0" y="328"/>
                        <a:pt x="0" y="328"/>
                      </a:cubicBezTo>
                      <a:cubicBezTo>
                        <a:pt x="0" y="345"/>
                        <a:pt x="14" y="359"/>
                        <a:pt x="31" y="359"/>
                      </a:cubicBezTo>
                      <a:cubicBezTo>
                        <a:pt x="167" y="359"/>
                        <a:pt x="167" y="359"/>
                        <a:pt x="167" y="359"/>
                      </a:cubicBezTo>
                      <a:cubicBezTo>
                        <a:pt x="184" y="359"/>
                        <a:pt x="198" y="345"/>
                        <a:pt x="198" y="328"/>
                      </a:cubicBezTo>
                      <a:cubicBezTo>
                        <a:pt x="198" y="327"/>
                        <a:pt x="198" y="327"/>
                        <a:pt x="198" y="327"/>
                      </a:cubicBezTo>
                      <a:cubicBezTo>
                        <a:pt x="198" y="325"/>
                        <a:pt x="198" y="324"/>
                        <a:pt x="198" y="323"/>
                      </a:cubicBezTo>
                      <a:cubicBezTo>
                        <a:pt x="198" y="323"/>
                        <a:pt x="198" y="323"/>
                        <a:pt x="198" y="323"/>
                      </a:cubicBezTo>
                      <a:cubicBezTo>
                        <a:pt x="197" y="32"/>
                        <a:pt x="197" y="32"/>
                        <a:pt x="197" y="32"/>
                      </a:cubicBezTo>
                      <a:cubicBezTo>
                        <a:pt x="197" y="31"/>
                        <a:pt x="197" y="31"/>
                        <a:pt x="197" y="31"/>
                      </a:cubicBezTo>
                      <a:cubicBezTo>
                        <a:pt x="197" y="30"/>
                        <a:pt x="197" y="30"/>
                        <a:pt x="197" y="30"/>
                      </a:cubicBezTo>
                      <a:cubicBezTo>
                        <a:pt x="197" y="13"/>
                        <a:pt x="183" y="0"/>
                        <a:pt x="166" y="0"/>
                      </a:cubicBezTo>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61" name="Freeform 14"/>
                <p:cNvSpPr/>
                <p:nvPr/>
              </p:nvSpPr>
              <p:spPr bwMode="auto">
                <a:xfrm>
                  <a:off x="9502992" y="2710497"/>
                  <a:ext cx="681038" cy="217488"/>
                </a:xfrm>
                <a:custGeom>
                  <a:avLst/>
                  <a:gdLst>
                    <a:gd name="T0" fmla="*/ 179 w 179"/>
                    <a:gd name="T1" fmla="*/ 30 h 58"/>
                    <a:gd name="T2" fmla="*/ 151 w 179"/>
                    <a:gd name="T3" fmla="*/ 58 h 58"/>
                    <a:gd name="T4" fmla="*/ 28 w 179"/>
                    <a:gd name="T5" fmla="*/ 58 h 58"/>
                    <a:gd name="T6" fmla="*/ 0 w 179"/>
                    <a:gd name="T7" fmla="*/ 30 h 58"/>
                    <a:gd name="T8" fmla="*/ 0 w 179"/>
                    <a:gd name="T9" fmla="*/ 28 h 58"/>
                    <a:gd name="T10" fmla="*/ 28 w 179"/>
                    <a:gd name="T11" fmla="*/ 0 h 58"/>
                    <a:gd name="T12" fmla="*/ 151 w 179"/>
                    <a:gd name="T13" fmla="*/ 0 h 58"/>
                    <a:gd name="T14" fmla="*/ 179 w 179"/>
                    <a:gd name="T15" fmla="*/ 28 h 58"/>
                    <a:gd name="T16" fmla="*/ 179 w 179"/>
                    <a:gd name="T17" fmla="*/ 3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58">
                      <a:moveTo>
                        <a:pt x="179" y="30"/>
                      </a:moveTo>
                      <a:cubicBezTo>
                        <a:pt x="179" y="46"/>
                        <a:pt x="167" y="58"/>
                        <a:pt x="151" y="58"/>
                      </a:cubicBezTo>
                      <a:cubicBezTo>
                        <a:pt x="28" y="58"/>
                        <a:pt x="28" y="58"/>
                        <a:pt x="28" y="58"/>
                      </a:cubicBezTo>
                      <a:cubicBezTo>
                        <a:pt x="12" y="58"/>
                        <a:pt x="0" y="46"/>
                        <a:pt x="0" y="30"/>
                      </a:cubicBezTo>
                      <a:cubicBezTo>
                        <a:pt x="0" y="28"/>
                        <a:pt x="0" y="28"/>
                        <a:pt x="0" y="28"/>
                      </a:cubicBezTo>
                      <a:cubicBezTo>
                        <a:pt x="0" y="13"/>
                        <a:pt x="12" y="0"/>
                        <a:pt x="28" y="0"/>
                      </a:cubicBezTo>
                      <a:cubicBezTo>
                        <a:pt x="151" y="0"/>
                        <a:pt x="151" y="0"/>
                        <a:pt x="151" y="0"/>
                      </a:cubicBezTo>
                      <a:cubicBezTo>
                        <a:pt x="167" y="0"/>
                        <a:pt x="179" y="12"/>
                        <a:pt x="179" y="28"/>
                      </a:cubicBezTo>
                      <a:lnTo>
                        <a:pt x="179" y="3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62" name="任意多边形 328"/>
                <p:cNvSpPr/>
                <p:nvPr/>
              </p:nvSpPr>
              <p:spPr>
                <a:xfrm>
                  <a:off x="9552205" y="2159644"/>
                  <a:ext cx="563563" cy="517625"/>
                </a:xfrm>
                <a:custGeom>
                  <a:avLst/>
                  <a:gdLst>
                    <a:gd name="connsiteX0" fmla="*/ 289397 w 563563"/>
                    <a:gd name="connsiteY0" fmla="*/ 0 h 517625"/>
                    <a:gd name="connsiteX1" fmla="*/ 392209 w 563563"/>
                    <a:gd name="connsiteY1" fmla="*/ 101862 h 517625"/>
                    <a:gd name="connsiteX2" fmla="*/ 392209 w 563563"/>
                    <a:gd name="connsiteY2" fmla="*/ 252767 h 517625"/>
                    <a:gd name="connsiteX3" fmla="*/ 498829 w 563563"/>
                    <a:gd name="connsiteY3" fmla="*/ 328220 h 517625"/>
                    <a:gd name="connsiteX4" fmla="*/ 563563 w 563563"/>
                    <a:gd name="connsiteY4" fmla="*/ 422537 h 517625"/>
                    <a:gd name="connsiteX5" fmla="*/ 563563 w 563563"/>
                    <a:gd name="connsiteY5" fmla="*/ 500886 h 517625"/>
                    <a:gd name="connsiteX6" fmla="*/ 563563 w 563563"/>
                    <a:gd name="connsiteY6" fmla="*/ 517625 h 517625"/>
                    <a:gd name="connsiteX7" fmla="*/ 0 w 563563"/>
                    <a:gd name="connsiteY7" fmla="*/ 517625 h 517625"/>
                    <a:gd name="connsiteX8" fmla="*/ 0 w 563563"/>
                    <a:gd name="connsiteY8" fmla="*/ 513787 h 517625"/>
                    <a:gd name="connsiteX9" fmla="*/ 0 w 563563"/>
                    <a:gd name="connsiteY9" fmla="*/ 422537 h 517625"/>
                    <a:gd name="connsiteX10" fmla="*/ 64734 w 563563"/>
                    <a:gd name="connsiteY10" fmla="*/ 328220 h 517625"/>
                    <a:gd name="connsiteX11" fmla="*/ 186585 w 563563"/>
                    <a:gd name="connsiteY11" fmla="*/ 252767 h 517625"/>
                    <a:gd name="connsiteX12" fmla="*/ 186585 w 563563"/>
                    <a:gd name="connsiteY12" fmla="*/ 101862 h 517625"/>
                    <a:gd name="connsiteX13" fmla="*/ 289397 w 563563"/>
                    <a:gd name="connsiteY13" fmla="*/ 0 h 51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3563" h="517625">
                      <a:moveTo>
                        <a:pt x="289397" y="0"/>
                      </a:moveTo>
                      <a:cubicBezTo>
                        <a:pt x="346515" y="0"/>
                        <a:pt x="392209" y="45272"/>
                        <a:pt x="392209" y="101862"/>
                      </a:cubicBezTo>
                      <a:cubicBezTo>
                        <a:pt x="392209" y="101862"/>
                        <a:pt x="392209" y="101862"/>
                        <a:pt x="392209" y="252767"/>
                      </a:cubicBezTo>
                      <a:cubicBezTo>
                        <a:pt x="392209" y="252767"/>
                        <a:pt x="445519" y="279176"/>
                        <a:pt x="498829" y="328220"/>
                      </a:cubicBezTo>
                      <a:cubicBezTo>
                        <a:pt x="552139" y="377265"/>
                        <a:pt x="563563" y="422537"/>
                        <a:pt x="563563" y="422537"/>
                      </a:cubicBezTo>
                      <a:cubicBezTo>
                        <a:pt x="563563" y="422537"/>
                        <a:pt x="563563" y="422537"/>
                        <a:pt x="563563" y="500886"/>
                      </a:cubicBezTo>
                      <a:lnTo>
                        <a:pt x="563563" y="517625"/>
                      </a:lnTo>
                      <a:lnTo>
                        <a:pt x="0" y="517625"/>
                      </a:lnTo>
                      <a:lnTo>
                        <a:pt x="0" y="513787"/>
                      </a:lnTo>
                      <a:cubicBezTo>
                        <a:pt x="0" y="496103"/>
                        <a:pt x="0" y="467808"/>
                        <a:pt x="0" y="422537"/>
                      </a:cubicBezTo>
                      <a:cubicBezTo>
                        <a:pt x="0" y="422537"/>
                        <a:pt x="11424" y="377265"/>
                        <a:pt x="64734" y="328220"/>
                      </a:cubicBezTo>
                      <a:cubicBezTo>
                        <a:pt x="118044" y="279176"/>
                        <a:pt x="186585" y="252767"/>
                        <a:pt x="186585" y="252767"/>
                      </a:cubicBezTo>
                      <a:cubicBezTo>
                        <a:pt x="186585" y="252767"/>
                        <a:pt x="186585" y="252767"/>
                        <a:pt x="186585" y="101862"/>
                      </a:cubicBezTo>
                      <a:cubicBezTo>
                        <a:pt x="186585" y="45272"/>
                        <a:pt x="232279" y="0"/>
                        <a:pt x="289397" y="0"/>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微软雅黑" panose="020B0503020204020204" charset="-122"/>
                  </a:endParaRPr>
                </a:p>
              </p:txBody>
            </p:sp>
          </p:grpSp>
          <p:grpSp>
            <p:nvGrpSpPr>
              <p:cNvPr id="129" name="Group 4"/>
              <p:cNvGrpSpPr>
                <a:grpSpLocks noChangeAspect="1"/>
              </p:cNvGrpSpPr>
              <p:nvPr/>
            </p:nvGrpSpPr>
            <p:grpSpPr bwMode="auto">
              <a:xfrm rot="18344534">
                <a:off x="7382397" y="17217"/>
                <a:ext cx="352658" cy="659317"/>
                <a:chOff x="2490" y="1429"/>
                <a:chExt cx="782" cy="1462"/>
              </a:xfrm>
              <a:grpFill/>
            </p:grpSpPr>
            <p:sp>
              <p:nvSpPr>
                <p:cNvPr id="158" name="Freeform 5"/>
                <p:cNvSpPr/>
                <p:nvPr/>
              </p:nvSpPr>
              <p:spPr bwMode="auto">
                <a:xfrm>
                  <a:off x="2652" y="1429"/>
                  <a:ext cx="453" cy="646"/>
                </a:xfrm>
                <a:custGeom>
                  <a:avLst/>
                  <a:gdLst>
                    <a:gd name="T0" fmla="*/ 176 w 190"/>
                    <a:gd name="T1" fmla="*/ 101 h 272"/>
                    <a:gd name="T2" fmla="*/ 178 w 190"/>
                    <a:gd name="T3" fmla="*/ 82 h 272"/>
                    <a:gd name="T4" fmla="*/ 96 w 190"/>
                    <a:gd name="T5" fmla="*/ 0 h 272"/>
                    <a:gd name="T6" fmla="*/ 14 w 190"/>
                    <a:gd name="T7" fmla="*/ 82 h 272"/>
                    <a:gd name="T8" fmla="*/ 17 w 190"/>
                    <a:gd name="T9" fmla="*/ 103 h 272"/>
                    <a:gd name="T10" fmla="*/ 0 w 190"/>
                    <a:gd name="T11" fmla="*/ 272 h 272"/>
                    <a:gd name="T12" fmla="*/ 190 w 190"/>
                    <a:gd name="T13" fmla="*/ 272 h 272"/>
                    <a:gd name="T14" fmla="*/ 176 w 190"/>
                    <a:gd name="T15" fmla="*/ 101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72">
                      <a:moveTo>
                        <a:pt x="176" y="101"/>
                      </a:moveTo>
                      <a:cubicBezTo>
                        <a:pt x="177" y="95"/>
                        <a:pt x="178" y="89"/>
                        <a:pt x="178" y="82"/>
                      </a:cubicBezTo>
                      <a:cubicBezTo>
                        <a:pt x="178" y="37"/>
                        <a:pt x="141" y="0"/>
                        <a:pt x="96" y="0"/>
                      </a:cubicBezTo>
                      <a:cubicBezTo>
                        <a:pt x="51" y="0"/>
                        <a:pt x="14" y="37"/>
                        <a:pt x="14" y="82"/>
                      </a:cubicBezTo>
                      <a:cubicBezTo>
                        <a:pt x="14" y="89"/>
                        <a:pt x="15" y="96"/>
                        <a:pt x="17" y="103"/>
                      </a:cubicBezTo>
                      <a:cubicBezTo>
                        <a:pt x="18" y="135"/>
                        <a:pt x="66" y="224"/>
                        <a:pt x="0" y="272"/>
                      </a:cubicBezTo>
                      <a:cubicBezTo>
                        <a:pt x="190" y="272"/>
                        <a:pt x="190" y="272"/>
                        <a:pt x="190" y="272"/>
                      </a:cubicBezTo>
                      <a:cubicBezTo>
                        <a:pt x="118" y="227"/>
                        <a:pt x="174" y="133"/>
                        <a:pt x="176" y="101"/>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59" name="Freeform 6"/>
                <p:cNvSpPr>
                  <a:spLocks noEditPoints="1"/>
                </p:cNvSpPr>
                <p:nvPr/>
              </p:nvSpPr>
              <p:spPr bwMode="auto">
                <a:xfrm>
                  <a:off x="2490" y="2075"/>
                  <a:ext cx="782" cy="816"/>
                </a:xfrm>
                <a:custGeom>
                  <a:avLst/>
                  <a:gdLst>
                    <a:gd name="T0" fmla="*/ 246 w 328"/>
                    <a:gd name="T1" fmla="*/ 38 h 344"/>
                    <a:gd name="T2" fmla="*/ 301 w 328"/>
                    <a:gd name="T3" fmla="*/ 38 h 344"/>
                    <a:gd name="T4" fmla="*/ 320 w 328"/>
                    <a:gd name="T5" fmla="*/ 19 h 344"/>
                    <a:gd name="T6" fmla="*/ 301 w 328"/>
                    <a:gd name="T7" fmla="*/ 0 h 344"/>
                    <a:gd name="T8" fmla="*/ 258 w 328"/>
                    <a:gd name="T9" fmla="*/ 0 h 344"/>
                    <a:gd name="T10" fmla="*/ 68 w 328"/>
                    <a:gd name="T11" fmla="*/ 0 h 344"/>
                    <a:gd name="T12" fmla="*/ 23 w 328"/>
                    <a:gd name="T13" fmla="*/ 0 h 344"/>
                    <a:gd name="T14" fmla="*/ 4 w 328"/>
                    <a:gd name="T15" fmla="*/ 19 h 344"/>
                    <a:gd name="T16" fmla="*/ 23 w 328"/>
                    <a:gd name="T17" fmla="*/ 38 h 344"/>
                    <a:gd name="T18" fmla="*/ 82 w 328"/>
                    <a:gd name="T19" fmla="*/ 38 h 344"/>
                    <a:gd name="T20" fmla="*/ 0 w 328"/>
                    <a:gd name="T21" fmla="*/ 180 h 344"/>
                    <a:gd name="T22" fmla="*/ 164 w 328"/>
                    <a:gd name="T23" fmla="*/ 344 h 344"/>
                    <a:gd name="T24" fmla="*/ 328 w 328"/>
                    <a:gd name="T25" fmla="*/ 180 h 344"/>
                    <a:gd name="T26" fmla="*/ 246 w 328"/>
                    <a:gd name="T27" fmla="*/ 38 h 344"/>
                    <a:gd name="T28" fmla="*/ 164 w 328"/>
                    <a:gd name="T29" fmla="*/ 305 h 344"/>
                    <a:gd name="T30" fmla="*/ 39 w 328"/>
                    <a:gd name="T31" fmla="*/ 180 h 344"/>
                    <a:gd name="T32" fmla="*/ 164 w 328"/>
                    <a:gd name="T33" fmla="*/ 55 h 344"/>
                    <a:gd name="T34" fmla="*/ 289 w 328"/>
                    <a:gd name="T35" fmla="*/ 180 h 344"/>
                    <a:gd name="T36" fmla="*/ 164 w 328"/>
                    <a:gd name="T37" fmla="*/ 30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8" h="344">
                      <a:moveTo>
                        <a:pt x="246" y="38"/>
                      </a:moveTo>
                      <a:cubicBezTo>
                        <a:pt x="301" y="38"/>
                        <a:pt x="301" y="38"/>
                        <a:pt x="301" y="38"/>
                      </a:cubicBezTo>
                      <a:cubicBezTo>
                        <a:pt x="312" y="38"/>
                        <a:pt x="320" y="29"/>
                        <a:pt x="320" y="19"/>
                      </a:cubicBezTo>
                      <a:cubicBezTo>
                        <a:pt x="320" y="9"/>
                        <a:pt x="312" y="0"/>
                        <a:pt x="301" y="0"/>
                      </a:cubicBezTo>
                      <a:cubicBezTo>
                        <a:pt x="258" y="0"/>
                        <a:pt x="258" y="0"/>
                        <a:pt x="258" y="0"/>
                      </a:cubicBezTo>
                      <a:cubicBezTo>
                        <a:pt x="68" y="0"/>
                        <a:pt x="68" y="0"/>
                        <a:pt x="68" y="0"/>
                      </a:cubicBezTo>
                      <a:cubicBezTo>
                        <a:pt x="23" y="0"/>
                        <a:pt x="23" y="0"/>
                        <a:pt x="23" y="0"/>
                      </a:cubicBezTo>
                      <a:cubicBezTo>
                        <a:pt x="13" y="0"/>
                        <a:pt x="4" y="9"/>
                        <a:pt x="4" y="19"/>
                      </a:cubicBezTo>
                      <a:cubicBezTo>
                        <a:pt x="4" y="29"/>
                        <a:pt x="13" y="38"/>
                        <a:pt x="23" y="38"/>
                      </a:cubicBezTo>
                      <a:cubicBezTo>
                        <a:pt x="82" y="38"/>
                        <a:pt x="82" y="38"/>
                        <a:pt x="82" y="38"/>
                      </a:cubicBezTo>
                      <a:cubicBezTo>
                        <a:pt x="33" y="66"/>
                        <a:pt x="0" y="119"/>
                        <a:pt x="0" y="180"/>
                      </a:cubicBezTo>
                      <a:cubicBezTo>
                        <a:pt x="0" y="271"/>
                        <a:pt x="74" y="344"/>
                        <a:pt x="164" y="344"/>
                      </a:cubicBezTo>
                      <a:cubicBezTo>
                        <a:pt x="255" y="344"/>
                        <a:pt x="328" y="271"/>
                        <a:pt x="328" y="180"/>
                      </a:cubicBezTo>
                      <a:cubicBezTo>
                        <a:pt x="328" y="119"/>
                        <a:pt x="295" y="66"/>
                        <a:pt x="246" y="38"/>
                      </a:cubicBezTo>
                      <a:close/>
                      <a:moveTo>
                        <a:pt x="164" y="305"/>
                      </a:moveTo>
                      <a:cubicBezTo>
                        <a:pt x="95" y="305"/>
                        <a:pt x="39" y="249"/>
                        <a:pt x="39" y="180"/>
                      </a:cubicBezTo>
                      <a:cubicBezTo>
                        <a:pt x="39" y="111"/>
                        <a:pt x="95" y="55"/>
                        <a:pt x="164" y="55"/>
                      </a:cubicBezTo>
                      <a:cubicBezTo>
                        <a:pt x="233" y="55"/>
                        <a:pt x="289" y="111"/>
                        <a:pt x="289" y="180"/>
                      </a:cubicBezTo>
                      <a:cubicBezTo>
                        <a:pt x="289" y="249"/>
                        <a:pt x="233" y="305"/>
                        <a:pt x="164" y="30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130" name="组合 296"/>
              <p:cNvGrpSpPr/>
              <p:nvPr/>
            </p:nvGrpSpPr>
            <p:grpSpPr>
              <a:xfrm rot="1588421">
                <a:off x="924635" y="2211773"/>
                <a:ext cx="1240336" cy="634329"/>
                <a:chOff x="10078074" y="1730681"/>
                <a:chExt cx="695325" cy="355600"/>
              </a:xfrm>
              <a:grpFill/>
            </p:grpSpPr>
            <p:sp>
              <p:nvSpPr>
                <p:cNvPr id="156" name="Oval 53"/>
                <p:cNvSpPr>
                  <a:spLocks noChangeArrowheads="1"/>
                </p:cNvSpPr>
                <p:nvPr/>
              </p:nvSpPr>
              <p:spPr bwMode="auto">
                <a:xfrm>
                  <a:off x="10078074" y="1730681"/>
                  <a:ext cx="173038" cy="171450"/>
                </a:xfrm>
                <a:prstGeom prst="ellipse">
                  <a:avLst/>
                </a:pr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57" name="Freeform 54"/>
                <p:cNvSpPr/>
                <p:nvPr/>
              </p:nvSpPr>
              <p:spPr bwMode="auto">
                <a:xfrm>
                  <a:off x="10160624" y="1765606"/>
                  <a:ext cx="612775" cy="320675"/>
                </a:xfrm>
                <a:custGeom>
                  <a:avLst/>
                  <a:gdLst>
                    <a:gd name="T0" fmla="*/ 87 w 162"/>
                    <a:gd name="T1" fmla="*/ 5 h 85"/>
                    <a:gd name="T2" fmla="*/ 36 w 162"/>
                    <a:gd name="T3" fmla="*/ 24 h 85"/>
                    <a:gd name="T4" fmla="*/ 0 w 162"/>
                    <a:gd name="T5" fmla="*/ 85 h 85"/>
                    <a:gd name="T6" fmla="*/ 17 w 162"/>
                    <a:gd name="T7" fmla="*/ 85 h 85"/>
                    <a:gd name="T8" fmla="*/ 43 w 162"/>
                    <a:gd name="T9" fmla="*/ 61 h 85"/>
                    <a:gd name="T10" fmla="*/ 92 w 162"/>
                    <a:gd name="T11" fmla="*/ 61 h 85"/>
                    <a:gd name="T12" fmla="*/ 125 w 162"/>
                    <a:gd name="T13" fmla="*/ 85 h 85"/>
                    <a:gd name="T14" fmla="*/ 162 w 162"/>
                    <a:gd name="T15" fmla="*/ 85 h 85"/>
                    <a:gd name="T16" fmla="*/ 162 w 162"/>
                    <a:gd name="T17" fmla="*/ 66 h 85"/>
                    <a:gd name="T18" fmla="*/ 129 w 162"/>
                    <a:gd name="T19" fmla="*/ 61 h 85"/>
                    <a:gd name="T20" fmla="*/ 87 w 162"/>
                    <a:gd name="T21" fmla="*/ 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85">
                      <a:moveTo>
                        <a:pt x="87" y="5"/>
                      </a:moveTo>
                      <a:cubicBezTo>
                        <a:pt x="87" y="5"/>
                        <a:pt x="59" y="0"/>
                        <a:pt x="36" y="24"/>
                      </a:cubicBezTo>
                      <a:cubicBezTo>
                        <a:pt x="12" y="47"/>
                        <a:pt x="0" y="85"/>
                        <a:pt x="0" y="85"/>
                      </a:cubicBezTo>
                      <a:cubicBezTo>
                        <a:pt x="17" y="85"/>
                        <a:pt x="17" y="85"/>
                        <a:pt x="17" y="85"/>
                      </a:cubicBezTo>
                      <a:cubicBezTo>
                        <a:pt x="43" y="61"/>
                        <a:pt x="43" y="61"/>
                        <a:pt x="43" y="61"/>
                      </a:cubicBezTo>
                      <a:cubicBezTo>
                        <a:pt x="92" y="61"/>
                        <a:pt x="92" y="61"/>
                        <a:pt x="92" y="61"/>
                      </a:cubicBezTo>
                      <a:cubicBezTo>
                        <a:pt x="92" y="61"/>
                        <a:pt x="92" y="85"/>
                        <a:pt x="125" y="85"/>
                      </a:cubicBezTo>
                      <a:cubicBezTo>
                        <a:pt x="162" y="85"/>
                        <a:pt x="162" y="85"/>
                        <a:pt x="162" y="85"/>
                      </a:cubicBezTo>
                      <a:cubicBezTo>
                        <a:pt x="162" y="66"/>
                        <a:pt x="162" y="66"/>
                        <a:pt x="162" y="66"/>
                      </a:cubicBezTo>
                      <a:cubicBezTo>
                        <a:pt x="129" y="61"/>
                        <a:pt x="129" y="61"/>
                        <a:pt x="129" y="61"/>
                      </a:cubicBezTo>
                      <a:cubicBezTo>
                        <a:pt x="129" y="61"/>
                        <a:pt x="144" y="10"/>
                        <a:pt x="87" y="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131" name="Group 57"/>
              <p:cNvGrpSpPr>
                <a:grpSpLocks noChangeAspect="1"/>
              </p:cNvGrpSpPr>
              <p:nvPr/>
            </p:nvGrpSpPr>
            <p:grpSpPr bwMode="auto">
              <a:xfrm>
                <a:off x="2969844" y="710010"/>
                <a:ext cx="674688" cy="869950"/>
                <a:chOff x="2671" y="1887"/>
                <a:chExt cx="425" cy="548"/>
              </a:xfrm>
              <a:grpFill/>
            </p:grpSpPr>
            <p:sp>
              <p:nvSpPr>
                <p:cNvPr id="151" name="Freeform 58"/>
                <p:cNvSpPr/>
                <p:nvPr/>
              </p:nvSpPr>
              <p:spPr bwMode="auto">
                <a:xfrm>
                  <a:off x="2796" y="2400"/>
                  <a:ext cx="2" cy="2"/>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1"/>
                        <a:pt x="1" y="0"/>
                        <a:pt x="1" y="0"/>
                      </a:cubicBezTo>
                      <a:cubicBezTo>
                        <a:pt x="0" y="0"/>
                        <a:pt x="0" y="1"/>
                        <a:pt x="0" y="1"/>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52" name="Freeform 59"/>
                <p:cNvSpPr/>
                <p:nvPr/>
              </p:nvSpPr>
              <p:spPr bwMode="auto">
                <a:xfrm>
                  <a:off x="2964" y="2400"/>
                  <a:ext cx="2" cy="2"/>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1"/>
                        <a:pt x="0" y="0"/>
                        <a:pt x="0" y="0"/>
                      </a:cubicBezTo>
                      <a:cubicBezTo>
                        <a:pt x="0" y="0"/>
                        <a:pt x="0" y="1"/>
                        <a:pt x="0" y="1"/>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53" name="Freeform 60"/>
                <p:cNvSpPr>
                  <a:spLocks noEditPoints="1"/>
                </p:cNvSpPr>
                <p:nvPr/>
              </p:nvSpPr>
              <p:spPr bwMode="auto">
                <a:xfrm>
                  <a:off x="2671" y="1887"/>
                  <a:ext cx="425" cy="548"/>
                </a:xfrm>
                <a:custGeom>
                  <a:avLst/>
                  <a:gdLst>
                    <a:gd name="T0" fmla="*/ 155 w 177"/>
                    <a:gd name="T1" fmla="*/ 195 h 229"/>
                    <a:gd name="T2" fmla="*/ 174 w 177"/>
                    <a:gd name="T3" fmla="*/ 169 h 229"/>
                    <a:gd name="T4" fmla="*/ 173 w 177"/>
                    <a:gd name="T5" fmla="*/ 147 h 229"/>
                    <a:gd name="T6" fmla="*/ 160 w 177"/>
                    <a:gd name="T7" fmla="*/ 121 h 229"/>
                    <a:gd name="T8" fmla="*/ 147 w 177"/>
                    <a:gd name="T9" fmla="*/ 91 h 229"/>
                    <a:gd name="T10" fmla="*/ 22 w 177"/>
                    <a:gd name="T11" fmla="*/ 65 h 229"/>
                    <a:gd name="T12" fmla="*/ 12 w 177"/>
                    <a:gd name="T13" fmla="*/ 110 h 229"/>
                    <a:gd name="T14" fmla="*/ 16 w 177"/>
                    <a:gd name="T15" fmla="*/ 122 h 229"/>
                    <a:gd name="T16" fmla="*/ 0 w 177"/>
                    <a:gd name="T17" fmla="*/ 169 h 229"/>
                    <a:gd name="T18" fmla="*/ 15 w 177"/>
                    <a:gd name="T19" fmla="*/ 193 h 229"/>
                    <a:gd name="T20" fmla="*/ 20 w 177"/>
                    <a:gd name="T21" fmla="*/ 195 h 229"/>
                    <a:gd name="T22" fmla="*/ 52 w 177"/>
                    <a:gd name="T23" fmla="*/ 215 h 229"/>
                    <a:gd name="T24" fmla="*/ 55 w 177"/>
                    <a:gd name="T25" fmla="*/ 219 h 229"/>
                    <a:gd name="T26" fmla="*/ 87 w 177"/>
                    <a:gd name="T27" fmla="*/ 220 h 229"/>
                    <a:gd name="T28" fmla="*/ 120 w 177"/>
                    <a:gd name="T29" fmla="*/ 219 h 229"/>
                    <a:gd name="T30" fmla="*/ 123 w 177"/>
                    <a:gd name="T31" fmla="*/ 215 h 229"/>
                    <a:gd name="T32" fmla="*/ 148 w 177"/>
                    <a:gd name="T33" fmla="*/ 215 h 229"/>
                    <a:gd name="T34" fmla="*/ 168 w 177"/>
                    <a:gd name="T35" fmla="*/ 174 h 229"/>
                    <a:gd name="T36" fmla="*/ 158 w 177"/>
                    <a:gd name="T37" fmla="*/ 161 h 229"/>
                    <a:gd name="T38" fmla="*/ 167 w 177"/>
                    <a:gd name="T39" fmla="*/ 141 h 229"/>
                    <a:gd name="T40" fmla="*/ 151 w 177"/>
                    <a:gd name="T41" fmla="*/ 128 h 229"/>
                    <a:gd name="T42" fmla="*/ 155 w 177"/>
                    <a:gd name="T43" fmla="*/ 107 h 229"/>
                    <a:gd name="T44" fmla="*/ 140 w 177"/>
                    <a:gd name="T45" fmla="*/ 103 h 229"/>
                    <a:gd name="T46" fmla="*/ 87 w 177"/>
                    <a:gd name="T47" fmla="*/ 6 h 229"/>
                    <a:gd name="T48" fmla="*/ 29 w 177"/>
                    <a:gd name="T49" fmla="*/ 65 h 229"/>
                    <a:gd name="T50" fmla="*/ 31 w 177"/>
                    <a:gd name="T51" fmla="*/ 98 h 229"/>
                    <a:gd name="T52" fmla="*/ 21 w 177"/>
                    <a:gd name="T53" fmla="*/ 117 h 229"/>
                    <a:gd name="T54" fmla="*/ 9 w 177"/>
                    <a:gd name="T55" fmla="*/ 138 h 229"/>
                    <a:gd name="T56" fmla="*/ 18 w 177"/>
                    <a:gd name="T57" fmla="*/ 150 h 229"/>
                    <a:gd name="T58" fmla="*/ 17 w 177"/>
                    <a:gd name="T59" fmla="*/ 186 h 229"/>
                    <a:gd name="T60" fmla="*/ 7 w 177"/>
                    <a:gd name="T61" fmla="*/ 171 h 229"/>
                    <a:gd name="T62" fmla="*/ 17 w 177"/>
                    <a:gd name="T63" fmla="*/ 186 h 229"/>
                    <a:gd name="T64" fmla="*/ 27 w 177"/>
                    <a:gd name="T65" fmla="*/ 197 h 229"/>
                    <a:gd name="T66" fmla="*/ 36 w 177"/>
                    <a:gd name="T67" fmla="*/ 212 h 229"/>
                    <a:gd name="T68" fmla="*/ 61 w 177"/>
                    <a:gd name="T69" fmla="*/ 215 h 229"/>
                    <a:gd name="T70" fmla="*/ 84 w 177"/>
                    <a:gd name="T71" fmla="*/ 212 h 229"/>
                    <a:gd name="T72" fmla="*/ 106 w 177"/>
                    <a:gd name="T73" fmla="*/ 221 h 229"/>
                    <a:gd name="T74" fmla="*/ 91 w 177"/>
                    <a:gd name="T75" fmla="*/ 211 h 229"/>
                    <a:gd name="T76" fmla="*/ 114 w 177"/>
                    <a:gd name="T77" fmla="*/ 215 h 229"/>
                    <a:gd name="T78" fmla="*/ 25 w 177"/>
                    <a:gd name="T79" fmla="*/ 152 h 229"/>
                    <a:gd name="T80" fmla="*/ 40 w 177"/>
                    <a:gd name="T81" fmla="*/ 109 h 229"/>
                    <a:gd name="T82" fmla="*/ 150 w 177"/>
                    <a:gd name="T83" fmla="*/ 151 h 229"/>
                    <a:gd name="T84" fmla="*/ 144 w 177"/>
                    <a:gd name="T85" fmla="*/ 185 h 229"/>
                    <a:gd name="T86" fmla="*/ 139 w 177"/>
                    <a:gd name="T87" fmla="*/ 212 h 229"/>
                    <a:gd name="T88" fmla="*/ 146 w 177"/>
                    <a:gd name="T89" fmla="*/ 192 h 229"/>
                    <a:gd name="T90" fmla="*/ 147 w 177"/>
                    <a:gd name="T91" fmla="*/ 20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7" h="229">
                      <a:moveTo>
                        <a:pt x="152" y="210"/>
                      </a:moveTo>
                      <a:cubicBezTo>
                        <a:pt x="155" y="206"/>
                        <a:pt x="156" y="200"/>
                        <a:pt x="155" y="195"/>
                      </a:cubicBezTo>
                      <a:cubicBezTo>
                        <a:pt x="155" y="195"/>
                        <a:pt x="155" y="195"/>
                        <a:pt x="155" y="195"/>
                      </a:cubicBezTo>
                      <a:cubicBezTo>
                        <a:pt x="155" y="195"/>
                        <a:pt x="154" y="194"/>
                        <a:pt x="154" y="194"/>
                      </a:cubicBezTo>
                      <a:cubicBezTo>
                        <a:pt x="156" y="194"/>
                        <a:pt x="158" y="193"/>
                        <a:pt x="160" y="193"/>
                      </a:cubicBezTo>
                      <a:cubicBezTo>
                        <a:pt x="170" y="190"/>
                        <a:pt x="177" y="180"/>
                        <a:pt x="174" y="169"/>
                      </a:cubicBezTo>
                      <a:cubicBezTo>
                        <a:pt x="174" y="169"/>
                        <a:pt x="174" y="169"/>
                        <a:pt x="174" y="169"/>
                      </a:cubicBezTo>
                      <a:cubicBezTo>
                        <a:pt x="173" y="164"/>
                        <a:pt x="170" y="159"/>
                        <a:pt x="165" y="157"/>
                      </a:cubicBezTo>
                      <a:cubicBezTo>
                        <a:pt x="169" y="154"/>
                        <a:pt x="171" y="151"/>
                        <a:pt x="173" y="147"/>
                      </a:cubicBezTo>
                      <a:cubicBezTo>
                        <a:pt x="174" y="143"/>
                        <a:pt x="174" y="140"/>
                        <a:pt x="173" y="136"/>
                      </a:cubicBezTo>
                      <a:cubicBezTo>
                        <a:pt x="171" y="129"/>
                        <a:pt x="166" y="124"/>
                        <a:pt x="159" y="122"/>
                      </a:cubicBezTo>
                      <a:cubicBezTo>
                        <a:pt x="159" y="121"/>
                        <a:pt x="159" y="121"/>
                        <a:pt x="160" y="121"/>
                      </a:cubicBezTo>
                      <a:cubicBezTo>
                        <a:pt x="161" y="117"/>
                        <a:pt x="162" y="114"/>
                        <a:pt x="162" y="110"/>
                      </a:cubicBezTo>
                      <a:cubicBezTo>
                        <a:pt x="162" y="109"/>
                        <a:pt x="162" y="107"/>
                        <a:pt x="162" y="106"/>
                      </a:cubicBezTo>
                      <a:cubicBezTo>
                        <a:pt x="160" y="98"/>
                        <a:pt x="154" y="93"/>
                        <a:pt x="147" y="91"/>
                      </a:cubicBezTo>
                      <a:cubicBezTo>
                        <a:pt x="151" y="83"/>
                        <a:pt x="153" y="74"/>
                        <a:pt x="153" y="65"/>
                      </a:cubicBezTo>
                      <a:cubicBezTo>
                        <a:pt x="153" y="29"/>
                        <a:pt x="123" y="0"/>
                        <a:pt x="87" y="0"/>
                      </a:cubicBezTo>
                      <a:cubicBezTo>
                        <a:pt x="51" y="0"/>
                        <a:pt x="22" y="29"/>
                        <a:pt x="22" y="65"/>
                      </a:cubicBezTo>
                      <a:cubicBezTo>
                        <a:pt x="22" y="74"/>
                        <a:pt x="24" y="83"/>
                        <a:pt x="28" y="91"/>
                      </a:cubicBezTo>
                      <a:cubicBezTo>
                        <a:pt x="21" y="93"/>
                        <a:pt x="15" y="98"/>
                        <a:pt x="13" y="106"/>
                      </a:cubicBezTo>
                      <a:cubicBezTo>
                        <a:pt x="13" y="107"/>
                        <a:pt x="12" y="109"/>
                        <a:pt x="12" y="110"/>
                      </a:cubicBezTo>
                      <a:cubicBezTo>
                        <a:pt x="12" y="112"/>
                        <a:pt x="13" y="114"/>
                        <a:pt x="13" y="116"/>
                      </a:cubicBezTo>
                      <a:cubicBezTo>
                        <a:pt x="14" y="118"/>
                        <a:pt x="14" y="119"/>
                        <a:pt x="15" y="121"/>
                      </a:cubicBezTo>
                      <a:cubicBezTo>
                        <a:pt x="16" y="121"/>
                        <a:pt x="16" y="121"/>
                        <a:pt x="16" y="122"/>
                      </a:cubicBezTo>
                      <a:cubicBezTo>
                        <a:pt x="9" y="124"/>
                        <a:pt x="4" y="129"/>
                        <a:pt x="2" y="136"/>
                      </a:cubicBezTo>
                      <a:cubicBezTo>
                        <a:pt x="0" y="144"/>
                        <a:pt x="3" y="152"/>
                        <a:pt x="10" y="157"/>
                      </a:cubicBezTo>
                      <a:cubicBezTo>
                        <a:pt x="5" y="159"/>
                        <a:pt x="2" y="164"/>
                        <a:pt x="0" y="169"/>
                      </a:cubicBezTo>
                      <a:cubicBezTo>
                        <a:pt x="0" y="171"/>
                        <a:pt x="0" y="172"/>
                        <a:pt x="0" y="174"/>
                      </a:cubicBezTo>
                      <a:cubicBezTo>
                        <a:pt x="0" y="177"/>
                        <a:pt x="1" y="181"/>
                        <a:pt x="3" y="184"/>
                      </a:cubicBezTo>
                      <a:cubicBezTo>
                        <a:pt x="5" y="189"/>
                        <a:pt x="10" y="192"/>
                        <a:pt x="15" y="193"/>
                      </a:cubicBezTo>
                      <a:cubicBezTo>
                        <a:pt x="17" y="193"/>
                        <a:pt x="19" y="194"/>
                        <a:pt x="21" y="194"/>
                      </a:cubicBezTo>
                      <a:cubicBezTo>
                        <a:pt x="20" y="194"/>
                        <a:pt x="20" y="195"/>
                        <a:pt x="20" y="195"/>
                      </a:cubicBezTo>
                      <a:cubicBezTo>
                        <a:pt x="20" y="195"/>
                        <a:pt x="20" y="195"/>
                        <a:pt x="20" y="195"/>
                      </a:cubicBezTo>
                      <a:cubicBezTo>
                        <a:pt x="18" y="203"/>
                        <a:pt x="21" y="210"/>
                        <a:pt x="26" y="215"/>
                      </a:cubicBezTo>
                      <a:cubicBezTo>
                        <a:pt x="29" y="217"/>
                        <a:pt x="31" y="218"/>
                        <a:pt x="35" y="219"/>
                      </a:cubicBezTo>
                      <a:cubicBezTo>
                        <a:pt x="41" y="221"/>
                        <a:pt x="47" y="219"/>
                        <a:pt x="52" y="215"/>
                      </a:cubicBezTo>
                      <a:cubicBezTo>
                        <a:pt x="52" y="215"/>
                        <a:pt x="52" y="214"/>
                        <a:pt x="53" y="214"/>
                      </a:cubicBezTo>
                      <a:cubicBezTo>
                        <a:pt x="53" y="214"/>
                        <a:pt x="53" y="215"/>
                        <a:pt x="53" y="215"/>
                      </a:cubicBezTo>
                      <a:cubicBezTo>
                        <a:pt x="54" y="216"/>
                        <a:pt x="54" y="217"/>
                        <a:pt x="55" y="219"/>
                      </a:cubicBezTo>
                      <a:cubicBezTo>
                        <a:pt x="58" y="223"/>
                        <a:pt x="62" y="226"/>
                        <a:pt x="67" y="228"/>
                      </a:cubicBezTo>
                      <a:cubicBezTo>
                        <a:pt x="72" y="229"/>
                        <a:pt x="77" y="228"/>
                        <a:pt x="82" y="225"/>
                      </a:cubicBezTo>
                      <a:cubicBezTo>
                        <a:pt x="84" y="224"/>
                        <a:pt x="86" y="222"/>
                        <a:pt x="87" y="220"/>
                      </a:cubicBezTo>
                      <a:cubicBezTo>
                        <a:pt x="89" y="222"/>
                        <a:pt x="91" y="224"/>
                        <a:pt x="93" y="225"/>
                      </a:cubicBezTo>
                      <a:cubicBezTo>
                        <a:pt x="97" y="228"/>
                        <a:pt x="103" y="229"/>
                        <a:pt x="108" y="228"/>
                      </a:cubicBezTo>
                      <a:cubicBezTo>
                        <a:pt x="113" y="226"/>
                        <a:pt x="117" y="223"/>
                        <a:pt x="120" y="219"/>
                      </a:cubicBezTo>
                      <a:cubicBezTo>
                        <a:pt x="121" y="217"/>
                        <a:pt x="121" y="216"/>
                        <a:pt x="122" y="215"/>
                      </a:cubicBezTo>
                      <a:cubicBezTo>
                        <a:pt x="122" y="215"/>
                        <a:pt x="122" y="214"/>
                        <a:pt x="122" y="214"/>
                      </a:cubicBezTo>
                      <a:cubicBezTo>
                        <a:pt x="122" y="214"/>
                        <a:pt x="123" y="215"/>
                        <a:pt x="123" y="215"/>
                      </a:cubicBezTo>
                      <a:cubicBezTo>
                        <a:pt x="124" y="216"/>
                        <a:pt x="125" y="216"/>
                        <a:pt x="125" y="217"/>
                      </a:cubicBezTo>
                      <a:cubicBezTo>
                        <a:pt x="130" y="219"/>
                        <a:pt x="135" y="220"/>
                        <a:pt x="140" y="219"/>
                      </a:cubicBezTo>
                      <a:cubicBezTo>
                        <a:pt x="143" y="218"/>
                        <a:pt x="146" y="217"/>
                        <a:pt x="148" y="215"/>
                      </a:cubicBezTo>
                      <a:cubicBezTo>
                        <a:pt x="150" y="214"/>
                        <a:pt x="151" y="212"/>
                        <a:pt x="152" y="210"/>
                      </a:cubicBezTo>
                      <a:close/>
                      <a:moveTo>
                        <a:pt x="168" y="171"/>
                      </a:moveTo>
                      <a:cubicBezTo>
                        <a:pt x="168" y="172"/>
                        <a:pt x="168" y="173"/>
                        <a:pt x="168" y="174"/>
                      </a:cubicBezTo>
                      <a:cubicBezTo>
                        <a:pt x="168" y="180"/>
                        <a:pt x="164" y="185"/>
                        <a:pt x="158" y="186"/>
                      </a:cubicBezTo>
                      <a:cubicBezTo>
                        <a:pt x="156" y="187"/>
                        <a:pt x="153" y="187"/>
                        <a:pt x="151" y="186"/>
                      </a:cubicBezTo>
                      <a:cubicBezTo>
                        <a:pt x="157" y="177"/>
                        <a:pt x="158" y="168"/>
                        <a:pt x="158" y="161"/>
                      </a:cubicBezTo>
                      <a:cubicBezTo>
                        <a:pt x="163" y="163"/>
                        <a:pt x="166" y="166"/>
                        <a:pt x="168" y="171"/>
                      </a:cubicBezTo>
                      <a:close/>
                      <a:moveTo>
                        <a:pt x="166" y="138"/>
                      </a:moveTo>
                      <a:cubicBezTo>
                        <a:pt x="166" y="139"/>
                        <a:pt x="167" y="140"/>
                        <a:pt x="167" y="141"/>
                      </a:cubicBezTo>
                      <a:cubicBezTo>
                        <a:pt x="167" y="146"/>
                        <a:pt x="163" y="151"/>
                        <a:pt x="157" y="153"/>
                      </a:cubicBezTo>
                      <a:cubicBezTo>
                        <a:pt x="157" y="151"/>
                        <a:pt x="157" y="150"/>
                        <a:pt x="157" y="150"/>
                      </a:cubicBezTo>
                      <a:cubicBezTo>
                        <a:pt x="155" y="142"/>
                        <a:pt x="153" y="135"/>
                        <a:pt x="151" y="128"/>
                      </a:cubicBezTo>
                      <a:cubicBezTo>
                        <a:pt x="158" y="127"/>
                        <a:pt x="165" y="131"/>
                        <a:pt x="166" y="138"/>
                      </a:cubicBezTo>
                      <a:close/>
                      <a:moveTo>
                        <a:pt x="155" y="107"/>
                      </a:moveTo>
                      <a:cubicBezTo>
                        <a:pt x="155" y="107"/>
                        <a:pt x="155" y="107"/>
                        <a:pt x="155" y="107"/>
                      </a:cubicBezTo>
                      <a:cubicBezTo>
                        <a:pt x="156" y="111"/>
                        <a:pt x="155" y="114"/>
                        <a:pt x="154" y="117"/>
                      </a:cubicBezTo>
                      <a:cubicBezTo>
                        <a:pt x="152" y="119"/>
                        <a:pt x="151" y="121"/>
                        <a:pt x="148" y="122"/>
                      </a:cubicBezTo>
                      <a:cubicBezTo>
                        <a:pt x="146" y="115"/>
                        <a:pt x="143" y="109"/>
                        <a:pt x="140" y="103"/>
                      </a:cubicBezTo>
                      <a:cubicBezTo>
                        <a:pt x="141" y="101"/>
                        <a:pt x="143" y="100"/>
                        <a:pt x="144" y="98"/>
                      </a:cubicBezTo>
                      <a:cubicBezTo>
                        <a:pt x="149" y="98"/>
                        <a:pt x="154" y="102"/>
                        <a:pt x="155" y="107"/>
                      </a:cubicBezTo>
                      <a:close/>
                      <a:moveTo>
                        <a:pt x="87" y="6"/>
                      </a:moveTo>
                      <a:cubicBezTo>
                        <a:pt x="120" y="6"/>
                        <a:pt x="146" y="33"/>
                        <a:pt x="146" y="65"/>
                      </a:cubicBezTo>
                      <a:cubicBezTo>
                        <a:pt x="146" y="97"/>
                        <a:pt x="120" y="123"/>
                        <a:pt x="87" y="123"/>
                      </a:cubicBezTo>
                      <a:cubicBezTo>
                        <a:pt x="55" y="123"/>
                        <a:pt x="29" y="97"/>
                        <a:pt x="29" y="65"/>
                      </a:cubicBezTo>
                      <a:cubicBezTo>
                        <a:pt x="29" y="33"/>
                        <a:pt x="55" y="6"/>
                        <a:pt x="87" y="6"/>
                      </a:cubicBezTo>
                      <a:close/>
                      <a:moveTo>
                        <a:pt x="20" y="107"/>
                      </a:moveTo>
                      <a:cubicBezTo>
                        <a:pt x="21" y="102"/>
                        <a:pt x="26" y="98"/>
                        <a:pt x="31" y="98"/>
                      </a:cubicBezTo>
                      <a:cubicBezTo>
                        <a:pt x="32" y="100"/>
                        <a:pt x="33" y="101"/>
                        <a:pt x="35" y="103"/>
                      </a:cubicBezTo>
                      <a:cubicBezTo>
                        <a:pt x="32" y="109"/>
                        <a:pt x="29" y="115"/>
                        <a:pt x="26" y="122"/>
                      </a:cubicBezTo>
                      <a:cubicBezTo>
                        <a:pt x="24" y="121"/>
                        <a:pt x="22" y="119"/>
                        <a:pt x="21" y="117"/>
                      </a:cubicBezTo>
                      <a:cubicBezTo>
                        <a:pt x="19" y="114"/>
                        <a:pt x="19" y="111"/>
                        <a:pt x="20" y="107"/>
                      </a:cubicBezTo>
                      <a:close/>
                      <a:moveTo>
                        <a:pt x="8" y="141"/>
                      </a:moveTo>
                      <a:cubicBezTo>
                        <a:pt x="8" y="140"/>
                        <a:pt x="8" y="139"/>
                        <a:pt x="9" y="138"/>
                      </a:cubicBezTo>
                      <a:cubicBezTo>
                        <a:pt x="10" y="131"/>
                        <a:pt x="17" y="127"/>
                        <a:pt x="24" y="128"/>
                      </a:cubicBezTo>
                      <a:cubicBezTo>
                        <a:pt x="24" y="128"/>
                        <a:pt x="24" y="128"/>
                        <a:pt x="24" y="128"/>
                      </a:cubicBezTo>
                      <a:cubicBezTo>
                        <a:pt x="22" y="135"/>
                        <a:pt x="20" y="142"/>
                        <a:pt x="18" y="150"/>
                      </a:cubicBezTo>
                      <a:cubicBezTo>
                        <a:pt x="18" y="150"/>
                        <a:pt x="18" y="151"/>
                        <a:pt x="17" y="153"/>
                      </a:cubicBezTo>
                      <a:cubicBezTo>
                        <a:pt x="12" y="151"/>
                        <a:pt x="8" y="146"/>
                        <a:pt x="8" y="141"/>
                      </a:cubicBezTo>
                      <a:close/>
                      <a:moveTo>
                        <a:pt x="17" y="186"/>
                      </a:moveTo>
                      <a:cubicBezTo>
                        <a:pt x="13" y="185"/>
                        <a:pt x="10" y="183"/>
                        <a:pt x="9" y="181"/>
                      </a:cubicBezTo>
                      <a:cubicBezTo>
                        <a:pt x="7" y="178"/>
                        <a:pt x="6" y="174"/>
                        <a:pt x="7" y="171"/>
                      </a:cubicBezTo>
                      <a:cubicBezTo>
                        <a:pt x="7" y="171"/>
                        <a:pt x="7" y="171"/>
                        <a:pt x="7" y="171"/>
                      </a:cubicBezTo>
                      <a:cubicBezTo>
                        <a:pt x="8" y="166"/>
                        <a:pt x="12" y="163"/>
                        <a:pt x="17" y="161"/>
                      </a:cubicBezTo>
                      <a:cubicBezTo>
                        <a:pt x="17" y="168"/>
                        <a:pt x="18" y="177"/>
                        <a:pt x="24" y="186"/>
                      </a:cubicBezTo>
                      <a:cubicBezTo>
                        <a:pt x="21" y="187"/>
                        <a:pt x="19" y="187"/>
                        <a:pt x="17" y="186"/>
                      </a:cubicBezTo>
                      <a:close/>
                      <a:moveTo>
                        <a:pt x="36" y="212"/>
                      </a:moveTo>
                      <a:cubicBezTo>
                        <a:pt x="30" y="211"/>
                        <a:pt x="26" y="206"/>
                        <a:pt x="26" y="200"/>
                      </a:cubicBezTo>
                      <a:cubicBezTo>
                        <a:pt x="26" y="199"/>
                        <a:pt x="27" y="198"/>
                        <a:pt x="27" y="197"/>
                      </a:cubicBezTo>
                      <a:cubicBezTo>
                        <a:pt x="27" y="195"/>
                        <a:pt x="28" y="194"/>
                        <a:pt x="29" y="192"/>
                      </a:cubicBezTo>
                      <a:cubicBezTo>
                        <a:pt x="34" y="198"/>
                        <a:pt x="42" y="203"/>
                        <a:pt x="50" y="206"/>
                      </a:cubicBezTo>
                      <a:cubicBezTo>
                        <a:pt x="48" y="211"/>
                        <a:pt x="42" y="214"/>
                        <a:pt x="36" y="212"/>
                      </a:cubicBezTo>
                      <a:close/>
                      <a:moveTo>
                        <a:pt x="78" y="219"/>
                      </a:moveTo>
                      <a:cubicBezTo>
                        <a:pt x="75" y="221"/>
                        <a:pt x="72" y="222"/>
                        <a:pt x="69" y="221"/>
                      </a:cubicBezTo>
                      <a:cubicBezTo>
                        <a:pt x="65" y="220"/>
                        <a:pt x="63" y="218"/>
                        <a:pt x="61" y="215"/>
                      </a:cubicBezTo>
                      <a:cubicBezTo>
                        <a:pt x="60" y="213"/>
                        <a:pt x="59" y="211"/>
                        <a:pt x="59" y="208"/>
                      </a:cubicBezTo>
                      <a:cubicBezTo>
                        <a:pt x="66" y="210"/>
                        <a:pt x="75" y="211"/>
                        <a:pt x="84" y="211"/>
                      </a:cubicBezTo>
                      <a:cubicBezTo>
                        <a:pt x="84" y="211"/>
                        <a:pt x="84" y="212"/>
                        <a:pt x="84" y="212"/>
                      </a:cubicBezTo>
                      <a:cubicBezTo>
                        <a:pt x="83" y="215"/>
                        <a:pt x="81" y="218"/>
                        <a:pt x="78" y="219"/>
                      </a:cubicBezTo>
                      <a:close/>
                      <a:moveTo>
                        <a:pt x="114" y="215"/>
                      </a:moveTo>
                      <a:cubicBezTo>
                        <a:pt x="112" y="218"/>
                        <a:pt x="109" y="220"/>
                        <a:pt x="106" y="221"/>
                      </a:cubicBezTo>
                      <a:cubicBezTo>
                        <a:pt x="103" y="222"/>
                        <a:pt x="99" y="221"/>
                        <a:pt x="97" y="219"/>
                      </a:cubicBezTo>
                      <a:cubicBezTo>
                        <a:pt x="94" y="218"/>
                        <a:pt x="92" y="215"/>
                        <a:pt x="91" y="211"/>
                      </a:cubicBezTo>
                      <a:cubicBezTo>
                        <a:pt x="91" y="211"/>
                        <a:pt x="91" y="211"/>
                        <a:pt x="91" y="211"/>
                      </a:cubicBezTo>
                      <a:cubicBezTo>
                        <a:pt x="100" y="211"/>
                        <a:pt x="108" y="210"/>
                        <a:pt x="116" y="208"/>
                      </a:cubicBezTo>
                      <a:cubicBezTo>
                        <a:pt x="116" y="208"/>
                        <a:pt x="116" y="208"/>
                        <a:pt x="116" y="208"/>
                      </a:cubicBezTo>
                      <a:cubicBezTo>
                        <a:pt x="116" y="211"/>
                        <a:pt x="115" y="213"/>
                        <a:pt x="114" y="215"/>
                      </a:cubicBezTo>
                      <a:close/>
                      <a:moveTo>
                        <a:pt x="87" y="204"/>
                      </a:moveTo>
                      <a:cubicBezTo>
                        <a:pt x="60" y="204"/>
                        <a:pt x="41" y="198"/>
                        <a:pt x="31" y="185"/>
                      </a:cubicBezTo>
                      <a:cubicBezTo>
                        <a:pt x="20" y="170"/>
                        <a:pt x="25" y="152"/>
                        <a:pt x="25" y="152"/>
                      </a:cubicBezTo>
                      <a:cubicBezTo>
                        <a:pt x="25" y="151"/>
                        <a:pt x="25" y="151"/>
                        <a:pt x="25" y="151"/>
                      </a:cubicBezTo>
                      <a:cubicBezTo>
                        <a:pt x="25" y="151"/>
                        <a:pt x="25" y="151"/>
                        <a:pt x="25" y="151"/>
                      </a:cubicBezTo>
                      <a:cubicBezTo>
                        <a:pt x="28" y="135"/>
                        <a:pt x="34" y="120"/>
                        <a:pt x="40" y="109"/>
                      </a:cubicBezTo>
                      <a:cubicBezTo>
                        <a:pt x="52" y="122"/>
                        <a:pt x="69" y="130"/>
                        <a:pt x="87" y="130"/>
                      </a:cubicBezTo>
                      <a:cubicBezTo>
                        <a:pt x="106" y="130"/>
                        <a:pt x="123" y="122"/>
                        <a:pt x="135" y="109"/>
                      </a:cubicBezTo>
                      <a:cubicBezTo>
                        <a:pt x="141" y="120"/>
                        <a:pt x="146" y="135"/>
                        <a:pt x="150" y="151"/>
                      </a:cubicBezTo>
                      <a:cubicBezTo>
                        <a:pt x="150" y="151"/>
                        <a:pt x="150" y="151"/>
                        <a:pt x="150" y="151"/>
                      </a:cubicBezTo>
                      <a:cubicBezTo>
                        <a:pt x="150" y="152"/>
                        <a:pt x="150" y="152"/>
                        <a:pt x="150" y="152"/>
                      </a:cubicBezTo>
                      <a:cubicBezTo>
                        <a:pt x="150" y="152"/>
                        <a:pt x="155" y="170"/>
                        <a:pt x="144" y="185"/>
                      </a:cubicBezTo>
                      <a:cubicBezTo>
                        <a:pt x="134" y="198"/>
                        <a:pt x="115" y="204"/>
                        <a:pt x="87" y="204"/>
                      </a:cubicBezTo>
                      <a:close/>
                      <a:moveTo>
                        <a:pt x="147" y="207"/>
                      </a:moveTo>
                      <a:cubicBezTo>
                        <a:pt x="145" y="209"/>
                        <a:pt x="142" y="211"/>
                        <a:pt x="139" y="212"/>
                      </a:cubicBezTo>
                      <a:cubicBezTo>
                        <a:pt x="135" y="213"/>
                        <a:pt x="132" y="213"/>
                        <a:pt x="129" y="211"/>
                      </a:cubicBezTo>
                      <a:cubicBezTo>
                        <a:pt x="127" y="210"/>
                        <a:pt x="125" y="208"/>
                        <a:pt x="124" y="206"/>
                      </a:cubicBezTo>
                      <a:cubicBezTo>
                        <a:pt x="133" y="203"/>
                        <a:pt x="141" y="198"/>
                        <a:pt x="146" y="192"/>
                      </a:cubicBezTo>
                      <a:cubicBezTo>
                        <a:pt x="147" y="194"/>
                        <a:pt x="148" y="195"/>
                        <a:pt x="148" y="197"/>
                      </a:cubicBezTo>
                      <a:cubicBezTo>
                        <a:pt x="148" y="198"/>
                        <a:pt x="148" y="199"/>
                        <a:pt x="148" y="200"/>
                      </a:cubicBezTo>
                      <a:cubicBezTo>
                        <a:pt x="148" y="202"/>
                        <a:pt x="148" y="205"/>
                        <a:pt x="147" y="207"/>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54" name="Freeform 61"/>
                <p:cNvSpPr/>
                <p:nvPr/>
              </p:nvSpPr>
              <p:spPr bwMode="auto">
                <a:xfrm>
                  <a:off x="2719" y="2148"/>
                  <a:ext cx="324" cy="228"/>
                </a:xfrm>
                <a:custGeom>
                  <a:avLst/>
                  <a:gdLst>
                    <a:gd name="T0" fmla="*/ 124 w 135"/>
                    <a:gd name="T1" fmla="*/ 76 h 95"/>
                    <a:gd name="T2" fmla="*/ 130 w 135"/>
                    <a:gd name="T3" fmla="*/ 43 h 95"/>
                    <a:gd name="T4" fmla="*/ 130 w 135"/>
                    <a:gd name="T5" fmla="*/ 42 h 95"/>
                    <a:gd name="T6" fmla="*/ 130 w 135"/>
                    <a:gd name="T7" fmla="*/ 42 h 95"/>
                    <a:gd name="T8" fmla="*/ 115 w 135"/>
                    <a:gd name="T9" fmla="*/ 0 h 95"/>
                    <a:gd name="T10" fmla="*/ 67 w 135"/>
                    <a:gd name="T11" fmla="*/ 21 h 95"/>
                    <a:gd name="T12" fmla="*/ 20 w 135"/>
                    <a:gd name="T13" fmla="*/ 0 h 95"/>
                    <a:gd name="T14" fmla="*/ 5 w 135"/>
                    <a:gd name="T15" fmla="*/ 42 h 95"/>
                    <a:gd name="T16" fmla="*/ 5 w 135"/>
                    <a:gd name="T17" fmla="*/ 42 h 95"/>
                    <a:gd name="T18" fmla="*/ 5 w 135"/>
                    <a:gd name="T19" fmla="*/ 43 h 95"/>
                    <a:gd name="T20" fmla="*/ 11 w 135"/>
                    <a:gd name="T21" fmla="*/ 76 h 95"/>
                    <a:gd name="T22" fmla="*/ 67 w 135"/>
                    <a:gd name="T23" fmla="*/ 95 h 95"/>
                    <a:gd name="T24" fmla="*/ 124 w 135"/>
                    <a:gd name="T25" fmla="*/ 7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95">
                      <a:moveTo>
                        <a:pt x="124" y="76"/>
                      </a:moveTo>
                      <a:cubicBezTo>
                        <a:pt x="135" y="61"/>
                        <a:pt x="130" y="43"/>
                        <a:pt x="130" y="43"/>
                      </a:cubicBezTo>
                      <a:cubicBezTo>
                        <a:pt x="130" y="42"/>
                        <a:pt x="130" y="42"/>
                        <a:pt x="130" y="42"/>
                      </a:cubicBezTo>
                      <a:cubicBezTo>
                        <a:pt x="130" y="42"/>
                        <a:pt x="130" y="42"/>
                        <a:pt x="130" y="42"/>
                      </a:cubicBezTo>
                      <a:cubicBezTo>
                        <a:pt x="126" y="26"/>
                        <a:pt x="121" y="11"/>
                        <a:pt x="115" y="0"/>
                      </a:cubicBezTo>
                      <a:cubicBezTo>
                        <a:pt x="103" y="13"/>
                        <a:pt x="86" y="21"/>
                        <a:pt x="67" y="21"/>
                      </a:cubicBezTo>
                      <a:cubicBezTo>
                        <a:pt x="49" y="21"/>
                        <a:pt x="32" y="13"/>
                        <a:pt x="20" y="0"/>
                      </a:cubicBezTo>
                      <a:cubicBezTo>
                        <a:pt x="14" y="11"/>
                        <a:pt x="8" y="26"/>
                        <a:pt x="5" y="42"/>
                      </a:cubicBezTo>
                      <a:cubicBezTo>
                        <a:pt x="5" y="42"/>
                        <a:pt x="5" y="42"/>
                        <a:pt x="5" y="42"/>
                      </a:cubicBezTo>
                      <a:cubicBezTo>
                        <a:pt x="5" y="43"/>
                        <a:pt x="5" y="43"/>
                        <a:pt x="5" y="43"/>
                      </a:cubicBezTo>
                      <a:cubicBezTo>
                        <a:pt x="5" y="43"/>
                        <a:pt x="0" y="61"/>
                        <a:pt x="11" y="76"/>
                      </a:cubicBezTo>
                      <a:cubicBezTo>
                        <a:pt x="21" y="89"/>
                        <a:pt x="40" y="95"/>
                        <a:pt x="67" y="95"/>
                      </a:cubicBezTo>
                      <a:cubicBezTo>
                        <a:pt x="95" y="95"/>
                        <a:pt x="114" y="89"/>
                        <a:pt x="124" y="76"/>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55" name="Oval 62"/>
                <p:cNvSpPr>
                  <a:spLocks noChangeArrowheads="1"/>
                </p:cNvSpPr>
                <p:nvPr/>
              </p:nvSpPr>
              <p:spPr bwMode="auto">
                <a:xfrm>
                  <a:off x="2741" y="1901"/>
                  <a:ext cx="281" cy="281"/>
                </a:xfrm>
                <a:prstGeom prst="ellipse">
                  <a:avLst/>
                </a:pr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132" name="Group 4"/>
              <p:cNvGrpSpPr>
                <a:grpSpLocks noChangeAspect="1"/>
              </p:cNvGrpSpPr>
              <p:nvPr/>
            </p:nvGrpSpPr>
            <p:grpSpPr bwMode="auto">
              <a:xfrm rot="20384769">
                <a:off x="8480084" y="4091834"/>
                <a:ext cx="542756" cy="1014721"/>
                <a:chOff x="2490" y="1429"/>
                <a:chExt cx="782" cy="1462"/>
              </a:xfrm>
              <a:grpFill/>
            </p:grpSpPr>
            <p:sp>
              <p:nvSpPr>
                <p:cNvPr id="149" name="Freeform 5"/>
                <p:cNvSpPr/>
                <p:nvPr/>
              </p:nvSpPr>
              <p:spPr bwMode="auto">
                <a:xfrm>
                  <a:off x="2652" y="1429"/>
                  <a:ext cx="453" cy="646"/>
                </a:xfrm>
                <a:custGeom>
                  <a:avLst/>
                  <a:gdLst>
                    <a:gd name="T0" fmla="*/ 176 w 190"/>
                    <a:gd name="T1" fmla="*/ 101 h 272"/>
                    <a:gd name="T2" fmla="*/ 178 w 190"/>
                    <a:gd name="T3" fmla="*/ 82 h 272"/>
                    <a:gd name="T4" fmla="*/ 96 w 190"/>
                    <a:gd name="T5" fmla="*/ 0 h 272"/>
                    <a:gd name="T6" fmla="*/ 14 w 190"/>
                    <a:gd name="T7" fmla="*/ 82 h 272"/>
                    <a:gd name="T8" fmla="*/ 17 w 190"/>
                    <a:gd name="T9" fmla="*/ 103 h 272"/>
                    <a:gd name="T10" fmla="*/ 0 w 190"/>
                    <a:gd name="T11" fmla="*/ 272 h 272"/>
                    <a:gd name="T12" fmla="*/ 190 w 190"/>
                    <a:gd name="T13" fmla="*/ 272 h 272"/>
                    <a:gd name="T14" fmla="*/ 176 w 190"/>
                    <a:gd name="T15" fmla="*/ 101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72">
                      <a:moveTo>
                        <a:pt x="176" y="101"/>
                      </a:moveTo>
                      <a:cubicBezTo>
                        <a:pt x="177" y="95"/>
                        <a:pt x="178" y="89"/>
                        <a:pt x="178" y="82"/>
                      </a:cubicBezTo>
                      <a:cubicBezTo>
                        <a:pt x="178" y="37"/>
                        <a:pt x="141" y="0"/>
                        <a:pt x="96" y="0"/>
                      </a:cubicBezTo>
                      <a:cubicBezTo>
                        <a:pt x="51" y="0"/>
                        <a:pt x="14" y="37"/>
                        <a:pt x="14" y="82"/>
                      </a:cubicBezTo>
                      <a:cubicBezTo>
                        <a:pt x="14" y="89"/>
                        <a:pt x="15" y="96"/>
                        <a:pt x="17" y="103"/>
                      </a:cubicBezTo>
                      <a:cubicBezTo>
                        <a:pt x="18" y="135"/>
                        <a:pt x="66" y="224"/>
                        <a:pt x="0" y="272"/>
                      </a:cubicBezTo>
                      <a:cubicBezTo>
                        <a:pt x="190" y="272"/>
                        <a:pt x="190" y="272"/>
                        <a:pt x="190" y="272"/>
                      </a:cubicBezTo>
                      <a:cubicBezTo>
                        <a:pt x="118" y="227"/>
                        <a:pt x="174" y="133"/>
                        <a:pt x="176" y="101"/>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50" name="Freeform 6"/>
                <p:cNvSpPr>
                  <a:spLocks noEditPoints="1"/>
                </p:cNvSpPr>
                <p:nvPr/>
              </p:nvSpPr>
              <p:spPr bwMode="auto">
                <a:xfrm>
                  <a:off x="2490" y="2075"/>
                  <a:ext cx="782" cy="816"/>
                </a:xfrm>
                <a:custGeom>
                  <a:avLst/>
                  <a:gdLst>
                    <a:gd name="T0" fmla="*/ 246 w 328"/>
                    <a:gd name="T1" fmla="*/ 38 h 344"/>
                    <a:gd name="T2" fmla="*/ 301 w 328"/>
                    <a:gd name="T3" fmla="*/ 38 h 344"/>
                    <a:gd name="T4" fmla="*/ 320 w 328"/>
                    <a:gd name="T5" fmla="*/ 19 h 344"/>
                    <a:gd name="T6" fmla="*/ 301 w 328"/>
                    <a:gd name="T7" fmla="*/ 0 h 344"/>
                    <a:gd name="T8" fmla="*/ 258 w 328"/>
                    <a:gd name="T9" fmla="*/ 0 h 344"/>
                    <a:gd name="T10" fmla="*/ 68 w 328"/>
                    <a:gd name="T11" fmla="*/ 0 h 344"/>
                    <a:gd name="T12" fmla="*/ 23 w 328"/>
                    <a:gd name="T13" fmla="*/ 0 h 344"/>
                    <a:gd name="T14" fmla="*/ 4 w 328"/>
                    <a:gd name="T15" fmla="*/ 19 h 344"/>
                    <a:gd name="T16" fmla="*/ 23 w 328"/>
                    <a:gd name="T17" fmla="*/ 38 h 344"/>
                    <a:gd name="T18" fmla="*/ 82 w 328"/>
                    <a:gd name="T19" fmla="*/ 38 h 344"/>
                    <a:gd name="T20" fmla="*/ 0 w 328"/>
                    <a:gd name="T21" fmla="*/ 180 h 344"/>
                    <a:gd name="T22" fmla="*/ 164 w 328"/>
                    <a:gd name="T23" fmla="*/ 344 h 344"/>
                    <a:gd name="T24" fmla="*/ 328 w 328"/>
                    <a:gd name="T25" fmla="*/ 180 h 344"/>
                    <a:gd name="T26" fmla="*/ 246 w 328"/>
                    <a:gd name="T27" fmla="*/ 38 h 344"/>
                    <a:gd name="T28" fmla="*/ 164 w 328"/>
                    <a:gd name="T29" fmla="*/ 305 h 344"/>
                    <a:gd name="T30" fmla="*/ 39 w 328"/>
                    <a:gd name="T31" fmla="*/ 180 h 344"/>
                    <a:gd name="T32" fmla="*/ 164 w 328"/>
                    <a:gd name="T33" fmla="*/ 55 h 344"/>
                    <a:gd name="T34" fmla="*/ 289 w 328"/>
                    <a:gd name="T35" fmla="*/ 180 h 344"/>
                    <a:gd name="T36" fmla="*/ 164 w 328"/>
                    <a:gd name="T37" fmla="*/ 30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8" h="344">
                      <a:moveTo>
                        <a:pt x="246" y="38"/>
                      </a:moveTo>
                      <a:cubicBezTo>
                        <a:pt x="301" y="38"/>
                        <a:pt x="301" y="38"/>
                        <a:pt x="301" y="38"/>
                      </a:cubicBezTo>
                      <a:cubicBezTo>
                        <a:pt x="312" y="38"/>
                        <a:pt x="320" y="29"/>
                        <a:pt x="320" y="19"/>
                      </a:cubicBezTo>
                      <a:cubicBezTo>
                        <a:pt x="320" y="9"/>
                        <a:pt x="312" y="0"/>
                        <a:pt x="301" y="0"/>
                      </a:cubicBezTo>
                      <a:cubicBezTo>
                        <a:pt x="258" y="0"/>
                        <a:pt x="258" y="0"/>
                        <a:pt x="258" y="0"/>
                      </a:cubicBezTo>
                      <a:cubicBezTo>
                        <a:pt x="68" y="0"/>
                        <a:pt x="68" y="0"/>
                        <a:pt x="68" y="0"/>
                      </a:cubicBezTo>
                      <a:cubicBezTo>
                        <a:pt x="23" y="0"/>
                        <a:pt x="23" y="0"/>
                        <a:pt x="23" y="0"/>
                      </a:cubicBezTo>
                      <a:cubicBezTo>
                        <a:pt x="13" y="0"/>
                        <a:pt x="4" y="9"/>
                        <a:pt x="4" y="19"/>
                      </a:cubicBezTo>
                      <a:cubicBezTo>
                        <a:pt x="4" y="29"/>
                        <a:pt x="13" y="38"/>
                        <a:pt x="23" y="38"/>
                      </a:cubicBezTo>
                      <a:cubicBezTo>
                        <a:pt x="82" y="38"/>
                        <a:pt x="82" y="38"/>
                        <a:pt x="82" y="38"/>
                      </a:cubicBezTo>
                      <a:cubicBezTo>
                        <a:pt x="33" y="66"/>
                        <a:pt x="0" y="119"/>
                        <a:pt x="0" y="180"/>
                      </a:cubicBezTo>
                      <a:cubicBezTo>
                        <a:pt x="0" y="271"/>
                        <a:pt x="74" y="344"/>
                        <a:pt x="164" y="344"/>
                      </a:cubicBezTo>
                      <a:cubicBezTo>
                        <a:pt x="255" y="344"/>
                        <a:pt x="328" y="271"/>
                        <a:pt x="328" y="180"/>
                      </a:cubicBezTo>
                      <a:cubicBezTo>
                        <a:pt x="328" y="119"/>
                        <a:pt x="295" y="66"/>
                        <a:pt x="246" y="38"/>
                      </a:cubicBezTo>
                      <a:close/>
                      <a:moveTo>
                        <a:pt x="164" y="305"/>
                      </a:moveTo>
                      <a:cubicBezTo>
                        <a:pt x="95" y="305"/>
                        <a:pt x="39" y="249"/>
                        <a:pt x="39" y="180"/>
                      </a:cubicBezTo>
                      <a:cubicBezTo>
                        <a:pt x="39" y="111"/>
                        <a:pt x="95" y="55"/>
                        <a:pt x="164" y="55"/>
                      </a:cubicBezTo>
                      <a:cubicBezTo>
                        <a:pt x="233" y="55"/>
                        <a:pt x="289" y="111"/>
                        <a:pt x="289" y="180"/>
                      </a:cubicBezTo>
                      <a:cubicBezTo>
                        <a:pt x="289" y="249"/>
                        <a:pt x="233" y="305"/>
                        <a:pt x="164" y="30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133" name="Group 65"/>
              <p:cNvGrpSpPr>
                <a:grpSpLocks noChangeAspect="1"/>
              </p:cNvGrpSpPr>
              <p:nvPr/>
            </p:nvGrpSpPr>
            <p:grpSpPr bwMode="auto">
              <a:xfrm>
                <a:off x="201111" y="5404343"/>
                <a:ext cx="1426491" cy="1396255"/>
                <a:chOff x="2208" y="1508"/>
                <a:chExt cx="1321" cy="1293"/>
              </a:xfrm>
              <a:grpFill/>
            </p:grpSpPr>
            <p:sp>
              <p:nvSpPr>
                <p:cNvPr id="147" name="Freeform 66"/>
                <p:cNvSpPr>
                  <a:spLocks noEditPoints="1"/>
                </p:cNvSpPr>
                <p:nvPr/>
              </p:nvSpPr>
              <p:spPr bwMode="auto">
                <a:xfrm>
                  <a:off x="2949" y="1807"/>
                  <a:ext cx="580" cy="823"/>
                </a:xfrm>
                <a:custGeom>
                  <a:avLst/>
                  <a:gdLst>
                    <a:gd name="T0" fmla="*/ 227 w 244"/>
                    <a:gd name="T1" fmla="*/ 217 h 346"/>
                    <a:gd name="T2" fmla="*/ 180 w 244"/>
                    <a:gd name="T3" fmla="*/ 125 h 346"/>
                    <a:gd name="T4" fmla="*/ 193 w 244"/>
                    <a:gd name="T5" fmla="*/ 83 h 346"/>
                    <a:gd name="T6" fmla="*/ 193 w 244"/>
                    <a:gd name="T7" fmla="*/ 77 h 346"/>
                    <a:gd name="T8" fmla="*/ 200 w 244"/>
                    <a:gd name="T9" fmla="*/ 7 h 346"/>
                    <a:gd name="T10" fmla="*/ 154 w 244"/>
                    <a:gd name="T11" fmla="*/ 19 h 346"/>
                    <a:gd name="T12" fmla="*/ 122 w 244"/>
                    <a:gd name="T13" fmla="*/ 12 h 346"/>
                    <a:gd name="T14" fmla="*/ 90 w 244"/>
                    <a:gd name="T15" fmla="*/ 19 h 346"/>
                    <a:gd name="T16" fmla="*/ 45 w 244"/>
                    <a:gd name="T17" fmla="*/ 7 h 346"/>
                    <a:gd name="T18" fmla="*/ 51 w 244"/>
                    <a:gd name="T19" fmla="*/ 77 h 346"/>
                    <a:gd name="T20" fmla="*/ 51 w 244"/>
                    <a:gd name="T21" fmla="*/ 83 h 346"/>
                    <a:gd name="T22" fmla="*/ 54 w 244"/>
                    <a:gd name="T23" fmla="*/ 105 h 346"/>
                    <a:gd name="T24" fmla="*/ 99 w 244"/>
                    <a:gd name="T25" fmla="*/ 172 h 346"/>
                    <a:gd name="T26" fmla="*/ 103 w 244"/>
                    <a:gd name="T27" fmla="*/ 336 h 346"/>
                    <a:gd name="T28" fmla="*/ 99 w 244"/>
                    <a:gd name="T29" fmla="*/ 344 h 346"/>
                    <a:gd name="T30" fmla="*/ 137 w 244"/>
                    <a:gd name="T31" fmla="*/ 345 h 346"/>
                    <a:gd name="T32" fmla="*/ 227 w 244"/>
                    <a:gd name="T33" fmla="*/ 217 h 346"/>
                    <a:gd name="T34" fmla="*/ 146 w 244"/>
                    <a:gd name="T35" fmla="*/ 58 h 346"/>
                    <a:gd name="T36" fmla="*/ 153 w 244"/>
                    <a:gd name="T37" fmla="*/ 65 h 346"/>
                    <a:gd name="T38" fmla="*/ 146 w 244"/>
                    <a:gd name="T39" fmla="*/ 72 h 346"/>
                    <a:gd name="T40" fmla="*/ 139 w 244"/>
                    <a:gd name="T41" fmla="*/ 65 h 346"/>
                    <a:gd name="T42" fmla="*/ 146 w 244"/>
                    <a:gd name="T43" fmla="*/ 58 h 346"/>
                    <a:gd name="T44" fmla="*/ 103 w 244"/>
                    <a:gd name="T45" fmla="*/ 65 h 346"/>
                    <a:gd name="T46" fmla="*/ 97 w 244"/>
                    <a:gd name="T47" fmla="*/ 72 h 346"/>
                    <a:gd name="T48" fmla="*/ 90 w 244"/>
                    <a:gd name="T49" fmla="*/ 65 h 346"/>
                    <a:gd name="T50" fmla="*/ 97 w 244"/>
                    <a:gd name="T51" fmla="*/ 58 h 346"/>
                    <a:gd name="T52" fmla="*/ 103 w 244"/>
                    <a:gd name="T53" fmla="*/ 65 h 346"/>
                    <a:gd name="T54" fmla="*/ 107 w 244"/>
                    <a:gd name="T55" fmla="*/ 93 h 346"/>
                    <a:gd name="T56" fmla="*/ 122 w 244"/>
                    <a:gd name="T57" fmla="*/ 78 h 346"/>
                    <a:gd name="T58" fmla="*/ 138 w 244"/>
                    <a:gd name="T59" fmla="*/ 93 h 346"/>
                    <a:gd name="T60" fmla="*/ 122 w 244"/>
                    <a:gd name="T61" fmla="*/ 117 h 346"/>
                    <a:gd name="T62" fmla="*/ 107 w 244"/>
                    <a:gd name="T63" fmla="*/ 9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4" h="346">
                      <a:moveTo>
                        <a:pt x="227" y="217"/>
                      </a:moveTo>
                      <a:cubicBezTo>
                        <a:pt x="224" y="175"/>
                        <a:pt x="207" y="143"/>
                        <a:pt x="180" y="125"/>
                      </a:cubicBezTo>
                      <a:cubicBezTo>
                        <a:pt x="188" y="113"/>
                        <a:pt x="193" y="99"/>
                        <a:pt x="193" y="83"/>
                      </a:cubicBezTo>
                      <a:cubicBezTo>
                        <a:pt x="193" y="81"/>
                        <a:pt x="193" y="79"/>
                        <a:pt x="193" y="77"/>
                      </a:cubicBezTo>
                      <a:cubicBezTo>
                        <a:pt x="244" y="61"/>
                        <a:pt x="229" y="17"/>
                        <a:pt x="200" y="7"/>
                      </a:cubicBezTo>
                      <a:cubicBezTo>
                        <a:pt x="178" y="0"/>
                        <a:pt x="161" y="12"/>
                        <a:pt x="154" y="19"/>
                      </a:cubicBezTo>
                      <a:cubicBezTo>
                        <a:pt x="144" y="14"/>
                        <a:pt x="133" y="12"/>
                        <a:pt x="122" y="12"/>
                      </a:cubicBezTo>
                      <a:cubicBezTo>
                        <a:pt x="111" y="12"/>
                        <a:pt x="100" y="14"/>
                        <a:pt x="90" y="19"/>
                      </a:cubicBezTo>
                      <a:cubicBezTo>
                        <a:pt x="83" y="12"/>
                        <a:pt x="66" y="0"/>
                        <a:pt x="45" y="7"/>
                      </a:cubicBezTo>
                      <a:cubicBezTo>
                        <a:pt x="15" y="17"/>
                        <a:pt x="0" y="61"/>
                        <a:pt x="51" y="77"/>
                      </a:cubicBezTo>
                      <a:cubicBezTo>
                        <a:pt x="51" y="79"/>
                        <a:pt x="51" y="81"/>
                        <a:pt x="51" y="83"/>
                      </a:cubicBezTo>
                      <a:cubicBezTo>
                        <a:pt x="51" y="91"/>
                        <a:pt x="52" y="98"/>
                        <a:pt x="54" y="105"/>
                      </a:cubicBezTo>
                      <a:cubicBezTo>
                        <a:pt x="71" y="124"/>
                        <a:pt x="87" y="147"/>
                        <a:pt x="99" y="172"/>
                      </a:cubicBezTo>
                      <a:cubicBezTo>
                        <a:pt x="119" y="212"/>
                        <a:pt x="135" y="273"/>
                        <a:pt x="103" y="336"/>
                      </a:cubicBezTo>
                      <a:cubicBezTo>
                        <a:pt x="102" y="339"/>
                        <a:pt x="100" y="341"/>
                        <a:pt x="99" y="344"/>
                      </a:cubicBezTo>
                      <a:cubicBezTo>
                        <a:pt x="113" y="346"/>
                        <a:pt x="126" y="346"/>
                        <a:pt x="137" y="345"/>
                      </a:cubicBezTo>
                      <a:cubicBezTo>
                        <a:pt x="213" y="340"/>
                        <a:pt x="231" y="275"/>
                        <a:pt x="227" y="217"/>
                      </a:cubicBezTo>
                      <a:close/>
                      <a:moveTo>
                        <a:pt x="146" y="58"/>
                      </a:moveTo>
                      <a:cubicBezTo>
                        <a:pt x="150" y="58"/>
                        <a:pt x="153" y="61"/>
                        <a:pt x="153" y="65"/>
                      </a:cubicBezTo>
                      <a:cubicBezTo>
                        <a:pt x="153" y="69"/>
                        <a:pt x="150" y="72"/>
                        <a:pt x="146" y="72"/>
                      </a:cubicBezTo>
                      <a:cubicBezTo>
                        <a:pt x="142" y="72"/>
                        <a:pt x="139" y="69"/>
                        <a:pt x="139" y="65"/>
                      </a:cubicBezTo>
                      <a:cubicBezTo>
                        <a:pt x="139" y="61"/>
                        <a:pt x="142" y="58"/>
                        <a:pt x="146" y="58"/>
                      </a:cubicBezTo>
                      <a:close/>
                      <a:moveTo>
                        <a:pt x="103" y="65"/>
                      </a:moveTo>
                      <a:cubicBezTo>
                        <a:pt x="103" y="69"/>
                        <a:pt x="100" y="72"/>
                        <a:pt x="97" y="72"/>
                      </a:cubicBezTo>
                      <a:cubicBezTo>
                        <a:pt x="93" y="72"/>
                        <a:pt x="90" y="69"/>
                        <a:pt x="90" y="65"/>
                      </a:cubicBezTo>
                      <a:cubicBezTo>
                        <a:pt x="90" y="61"/>
                        <a:pt x="93" y="58"/>
                        <a:pt x="97" y="58"/>
                      </a:cubicBezTo>
                      <a:cubicBezTo>
                        <a:pt x="100" y="58"/>
                        <a:pt x="103" y="61"/>
                        <a:pt x="103" y="65"/>
                      </a:cubicBezTo>
                      <a:close/>
                      <a:moveTo>
                        <a:pt x="107" y="93"/>
                      </a:moveTo>
                      <a:cubicBezTo>
                        <a:pt x="114" y="76"/>
                        <a:pt x="122" y="78"/>
                        <a:pt x="122" y="78"/>
                      </a:cubicBezTo>
                      <a:cubicBezTo>
                        <a:pt x="122" y="78"/>
                        <a:pt x="131" y="76"/>
                        <a:pt x="138" y="93"/>
                      </a:cubicBezTo>
                      <a:cubicBezTo>
                        <a:pt x="145" y="113"/>
                        <a:pt x="135" y="117"/>
                        <a:pt x="122" y="117"/>
                      </a:cubicBezTo>
                      <a:cubicBezTo>
                        <a:pt x="110" y="117"/>
                        <a:pt x="99" y="112"/>
                        <a:pt x="107" y="93"/>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48" name="Freeform 67"/>
                <p:cNvSpPr>
                  <a:spLocks noEditPoints="1"/>
                </p:cNvSpPr>
                <p:nvPr/>
              </p:nvSpPr>
              <p:spPr bwMode="auto">
                <a:xfrm>
                  <a:off x="2208" y="1508"/>
                  <a:ext cx="1031" cy="1293"/>
                </a:xfrm>
                <a:custGeom>
                  <a:avLst/>
                  <a:gdLst>
                    <a:gd name="T0" fmla="*/ 165 w 434"/>
                    <a:gd name="T1" fmla="*/ 244 h 544"/>
                    <a:gd name="T2" fmla="*/ 64 w 434"/>
                    <a:gd name="T3" fmla="*/ 333 h 544"/>
                    <a:gd name="T4" fmla="*/ 84 w 434"/>
                    <a:gd name="T5" fmla="*/ 380 h 544"/>
                    <a:gd name="T6" fmla="*/ 195 w 434"/>
                    <a:gd name="T7" fmla="*/ 346 h 544"/>
                    <a:gd name="T8" fmla="*/ 233 w 434"/>
                    <a:gd name="T9" fmla="*/ 435 h 544"/>
                    <a:gd name="T10" fmla="*/ 132 w 434"/>
                    <a:gd name="T11" fmla="*/ 489 h 544"/>
                    <a:gd name="T12" fmla="*/ 154 w 434"/>
                    <a:gd name="T13" fmla="*/ 539 h 544"/>
                    <a:gd name="T14" fmla="*/ 404 w 434"/>
                    <a:gd name="T15" fmla="*/ 457 h 544"/>
                    <a:gd name="T16" fmla="*/ 401 w 434"/>
                    <a:gd name="T17" fmla="*/ 303 h 544"/>
                    <a:gd name="T18" fmla="*/ 294 w 434"/>
                    <a:gd name="T19" fmla="*/ 191 h 544"/>
                    <a:gd name="T20" fmla="*/ 300 w 434"/>
                    <a:gd name="T21" fmla="*/ 180 h 544"/>
                    <a:gd name="T22" fmla="*/ 309 w 434"/>
                    <a:gd name="T23" fmla="*/ 134 h 544"/>
                    <a:gd name="T24" fmla="*/ 309 w 434"/>
                    <a:gd name="T25" fmla="*/ 124 h 544"/>
                    <a:gd name="T26" fmla="*/ 319 w 434"/>
                    <a:gd name="T27" fmla="*/ 12 h 544"/>
                    <a:gd name="T28" fmla="*/ 246 w 434"/>
                    <a:gd name="T29" fmla="*/ 31 h 544"/>
                    <a:gd name="T30" fmla="*/ 195 w 434"/>
                    <a:gd name="T31" fmla="*/ 19 h 544"/>
                    <a:gd name="T32" fmla="*/ 144 w 434"/>
                    <a:gd name="T33" fmla="*/ 31 h 544"/>
                    <a:gd name="T34" fmla="*/ 71 w 434"/>
                    <a:gd name="T35" fmla="*/ 12 h 544"/>
                    <a:gd name="T36" fmla="*/ 81 w 434"/>
                    <a:gd name="T37" fmla="*/ 124 h 544"/>
                    <a:gd name="T38" fmla="*/ 81 w 434"/>
                    <a:gd name="T39" fmla="*/ 134 h 544"/>
                    <a:gd name="T40" fmla="*/ 150 w 434"/>
                    <a:gd name="T41" fmla="*/ 239 h 544"/>
                    <a:gd name="T42" fmla="*/ 165 w 434"/>
                    <a:gd name="T43" fmla="*/ 244 h 544"/>
                    <a:gd name="T44" fmla="*/ 248 w 434"/>
                    <a:gd name="T45" fmla="*/ 112 h 544"/>
                    <a:gd name="T46" fmla="*/ 258 w 434"/>
                    <a:gd name="T47" fmla="*/ 123 h 544"/>
                    <a:gd name="T48" fmla="*/ 248 w 434"/>
                    <a:gd name="T49" fmla="*/ 133 h 544"/>
                    <a:gd name="T50" fmla="*/ 237 w 434"/>
                    <a:gd name="T51" fmla="*/ 123 h 544"/>
                    <a:gd name="T52" fmla="*/ 248 w 434"/>
                    <a:gd name="T53" fmla="*/ 112 h 544"/>
                    <a:gd name="T54" fmla="*/ 165 w 434"/>
                    <a:gd name="T55" fmla="*/ 149 h 544"/>
                    <a:gd name="T56" fmla="*/ 194 w 434"/>
                    <a:gd name="T57" fmla="*/ 118 h 544"/>
                    <a:gd name="T58" fmla="*/ 225 w 434"/>
                    <a:gd name="T59" fmla="*/ 149 h 544"/>
                    <a:gd name="T60" fmla="*/ 196 w 434"/>
                    <a:gd name="T61" fmla="*/ 195 h 544"/>
                    <a:gd name="T62" fmla="*/ 165 w 434"/>
                    <a:gd name="T63" fmla="*/ 149 h 544"/>
                    <a:gd name="T64" fmla="*/ 132 w 434"/>
                    <a:gd name="T65" fmla="*/ 123 h 544"/>
                    <a:gd name="T66" fmla="*/ 142 w 434"/>
                    <a:gd name="T67" fmla="*/ 112 h 544"/>
                    <a:gd name="T68" fmla="*/ 153 w 434"/>
                    <a:gd name="T69" fmla="*/ 123 h 544"/>
                    <a:gd name="T70" fmla="*/ 142 w 434"/>
                    <a:gd name="T71" fmla="*/ 133 h 544"/>
                    <a:gd name="T72" fmla="*/ 132 w 434"/>
                    <a:gd name="T73" fmla="*/ 123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4" h="544">
                      <a:moveTo>
                        <a:pt x="165" y="244"/>
                      </a:moveTo>
                      <a:cubicBezTo>
                        <a:pt x="143" y="257"/>
                        <a:pt x="106" y="284"/>
                        <a:pt x="64" y="333"/>
                      </a:cubicBezTo>
                      <a:cubicBezTo>
                        <a:pt x="84" y="380"/>
                        <a:pt x="84" y="380"/>
                        <a:pt x="84" y="380"/>
                      </a:cubicBezTo>
                      <a:cubicBezTo>
                        <a:pt x="94" y="377"/>
                        <a:pt x="195" y="346"/>
                        <a:pt x="195" y="346"/>
                      </a:cubicBezTo>
                      <a:cubicBezTo>
                        <a:pt x="233" y="435"/>
                        <a:pt x="233" y="435"/>
                        <a:pt x="233" y="435"/>
                      </a:cubicBezTo>
                      <a:cubicBezTo>
                        <a:pt x="233" y="435"/>
                        <a:pt x="142" y="484"/>
                        <a:pt x="132" y="489"/>
                      </a:cubicBezTo>
                      <a:cubicBezTo>
                        <a:pt x="154" y="539"/>
                        <a:pt x="154" y="539"/>
                        <a:pt x="154" y="539"/>
                      </a:cubicBezTo>
                      <a:cubicBezTo>
                        <a:pt x="188" y="541"/>
                        <a:pt x="360" y="544"/>
                        <a:pt x="404" y="457"/>
                      </a:cubicBezTo>
                      <a:cubicBezTo>
                        <a:pt x="434" y="398"/>
                        <a:pt x="419" y="341"/>
                        <a:pt x="401" y="303"/>
                      </a:cubicBezTo>
                      <a:cubicBezTo>
                        <a:pt x="374" y="249"/>
                        <a:pt x="328" y="204"/>
                        <a:pt x="294" y="191"/>
                      </a:cubicBezTo>
                      <a:cubicBezTo>
                        <a:pt x="296" y="187"/>
                        <a:pt x="298" y="184"/>
                        <a:pt x="300" y="180"/>
                      </a:cubicBezTo>
                      <a:cubicBezTo>
                        <a:pt x="306" y="166"/>
                        <a:pt x="309" y="150"/>
                        <a:pt x="309" y="134"/>
                      </a:cubicBezTo>
                      <a:cubicBezTo>
                        <a:pt x="309" y="131"/>
                        <a:pt x="309" y="127"/>
                        <a:pt x="309" y="124"/>
                      </a:cubicBezTo>
                      <a:cubicBezTo>
                        <a:pt x="390" y="99"/>
                        <a:pt x="366" y="28"/>
                        <a:pt x="319" y="12"/>
                      </a:cubicBezTo>
                      <a:cubicBezTo>
                        <a:pt x="285" y="0"/>
                        <a:pt x="258" y="19"/>
                        <a:pt x="246" y="31"/>
                      </a:cubicBezTo>
                      <a:cubicBezTo>
                        <a:pt x="230" y="24"/>
                        <a:pt x="213" y="19"/>
                        <a:pt x="195" y="19"/>
                      </a:cubicBezTo>
                      <a:cubicBezTo>
                        <a:pt x="177" y="19"/>
                        <a:pt x="160" y="24"/>
                        <a:pt x="144" y="31"/>
                      </a:cubicBezTo>
                      <a:cubicBezTo>
                        <a:pt x="132" y="19"/>
                        <a:pt x="105" y="0"/>
                        <a:pt x="71" y="12"/>
                      </a:cubicBezTo>
                      <a:cubicBezTo>
                        <a:pt x="24" y="28"/>
                        <a:pt x="0" y="99"/>
                        <a:pt x="81" y="124"/>
                      </a:cubicBezTo>
                      <a:cubicBezTo>
                        <a:pt x="81" y="127"/>
                        <a:pt x="81" y="131"/>
                        <a:pt x="81" y="134"/>
                      </a:cubicBezTo>
                      <a:cubicBezTo>
                        <a:pt x="81" y="181"/>
                        <a:pt x="109" y="221"/>
                        <a:pt x="150" y="239"/>
                      </a:cubicBezTo>
                      <a:cubicBezTo>
                        <a:pt x="155" y="241"/>
                        <a:pt x="160" y="243"/>
                        <a:pt x="165" y="244"/>
                      </a:cubicBezTo>
                      <a:close/>
                      <a:moveTo>
                        <a:pt x="248" y="112"/>
                      </a:moveTo>
                      <a:cubicBezTo>
                        <a:pt x="254" y="112"/>
                        <a:pt x="258" y="117"/>
                        <a:pt x="258" y="123"/>
                      </a:cubicBezTo>
                      <a:cubicBezTo>
                        <a:pt x="258" y="129"/>
                        <a:pt x="254" y="133"/>
                        <a:pt x="248" y="133"/>
                      </a:cubicBezTo>
                      <a:cubicBezTo>
                        <a:pt x="242" y="133"/>
                        <a:pt x="237" y="129"/>
                        <a:pt x="237" y="123"/>
                      </a:cubicBezTo>
                      <a:cubicBezTo>
                        <a:pt x="237" y="117"/>
                        <a:pt x="242" y="112"/>
                        <a:pt x="248" y="112"/>
                      </a:cubicBezTo>
                      <a:close/>
                      <a:moveTo>
                        <a:pt x="165" y="149"/>
                      </a:moveTo>
                      <a:cubicBezTo>
                        <a:pt x="179" y="114"/>
                        <a:pt x="194" y="118"/>
                        <a:pt x="194" y="118"/>
                      </a:cubicBezTo>
                      <a:cubicBezTo>
                        <a:pt x="194" y="118"/>
                        <a:pt x="212" y="115"/>
                        <a:pt x="225" y="149"/>
                      </a:cubicBezTo>
                      <a:cubicBezTo>
                        <a:pt x="239" y="186"/>
                        <a:pt x="220" y="195"/>
                        <a:pt x="196" y="195"/>
                      </a:cubicBezTo>
                      <a:cubicBezTo>
                        <a:pt x="171" y="195"/>
                        <a:pt x="150" y="186"/>
                        <a:pt x="165" y="149"/>
                      </a:cubicBezTo>
                      <a:close/>
                      <a:moveTo>
                        <a:pt x="132" y="123"/>
                      </a:moveTo>
                      <a:cubicBezTo>
                        <a:pt x="132" y="117"/>
                        <a:pt x="137" y="112"/>
                        <a:pt x="142" y="112"/>
                      </a:cubicBezTo>
                      <a:cubicBezTo>
                        <a:pt x="148" y="112"/>
                        <a:pt x="153" y="117"/>
                        <a:pt x="153" y="123"/>
                      </a:cubicBezTo>
                      <a:cubicBezTo>
                        <a:pt x="153" y="129"/>
                        <a:pt x="148" y="133"/>
                        <a:pt x="142" y="133"/>
                      </a:cubicBezTo>
                      <a:cubicBezTo>
                        <a:pt x="137" y="133"/>
                        <a:pt x="132" y="129"/>
                        <a:pt x="132" y="123"/>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134" name="Group 70"/>
              <p:cNvGrpSpPr>
                <a:grpSpLocks noChangeAspect="1"/>
              </p:cNvGrpSpPr>
              <p:nvPr/>
            </p:nvGrpSpPr>
            <p:grpSpPr bwMode="auto">
              <a:xfrm rot="1187272">
                <a:off x="7607020" y="1299392"/>
                <a:ext cx="696913" cy="867932"/>
                <a:chOff x="2343" y="1490"/>
                <a:chExt cx="1076" cy="1340"/>
              </a:xfrm>
              <a:grpFill/>
            </p:grpSpPr>
            <p:sp>
              <p:nvSpPr>
                <p:cNvPr id="142" name="Oval 72"/>
                <p:cNvSpPr>
                  <a:spLocks noChangeArrowheads="1"/>
                </p:cNvSpPr>
                <p:nvPr/>
              </p:nvSpPr>
              <p:spPr bwMode="auto">
                <a:xfrm>
                  <a:off x="2953" y="1699"/>
                  <a:ext cx="42" cy="45"/>
                </a:xfrm>
                <a:prstGeom prst="ellipse">
                  <a:avLst/>
                </a:pr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43" name="Oval 73"/>
                <p:cNvSpPr>
                  <a:spLocks noChangeArrowheads="1"/>
                </p:cNvSpPr>
                <p:nvPr/>
              </p:nvSpPr>
              <p:spPr bwMode="auto">
                <a:xfrm>
                  <a:off x="2767" y="1699"/>
                  <a:ext cx="43" cy="45"/>
                </a:xfrm>
                <a:prstGeom prst="ellipse">
                  <a:avLst/>
                </a:pr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44" name="Freeform 74"/>
                <p:cNvSpPr/>
                <p:nvPr/>
              </p:nvSpPr>
              <p:spPr bwMode="auto">
                <a:xfrm>
                  <a:off x="2767" y="1832"/>
                  <a:ext cx="228" cy="81"/>
                </a:xfrm>
                <a:custGeom>
                  <a:avLst/>
                  <a:gdLst>
                    <a:gd name="T0" fmla="*/ 0 w 96"/>
                    <a:gd name="T1" fmla="*/ 34 h 34"/>
                    <a:gd name="T2" fmla="*/ 96 w 96"/>
                    <a:gd name="T3" fmla="*/ 34 h 34"/>
                    <a:gd name="T4" fmla="*/ 48 w 96"/>
                    <a:gd name="T5" fmla="*/ 0 h 34"/>
                    <a:gd name="T6" fmla="*/ 0 w 96"/>
                    <a:gd name="T7" fmla="*/ 34 h 34"/>
                  </a:gdLst>
                  <a:ahLst/>
                  <a:cxnLst>
                    <a:cxn ang="0">
                      <a:pos x="T0" y="T1"/>
                    </a:cxn>
                    <a:cxn ang="0">
                      <a:pos x="T2" y="T3"/>
                    </a:cxn>
                    <a:cxn ang="0">
                      <a:pos x="T4" y="T5"/>
                    </a:cxn>
                    <a:cxn ang="0">
                      <a:pos x="T6" y="T7"/>
                    </a:cxn>
                  </a:cxnLst>
                  <a:rect l="0" t="0" r="r" b="b"/>
                  <a:pathLst>
                    <a:path w="96" h="34">
                      <a:moveTo>
                        <a:pt x="0" y="34"/>
                      </a:moveTo>
                      <a:cubicBezTo>
                        <a:pt x="96" y="34"/>
                        <a:pt x="96" y="34"/>
                        <a:pt x="96" y="34"/>
                      </a:cubicBezTo>
                      <a:cubicBezTo>
                        <a:pt x="83" y="24"/>
                        <a:pt x="51" y="2"/>
                        <a:pt x="48" y="0"/>
                      </a:cubicBezTo>
                      <a:cubicBezTo>
                        <a:pt x="45" y="2"/>
                        <a:pt x="14" y="24"/>
                        <a:pt x="0" y="34"/>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45" name="Freeform 75"/>
                <p:cNvSpPr/>
                <p:nvPr/>
              </p:nvSpPr>
              <p:spPr bwMode="auto">
                <a:xfrm>
                  <a:off x="2767" y="1930"/>
                  <a:ext cx="228" cy="80"/>
                </a:xfrm>
                <a:custGeom>
                  <a:avLst/>
                  <a:gdLst>
                    <a:gd name="T0" fmla="*/ 48 w 96"/>
                    <a:gd name="T1" fmla="*/ 34 h 34"/>
                    <a:gd name="T2" fmla="*/ 96 w 96"/>
                    <a:gd name="T3" fmla="*/ 0 h 34"/>
                    <a:gd name="T4" fmla="*/ 0 w 96"/>
                    <a:gd name="T5" fmla="*/ 0 h 34"/>
                    <a:gd name="T6" fmla="*/ 48 w 96"/>
                    <a:gd name="T7" fmla="*/ 34 h 34"/>
                  </a:gdLst>
                  <a:ahLst/>
                  <a:cxnLst>
                    <a:cxn ang="0">
                      <a:pos x="T0" y="T1"/>
                    </a:cxn>
                    <a:cxn ang="0">
                      <a:pos x="T2" y="T3"/>
                    </a:cxn>
                    <a:cxn ang="0">
                      <a:pos x="T4" y="T5"/>
                    </a:cxn>
                    <a:cxn ang="0">
                      <a:pos x="T6" y="T7"/>
                    </a:cxn>
                  </a:cxnLst>
                  <a:rect l="0" t="0" r="r" b="b"/>
                  <a:pathLst>
                    <a:path w="96" h="34">
                      <a:moveTo>
                        <a:pt x="48" y="34"/>
                      </a:moveTo>
                      <a:cubicBezTo>
                        <a:pt x="51" y="31"/>
                        <a:pt x="83" y="10"/>
                        <a:pt x="96" y="0"/>
                      </a:cubicBezTo>
                      <a:cubicBezTo>
                        <a:pt x="0" y="0"/>
                        <a:pt x="0" y="0"/>
                        <a:pt x="0" y="0"/>
                      </a:cubicBezTo>
                      <a:cubicBezTo>
                        <a:pt x="14" y="10"/>
                        <a:pt x="45" y="31"/>
                        <a:pt x="48" y="34"/>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46" name="Freeform 76"/>
                <p:cNvSpPr>
                  <a:spLocks noEditPoints="1"/>
                </p:cNvSpPr>
                <p:nvPr/>
              </p:nvSpPr>
              <p:spPr bwMode="auto">
                <a:xfrm>
                  <a:off x="2343" y="1490"/>
                  <a:ext cx="1076" cy="1340"/>
                </a:xfrm>
                <a:custGeom>
                  <a:avLst/>
                  <a:gdLst>
                    <a:gd name="T0" fmla="*/ 452 w 452"/>
                    <a:gd name="T1" fmla="*/ 402 h 564"/>
                    <a:gd name="T2" fmla="*/ 367 w 452"/>
                    <a:gd name="T3" fmla="*/ 269 h 564"/>
                    <a:gd name="T4" fmla="*/ 360 w 452"/>
                    <a:gd name="T5" fmla="*/ 135 h 564"/>
                    <a:gd name="T6" fmla="*/ 226 w 452"/>
                    <a:gd name="T7" fmla="*/ 0 h 564"/>
                    <a:gd name="T8" fmla="*/ 92 w 452"/>
                    <a:gd name="T9" fmla="*/ 135 h 564"/>
                    <a:gd name="T10" fmla="*/ 85 w 452"/>
                    <a:gd name="T11" fmla="*/ 269 h 564"/>
                    <a:gd name="T12" fmla="*/ 0 w 452"/>
                    <a:gd name="T13" fmla="*/ 402 h 564"/>
                    <a:gd name="T14" fmla="*/ 83 w 452"/>
                    <a:gd name="T15" fmla="*/ 406 h 564"/>
                    <a:gd name="T16" fmla="*/ 83 w 452"/>
                    <a:gd name="T17" fmla="*/ 558 h 564"/>
                    <a:gd name="T18" fmla="*/ 83 w 452"/>
                    <a:gd name="T19" fmla="*/ 564 h 564"/>
                    <a:gd name="T20" fmla="*/ 369 w 452"/>
                    <a:gd name="T21" fmla="*/ 564 h 564"/>
                    <a:gd name="T22" fmla="*/ 369 w 452"/>
                    <a:gd name="T23" fmla="*/ 552 h 564"/>
                    <a:gd name="T24" fmla="*/ 369 w 452"/>
                    <a:gd name="T25" fmla="*/ 552 h 564"/>
                    <a:gd name="T26" fmla="*/ 369 w 452"/>
                    <a:gd name="T27" fmla="*/ 406 h 564"/>
                    <a:gd name="T28" fmla="*/ 452 w 452"/>
                    <a:gd name="T29" fmla="*/ 402 h 564"/>
                    <a:gd name="T30" fmla="*/ 265 w 452"/>
                    <a:gd name="T31" fmla="*/ 69 h 564"/>
                    <a:gd name="T32" fmla="*/ 293 w 452"/>
                    <a:gd name="T33" fmla="*/ 98 h 564"/>
                    <a:gd name="T34" fmla="*/ 265 w 452"/>
                    <a:gd name="T35" fmla="*/ 126 h 564"/>
                    <a:gd name="T36" fmla="*/ 237 w 452"/>
                    <a:gd name="T37" fmla="*/ 98 h 564"/>
                    <a:gd name="T38" fmla="*/ 265 w 452"/>
                    <a:gd name="T39" fmla="*/ 69 h 564"/>
                    <a:gd name="T40" fmla="*/ 226 w 452"/>
                    <a:gd name="T41" fmla="*/ 135 h 564"/>
                    <a:gd name="T42" fmla="*/ 293 w 452"/>
                    <a:gd name="T43" fmla="*/ 181 h 564"/>
                    <a:gd name="T44" fmla="*/ 226 w 452"/>
                    <a:gd name="T45" fmla="*/ 228 h 564"/>
                    <a:gd name="T46" fmla="*/ 159 w 452"/>
                    <a:gd name="T47" fmla="*/ 181 h 564"/>
                    <a:gd name="T48" fmla="*/ 224 w 452"/>
                    <a:gd name="T49" fmla="*/ 137 h 564"/>
                    <a:gd name="T50" fmla="*/ 226 w 452"/>
                    <a:gd name="T51" fmla="*/ 135 h 564"/>
                    <a:gd name="T52" fmla="*/ 187 w 452"/>
                    <a:gd name="T53" fmla="*/ 69 h 564"/>
                    <a:gd name="T54" fmla="*/ 216 w 452"/>
                    <a:gd name="T55" fmla="*/ 98 h 564"/>
                    <a:gd name="T56" fmla="*/ 187 w 452"/>
                    <a:gd name="T57" fmla="*/ 126 h 564"/>
                    <a:gd name="T58" fmla="*/ 159 w 452"/>
                    <a:gd name="T59" fmla="*/ 98 h 564"/>
                    <a:gd name="T60" fmla="*/ 187 w 452"/>
                    <a:gd name="T61" fmla="*/ 69 h 564"/>
                    <a:gd name="T62" fmla="*/ 116 w 452"/>
                    <a:gd name="T63" fmla="*/ 552 h 564"/>
                    <a:gd name="T64" fmla="*/ 159 w 452"/>
                    <a:gd name="T65" fmla="*/ 527 h 564"/>
                    <a:gd name="T66" fmla="*/ 202 w 452"/>
                    <a:gd name="T67" fmla="*/ 552 h 564"/>
                    <a:gd name="T68" fmla="*/ 116 w 452"/>
                    <a:gd name="T69" fmla="*/ 552 h 564"/>
                    <a:gd name="T70" fmla="*/ 214 w 452"/>
                    <a:gd name="T71" fmla="*/ 552 h 564"/>
                    <a:gd name="T72" fmla="*/ 159 w 452"/>
                    <a:gd name="T73" fmla="*/ 515 h 564"/>
                    <a:gd name="T74" fmla="*/ 131 w 452"/>
                    <a:gd name="T75" fmla="*/ 520 h 564"/>
                    <a:gd name="T76" fmla="*/ 133 w 452"/>
                    <a:gd name="T77" fmla="*/ 381 h 564"/>
                    <a:gd name="T78" fmla="*/ 229 w 452"/>
                    <a:gd name="T79" fmla="*/ 267 h 564"/>
                    <a:gd name="T80" fmla="*/ 321 w 452"/>
                    <a:gd name="T81" fmla="*/ 386 h 564"/>
                    <a:gd name="T82" fmla="*/ 322 w 452"/>
                    <a:gd name="T83" fmla="*/ 523 h 564"/>
                    <a:gd name="T84" fmla="*/ 289 w 452"/>
                    <a:gd name="T85" fmla="*/ 515 h 564"/>
                    <a:gd name="T86" fmla="*/ 233 w 452"/>
                    <a:gd name="T87" fmla="*/ 552 h 564"/>
                    <a:gd name="T88" fmla="*/ 214 w 452"/>
                    <a:gd name="T89" fmla="*/ 552 h 564"/>
                    <a:gd name="T90" fmla="*/ 246 w 452"/>
                    <a:gd name="T91" fmla="*/ 552 h 564"/>
                    <a:gd name="T92" fmla="*/ 289 w 452"/>
                    <a:gd name="T93" fmla="*/ 527 h 564"/>
                    <a:gd name="T94" fmla="*/ 332 w 452"/>
                    <a:gd name="T95" fmla="*/ 552 h 564"/>
                    <a:gd name="T96" fmla="*/ 246 w 452"/>
                    <a:gd name="T97" fmla="*/ 552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2" h="564">
                      <a:moveTo>
                        <a:pt x="452" y="402"/>
                      </a:moveTo>
                      <a:cubicBezTo>
                        <a:pt x="395" y="372"/>
                        <a:pt x="373" y="323"/>
                        <a:pt x="367" y="269"/>
                      </a:cubicBezTo>
                      <a:cubicBezTo>
                        <a:pt x="366" y="209"/>
                        <a:pt x="364" y="156"/>
                        <a:pt x="360" y="135"/>
                      </a:cubicBezTo>
                      <a:cubicBezTo>
                        <a:pt x="348" y="62"/>
                        <a:pt x="313" y="0"/>
                        <a:pt x="226" y="0"/>
                      </a:cubicBezTo>
                      <a:cubicBezTo>
                        <a:pt x="139" y="0"/>
                        <a:pt x="104" y="62"/>
                        <a:pt x="92" y="135"/>
                      </a:cubicBezTo>
                      <a:cubicBezTo>
                        <a:pt x="88" y="156"/>
                        <a:pt x="86" y="209"/>
                        <a:pt x="85" y="269"/>
                      </a:cubicBezTo>
                      <a:cubicBezTo>
                        <a:pt x="79" y="323"/>
                        <a:pt x="57" y="372"/>
                        <a:pt x="0" y="402"/>
                      </a:cubicBezTo>
                      <a:cubicBezTo>
                        <a:pt x="0" y="402"/>
                        <a:pt x="42" y="426"/>
                        <a:pt x="83" y="406"/>
                      </a:cubicBezTo>
                      <a:cubicBezTo>
                        <a:pt x="83" y="465"/>
                        <a:pt x="83" y="558"/>
                        <a:pt x="83" y="558"/>
                      </a:cubicBezTo>
                      <a:cubicBezTo>
                        <a:pt x="83" y="564"/>
                        <a:pt x="83" y="564"/>
                        <a:pt x="83" y="564"/>
                      </a:cubicBezTo>
                      <a:cubicBezTo>
                        <a:pt x="369" y="564"/>
                        <a:pt x="369" y="564"/>
                        <a:pt x="369" y="564"/>
                      </a:cubicBezTo>
                      <a:cubicBezTo>
                        <a:pt x="369" y="552"/>
                        <a:pt x="369" y="552"/>
                        <a:pt x="369" y="552"/>
                      </a:cubicBezTo>
                      <a:cubicBezTo>
                        <a:pt x="369" y="552"/>
                        <a:pt x="369" y="552"/>
                        <a:pt x="369" y="552"/>
                      </a:cubicBezTo>
                      <a:cubicBezTo>
                        <a:pt x="369" y="530"/>
                        <a:pt x="369" y="456"/>
                        <a:pt x="369" y="406"/>
                      </a:cubicBezTo>
                      <a:cubicBezTo>
                        <a:pt x="410" y="426"/>
                        <a:pt x="452" y="402"/>
                        <a:pt x="452" y="402"/>
                      </a:cubicBezTo>
                      <a:close/>
                      <a:moveTo>
                        <a:pt x="265" y="69"/>
                      </a:moveTo>
                      <a:cubicBezTo>
                        <a:pt x="281" y="69"/>
                        <a:pt x="293" y="82"/>
                        <a:pt x="293" y="98"/>
                      </a:cubicBezTo>
                      <a:cubicBezTo>
                        <a:pt x="293" y="113"/>
                        <a:pt x="281" y="126"/>
                        <a:pt x="265" y="126"/>
                      </a:cubicBezTo>
                      <a:cubicBezTo>
                        <a:pt x="249" y="126"/>
                        <a:pt x="237" y="113"/>
                        <a:pt x="237" y="98"/>
                      </a:cubicBezTo>
                      <a:cubicBezTo>
                        <a:pt x="237" y="82"/>
                        <a:pt x="249" y="69"/>
                        <a:pt x="265" y="69"/>
                      </a:cubicBezTo>
                      <a:close/>
                      <a:moveTo>
                        <a:pt x="226" y="135"/>
                      </a:moveTo>
                      <a:cubicBezTo>
                        <a:pt x="293" y="181"/>
                        <a:pt x="293" y="181"/>
                        <a:pt x="293" y="181"/>
                      </a:cubicBezTo>
                      <a:cubicBezTo>
                        <a:pt x="226" y="228"/>
                        <a:pt x="226" y="228"/>
                        <a:pt x="226" y="228"/>
                      </a:cubicBezTo>
                      <a:cubicBezTo>
                        <a:pt x="159" y="181"/>
                        <a:pt x="159" y="181"/>
                        <a:pt x="159" y="181"/>
                      </a:cubicBezTo>
                      <a:cubicBezTo>
                        <a:pt x="224" y="137"/>
                        <a:pt x="224" y="137"/>
                        <a:pt x="224" y="137"/>
                      </a:cubicBezTo>
                      <a:lnTo>
                        <a:pt x="226" y="135"/>
                      </a:lnTo>
                      <a:close/>
                      <a:moveTo>
                        <a:pt x="187" y="69"/>
                      </a:moveTo>
                      <a:cubicBezTo>
                        <a:pt x="203" y="69"/>
                        <a:pt x="216" y="82"/>
                        <a:pt x="216" y="98"/>
                      </a:cubicBezTo>
                      <a:cubicBezTo>
                        <a:pt x="216" y="113"/>
                        <a:pt x="203" y="126"/>
                        <a:pt x="187" y="126"/>
                      </a:cubicBezTo>
                      <a:cubicBezTo>
                        <a:pt x="171" y="126"/>
                        <a:pt x="159" y="113"/>
                        <a:pt x="159" y="98"/>
                      </a:cubicBezTo>
                      <a:cubicBezTo>
                        <a:pt x="159" y="82"/>
                        <a:pt x="171" y="69"/>
                        <a:pt x="187" y="69"/>
                      </a:cubicBezTo>
                      <a:close/>
                      <a:moveTo>
                        <a:pt x="116" y="552"/>
                      </a:moveTo>
                      <a:cubicBezTo>
                        <a:pt x="119" y="543"/>
                        <a:pt x="129" y="527"/>
                        <a:pt x="159" y="527"/>
                      </a:cubicBezTo>
                      <a:cubicBezTo>
                        <a:pt x="188" y="527"/>
                        <a:pt x="198" y="543"/>
                        <a:pt x="202" y="552"/>
                      </a:cubicBezTo>
                      <a:cubicBezTo>
                        <a:pt x="190" y="552"/>
                        <a:pt x="128" y="552"/>
                        <a:pt x="116" y="552"/>
                      </a:cubicBezTo>
                      <a:close/>
                      <a:moveTo>
                        <a:pt x="214" y="552"/>
                      </a:moveTo>
                      <a:cubicBezTo>
                        <a:pt x="211" y="540"/>
                        <a:pt x="199" y="515"/>
                        <a:pt x="159" y="515"/>
                      </a:cubicBezTo>
                      <a:cubicBezTo>
                        <a:pt x="147" y="515"/>
                        <a:pt x="138" y="517"/>
                        <a:pt x="131" y="520"/>
                      </a:cubicBezTo>
                      <a:cubicBezTo>
                        <a:pt x="131" y="478"/>
                        <a:pt x="132" y="411"/>
                        <a:pt x="133" y="381"/>
                      </a:cubicBezTo>
                      <a:cubicBezTo>
                        <a:pt x="135" y="328"/>
                        <a:pt x="155" y="267"/>
                        <a:pt x="229" y="267"/>
                      </a:cubicBezTo>
                      <a:cubicBezTo>
                        <a:pt x="303" y="267"/>
                        <a:pt x="318" y="328"/>
                        <a:pt x="321" y="386"/>
                      </a:cubicBezTo>
                      <a:cubicBezTo>
                        <a:pt x="322" y="410"/>
                        <a:pt x="322" y="480"/>
                        <a:pt x="322" y="523"/>
                      </a:cubicBezTo>
                      <a:cubicBezTo>
                        <a:pt x="314" y="518"/>
                        <a:pt x="303" y="515"/>
                        <a:pt x="289" y="515"/>
                      </a:cubicBezTo>
                      <a:cubicBezTo>
                        <a:pt x="249" y="515"/>
                        <a:pt x="237" y="540"/>
                        <a:pt x="233" y="552"/>
                      </a:cubicBezTo>
                      <a:lnTo>
                        <a:pt x="214" y="552"/>
                      </a:lnTo>
                      <a:close/>
                      <a:moveTo>
                        <a:pt x="246" y="552"/>
                      </a:moveTo>
                      <a:cubicBezTo>
                        <a:pt x="249" y="543"/>
                        <a:pt x="259" y="527"/>
                        <a:pt x="289" y="527"/>
                      </a:cubicBezTo>
                      <a:cubicBezTo>
                        <a:pt x="318" y="527"/>
                        <a:pt x="328" y="543"/>
                        <a:pt x="332" y="552"/>
                      </a:cubicBezTo>
                      <a:cubicBezTo>
                        <a:pt x="320" y="552"/>
                        <a:pt x="258" y="552"/>
                        <a:pt x="246" y="552"/>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135" name="组合 301"/>
              <p:cNvGrpSpPr/>
              <p:nvPr/>
            </p:nvGrpSpPr>
            <p:grpSpPr>
              <a:xfrm rot="19675956">
                <a:off x="4464847" y="1095687"/>
                <a:ext cx="374558" cy="1069622"/>
                <a:chOff x="9469654" y="2159644"/>
                <a:chExt cx="752475" cy="2148831"/>
              </a:xfrm>
              <a:grpFill/>
            </p:grpSpPr>
            <p:sp>
              <p:nvSpPr>
                <p:cNvPr id="139" name="Freeform 11"/>
                <p:cNvSpPr/>
                <p:nvPr/>
              </p:nvSpPr>
              <p:spPr bwMode="auto">
                <a:xfrm>
                  <a:off x="9469654" y="2954337"/>
                  <a:ext cx="752475" cy="1354138"/>
                </a:xfrm>
                <a:custGeom>
                  <a:avLst/>
                  <a:gdLst>
                    <a:gd name="T0" fmla="*/ 166 w 198"/>
                    <a:gd name="T1" fmla="*/ 0 h 359"/>
                    <a:gd name="T2" fmla="*/ 31 w 198"/>
                    <a:gd name="T3" fmla="*/ 0 h 359"/>
                    <a:gd name="T4" fmla="*/ 0 w 198"/>
                    <a:gd name="T5" fmla="*/ 31 h 359"/>
                    <a:gd name="T6" fmla="*/ 0 w 198"/>
                    <a:gd name="T7" fmla="*/ 31 h 359"/>
                    <a:gd name="T8" fmla="*/ 0 w 198"/>
                    <a:gd name="T9" fmla="*/ 32 h 359"/>
                    <a:gd name="T10" fmla="*/ 0 w 198"/>
                    <a:gd name="T11" fmla="*/ 323 h 359"/>
                    <a:gd name="T12" fmla="*/ 1 w 198"/>
                    <a:gd name="T13" fmla="*/ 323 h 359"/>
                    <a:gd name="T14" fmla="*/ 0 w 198"/>
                    <a:gd name="T15" fmla="*/ 327 h 359"/>
                    <a:gd name="T16" fmla="*/ 0 w 198"/>
                    <a:gd name="T17" fmla="*/ 328 h 359"/>
                    <a:gd name="T18" fmla="*/ 31 w 198"/>
                    <a:gd name="T19" fmla="*/ 359 h 359"/>
                    <a:gd name="T20" fmla="*/ 167 w 198"/>
                    <a:gd name="T21" fmla="*/ 359 h 359"/>
                    <a:gd name="T22" fmla="*/ 198 w 198"/>
                    <a:gd name="T23" fmla="*/ 328 h 359"/>
                    <a:gd name="T24" fmla="*/ 198 w 198"/>
                    <a:gd name="T25" fmla="*/ 327 h 359"/>
                    <a:gd name="T26" fmla="*/ 198 w 198"/>
                    <a:gd name="T27" fmla="*/ 323 h 359"/>
                    <a:gd name="T28" fmla="*/ 198 w 198"/>
                    <a:gd name="T29" fmla="*/ 323 h 359"/>
                    <a:gd name="T30" fmla="*/ 197 w 198"/>
                    <a:gd name="T31" fmla="*/ 32 h 359"/>
                    <a:gd name="T32" fmla="*/ 197 w 198"/>
                    <a:gd name="T33" fmla="*/ 31 h 359"/>
                    <a:gd name="T34" fmla="*/ 197 w 198"/>
                    <a:gd name="T35" fmla="*/ 30 h 359"/>
                    <a:gd name="T36" fmla="*/ 166 w 198"/>
                    <a:gd name="T37"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 h="359">
                      <a:moveTo>
                        <a:pt x="166" y="0"/>
                      </a:moveTo>
                      <a:cubicBezTo>
                        <a:pt x="31" y="0"/>
                        <a:pt x="31" y="0"/>
                        <a:pt x="31" y="0"/>
                      </a:cubicBezTo>
                      <a:cubicBezTo>
                        <a:pt x="14" y="0"/>
                        <a:pt x="0" y="14"/>
                        <a:pt x="0" y="31"/>
                      </a:cubicBezTo>
                      <a:cubicBezTo>
                        <a:pt x="0" y="31"/>
                        <a:pt x="0" y="31"/>
                        <a:pt x="0" y="31"/>
                      </a:cubicBezTo>
                      <a:cubicBezTo>
                        <a:pt x="0" y="32"/>
                        <a:pt x="0" y="32"/>
                        <a:pt x="0" y="32"/>
                      </a:cubicBezTo>
                      <a:cubicBezTo>
                        <a:pt x="0" y="323"/>
                        <a:pt x="0" y="323"/>
                        <a:pt x="0" y="323"/>
                      </a:cubicBezTo>
                      <a:cubicBezTo>
                        <a:pt x="1" y="323"/>
                        <a:pt x="1" y="323"/>
                        <a:pt x="1" y="323"/>
                      </a:cubicBezTo>
                      <a:cubicBezTo>
                        <a:pt x="0" y="324"/>
                        <a:pt x="0" y="326"/>
                        <a:pt x="0" y="327"/>
                      </a:cubicBezTo>
                      <a:cubicBezTo>
                        <a:pt x="0" y="328"/>
                        <a:pt x="0" y="328"/>
                        <a:pt x="0" y="328"/>
                      </a:cubicBezTo>
                      <a:cubicBezTo>
                        <a:pt x="0" y="345"/>
                        <a:pt x="14" y="359"/>
                        <a:pt x="31" y="359"/>
                      </a:cubicBezTo>
                      <a:cubicBezTo>
                        <a:pt x="167" y="359"/>
                        <a:pt x="167" y="359"/>
                        <a:pt x="167" y="359"/>
                      </a:cubicBezTo>
                      <a:cubicBezTo>
                        <a:pt x="184" y="359"/>
                        <a:pt x="198" y="345"/>
                        <a:pt x="198" y="328"/>
                      </a:cubicBezTo>
                      <a:cubicBezTo>
                        <a:pt x="198" y="327"/>
                        <a:pt x="198" y="327"/>
                        <a:pt x="198" y="327"/>
                      </a:cubicBezTo>
                      <a:cubicBezTo>
                        <a:pt x="198" y="325"/>
                        <a:pt x="198" y="324"/>
                        <a:pt x="198" y="323"/>
                      </a:cubicBezTo>
                      <a:cubicBezTo>
                        <a:pt x="198" y="323"/>
                        <a:pt x="198" y="323"/>
                        <a:pt x="198" y="323"/>
                      </a:cubicBezTo>
                      <a:cubicBezTo>
                        <a:pt x="197" y="32"/>
                        <a:pt x="197" y="32"/>
                        <a:pt x="197" y="32"/>
                      </a:cubicBezTo>
                      <a:cubicBezTo>
                        <a:pt x="197" y="31"/>
                        <a:pt x="197" y="31"/>
                        <a:pt x="197" y="31"/>
                      </a:cubicBezTo>
                      <a:cubicBezTo>
                        <a:pt x="197" y="30"/>
                        <a:pt x="197" y="30"/>
                        <a:pt x="197" y="30"/>
                      </a:cubicBezTo>
                      <a:cubicBezTo>
                        <a:pt x="197" y="13"/>
                        <a:pt x="183" y="0"/>
                        <a:pt x="166" y="0"/>
                      </a:cubicBezTo>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40" name="Freeform 14"/>
                <p:cNvSpPr/>
                <p:nvPr/>
              </p:nvSpPr>
              <p:spPr bwMode="auto">
                <a:xfrm>
                  <a:off x="9502992" y="2710497"/>
                  <a:ext cx="681038" cy="217488"/>
                </a:xfrm>
                <a:custGeom>
                  <a:avLst/>
                  <a:gdLst>
                    <a:gd name="T0" fmla="*/ 179 w 179"/>
                    <a:gd name="T1" fmla="*/ 30 h 58"/>
                    <a:gd name="T2" fmla="*/ 151 w 179"/>
                    <a:gd name="T3" fmla="*/ 58 h 58"/>
                    <a:gd name="T4" fmla="*/ 28 w 179"/>
                    <a:gd name="T5" fmla="*/ 58 h 58"/>
                    <a:gd name="T6" fmla="*/ 0 w 179"/>
                    <a:gd name="T7" fmla="*/ 30 h 58"/>
                    <a:gd name="T8" fmla="*/ 0 w 179"/>
                    <a:gd name="T9" fmla="*/ 28 h 58"/>
                    <a:gd name="T10" fmla="*/ 28 w 179"/>
                    <a:gd name="T11" fmla="*/ 0 h 58"/>
                    <a:gd name="T12" fmla="*/ 151 w 179"/>
                    <a:gd name="T13" fmla="*/ 0 h 58"/>
                    <a:gd name="T14" fmla="*/ 179 w 179"/>
                    <a:gd name="T15" fmla="*/ 28 h 58"/>
                    <a:gd name="T16" fmla="*/ 179 w 179"/>
                    <a:gd name="T17" fmla="*/ 3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58">
                      <a:moveTo>
                        <a:pt x="179" y="30"/>
                      </a:moveTo>
                      <a:cubicBezTo>
                        <a:pt x="179" y="46"/>
                        <a:pt x="167" y="58"/>
                        <a:pt x="151" y="58"/>
                      </a:cubicBezTo>
                      <a:cubicBezTo>
                        <a:pt x="28" y="58"/>
                        <a:pt x="28" y="58"/>
                        <a:pt x="28" y="58"/>
                      </a:cubicBezTo>
                      <a:cubicBezTo>
                        <a:pt x="12" y="58"/>
                        <a:pt x="0" y="46"/>
                        <a:pt x="0" y="30"/>
                      </a:cubicBezTo>
                      <a:cubicBezTo>
                        <a:pt x="0" y="28"/>
                        <a:pt x="0" y="28"/>
                        <a:pt x="0" y="28"/>
                      </a:cubicBezTo>
                      <a:cubicBezTo>
                        <a:pt x="0" y="13"/>
                        <a:pt x="12" y="0"/>
                        <a:pt x="28" y="0"/>
                      </a:cubicBezTo>
                      <a:cubicBezTo>
                        <a:pt x="151" y="0"/>
                        <a:pt x="151" y="0"/>
                        <a:pt x="151" y="0"/>
                      </a:cubicBezTo>
                      <a:cubicBezTo>
                        <a:pt x="167" y="0"/>
                        <a:pt x="179" y="12"/>
                        <a:pt x="179" y="28"/>
                      </a:cubicBezTo>
                      <a:lnTo>
                        <a:pt x="179" y="3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41" name="任意多边形 307"/>
                <p:cNvSpPr/>
                <p:nvPr/>
              </p:nvSpPr>
              <p:spPr>
                <a:xfrm>
                  <a:off x="9552205" y="2159644"/>
                  <a:ext cx="563563" cy="517625"/>
                </a:xfrm>
                <a:custGeom>
                  <a:avLst/>
                  <a:gdLst>
                    <a:gd name="connsiteX0" fmla="*/ 289397 w 563563"/>
                    <a:gd name="connsiteY0" fmla="*/ 0 h 517625"/>
                    <a:gd name="connsiteX1" fmla="*/ 392209 w 563563"/>
                    <a:gd name="connsiteY1" fmla="*/ 101862 h 517625"/>
                    <a:gd name="connsiteX2" fmla="*/ 392209 w 563563"/>
                    <a:gd name="connsiteY2" fmla="*/ 252767 h 517625"/>
                    <a:gd name="connsiteX3" fmla="*/ 498829 w 563563"/>
                    <a:gd name="connsiteY3" fmla="*/ 328220 h 517625"/>
                    <a:gd name="connsiteX4" fmla="*/ 563563 w 563563"/>
                    <a:gd name="connsiteY4" fmla="*/ 422537 h 517625"/>
                    <a:gd name="connsiteX5" fmla="*/ 563563 w 563563"/>
                    <a:gd name="connsiteY5" fmla="*/ 500886 h 517625"/>
                    <a:gd name="connsiteX6" fmla="*/ 563563 w 563563"/>
                    <a:gd name="connsiteY6" fmla="*/ 517625 h 517625"/>
                    <a:gd name="connsiteX7" fmla="*/ 0 w 563563"/>
                    <a:gd name="connsiteY7" fmla="*/ 517625 h 517625"/>
                    <a:gd name="connsiteX8" fmla="*/ 0 w 563563"/>
                    <a:gd name="connsiteY8" fmla="*/ 513787 h 517625"/>
                    <a:gd name="connsiteX9" fmla="*/ 0 w 563563"/>
                    <a:gd name="connsiteY9" fmla="*/ 422537 h 517625"/>
                    <a:gd name="connsiteX10" fmla="*/ 64734 w 563563"/>
                    <a:gd name="connsiteY10" fmla="*/ 328220 h 517625"/>
                    <a:gd name="connsiteX11" fmla="*/ 186585 w 563563"/>
                    <a:gd name="connsiteY11" fmla="*/ 252767 h 517625"/>
                    <a:gd name="connsiteX12" fmla="*/ 186585 w 563563"/>
                    <a:gd name="connsiteY12" fmla="*/ 101862 h 517625"/>
                    <a:gd name="connsiteX13" fmla="*/ 289397 w 563563"/>
                    <a:gd name="connsiteY13" fmla="*/ 0 h 51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3563" h="517625">
                      <a:moveTo>
                        <a:pt x="289397" y="0"/>
                      </a:moveTo>
                      <a:cubicBezTo>
                        <a:pt x="346515" y="0"/>
                        <a:pt x="392209" y="45272"/>
                        <a:pt x="392209" y="101862"/>
                      </a:cubicBezTo>
                      <a:cubicBezTo>
                        <a:pt x="392209" y="101862"/>
                        <a:pt x="392209" y="101862"/>
                        <a:pt x="392209" y="252767"/>
                      </a:cubicBezTo>
                      <a:cubicBezTo>
                        <a:pt x="392209" y="252767"/>
                        <a:pt x="445519" y="279176"/>
                        <a:pt x="498829" y="328220"/>
                      </a:cubicBezTo>
                      <a:cubicBezTo>
                        <a:pt x="552139" y="377265"/>
                        <a:pt x="563563" y="422537"/>
                        <a:pt x="563563" y="422537"/>
                      </a:cubicBezTo>
                      <a:cubicBezTo>
                        <a:pt x="563563" y="422537"/>
                        <a:pt x="563563" y="422537"/>
                        <a:pt x="563563" y="500886"/>
                      </a:cubicBezTo>
                      <a:lnTo>
                        <a:pt x="563563" y="517625"/>
                      </a:lnTo>
                      <a:lnTo>
                        <a:pt x="0" y="517625"/>
                      </a:lnTo>
                      <a:lnTo>
                        <a:pt x="0" y="513787"/>
                      </a:lnTo>
                      <a:cubicBezTo>
                        <a:pt x="0" y="496103"/>
                        <a:pt x="0" y="467808"/>
                        <a:pt x="0" y="422537"/>
                      </a:cubicBezTo>
                      <a:cubicBezTo>
                        <a:pt x="0" y="422537"/>
                        <a:pt x="11424" y="377265"/>
                        <a:pt x="64734" y="328220"/>
                      </a:cubicBezTo>
                      <a:cubicBezTo>
                        <a:pt x="118044" y="279176"/>
                        <a:pt x="186585" y="252767"/>
                        <a:pt x="186585" y="252767"/>
                      </a:cubicBezTo>
                      <a:cubicBezTo>
                        <a:pt x="186585" y="252767"/>
                        <a:pt x="186585" y="252767"/>
                        <a:pt x="186585" y="101862"/>
                      </a:cubicBezTo>
                      <a:cubicBezTo>
                        <a:pt x="186585" y="45272"/>
                        <a:pt x="232279" y="0"/>
                        <a:pt x="289397" y="0"/>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微软雅黑" panose="020B0503020204020204" charset="-122"/>
                  </a:endParaRPr>
                </a:p>
              </p:txBody>
            </p:sp>
          </p:grpSp>
          <p:grpSp>
            <p:nvGrpSpPr>
              <p:cNvPr id="136" name="组合 302"/>
              <p:cNvGrpSpPr/>
              <p:nvPr/>
            </p:nvGrpSpPr>
            <p:grpSpPr>
              <a:xfrm rot="17736438">
                <a:off x="4320555" y="4039726"/>
                <a:ext cx="1240336" cy="634329"/>
                <a:chOff x="10078074" y="1730681"/>
                <a:chExt cx="695325" cy="355600"/>
              </a:xfrm>
              <a:grpFill/>
            </p:grpSpPr>
            <p:sp>
              <p:nvSpPr>
                <p:cNvPr id="137" name="Oval 53"/>
                <p:cNvSpPr>
                  <a:spLocks noChangeArrowheads="1"/>
                </p:cNvSpPr>
                <p:nvPr/>
              </p:nvSpPr>
              <p:spPr bwMode="auto">
                <a:xfrm>
                  <a:off x="10078074" y="1730681"/>
                  <a:ext cx="173038" cy="171450"/>
                </a:xfrm>
                <a:prstGeom prst="ellipse">
                  <a:avLst/>
                </a:pr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138" name="Freeform 54"/>
                <p:cNvSpPr/>
                <p:nvPr/>
              </p:nvSpPr>
              <p:spPr bwMode="auto">
                <a:xfrm>
                  <a:off x="10160624" y="1765606"/>
                  <a:ext cx="612775" cy="320675"/>
                </a:xfrm>
                <a:custGeom>
                  <a:avLst/>
                  <a:gdLst>
                    <a:gd name="T0" fmla="*/ 87 w 162"/>
                    <a:gd name="T1" fmla="*/ 5 h 85"/>
                    <a:gd name="T2" fmla="*/ 36 w 162"/>
                    <a:gd name="T3" fmla="*/ 24 h 85"/>
                    <a:gd name="T4" fmla="*/ 0 w 162"/>
                    <a:gd name="T5" fmla="*/ 85 h 85"/>
                    <a:gd name="T6" fmla="*/ 17 w 162"/>
                    <a:gd name="T7" fmla="*/ 85 h 85"/>
                    <a:gd name="T8" fmla="*/ 43 w 162"/>
                    <a:gd name="T9" fmla="*/ 61 h 85"/>
                    <a:gd name="T10" fmla="*/ 92 w 162"/>
                    <a:gd name="T11" fmla="*/ 61 h 85"/>
                    <a:gd name="T12" fmla="*/ 125 w 162"/>
                    <a:gd name="T13" fmla="*/ 85 h 85"/>
                    <a:gd name="T14" fmla="*/ 162 w 162"/>
                    <a:gd name="T15" fmla="*/ 85 h 85"/>
                    <a:gd name="T16" fmla="*/ 162 w 162"/>
                    <a:gd name="T17" fmla="*/ 66 h 85"/>
                    <a:gd name="T18" fmla="*/ 129 w 162"/>
                    <a:gd name="T19" fmla="*/ 61 h 85"/>
                    <a:gd name="T20" fmla="*/ 87 w 162"/>
                    <a:gd name="T21" fmla="*/ 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85">
                      <a:moveTo>
                        <a:pt x="87" y="5"/>
                      </a:moveTo>
                      <a:cubicBezTo>
                        <a:pt x="87" y="5"/>
                        <a:pt x="59" y="0"/>
                        <a:pt x="36" y="24"/>
                      </a:cubicBezTo>
                      <a:cubicBezTo>
                        <a:pt x="12" y="47"/>
                        <a:pt x="0" y="85"/>
                        <a:pt x="0" y="85"/>
                      </a:cubicBezTo>
                      <a:cubicBezTo>
                        <a:pt x="17" y="85"/>
                        <a:pt x="17" y="85"/>
                        <a:pt x="17" y="85"/>
                      </a:cubicBezTo>
                      <a:cubicBezTo>
                        <a:pt x="43" y="61"/>
                        <a:pt x="43" y="61"/>
                        <a:pt x="43" y="61"/>
                      </a:cubicBezTo>
                      <a:cubicBezTo>
                        <a:pt x="92" y="61"/>
                        <a:pt x="92" y="61"/>
                        <a:pt x="92" y="61"/>
                      </a:cubicBezTo>
                      <a:cubicBezTo>
                        <a:pt x="92" y="61"/>
                        <a:pt x="92" y="85"/>
                        <a:pt x="125" y="85"/>
                      </a:cubicBezTo>
                      <a:cubicBezTo>
                        <a:pt x="162" y="85"/>
                        <a:pt x="162" y="85"/>
                        <a:pt x="162" y="85"/>
                      </a:cubicBezTo>
                      <a:cubicBezTo>
                        <a:pt x="162" y="66"/>
                        <a:pt x="162" y="66"/>
                        <a:pt x="162" y="66"/>
                      </a:cubicBezTo>
                      <a:cubicBezTo>
                        <a:pt x="129" y="61"/>
                        <a:pt x="129" y="61"/>
                        <a:pt x="129" y="61"/>
                      </a:cubicBezTo>
                      <a:cubicBezTo>
                        <a:pt x="129" y="61"/>
                        <a:pt x="144" y="10"/>
                        <a:pt x="87" y="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sp>
          <p:nvSpPr>
            <p:cNvPr id="10" name="Freeform 40"/>
            <p:cNvSpPr>
              <a:spLocks noEditPoints="1"/>
            </p:cNvSpPr>
            <p:nvPr userDrawn="1"/>
          </p:nvSpPr>
          <p:spPr bwMode="auto">
            <a:xfrm rot="4136281" flipH="1" flipV="1">
              <a:off x="10830894" y="212289"/>
              <a:ext cx="676143" cy="749303"/>
            </a:xfrm>
            <a:custGeom>
              <a:avLst/>
              <a:gdLst>
                <a:gd name="T0" fmla="*/ 360610 w 180"/>
                <a:gd name="T1" fmla="*/ 79072 h 199"/>
                <a:gd name="T2" fmla="*/ 390660 w 180"/>
                <a:gd name="T3" fmla="*/ 331350 h 199"/>
                <a:gd name="T4" fmla="*/ 435737 w 180"/>
                <a:gd name="T5" fmla="*/ 124256 h 199"/>
                <a:gd name="T6" fmla="*/ 477056 w 180"/>
                <a:gd name="T7" fmla="*/ 97899 h 199"/>
                <a:gd name="T8" fmla="*/ 473300 w 180"/>
                <a:gd name="T9" fmla="*/ 327585 h 199"/>
                <a:gd name="T10" fmla="*/ 473300 w 180"/>
                <a:gd name="T11" fmla="*/ 327585 h 199"/>
                <a:gd name="T12" fmla="*/ 484569 w 180"/>
                <a:gd name="T13" fmla="*/ 353942 h 199"/>
                <a:gd name="T14" fmla="*/ 495838 w 180"/>
                <a:gd name="T15" fmla="*/ 342646 h 199"/>
                <a:gd name="T16" fmla="*/ 582234 w 180"/>
                <a:gd name="T17" fmla="*/ 203328 h 199"/>
                <a:gd name="T18" fmla="*/ 612285 w 180"/>
                <a:gd name="T19" fmla="*/ 259809 h 199"/>
                <a:gd name="T20" fmla="*/ 450762 w 180"/>
                <a:gd name="T21" fmla="*/ 640108 h 199"/>
                <a:gd name="T22" fmla="*/ 255432 w 180"/>
                <a:gd name="T23" fmla="*/ 704119 h 199"/>
                <a:gd name="T24" fmla="*/ 176548 w 180"/>
                <a:gd name="T25" fmla="*/ 553505 h 199"/>
                <a:gd name="T26" fmla="*/ 56345 w 180"/>
                <a:gd name="T27" fmla="*/ 402892 h 199"/>
                <a:gd name="T28" fmla="*/ 105178 w 180"/>
                <a:gd name="T29" fmla="*/ 399126 h 199"/>
                <a:gd name="T30" fmla="*/ 195330 w 180"/>
                <a:gd name="T31" fmla="*/ 459372 h 199"/>
                <a:gd name="T32" fmla="*/ 146498 w 180"/>
                <a:gd name="T33" fmla="*/ 158144 h 199"/>
                <a:gd name="T34" fmla="*/ 180305 w 180"/>
                <a:gd name="T35" fmla="*/ 109195 h 199"/>
                <a:gd name="T36" fmla="*/ 270457 w 180"/>
                <a:gd name="T37" fmla="*/ 320054 h 199"/>
                <a:gd name="T38" fmla="*/ 296752 w 180"/>
                <a:gd name="T39" fmla="*/ 353942 h 199"/>
                <a:gd name="T40" fmla="*/ 289239 w 180"/>
                <a:gd name="T41" fmla="*/ 86603 h 199"/>
                <a:gd name="T42" fmla="*/ 323046 w 180"/>
                <a:gd name="T43" fmla="*/ 48949 h 199"/>
                <a:gd name="T44" fmla="*/ 319290 w 180"/>
                <a:gd name="T45" fmla="*/ 0 h 199"/>
                <a:gd name="T46" fmla="*/ 244163 w 180"/>
                <a:gd name="T47" fmla="*/ 90368 h 199"/>
                <a:gd name="T48" fmla="*/ 157767 w 180"/>
                <a:gd name="T49" fmla="*/ 67776 h 199"/>
                <a:gd name="T50" fmla="*/ 105178 w 180"/>
                <a:gd name="T51" fmla="*/ 169440 h 199"/>
                <a:gd name="T52" fmla="*/ 169036 w 180"/>
                <a:gd name="T53" fmla="*/ 387830 h 199"/>
                <a:gd name="T54" fmla="*/ 82640 w 180"/>
                <a:gd name="T55" fmla="*/ 342646 h 199"/>
                <a:gd name="T56" fmla="*/ 18782 w 180"/>
                <a:gd name="T57" fmla="*/ 372769 h 199"/>
                <a:gd name="T58" fmla="*/ 30051 w 180"/>
                <a:gd name="T59" fmla="*/ 485729 h 199"/>
                <a:gd name="T60" fmla="*/ 206599 w 180"/>
                <a:gd name="T61" fmla="*/ 658935 h 199"/>
                <a:gd name="T62" fmla="*/ 210356 w 180"/>
                <a:gd name="T63" fmla="*/ 749303 h 199"/>
                <a:gd name="T64" fmla="*/ 447006 w 180"/>
                <a:gd name="T65" fmla="*/ 749303 h 199"/>
                <a:gd name="T66" fmla="*/ 495838 w 180"/>
                <a:gd name="T67" fmla="*/ 704119 h 199"/>
                <a:gd name="T68" fmla="*/ 555940 w 180"/>
                <a:gd name="T69" fmla="*/ 485729 h 199"/>
                <a:gd name="T70" fmla="*/ 623554 w 180"/>
                <a:gd name="T71" fmla="*/ 169440 h 199"/>
                <a:gd name="T72" fmla="*/ 548427 w 180"/>
                <a:gd name="T73" fmla="*/ 165675 h 199"/>
                <a:gd name="T74" fmla="*/ 484569 w 180"/>
                <a:gd name="T75" fmla="*/ 52715 h 199"/>
                <a:gd name="T76" fmla="*/ 405686 w 180"/>
                <a:gd name="T77" fmla="*/ 82838 h 199"/>
                <a:gd name="T78" fmla="*/ 323046 w 180"/>
                <a:gd name="T79" fmla="*/ 0 h 1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0" h="199">
                  <a:moveTo>
                    <a:pt x="86" y="13"/>
                  </a:moveTo>
                  <a:cubicBezTo>
                    <a:pt x="91" y="13"/>
                    <a:pt x="95" y="16"/>
                    <a:pt x="96" y="21"/>
                  </a:cubicBezTo>
                  <a:cubicBezTo>
                    <a:pt x="101" y="83"/>
                    <a:pt x="101" y="83"/>
                    <a:pt x="101" y="83"/>
                  </a:cubicBezTo>
                  <a:cubicBezTo>
                    <a:pt x="102" y="87"/>
                    <a:pt x="103" y="88"/>
                    <a:pt x="104" y="88"/>
                  </a:cubicBezTo>
                  <a:cubicBezTo>
                    <a:pt x="106" y="88"/>
                    <a:pt x="107" y="84"/>
                    <a:pt x="107" y="84"/>
                  </a:cubicBezTo>
                  <a:cubicBezTo>
                    <a:pt x="116" y="33"/>
                    <a:pt x="116" y="33"/>
                    <a:pt x="116" y="33"/>
                  </a:cubicBezTo>
                  <a:cubicBezTo>
                    <a:pt x="117" y="29"/>
                    <a:pt x="121" y="26"/>
                    <a:pt x="126" y="26"/>
                  </a:cubicBezTo>
                  <a:cubicBezTo>
                    <a:pt x="126" y="26"/>
                    <a:pt x="127" y="26"/>
                    <a:pt x="127" y="26"/>
                  </a:cubicBezTo>
                  <a:cubicBezTo>
                    <a:pt x="132" y="27"/>
                    <a:pt x="136" y="32"/>
                    <a:pt x="135" y="37"/>
                  </a:cubicBezTo>
                  <a:cubicBezTo>
                    <a:pt x="126" y="87"/>
                    <a:pt x="126" y="87"/>
                    <a:pt x="126" y="87"/>
                  </a:cubicBezTo>
                  <a:cubicBezTo>
                    <a:pt x="126" y="87"/>
                    <a:pt x="126" y="87"/>
                    <a:pt x="126" y="87"/>
                  </a:cubicBezTo>
                  <a:cubicBezTo>
                    <a:pt x="126" y="87"/>
                    <a:pt x="126" y="87"/>
                    <a:pt x="126" y="87"/>
                  </a:cubicBezTo>
                  <a:cubicBezTo>
                    <a:pt x="126" y="87"/>
                    <a:pt x="126" y="87"/>
                    <a:pt x="126" y="87"/>
                  </a:cubicBezTo>
                  <a:cubicBezTo>
                    <a:pt x="126" y="87"/>
                    <a:pt x="126" y="94"/>
                    <a:pt x="129" y="94"/>
                  </a:cubicBezTo>
                  <a:cubicBezTo>
                    <a:pt x="129" y="94"/>
                    <a:pt x="131" y="93"/>
                    <a:pt x="132" y="91"/>
                  </a:cubicBezTo>
                  <a:cubicBezTo>
                    <a:pt x="132" y="91"/>
                    <a:pt x="132" y="91"/>
                    <a:pt x="132" y="91"/>
                  </a:cubicBezTo>
                  <a:cubicBezTo>
                    <a:pt x="147" y="59"/>
                    <a:pt x="147" y="59"/>
                    <a:pt x="147" y="59"/>
                  </a:cubicBezTo>
                  <a:cubicBezTo>
                    <a:pt x="149" y="56"/>
                    <a:pt x="152" y="54"/>
                    <a:pt x="155" y="54"/>
                  </a:cubicBezTo>
                  <a:cubicBezTo>
                    <a:pt x="157" y="54"/>
                    <a:pt x="158" y="55"/>
                    <a:pt x="160" y="56"/>
                  </a:cubicBezTo>
                  <a:cubicBezTo>
                    <a:pt x="164" y="58"/>
                    <a:pt x="166" y="64"/>
                    <a:pt x="163" y="69"/>
                  </a:cubicBezTo>
                  <a:cubicBezTo>
                    <a:pt x="136" y="125"/>
                    <a:pt x="136" y="125"/>
                    <a:pt x="136" y="125"/>
                  </a:cubicBezTo>
                  <a:cubicBezTo>
                    <a:pt x="136" y="125"/>
                    <a:pt x="130" y="150"/>
                    <a:pt x="120" y="170"/>
                  </a:cubicBezTo>
                  <a:cubicBezTo>
                    <a:pt x="119" y="187"/>
                    <a:pt x="119" y="187"/>
                    <a:pt x="119" y="187"/>
                  </a:cubicBezTo>
                  <a:cubicBezTo>
                    <a:pt x="68" y="187"/>
                    <a:pt x="68" y="187"/>
                    <a:pt x="68" y="187"/>
                  </a:cubicBezTo>
                  <a:cubicBezTo>
                    <a:pt x="68" y="169"/>
                    <a:pt x="68" y="169"/>
                    <a:pt x="68" y="169"/>
                  </a:cubicBezTo>
                  <a:cubicBezTo>
                    <a:pt x="68" y="169"/>
                    <a:pt x="56" y="163"/>
                    <a:pt x="47" y="147"/>
                  </a:cubicBezTo>
                  <a:cubicBezTo>
                    <a:pt x="16" y="120"/>
                    <a:pt x="16" y="120"/>
                    <a:pt x="16" y="120"/>
                  </a:cubicBezTo>
                  <a:cubicBezTo>
                    <a:pt x="12" y="117"/>
                    <a:pt x="11" y="111"/>
                    <a:pt x="15" y="107"/>
                  </a:cubicBezTo>
                  <a:cubicBezTo>
                    <a:pt x="17" y="105"/>
                    <a:pt x="19" y="103"/>
                    <a:pt x="22" y="103"/>
                  </a:cubicBezTo>
                  <a:cubicBezTo>
                    <a:pt x="24" y="103"/>
                    <a:pt x="26" y="104"/>
                    <a:pt x="28" y="106"/>
                  </a:cubicBezTo>
                  <a:cubicBezTo>
                    <a:pt x="46" y="120"/>
                    <a:pt x="46" y="120"/>
                    <a:pt x="46" y="120"/>
                  </a:cubicBezTo>
                  <a:cubicBezTo>
                    <a:pt x="48" y="121"/>
                    <a:pt x="50" y="122"/>
                    <a:pt x="52" y="122"/>
                  </a:cubicBezTo>
                  <a:cubicBezTo>
                    <a:pt x="58" y="122"/>
                    <a:pt x="62" y="115"/>
                    <a:pt x="55" y="91"/>
                  </a:cubicBezTo>
                  <a:cubicBezTo>
                    <a:pt x="39" y="42"/>
                    <a:pt x="39" y="42"/>
                    <a:pt x="39" y="42"/>
                  </a:cubicBezTo>
                  <a:cubicBezTo>
                    <a:pt x="38" y="37"/>
                    <a:pt x="41" y="31"/>
                    <a:pt x="46" y="30"/>
                  </a:cubicBezTo>
                  <a:cubicBezTo>
                    <a:pt x="47" y="29"/>
                    <a:pt x="48" y="29"/>
                    <a:pt x="48" y="29"/>
                  </a:cubicBezTo>
                  <a:cubicBezTo>
                    <a:pt x="52" y="29"/>
                    <a:pt x="56" y="32"/>
                    <a:pt x="57" y="36"/>
                  </a:cubicBezTo>
                  <a:cubicBezTo>
                    <a:pt x="72" y="85"/>
                    <a:pt x="72" y="85"/>
                    <a:pt x="72" y="85"/>
                  </a:cubicBezTo>
                  <a:cubicBezTo>
                    <a:pt x="73" y="85"/>
                    <a:pt x="73" y="85"/>
                    <a:pt x="73" y="86"/>
                  </a:cubicBezTo>
                  <a:cubicBezTo>
                    <a:pt x="74" y="89"/>
                    <a:pt x="77" y="94"/>
                    <a:pt x="79" y="94"/>
                  </a:cubicBezTo>
                  <a:cubicBezTo>
                    <a:pt x="81" y="94"/>
                    <a:pt x="82" y="91"/>
                    <a:pt x="82" y="83"/>
                  </a:cubicBezTo>
                  <a:cubicBezTo>
                    <a:pt x="77" y="23"/>
                    <a:pt x="77" y="23"/>
                    <a:pt x="77" y="23"/>
                  </a:cubicBezTo>
                  <a:cubicBezTo>
                    <a:pt x="77" y="18"/>
                    <a:pt x="80" y="13"/>
                    <a:pt x="86" y="13"/>
                  </a:cubicBezTo>
                  <a:cubicBezTo>
                    <a:pt x="86" y="13"/>
                    <a:pt x="86" y="13"/>
                    <a:pt x="86" y="13"/>
                  </a:cubicBezTo>
                  <a:moveTo>
                    <a:pt x="86" y="0"/>
                  </a:moveTo>
                  <a:cubicBezTo>
                    <a:pt x="86" y="0"/>
                    <a:pt x="85" y="0"/>
                    <a:pt x="85" y="0"/>
                  </a:cubicBezTo>
                  <a:cubicBezTo>
                    <a:pt x="73" y="1"/>
                    <a:pt x="64" y="12"/>
                    <a:pt x="65" y="24"/>
                  </a:cubicBezTo>
                  <a:cubicBezTo>
                    <a:pt x="65" y="24"/>
                    <a:pt x="65" y="24"/>
                    <a:pt x="65" y="24"/>
                  </a:cubicBezTo>
                  <a:cubicBezTo>
                    <a:pt x="61" y="20"/>
                    <a:pt x="55" y="17"/>
                    <a:pt x="48" y="17"/>
                  </a:cubicBezTo>
                  <a:cubicBezTo>
                    <a:pt x="46" y="17"/>
                    <a:pt x="44" y="17"/>
                    <a:pt x="42" y="18"/>
                  </a:cubicBezTo>
                  <a:cubicBezTo>
                    <a:pt x="36" y="20"/>
                    <a:pt x="32" y="23"/>
                    <a:pt x="29" y="29"/>
                  </a:cubicBezTo>
                  <a:cubicBezTo>
                    <a:pt x="26" y="34"/>
                    <a:pt x="26" y="40"/>
                    <a:pt x="28" y="45"/>
                  </a:cubicBezTo>
                  <a:cubicBezTo>
                    <a:pt x="43" y="94"/>
                    <a:pt x="43" y="94"/>
                    <a:pt x="43" y="94"/>
                  </a:cubicBezTo>
                  <a:cubicBezTo>
                    <a:pt x="44" y="98"/>
                    <a:pt x="45" y="101"/>
                    <a:pt x="45" y="103"/>
                  </a:cubicBezTo>
                  <a:cubicBezTo>
                    <a:pt x="36" y="96"/>
                    <a:pt x="36" y="96"/>
                    <a:pt x="36" y="96"/>
                  </a:cubicBezTo>
                  <a:cubicBezTo>
                    <a:pt x="32" y="93"/>
                    <a:pt x="27" y="91"/>
                    <a:pt x="22" y="91"/>
                  </a:cubicBezTo>
                  <a:cubicBezTo>
                    <a:pt x="22" y="91"/>
                    <a:pt x="22" y="91"/>
                    <a:pt x="22" y="91"/>
                  </a:cubicBezTo>
                  <a:cubicBezTo>
                    <a:pt x="16" y="91"/>
                    <a:pt x="10" y="94"/>
                    <a:pt x="5" y="99"/>
                  </a:cubicBezTo>
                  <a:cubicBezTo>
                    <a:pt x="2" y="103"/>
                    <a:pt x="0" y="109"/>
                    <a:pt x="0" y="115"/>
                  </a:cubicBezTo>
                  <a:cubicBezTo>
                    <a:pt x="1" y="120"/>
                    <a:pt x="4" y="126"/>
                    <a:pt x="8" y="129"/>
                  </a:cubicBezTo>
                  <a:cubicBezTo>
                    <a:pt x="38" y="155"/>
                    <a:pt x="38" y="155"/>
                    <a:pt x="38" y="155"/>
                  </a:cubicBezTo>
                  <a:cubicBezTo>
                    <a:pt x="44" y="165"/>
                    <a:pt x="51" y="171"/>
                    <a:pt x="55" y="175"/>
                  </a:cubicBezTo>
                  <a:cubicBezTo>
                    <a:pt x="56" y="187"/>
                    <a:pt x="56" y="187"/>
                    <a:pt x="56" y="187"/>
                  </a:cubicBezTo>
                  <a:cubicBezTo>
                    <a:pt x="56" y="199"/>
                    <a:pt x="56" y="199"/>
                    <a:pt x="56" y="199"/>
                  </a:cubicBezTo>
                  <a:cubicBezTo>
                    <a:pt x="68" y="199"/>
                    <a:pt x="68" y="199"/>
                    <a:pt x="68" y="199"/>
                  </a:cubicBezTo>
                  <a:cubicBezTo>
                    <a:pt x="119" y="199"/>
                    <a:pt x="119" y="199"/>
                    <a:pt x="119" y="199"/>
                  </a:cubicBezTo>
                  <a:cubicBezTo>
                    <a:pt x="132" y="199"/>
                    <a:pt x="132" y="199"/>
                    <a:pt x="132" y="199"/>
                  </a:cubicBezTo>
                  <a:cubicBezTo>
                    <a:pt x="132" y="187"/>
                    <a:pt x="132" y="187"/>
                    <a:pt x="132" y="187"/>
                  </a:cubicBezTo>
                  <a:cubicBezTo>
                    <a:pt x="132" y="173"/>
                    <a:pt x="132" y="173"/>
                    <a:pt x="132" y="173"/>
                  </a:cubicBezTo>
                  <a:cubicBezTo>
                    <a:pt x="141" y="155"/>
                    <a:pt x="147" y="135"/>
                    <a:pt x="148" y="129"/>
                  </a:cubicBezTo>
                  <a:cubicBezTo>
                    <a:pt x="174" y="74"/>
                    <a:pt x="174" y="74"/>
                    <a:pt x="174" y="74"/>
                  </a:cubicBezTo>
                  <a:cubicBezTo>
                    <a:pt x="180" y="64"/>
                    <a:pt x="176" y="51"/>
                    <a:pt x="166" y="45"/>
                  </a:cubicBezTo>
                  <a:cubicBezTo>
                    <a:pt x="163" y="43"/>
                    <a:pt x="159" y="42"/>
                    <a:pt x="155" y="42"/>
                  </a:cubicBezTo>
                  <a:cubicBezTo>
                    <a:pt x="152" y="42"/>
                    <a:pt x="149" y="42"/>
                    <a:pt x="146" y="44"/>
                  </a:cubicBezTo>
                  <a:cubicBezTo>
                    <a:pt x="147" y="39"/>
                    <a:pt x="147" y="39"/>
                    <a:pt x="147" y="39"/>
                  </a:cubicBezTo>
                  <a:cubicBezTo>
                    <a:pt x="149" y="27"/>
                    <a:pt x="141" y="16"/>
                    <a:pt x="129" y="14"/>
                  </a:cubicBezTo>
                  <a:cubicBezTo>
                    <a:pt x="128" y="13"/>
                    <a:pt x="127" y="13"/>
                    <a:pt x="126" y="13"/>
                  </a:cubicBezTo>
                  <a:cubicBezTo>
                    <a:pt x="119" y="13"/>
                    <a:pt x="112" y="17"/>
                    <a:pt x="108" y="22"/>
                  </a:cubicBezTo>
                  <a:cubicBezTo>
                    <a:pt x="108" y="20"/>
                    <a:pt x="108" y="20"/>
                    <a:pt x="108" y="20"/>
                  </a:cubicBezTo>
                  <a:cubicBezTo>
                    <a:pt x="107" y="9"/>
                    <a:pt x="98" y="0"/>
                    <a:pt x="86" y="0"/>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1" name="Freeform 42"/>
            <p:cNvSpPr>
              <a:spLocks noEditPoints="1"/>
            </p:cNvSpPr>
            <p:nvPr userDrawn="1"/>
          </p:nvSpPr>
          <p:spPr bwMode="auto">
            <a:xfrm flipH="1" flipV="1">
              <a:off x="10845114" y="1256735"/>
              <a:ext cx="736603" cy="738043"/>
            </a:xfrm>
            <a:custGeom>
              <a:avLst/>
              <a:gdLst>
                <a:gd name="T0" fmla="*/ 732845 w 196"/>
                <a:gd name="T1" fmla="*/ 730512 h 196"/>
                <a:gd name="T2" fmla="*/ 714054 w 196"/>
                <a:gd name="T3" fmla="*/ 738043 h 196"/>
                <a:gd name="T4" fmla="*/ 443465 w 196"/>
                <a:gd name="T5" fmla="*/ 738043 h 196"/>
                <a:gd name="T6" fmla="*/ 424674 w 196"/>
                <a:gd name="T7" fmla="*/ 730512 h 196"/>
                <a:gd name="T8" fmla="*/ 420916 w 196"/>
                <a:gd name="T9" fmla="*/ 722981 h 196"/>
                <a:gd name="T10" fmla="*/ 424674 w 196"/>
                <a:gd name="T11" fmla="*/ 696622 h 196"/>
                <a:gd name="T12" fmla="*/ 507354 w 196"/>
                <a:gd name="T13" fmla="*/ 636374 h 196"/>
                <a:gd name="T14" fmla="*/ 387092 w 196"/>
                <a:gd name="T15" fmla="*/ 512111 h 196"/>
                <a:gd name="T16" fmla="*/ 387092 w 196"/>
                <a:gd name="T17" fmla="*/ 512111 h 196"/>
                <a:gd name="T18" fmla="*/ 387092 w 196"/>
                <a:gd name="T19" fmla="*/ 512111 h 196"/>
                <a:gd name="T20" fmla="*/ 387092 w 196"/>
                <a:gd name="T21" fmla="*/ 384084 h 196"/>
                <a:gd name="T22" fmla="*/ 511112 w 196"/>
                <a:gd name="T23" fmla="*/ 384084 h 196"/>
                <a:gd name="T24" fmla="*/ 514870 w 196"/>
                <a:gd name="T25" fmla="*/ 387849 h 196"/>
                <a:gd name="T26" fmla="*/ 514870 w 196"/>
                <a:gd name="T27" fmla="*/ 387849 h 196"/>
                <a:gd name="T28" fmla="*/ 635132 w 196"/>
                <a:gd name="T29" fmla="*/ 508346 h 196"/>
                <a:gd name="T30" fmla="*/ 699021 w 196"/>
                <a:gd name="T31" fmla="*/ 425504 h 196"/>
                <a:gd name="T32" fmla="*/ 721570 w 196"/>
                <a:gd name="T33" fmla="*/ 421739 h 196"/>
                <a:gd name="T34" fmla="*/ 736603 w 196"/>
                <a:gd name="T35" fmla="*/ 444332 h 196"/>
                <a:gd name="T36" fmla="*/ 736603 w 196"/>
                <a:gd name="T37" fmla="*/ 715450 h 196"/>
                <a:gd name="T38" fmla="*/ 732845 w 196"/>
                <a:gd name="T39" fmla="*/ 730512 h 196"/>
                <a:gd name="T40" fmla="*/ 225491 w 196"/>
                <a:gd name="T41" fmla="*/ 353959 h 196"/>
                <a:gd name="T42" fmla="*/ 221733 w 196"/>
                <a:gd name="T43" fmla="*/ 353959 h 196"/>
                <a:gd name="T44" fmla="*/ 221733 w 196"/>
                <a:gd name="T45" fmla="*/ 353959 h 196"/>
                <a:gd name="T46" fmla="*/ 101471 w 196"/>
                <a:gd name="T47" fmla="*/ 229697 h 196"/>
                <a:gd name="T48" fmla="*/ 37582 w 196"/>
                <a:gd name="T49" fmla="*/ 312539 h 196"/>
                <a:gd name="T50" fmla="*/ 11275 w 196"/>
                <a:gd name="T51" fmla="*/ 320070 h 196"/>
                <a:gd name="T52" fmla="*/ 0 w 196"/>
                <a:gd name="T53" fmla="*/ 297477 h 196"/>
                <a:gd name="T54" fmla="*/ 0 w 196"/>
                <a:gd name="T55" fmla="*/ 26359 h 196"/>
                <a:gd name="T56" fmla="*/ 3758 w 196"/>
                <a:gd name="T57" fmla="*/ 7531 h 196"/>
                <a:gd name="T58" fmla="*/ 22549 w 196"/>
                <a:gd name="T59" fmla="*/ 0 h 196"/>
                <a:gd name="T60" fmla="*/ 293138 w 196"/>
                <a:gd name="T61" fmla="*/ 0 h 196"/>
                <a:gd name="T62" fmla="*/ 308171 w 196"/>
                <a:gd name="T63" fmla="*/ 7531 h 196"/>
                <a:gd name="T64" fmla="*/ 315687 w 196"/>
                <a:gd name="T65" fmla="*/ 15062 h 196"/>
                <a:gd name="T66" fmla="*/ 308171 w 196"/>
                <a:gd name="T67" fmla="*/ 41421 h 196"/>
                <a:gd name="T68" fmla="*/ 217974 w 196"/>
                <a:gd name="T69" fmla="*/ 101669 h 196"/>
                <a:gd name="T70" fmla="*/ 349511 w 196"/>
                <a:gd name="T71" fmla="*/ 225932 h 196"/>
                <a:gd name="T72" fmla="*/ 349511 w 196"/>
                <a:gd name="T73" fmla="*/ 225932 h 196"/>
                <a:gd name="T74" fmla="*/ 349511 w 196"/>
                <a:gd name="T75" fmla="*/ 225932 h 196"/>
                <a:gd name="T76" fmla="*/ 341994 w 196"/>
                <a:gd name="T77" fmla="*/ 353959 h 196"/>
                <a:gd name="T78" fmla="*/ 225491 w 196"/>
                <a:gd name="T79" fmla="*/ 353959 h 1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96" h="196">
                  <a:moveTo>
                    <a:pt x="195" y="194"/>
                  </a:moveTo>
                  <a:cubicBezTo>
                    <a:pt x="193" y="195"/>
                    <a:pt x="192" y="196"/>
                    <a:pt x="190" y="196"/>
                  </a:cubicBezTo>
                  <a:cubicBezTo>
                    <a:pt x="118" y="196"/>
                    <a:pt x="118" y="196"/>
                    <a:pt x="118" y="196"/>
                  </a:cubicBezTo>
                  <a:cubicBezTo>
                    <a:pt x="116" y="196"/>
                    <a:pt x="115" y="195"/>
                    <a:pt x="113" y="194"/>
                  </a:cubicBezTo>
                  <a:cubicBezTo>
                    <a:pt x="113" y="194"/>
                    <a:pt x="112" y="193"/>
                    <a:pt x="112" y="192"/>
                  </a:cubicBezTo>
                  <a:cubicBezTo>
                    <a:pt x="111" y="190"/>
                    <a:pt x="112" y="187"/>
                    <a:pt x="113" y="185"/>
                  </a:cubicBezTo>
                  <a:cubicBezTo>
                    <a:pt x="135" y="169"/>
                    <a:pt x="135" y="169"/>
                    <a:pt x="135" y="169"/>
                  </a:cubicBezTo>
                  <a:cubicBezTo>
                    <a:pt x="103" y="136"/>
                    <a:pt x="103" y="136"/>
                    <a:pt x="103" y="136"/>
                  </a:cubicBezTo>
                  <a:cubicBezTo>
                    <a:pt x="103" y="136"/>
                    <a:pt x="103" y="136"/>
                    <a:pt x="103" y="136"/>
                  </a:cubicBezTo>
                  <a:cubicBezTo>
                    <a:pt x="103" y="136"/>
                    <a:pt x="103" y="136"/>
                    <a:pt x="103" y="136"/>
                  </a:cubicBezTo>
                  <a:cubicBezTo>
                    <a:pt x="93" y="127"/>
                    <a:pt x="93" y="112"/>
                    <a:pt x="103" y="102"/>
                  </a:cubicBezTo>
                  <a:cubicBezTo>
                    <a:pt x="112" y="93"/>
                    <a:pt x="127" y="93"/>
                    <a:pt x="136" y="102"/>
                  </a:cubicBezTo>
                  <a:cubicBezTo>
                    <a:pt x="136" y="102"/>
                    <a:pt x="137" y="103"/>
                    <a:pt x="137" y="103"/>
                  </a:cubicBezTo>
                  <a:cubicBezTo>
                    <a:pt x="137" y="103"/>
                    <a:pt x="137" y="103"/>
                    <a:pt x="137" y="103"/>
                  </a:cubicBezTo>
                  <a:cubicBezTo>
                    <a:pt x="169" y="135"/>
                    <a:pt x="169" y="135"/>
                    <a:pt x="169" y="135"/>
                  </a:cubicBezTo>
                  <a:cubicBezTo>
                    <a:pt x="186" y="113"/>
                    <a:pt x="186" y="113"/>
                    <a:pt x="186" y="113"/>
                  </a:cubicBezTo>
                  <a:cubicBezTo>
                    <a:pt x="187" y="111"/>
                    <a:pt x="190" y="111"/>
                    <a:pt x="192" y="112"/>
                  </a:cubicBezTo>
                  <a:cubicBezTo>
                    <a:pt x="195" y="113"/>
                    <a:pt x="196" y="115"/>
                    <a:pt x="196" y="118"/>
                  </a:cubicBezTo>
                  <a:cubicBezTo>
                    <a:pt x="196" y="190"/>
                    <a:pt x="196" y="190"/>
                    <a:pt x="196" y="190"/>
                  </a:cubicBezTo>
                  <a:cubicBezTo>
                    <a:pt x="196" y="191"/>
                    <a:pt x="196" y="193"/>
                    <a:pt x="195" y="194"/>
                  </a:cubicBezTo>
                  <a:close/>
                  <a:moveTo>
                    <a:pt x="60" y="94"/>
                  </a:moveTo>
                  <a:cubicBezTo>
                    <a:pt x="59" y="94"/>
                    <a:pt x="59" y="94"/>
                    <a:pt x="59" y="94"/>
                  </a:cubicBezTo>
                  <a:cubicBezTo>
                    <a:pt x="59" y="94"/>
                    <a:pt x="59" y="94"/>
                    <a:pt x="59" y="94"/>
                  </a:cubicBezTo>
                  <a:cubicBezTo>
                    <a:pt x="27" y="61"/>
                    <a:pt x="27" y="61"/>
                    <a:pt x="27" y="61"/>
                  </a:cubicBezTo>
                  <a:cubicBezTo>
                    <a:pt x="10" y="83"/>
                    <a:pt x="10" y="83"/>
                    <a:pt x="10" y="83"/>
                  </a:cubicBezTo>
                  <a:cubicBezTo>
                    <a:pt x="8" y="85"/>
                    <a:pt x="6" y="86"/>
                    <a:pt x="3" y="85"/>
                  </a:cubicBezTo>
                  <a:cubicBezTo>
                    <a:pt x="1" y="84"/>
                    <a:pt x="0" y="81"/>
                    <a:pt x="0" y="79"/>
                  </a:cubicBezTo>
                  <a:cubicBezTo>
                    <a:pt x="0" y="7"/>
                    <a:pt x="0" y="7"/>
                    <a:pt x="0" y="7"/>
                  </a:cubicBezTo>
                  <a:cubicBezTo>
                    <a:pt x="0" y="5"/>
                    <a:pt x="0" y="3"/>
                    <a:pt x="1" y="2"/>
                  </a:cubicBezTo>
                  <a:cubicBezTo>
                    <a:pt x="3" y="1"/>
                    <a:pt x="4" y="0"/>
                    <a:pt x="6" y="0"/>
                  </a:cubicBezTo>
                  <a:cubicBezTo>
                    <a:pt x="78" y="0"/>
                    <a:pt x="78" y="0"/>
                    <a:pt x="78" y="0"/>
                  </a:cubicBezTo>
                  <a:cubicBezTo>
                    <a:pt x="80" y="0"/>
                    <a:pt x="81" y="1"/>
                    <a:pt x="82" y="2"/>
                  </a:cubicBezTo>
                  <a:cubicBezTo>
                    <a:pt x="83" y="3"/>
                    <a:pt x="84" y="3"/>
                    <a:pt x="84" y="4"/>
                  </a:cubicBezTo>
                  <a:cubicBezTo>
                    <a:pt x="85" y="6"/>
                    <a:pt x="84" y="9"/>
                    <a:pt x="82" y="11"/>
                  </a:cubicBezTo>
                  <a:cubicBezTo>
                    <a:pt x="58" y="27"/>
                    <a:pt x="58" y="27"/>
                    <a:pt x="58" y="27"/>
                  </a:cubicBezTo>
                  <a:cubicBezTo>
                    <a:pt x="93" y="60"/>
                    <a:pt x="93" y="60"/>
                    <a:pt x="93" y="60"/>
                  </a:cubicBezTo>
                  <a:cubicBezTo>
                    <a:pt x="93" y="60"/>
                    <a:pt x="93" y="60"/>
                    <a:pt x="93" y="60"/>
                  </a:cubicBezTo>
                  <a:cubicBezTo>
                    <a:pt x="93" y="60"/>
                    <a:pt x="93" y="60"/>
                    <a:pt x="93" y="60"/>
                  </a:cubicBezTo>
                  <a:cubicBezTo>
                    <a:pt x="103" y="70"/>
                    <a:pt x="101" y="85"/>
                    <a:pt x="91" y="94"/>
                  </a:cubicBezTo>
                  <a:cubicBezTo>
                    <a:pt x="82" y="103"/>
                    <a:pt x="69" y="103"/>
                    <a:pt x="60" y="94"/>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2" name="Freeform 53"/>
            <p:cNvSpPr>
              <a:spLocks noEditPoints="1"/>
            </p:cNvSpPr>
            <p:nvPr userDrawn="1"/>
          </p:nvSpPr>
          <p:spPr bwMode="auto">
            <a:xfrm rot="-2251934" flipH="1" flipV="1">
              <a:off x="11754756" y="-82854"/>
              <a:ext cx="747715" cy="744393"/>
            </a:xfrm>
            <a:custGeom>
              <a:avLst/>
              <a:gdLst>
                <a:gd name="T0" fmla="*/ 747715 w 199"/>
                <a:gd name="T1" fmla="*/ 372197 h 198"/>
                <a:gd name="T2" fmla="*/ 375736 w 199"/>
                <a:gd name="T3" fmla="*/ 0 h 198"/>
                <a:gd name="T4" fmla="*/ 0 w 199"/>
                <a:gd name="T5" fmla="*/ 372197 h 198"/>
                <a:gd name="T6" fmla="*/ 375736 w 199"/>
                <a:gd name="T7" fmla="*/ 744393 h 198"/>
                <a:gd name="T8" fmla="*/ 747715 w 199"/>
                <a:gd name="T9" fmla="*/ 372197 h 198"/>
                <a:gd name="T10" fmla="*/ 360707 w 199"/>
                <a:gd name="T11" fmla="*/ 451147 h 198"/>
                <a:gd name="T12" fmla="*/ 135265 w 199"/>
                <a:gd name="T13" fmla="*/ 451147 h 198"/>
                <a:gd name="T14" fmla="*/ 135265 w 199"/>
                <a:gd name="T15" fmla="*/ 285727 h 198"/>
                <a:gd name="T16" fmla="*/ 360707 w 199"/>
                <a:gd name="T17" fmla="*/ 285727 h 198"/>
                <a:gd name="T18" fmla="*/ 360707 w 199"/>
                <a:gd name="T19" fmla="*/ 150382 h 198"/>
                <a:gd name="T20" fmla="*/ 646266 w 199"/>
                <a:gd name="T21" fmla="*/ 368437 h 198"/>
                <a:gd name="T22" fmla="*/ 360707 w 199"/>
                <a:gd name="T23" fmla="*/ 590251 h 198"/>
                <a:gd name="T24" fmla="*/ 360707 w 199"/>
                <a:gd name="T25" fmla="*/ 451147 h 1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9" h="198">
                  <a:moveTo>
                    <a:pt x="199" y="99"/>
                  </a:moveTo>
                  <a:cubicBezTo>
                    <a:pt x="199" y="44"/>
                    <a:pt x="154" y="0"/>
                    <a:pt x="100" y="0"/>
                  </a:cubicBezTo>
                  <a:cubicBezTo>
                    <a:pt x="45" y="0"/>
                    <a:pt x="0" y="44"/>
                    <a:pt x="0" y="99"/>
                  </a:cubicBezTo>
                  <a:cubicBezTo>
                    <a:pt x="0" y="154"/>
                    <a:pt x="45" y="198"/>
                    <a:pt x="100" y="198"/>
                  </a:cubicBezTo>
                  <a:cubicBezTo>
                    <a:pt x="154" y="198"/>
                    <a:pt x="199" y="154"/>
                    <a:pt x="199" y="99"/>
                  </a:cubicBezTo>
                  <a:close/>
                  <a:moveTo>
                    <a:pt x="96" y="120"/>
                  </a:moveTo>
                  <a:cubicBezTo>
                    <a:pt x="36" y="120"/>
                    <a:pt x="36" y="120"/>
                    <a:pt x="36" y="120"/>
                  </a:cubicBezTo>
                  <a:cubicBezTo>
                    <a:pt x="36" y="76"/>
                    <a:pt x="36" y="76"/>
                    <a:pt x="36" y="76"/>
                  </a:cubicBezTo>
                  <a:cubicBezTo>
                    <a:pt x="96" y="76"/>
                    <a:pt x="96" y="76"/>
                    <a:pt x="96" y="76"/>
                  </a:cubicBezTo>
                  <a:cubicBezTo>
                    <a:pt x="96" y="40"/>
                    <a:pt x="96" y="40"/>
                    <a:pt x="96" y="40"/>
                  </a:cubicBezTo>
                  <a:cubicBezTo>
                    <a:pt x="172" y="98"/>
                    <a:pt x="172" y="98"/>
                    <a:pt x="172" y="98"/>
                  </a:cubicBezTo>
                  <a:cubicBezTo>
                    <a:pt x="96" y="157"/>
                    <a:pt x="96" y="157"/>
                    <a:pt x="96" y="157"/>
                  </a:cubicBezTo>
                  <a:lnTo>
                    <a:pt x="96" y="120"/>
                  </a:ln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3" name="Freeform 55"/>
            <p:cNvSpPr>
              <a:spLocks noEditPoints="1"/>
            </p:cNvSpPr>
            <p:nvPr userDrawn="1"/>
          </p:nvSpPr>
          <p:spPr bwMode="auto">
            <a:xfrm flipH="1" flipV="1">
              <a:off x="10851464" y="4664431"/>
              <a:ext cx="657228" cy="658684"/>
            </a:xfrm>
            <a:custGeom>
              <a:avLst/>
              <a:gdLst>
                <a:gd name="T0" fmla="*/ 330265 w 199"/>
                <a:gd name="T1" fmla="*/ 0 h 199"/>
                <a:gd name="T2" fmla="*/ 657228 w 199"/>
                <a:gd name="T3" fmla="*/ 330997 h 199"/>
                <a:gd name="T4" fmla="*/ 330265 w 199"/>
                <a:gd name="T5" fmla="*/ 658684 h 199"/>
                <a:gd name="T6" fmla="*/ 0 w 199"/>
                <a:gd name="T7" fmla="*/ 330997 h 199"/>
                <a:gd name="T8" fmla="*/ 330265 w 199"/>
                <a:gd name="T9" fmla="*/ 0 h 199"/>
                <a:gd name="T10" fmla="*/ 515214 w 199"/>
                <a:gd name="T11" fmla="*/ 135709 h 199"/>
                <a:gd name="T12" fmla="*/ 475582 w 199"/>
                <a:gd name="T13" fmla="*/ 172118 h 199"/>
                <a:gd name="T14" fmla="*/ 320357 w 199"/>
                <a:gd name="T15" fmla="*/ 109229 h 199"/>
                <a:gd name="T16" fmla="*/ 108988 w 199"/>
                <a:gd name="T17" fmla="*/ 274727 h 199"/>
                <a:gd name="T18" fmla="*/ 194857 w 199"/>
                <a:gd name="T19" fmla="*/ 294587 h 199"/>
                <a:gd name="T20" fmla="*/ 320357 w 199"/>
                <a:gd name="T21" fmla="*/ 198598 h 199"/>
                <a:gd name="T22" fmla="*/ 409529 w 199"/>
                <a:gd name="T23" fmla="*/ 235008 h 199"/>
                <a:gd name="T24" fmla="*/ 366595 w 199"/>
                <a:gd name="T25" fmla="*/ 271418 h 199"/>
                <a:gd name="T26" fmla="*/ 548240 w 199"/>
                <a:gd name="T27" fmla="*/ 321067 h 199"/>
                <a:gd name="T28" fmla="*/ 515214 w 199"/>
                <a:gd name="T29" fmla="*/ 135709 h 199"/>
                <a:gd name="T30" fmla="*/ 138711 w 199"/>
                <a:gd name="T31" fmla="*/ 526285 h 199"/>
                <a:gd name="T32" fmla="*/ 181646 w 199"/>
                <a:gd name="T33" fmla="*/ 489876 h 199"/>
                <a:gd name="T34" fmla="*/ 336871 w 199"/>
                <a:gd name="T35" fmla="*/ 556075 h 199"/>
                <a:gd name="T36" fmla="*/ 548240 w 199"/>
                <a:gd name="T37" fmla="*/ 390576 h 199"/>
                <a:gd name="T38" fmla="*/ 462371 w 199"/>
                <a:gd name="T39" fmla="*/ 367407 h 199"/>
                <a:gd name="T40" fmla="*/ 333568 w 199"/>
                <a:gd name="T41" fmla="*/ 463396 h 199"/>
                <a:gd name="T42" fmla="*/ 244396 w 199"/>
                <a:gd name="T43" fmla="*/ 426986 h 199"/>
                <a:gd name="T44" fmla="*/ 287331 w 199"/>
                <a:gd name="T45" fmla="*/ 390576 h 199"/>
                <a:gd name="T46" fmla="*/ 105685 w 199"/>
                <a:gd name="T47" fmla="*/ 340927 h 199"/>
                <a:gd name="T48" fmla="*/ 138711 w 199"/>
                <a:gd name="T49" fmla="*/ 526285 h 19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9" h="199">
                  <a:moveTo>
                    <a:pt x="100" y="0"/>
                  </a:moveTo>
                  <a:cubicBezTo>
                    <a:pt x="154" y="0"/>
                    <a:pt x="199" y="45"/>
                    <a:pt x="199" y="100"/>
                  </a:cubicBezTo>
                  <a:cubicBezTo>
                    <a:pt x="199" y="154"/>
                    <a:pt x="154" y="199"/>
                    <a:pt x="100" y="199"/>
                  </a:cubicBezTo>
                  <a:cubicBezTo>
                    <a:pt x="45" y="199"/>
                    <a:pt x="0" y="154"/>
                    <a:pt x="0" y="100"/>
                  </a:cubicBezTo>
                  <a:cubicBezTo>
                    <a:pt x="0" y="45"/>
                    <a:pt x="45" y="0"/>
                    <a:pt x="100" y="0"/>
                  </a:cubicBezTo>
                  <a:close/>
                  <a:moveTo>
                    <a:pt x="156" y="41"/>
                  </a:moveTo>
                  <a:cubicBezTo>
                    <a:pt x="144" y="52"/>
                    <a:pt x="144" y="52"/>
                    <a:pt x="144" y="52"/>
                  </a:cubicBezTo>
                  <a:cubicBezTo>
                    <a:pt x="132" y="41"/>
                    <a:pt x="114" y="33"/>
                    <a:pt x="97" y="33"/>
                  </a:cubicBezTo>
                  <a:cubicBezTo>
                    <a:pt x="66" y="33"/>
                    <a:pt x="40" y="54"/>
                    <a:pt x="33" y="83"/>
                  </a:cubicBezTo>
                  <a:cubicBezTo>
                    <a:pt x="59" y="89"/>
                    <a:pt x="59" y="89"/>
                    <a:pt x="59" y="89"/>
                  </a:cubicBezTo>
                  <a:cubicBezTo>
                    <a:pt x="63" y="72"/>
                    <a:pt x="79" y="60"/>
                    <a:pt x="97" y="60"/>
                  </a:cubicBezTo>
                  <a:cubicBezTo>
                    <a:pt x="106" y="60"/>
                    <a:pt x="117" y="65"/>
                    <a:pt x="124" y="71"/>
                  </a:cubicBezTo>
                  <a:cubicBezTo>
                    <a:pt x="111" y="82"/>
                    <a:pt x="111" y="82"/>
                    <a:pt x="111" y="82"/>
                  </a:cubicBezTo>
                  <a:cubicBezTo>
                    <a:pt x="166" y="97"/>
                    <a:pt x="166" y="97"/>
                    <a:pt x="166" y="97"/>
                  </a:cubicBezTo>
                  <a:lnTo>
                    <a:pt x="156" y="41"/>
                  </a:lnTo>
                  <a:close/>
                  <a:moveTo>
                    <a:pt x="42" y="159"/>
                  </a:moveTo>
                  <a:cubicBezTo>
                    <a:pt x="55" y="148"/>
                    <a:pt x="55" y="148"/>
                    <a:pt x="55" y="148"/>
                  </a:cubicBezTo>
                  <a:cubicBezTo>
                    <a:pt x="66" y="159"/>
                    <a:pt x="84" y="168"/>
                    <a:pt x="102" y="168"/>
                  </a:cubicBezTo>
                  <a:cubicBezTo>
                    <a:pt x="133" y="168"/>
                    <a:pt x="159" y="146"/>
                    <a:pt x="166" y="118"/>
                  </a:cubicBezTo>
                  <a:cubicBezTo>
                    <a:pt x="140" y="111"/>
                    <a:pt x="140" y="111"/>
                    <a:pt x="140" y="111"/>
                  </a:cubicBezTo>
                  <a:cubicBezTo>
                    <a:pt x="135" y="128"/>
                    <a:pt x="120" y="140"/>
                    <a:pt x="101" y="140"/>
                  </a:cubicBezTo>
                  <a:cubicBezTo>
                    <a:pt x="92" y="140"/>
                    <a:pt x="81" y="135"/>
                    <a:pt x="74" y="129"/>
                  </a:cubicBezTo>
                  <a:cubicBezTo>
                    <a:pt x="87" y="118"/>
                    <a:pt x="87" y="118"/>
                    <a:pt x="87" y="118"/>
                  </a:cubicBezTo>
                  <a:cubicBezTo>
                    <a:pt x="32" y="103"/>
                    <a:pt x="32" y="103"/>
                    <a:pt x="32" y="103"/>
                  </a:cubicBezTo>
                  <a:lnTo>
                    <a:pt x="42" y="159"/>
                  </a:ln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4" name="Freeform 63"/>
            <p:cNvSpPr>
              <a:spLocks noEditPoints="1"/>
            </p:cNvSpPr>
            <p:nvPr userDrawn="1"/>
          </p:nvSpPr>
          <p:spPr bwMode="auto">
            <a:xfrm flipH="1" flipV="1">
              <a:off x="11605531" y="828194"/>
              <a:ext cx="742953" cy="744392"/>
            </a:xfrm>
            <a:custGeom>
              <a:avLst/>
              <a:gdLst>
                <a:gd name="T0" fmla="*/ 371477 w 198"/>
                <a:gd name="T1" fmla="*/ 0 h 198"/>
                <a:gd name="T2" fmla="*/ 0 w 198"/>
                <a:gd name="T3" fmla="*/ 372196 h 198"/>
                <a:gd name="T4" fmla="*/ 371477 w 198"/>
                <a:gd name="T5" fmla="*/ 744392 h 198"/>
                <a:gd name="T6" fmla="*/ 742953 w 198"/>
                <a:gd name="T7" fmla="*/ 372196 h 198"/>
                <a:gd name="T8" fmla="*/ 371477 w 198"/>
                <a:gd name="T9" fmla="*/ 0 h 198"/>
                <a:gd name="T10" fmla="*/ 566595 w 198"/>
                <a:gd name="T11" fmla="*/ 597769 h 198"/>
                <a:gd name="T12" fmla="*/ 547834 w 198"/>
                <a:gd name="T13" fmla="*/ 616567 h 198"/>
                <a:gd name="T14" fmla="*/ 202624 w 198"/>
                <a:gd name="T15" fmla="*/ 616567 h 198"/>
                <a:gd name="T16" fmla="*/ 183862 w 198"/>
                <a:gd name="T17" fmla="*/ 597769 h 198"/>
                <a:gd name="T18" fmla="*/ 183862 w 198"/>
                <a:gd name="T19" fmla="*/ 560174 h 198"/>
                <a:gd name="T20" fmla="*/ 202624 w 198"/>
                <a:gd name="T21" fmla="*/ 541376 h 198"/>
                <a:gd name="T22" fmla="*/ 547834 w 198"/>
                <a:gd name="T23" fmla="*/ 541376 h 198"/>
                <a:gd name="T24" fmla="*/ 566595 w 198"/>
                <a:gd name="T25" fmla="*/ 560174 h 198"/>
                <a:gd name="T26" fmla="*/ 566595 w 198"/>
                <a:gd name="T27" fmla="*/ 597769 h 198"/>
                <a:gd name="T28" fmla="*/ 375229 w 198"/>
                <a:gd name="T29" fmla="*/ 503780 h 198"/>
                <a:gd name="T30" fmla="*/ 180110 w 198"/>
                <a:gd name="T31" fmla="*/ 285726 h 198"/>
                <a:gd name="T32" fmla="*/ 281422 w 198"/>
                <a:gd name="T33" fmla="*/ 285726 h 198"/>
                <a:gd name="T34" fmla="*/ 281422 w 198"/>
                <a:gd name="T35" fmla="*/ 105268 h 198"/>
                <a:gd name="T36" fmla="*/ 461531 w 198"/>
                <a:gd name="T37" fmla="*/ 105268 h 198"/>
                <a:gd name="T38" fmla="*/ 461531 w 198"/>
                <a:gd name="T39" fmla="*/ 285726 h 198"/>
                <a:gd name="T40" fmla="*/ 570348 w 198"/>
                <a:gd name="T41" fmla="*/ 285726 h 198"/>
                <a:gd name="T42" fmla="*/ 375229 w 198"/>
                <a:gd name="T43" fmla="*/ 503780 h 1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8" h="198">
                  <a:moveTo>
                    <a:pt x="99" y="0"/>
                  </a:moveTo>
                  <a:cubicBezTo>
                    <a:pt x="44" y="0"/>
                    <a:pt x="0" y="44"/>
                    <a:pt x="0" y="99"/>
                  </a:cubicBezTo>
                  <a:cubicBezTo>
                    <a:pt x="0" y="154"/>
                    <a:pt x="44" y="198"/>
                    <a:pt x="99" y="198"/>
                  </a:cubicBezTo>
                  <a:cubicBezTo>
                    <a:pt x="154" y="198"/>
                    <a:pt x="198" y="154"/>
                    <a:pt x="198" y="99"/>
                  </a:cubicBezTo>
                  <a:cubicBezTo>
                    <a:pt x="198" y="44"/>
                    <a:pt x="154" y="0"/>
                    <a:pt x="99" y="0"/>
                  </a:cubicBezTo>
                  <a:close/>
                  <a:moveTo>
                    <a:pt x="151" y="159"/>
                  </a:moveTo>
                  <a:cubicBezTo>
                    <a:pt x="151" y="162"/>
                    <a:pt x="149" y="164"/>
                    <a:pt x="146" y="164"/>
                  </a:cubicBezTo>
                  <a:cubicBezTo>
                    <a:pt x="54" y="164"/>
                    <a:pt x="54" y="164"/>
                    <a:pt x="54" y="164"/>
                  </a:cubicBezTo>
                  <a:cubicBezTo>
                    <a:pt x="51" y="164"/>
                    <a:pt x="49" y="162"/>
                    <a:pt x="49" y="159"/>
                  </a:cubicBezTo>
                  <a:cubicBezTo>
                    <a:pt x="49" y="149"/>
                    <a:pt x="49" y="149"/>
                    <a:pt x="49" y="149"/>
                  </a:cubicBezTo>
                  <a:cubicBezTo>
                    <a:pt x="49" y="146"/>
                    <a:pt x="51" y="144"/>
                    <a:pt x="54" y="144"/>
                  </a:cubicBezTo>
                  <a:cubicBezTo>
                    <a:pt x="146" y="144"/>
                    <a:pt x="146" y="144"/>
                    <a:pt x="146" y="144"/>
                  </a:cubicBezTo>
                  <a:cubicBezTo>
                    <a:pt x="149" y="144"/>
                    <a:pt x="151" y="146"/>
                    <a:pt x="151" y="149"/>
                  </a:cubicBezTo>
                  <a:lnTo>
                    <a:pt x="151" y="159"/>
                  </a:lnTo>
                  <a:close/>
                  <a:moveTo>
                    <a:pt x="100" y="134"/>
                  </a:moveTo>
                  <a:cubicBezTo>
                    <a:pt x="48" y="76"/>
                    <a:pt x="48" y="76"/>
                    <a:pt x="48" y="76"/>
                  </a:cubicBezTo>
                  <a:cubicBezTo>
                    <a:pt x="75" y="76"/>
                    <a:pt x="75" y="76"/>
                    <a:pt x="75" y="76"/>
                  </a:cubicBezTo>
                  <a:cubicBezTo>
                    <a:pt x="75" y="28"/>
                    <a:pt x="75" y="28"/>
                    <a:pt x="75" y="28"/>
                  </a:cubicBezTo>
                  <a:cubicBezTo>
                    <a:pt x="123" y="28"/>
                    <a:pt x="123" y="28"/>
                    <a:pt x="123" y="28"/>
                  </a:cubicBezTo>
                  <a:cubicBezTo>
                    <a:pt x="123" y="76"/>
                    <a:pt x="123" y="76"/>
                    <a:pt x="123" y="76"/>
                  </a:cubicBezTo>
                  <a:cubicBezTo>
                    <a:pt x="152" y="76"/>
                    <a:pt x="152" y="76"/>
                    <a:pt x="152" y="76"/>
                  </a:cubicBezTo>
                  <a:lnTo>
                    <a:pt x="100" y="134"/>
                  </a:ln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5" name="Freeform 70"/>
            <p:cNvSpPr>
              <a:spLocks noEditPoints="1"/>
            </p:cNvSpPr>
            <p:nvPr userDrawn="1"/>
          </p:nvSpPr>
          <p:spPr bwMode="auto">
            <a:xfrm rot="2321078" flipH="1" flipV="1">
              <a:off x="11572193" y="1759874"/>
              <a:ext cx="750891" cy="745979"/>
            </a:xfrm>
            <a:custGeom>
              <a:avLst/>
              <a:gdLst>
                <a:gd name="T0" fmla="*/ 672047 w 200"/>
                <a:gd name="T1" fmla="*/ 602811 h 198"/>
                <a:gd name="T2" fmla="*/ 679556 w 200"/>
                <a:gd name="T3" fmla="*/ 745979 h 198"/>
                <a:gd name="T4" fmla="*/ 551905 w 200"/>
                <a:gd name="T5" fmla="*/ 655557 h 198"/>
                <a:gd name="T6" fmla="*/ 525624 w 200"/>
                <a:gd name="T7" fmla="*/ 659325 h 198"/>
                <a:gd name="T8" fmla="*/ 304111 w 200"/>
                <a:gd name="T9" fmla="*/ 433271 h 198"/>
                <a:gd name="T10" fmla="*/ 525624 w 200"/>
                <a:gd name="T11" fmla="*/ 207216 h 198"/>
                <a:gd name="T12" fmla="*/ 750891 w 200"/>
                <a:gd name="T13" fmla="*/ 433271 h 198"/>
                <a:gd name="T14" fmla="*/ 672047 w 200"/>
                <a:gd name="T15" fmla="*/ 602811 h 198"/>
                <a:gd name="T16" fmla="*/ 525624 w 200"/>
                <a:gd name="T17" fmla="*/ 263730 h 198"/>
                <a:gd name="T18" fmla="*/ 360428 w 200"/>
                <a:gd name="T19" fmla="*/ 429503 h 198"/>
                <a:gd name="T20" fmla="*/ 525624 w 200"/>
                <a:gd name="T21" fmla="*/ 595276 h 198"/>
                <a:gd name="T22" fmla="*/ 548150 w 200"/>
                <a:gd name="T23" fmla="*/ 595276 h 198"/>
                <a:gd name="T24" fmla="*/ 630748 w 200"/>
                <a:gd name="T25" fmla="*/ 651790 h 198"/>
                <a:gd name="T26" fmla="*/ 634503 w 200"/>
                <a:gd name="T27" fmla="*/ 553833 h 198"/>
                <a:gd name="T28" fmla="*/ 690820 w 200"/>
                <a:gd name="T29" fmla="*/ 429503 h 198"/>
                <a:gd name="T30" fmla="*/ 525624 w 200"/>
                <a:gd name="T31" fmla="*/ 263730 h 198"/>
                <a:gd name="T32" fmla="*/ 259057 w 200"/>
                <a:gd name="T33" fmla="*/ 448341 h 198"/>
                <a:gd name="T34" fmla="*/ 296602 w 200"/>
                <a:gd name="T35" fmla="*/ 591509 h 198"/>
                <a:gd name="T36" fmla="*/ 296602 w 200"/>
                <a:gd name="T37" fmla="*/ 591509 h 198"/>
                <a:gd name="T38" fmla="*/ 259057 w 200"/>
                <a:gd name="T39" fmla="*/ 587741 h 198"/>
                <a:gd name="T40" fmla="*/ 90107 w 200"/>
                <a:gd name="T41" fmla="*/ 704536 h 198"/>
                <a:gd name="T42" fmla="*/ 101370 w 200"/>
                <a:gd name="T43" fmla="*/ 519925 h 198"/>
                <a:gd name="T44" fmla="*/ 0 w 200"/>
                <a:gd name="T45" fmla="*/ 293871 h 198"/>
                <a:gd name="T46" fmla="*/ 296602 w 200"/>
                <a:gd name="T47" fmla="*/ 0 h 198"/>
                <a:gd name="T48" fmla="*/ 563168 w 200"/>
                <a:gd name="T49" fmla="*/ 173308 h 198"/>
                <a:gd name="T50" fmla="*/ 533133 w 200"/>
                <a:gd name="T51" fmla="*/ 169541 h 198"/>
                <a:gd name="T52" fmla="*/ 259057 w 200"/>
                <a:gd name="T53" fmla="*/ 448341 h 1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0" h="198">
                  <a:moveTo>
                    <a:pt x="179" y="160"/>
                  </a:moveTo>
                  <a:cubicBezTo>
                    <a:pt x="181" y="198"/>
                    <a:pt x="181" y="198"/>
                    <a:pt x="181" y="198"/>
                  </a:cubicBezTo>
                  <a:cubicBezTo>
                    <a:pt x="147" y="174"/>
                    <a:pt x="147" y="174"/>
                    <a:pt x="147" y="174"/>
                  </a:cubicBezTo>
                  <a:cubicBezTo>
                    <a:pt x="145" y="174"/>
                    <a:pt x="143" y="175"/>
                    <a:pt x="140" y="175"/>
                  </a:cubicBezTo>
                  <a:cubicBezTo>
                    <a:pt x="107" y="175"/>
                    <a:pt x="81" y="148"/>
                    <a:pt x="81" y="115"/>
                  </a:cubicBezTo>
                  <a:cubicBezTo>
                    <a:pt x="81" y="82"/>
                    <a:pt x="107" y="55"/>
                    <a:pt x="140" y="55"/>
                  </a:cubicBezTo>
                  <a:cubicBezTo>
                    <a:pt x="173" y="55"/>
                    <a:pt x="200" y="82"/>
                    <a:pt x="200" y="115"/>
                  </a:cubicBezTo>
                  <a:cubicBezTo>
                    <a:pt x="200" y="133"/>
                    <a:pt x="192" y="149"/>
                    <a:pt x="179" y="160"/>
                  </a:cubicBezTo>
                  <a:close/>
                  <a:moveTo>
                    <a:pt x="140" y="70"/>
                  </a:moveTo>
                  <a:cubicBezTo>
                    <a:pt x="116" y="70"/>
                    <a:pt x="96" y="90"/>
                    <a:pt x="96" y="114"/>
                  </a:cubicBezTo>
                  <a:cubicBezTo>
                    <a:pt x="96" y="138"/>
                    <a:pt x="116" y="158"/>
                    <a:pt x="140" y="158"/>
                  </a:cubicBezTo>
                  <a:cubicBezTo>
                    <a:pt x="142" y="158"/>
                    <a:pt x="144" y="158"/>
                    <a:pt x="146" y="158"/>
                  </a:cubicBezTo>
                  <a:cubicBezTo>
                    <a:pt x="168" y="173"/>
                    <a:pt x="168" y="173"/>
                    <a:pt x="168" y="173"/>
                  </a:cubicBezTo>
                  <a:cubicBezTo>
                    <a:pt x="169" y="147"/>
                    <a:pt x="169" y="147"/>
                    <a:pt x="169" y="147"/>
                  </a:cubicBezTo>
                  <a:cubicBezTo>
                    <a:pt x="178" y="139"/>
                    <a:pt x="184" y="127"/>
                    <a:pt x="184" y="114"/>
                  </a:cubicBezTo>
                  <a:cubicBezTo>
                    <a:pt x="184" y="90"/>
                    <a:pt x="164" y="70"/>
                    <a:pt x="140" y="70"/>
                  </a:cubicBezTo>
                  <a:close/>
                  <a:moveTo>
                    <a:pt x="69" y="119"/>
                  </a:moveTo>
                  <a:cubicBezTo>
                    <a:pt x="69" y="133"/>
                    <a:pt x="72" y="146"/>
                    <a:pt x="79" y="157"/>
                  </a:cubicBezTo>
                  <a:cubicBezTo>
                    <a:pt x="79" y="157"/>
                    <a:pt x="79" y="157"/>
                    <a:pt x="79" y="157"/>
                  </a:cubicBezTo>
                  <a:cubicBezTo>
                    <a:pt x="75" y="157"/>
                    <a:pt x="72" y="156"/>
                    <a:pt x="69" y="156"/>
                  </a:cubicBezTo>
                  <a:cubicBezTo>
                    <a:pt x="24" y="187"/>
                    <a:pt x="24" y="187"/>
                    <a:pt x="24" y="187"/>
                  </a:cubicBezTo>
                  <a:cubicBezTo>
                    <a:pt x="27" y="138"/>
                    <a:pt x="27" y="138"/>
                    <a:pt x="27" y="138"/>
                  </a:cubicBezTo>
                  <a:cubicBezTo>
                    <a:pt x="11" y="123"/>
                    <a:pt x="0" y="102"/>
                    <a:pt x="0" y="78"/>
                  </a:cubicBezTo>
                  <a:cubicBezTo>
                    <a:pt x="0" y="35"/>
                    <a:pt x="35" y="0"/>
                    <a:pt x="79" y="0"/>
                  </a:cubicBezTo>
                  <a:cubicBezTo>
                    <a:pt x="110" y="0"/>
                    <a:pt x="138" y="19"/>
                    <a:pt x="150" y="46"/>
                  </a:cubicBezTo>
                  <a:cubicBezTo>
                    <a:pt x="147" y="45"/>
                    <a:pt x="145" y="45"/>
                    <a:pt x="142" y="45"/>
                  </a:cubicBezTo>
                  <a:cubicBezTo>
                    <a:pt x="101" y="45"/>
                    <a:pt x="69" y="78"/>
                    <a:pt x="69" y="119"/>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6" name="Freeform 72"/>
            <p:cNvSpPr>
              <a:spLocks noEditPoints="1"/>
            </p:cNvSpPr>
            <p:nvPr userDrawn="1"/>
          </p:nvSpPr>
          <p:spPr bwMode="auto">
            <a:xfrm rot="3251596" flipH="1" flipV="1">
              <a:off x="10809439" y="3092282"/>
              <a:ext cx="431716" cy="379415"/>
            </a:xfrm>
            <a:custGeom>
              <a:avLst/>
              <a:gdLst>
                <a:gd name="T0" fmla="*/ 388544 w 200"/>
                <a:gd name="T1" fmla="*/ 379415 h 176"/>
                <a:gd name="T2" fmla="*/ 43172 w 200"/>
                <a:gd name="T3" fmla="*/ 379415 h 176"/>
                <a:gd name="T4" fmla="*/ 0 w 200"/>
                <a:gd name="T5" fmla="*/ 336300 h 176"/>
                <a:gd name="T6" fmla="*/ 0 w 200"/>
                <a:gd name="T7" fmla="*/ 43115 h 176"/>
                <a:gd name="T8" fmla="*/ 43172 w 200"/>
                <a:gd name="T9" fmla="*/ 0 h 176"/>
                <a:gd name="T10" fmla="*/ 388544 w 200"/>
                <a:gd name="T11" fmla="*/ 0 h 176"/>
                <a:gd name="T12" fmla="*/ 431716 w 200"/>
                <a:gd name="T13" fmla="*/ 43115 h 176"/>
                <a:gd name="T14" fmla="*/ 431716 w 200"/>
                <a:gd name="T15" fmla="*/ 336300 h 176"/>
                <a:gd name="T16" fmla="*/ 388544 w 200"/>
                <a:gd name="T17" fmla="*/ 379415 h 176"/>
                <a:gd name="T18" fmla="*/ 77709 w 200"/>
                <a:gd name="T19" fmla="*/ 344923 h 176"/>
                <a:gd name="T20" fmla="*/ 354007 w 200"/>
                <a:gd name="T21" fmla="*/ 344923 h 176"/>
                <a:gd name="T22" fmla="*/ 392862 w 200"/>
                <a:gd name="T23" fmla="*/ 316898 h 176"/>
                <a:gd name="T24" fmla="*/ 282774 w 200"/>
                <a:gd name="T25" fmla="*/ 222044 h 176"/>
                <a:gd name="T26" fmla="*/ 215858 w 200"/>
                <a:gd name="T27" fmla="*/ 278094 h 176"/>
                <a:gd name="T28" fmla="*/ 148942 w 200"/>
                <a:gd name="T29" fmla="*/ 222044 h 176"/>
                <a:gd name="T30" fmla="*/ 38854 w 200"/>
                <a:gd name="T31" fmla="*/ 319054 h 176"/>
                <a:gd name="T32" fmla="*/ 77709 w 200"/>
                <a:gd name="T33" fmla="*/ 344923 h 176"/>
                <a:gd name="T34" fmla="*/ 312994 w 200"/>
                <a:gd name="T35" fmla="*/ 194019 h 176"/>
                <a:gd name="T36" fmla="*/ 397179 w 200"/>
                <a:gd name="T37" fmla="*/ 269471 h 176"/>
                <a:gd name="T38" fmla="*/ 397179 w 200"/>
                <a:gd name="T39" fmla="*/ 120723 h 176"/>
                <a:gd name="T40" fmla="*/ 312994 w 200"/>
                <a:gd name="T41" fmla="*/ 194019 h 176"/>
                <a:gd name="T42" fmla="*/ 118722 w 200"/>
                <a:gd name="T43" fmla="*/ 194019 h 176"/>
                <a:gd name="T44" fmla="*/ 34537 w 200"/>
                <a:gd name="T45" fmla="*/ 118567 h 176"/>
                <a:gd name="T46" fmla="*/ 34537 w 200"/>
                <a:gd name="T47" fmla="*/ 271627 h 176"/>
                <a:gd name="T48" fmla="*/ 118722 w 200"/>
                <a:gd name="T49" fmla="*/ 194019 h 176"/>
                <a:gd name="T50" fmla="*/ 354007 w 200"/>
                <a:gd name="T51" fmla="*/ 34492 h 176"/>
                <a:gd name="T52" fmla="*/ 77709 w 200"/>
                <a:gd name="T53" fmla="*/ 34492 h 176"/>
                <a:gd name="T54" fmla="*/ 34537 w 200"/>
                <a:gd name="T55" fmla="*/ 66829 h 176"/>
                <a:gd name="T56" fmla="*/ 215858 w 200"/>
                <a:gd name="T57" fmla="*/ 228511 h 176"/>
                <a:gd name="T58" fmla="*/ 395020 w 200"/>
                <a:gd name="T59" fmla="*/ 71140 h 176"/>
                <a:gd name="T60" fmla="*/ 354007 w 200"/>
                <a:gd name="T61" fmla="*/ 34492 h 1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00" h="176">
                  <a:moveTo>
                    <a:pt x="180" y="176"/>
                  </a:moveTo>
                  <a:cubicBezTo>
                    <a:pt x="20" y="176"/>
                    <a:pt x="20" y="176"/>
                    <a:pt x="20" y="176"/>
                  </a:cubicBezTo>
                  <a:cubicBezTo>
                    <a:pt x="8" y="176"/>
                    <a:pt x="0" y="167"/>
                    <a:pt x="0" y="156"/>
                  </a:cubicBezTo>
                  <a:cubicBezTo>
                    <a:pt x="0" y="20"/>
                    <a:pt x="0" y="20"/>
                    <a:pt x="0" y="20"/>
                  </a:cubicBezTo>
                  <a:cubicBezTo>
                    <a:pt x="0" y="9"/>
                    <a:pt x="8" y="0"/>
                    <a:pt x="20" y="0"/>
                  </a:cubicBezTo>
                  <a:cubicBezTo>
                    <a:pt x="180" y="0"/>
                    <a:pt x="180" y="0"/>
                    <a:pt x="180" y="0"/>
                  </a:cubicBezTo>
                  <a:cubicBezTo>
                    <a:pt x="191" y="0"/>
                    <a:pt x="200" y="9"/>
                    <a:pt x="200" y="20"/>
                  </a:cubicBezTo>
                  <a:cubicBezTo>
                    <a:pt x="200" y="156"/>
                    <a:pt x="200" y="156"/>
                    <a:pt x="200" y="156"/>
                  </a:cubicBezTo>
                  <a:cubicBezTo>
                    <a:pt x="200" y="167"/>
                    <a:pt x="191" y="176"/>
                    <a:pt x="180" y="176"/>
                  </a:cubicBezTo>
                  <a:close/>
                  <a:moveTo>
                    <a:pt x="36" y="160"/>
                  </a:moveTo>
                  <a:cubicBezTo>
                    <a:pt x="164" y="160"/>
                    <a:pt x="164" y="160"/>
                    <a:pt x="164" y="160"/>
                  </a:cubicBezTo>
                  <a:cubicBezTo>
                    <a:pt x="172" y="160"/>
                    <a:pt x="179" y="154"/>
                    <a:pt x="182" y="147"/>
                  </a:cubicBezTo>
                  <a:cubicBezTo>
                    <a:pt x="131" y="103"/>
                    <a:pt x="131" y="103"/>
                    <a:pt x="131" y="103"/>
                  </a:cubicBezTo>
                  <a:cubicBezTo>
                    <a:pt x="100" y="129"/>
                    <a:pt x="100" y="129"/>
                    <a:pt x="100" y="129"/>
                  </a:cubicBezTo>
                  <a:cubicBezTo>
                    <a:pt x="69" y="103"/>
                    <a:pt x="69" y="103"/>
                    <a:pt x="69" y="103"/>
                  </a:cubicBezTo>
                  <a:cubicBezTo>
                    <a:pt x="18" y="148"/>
                    <a:pt x="18" y="148"/>
                    <a:pt x="18" y="148"/>
                  </a:cubicBezTo>
                  <a:cubicBezTo>
                    <a:pt x="21" y="155"/>
                    <a:pt x="28" y="160"/>
                    <a:pt x="36" y="160"/>
                  </a:cubicBezTo>
                  <a:close/>
                  <a:moveTo>
                    <a:pt x="145" y="90"/>
                  </a:moveTo>
                  <a:cubicBezTo>
                    <a:pt x="184" y="125"/>
                    <a:pt x="184" y="125"/>
                    <a:pt x="184" y="125"/>
                  </a:cubicBezTo>
                  <a:cubicBezTo>
                    <a:pt x="184" y="56"/>
                    <a:pt x="184" y="56"/>
                    <a:pt x="184" y="56"/>
                  </a:cubicBezTo>
                  <a:lnTo>
                    <a:pt x="145" y="90"/>
                  </a:lnTo>
                  <a:close/>
                  <a:moveTo>
                    <a:pt x="55" y="90"/>
                  </a:moveTo>
                  <a:cubicBezTo>
                    <a:pt x="16" y="55"/>
                    <a:pt x="16" y="55"/>
                    <a:pt x="16" y="55"/>
                  </a:cubicBezTo>
                  <a:cubicBezTo>
                    <a:pt x="16" y="126"/>
                    <a:pt x="16" y="126"/>
                    <a:pt x="16" y="126"/>
                  </a:cubicBezTo>
                  <a:lnTo>
                    <a:pt x="55" y="90"/>
                  </a:lnTo>
                  <a:close/>
                  <a:moveTo>
                    <a:pt x="164" y="16"/>
                  </a:moveTo>
                  <a:cubicBezTo>
                    <a:pt x="36" y="16"/>
                    <a:pt x="36" y="16"/>
                    <a:pt x="36" y="16"/>
                  </a:cubicBezTo>
                  <a:cubicBezTo>
                    <a:pt x="26" y="16"/>
                    <a:pt x="18" y="22"/>
                    <a:pt x="16" y="31"/>
                  </a:cubicBezTo>
                  <a:cubicBezTo>
                    <a:pt x="100" y="106"/>
                    <a:pt x="100" y="106"/>
                    <a:pt x="100" y="106"/>
                  </a:cubicBezTo>
                  <a:cubicBezTo>
                    <a:pt x="183" y="33"/>
                    <a:pt x="183" y="33"/>
                    <a:pt x="183" y="33"/>
                  </a:cubicBezTo>
                  <a:cubicBezTo>
                    <a:pt x="182" y="23"/>
                    <a:pt x="174" y="16"/>
                    <a:pt x="164" y="16"/>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7" name="Freeform 74"/>
            <p:cNvSpPr>
              <a:spLocks noEditPoints="1"/>
            </p:cNvSpPr>
            <p:nvPr userDrawn="1"/>
          </p:nvSpPr>
          <p:spPr bwMode="auto">
            <a:xfrm rot="1402556" flipH="1" flipV="1">
              <a:off x="11419792" y="2640765"/>
              <a:ext cx="741366" cy="722171"/>
            </a:xfrm>
            <a:custGeom>
              <a:avLst/>
              <a:gdLst>
                <a:gd name="T0" fmla="*/ 372565 w 197"/>
                <a:gd name="T1" fmla="*/ 718410 h 192"/>
                <a:gd name="T2" fmla="*/ 372565 w 197"/>
                <a:gd name="T3" fmla="*/ 722171 h 192"/>
                <a:gd name="T4" fmla="*/ 372565 w 197"/>
                <a:gd name="T5" fmla="*/ 718410 h 192"/>
                <a:gd name="T6" fmla="*/ 372565 w 197"/>
                <a:gd name="T7" fmla="*/ 722171 h 192"/>
                <a:gd name="T8" fmla="*/ 372565 w 197"/>
                <a:gd name="T9" fmla="*/ 718410 h 192"/>
                <a:gd name="T10" fmla="*/ 11290 w 197"/>
                <a:gd name="T11" fmla="*/ 240724 h 192"/>
                <a:gd name="T12" fmla="*/ 11290 w 197"/>
                <a:gd name="T13" fmla="*/ 206872 h 192"/>
                <a:gd name="T14" fmla="*/ 191927 w 197"/>
                <a:gd name="T15" fmla="*/ 37613 h 192"/>
                <a:gd name="T16" fmla="*/ 372565 w 197"/>
                <a:gd name="T17" fmla="*/ 184304 h 192"/>
                <a:gd name="T18" fmla="*/ 549439 w 197"/>
                <a:gd name="T19" fmla="*/ 37613 h 192"/>
                <a:gd name="T20" fmla="*/ 730076 w 197"/>
                <a:gd name="T21" fmla="*/ 206872 h 192"/>
                <a:gd name="T22" fmla="*/ 730076 w 197"/>
                <a:gd name="T23" fmla="*/ 240724 h 192"/>
                <a:gd name="T24" fmla="*/ 372565 w 197"/>
                <a:gd name="T25" fmla="*/ 718410 h 192"/>
                <a:gd name="T26" fmla="*/ 101609 w 197"/>
                <a:gd name="T27" fmla="*/ 120362 h 192"/>
                <a:gd name="T28" fmla="*/ 139241 w 197"/>
                <a:gd name="T29" fmla="*/ 406221 h 192"/>
                <a:gd name="T30" fmla="*/ 304826 w 197"/>
                <a:gd name="T31" fmla="*/ 165498 h 192"/>
                <a:gd name="T32" fmla="*/ 101609 w 197"/>
                <a:gd name="T33" fmla="*/ 120362 h 1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7" h="192">
                  <a:moveTo>
                    <a:pt x="99" y="191"/>
                  </a:moveTo>
                  <a:cubicBezTo>
                    <a:pt x="99" y="191"/>
                    <a:pt x="99" y="192"/>
                    <a:pt x="99" y="192"/>
                  </a:cubicBezTo>
                  <a:cubicBezTo>
                    <a:pt x="99" y="192"/>
                    <a:pt x="99" y="192"/>
                    <a:pt x="99" y="191"/>
                  </a:cubicBezTo>
                  <a:cubicBezTo>
                    <a:pt x="99" y="192"/>
                    <a:pt x="99" y="192"/>
                    <a:pt x="99" y="192"/>
                  </a:cubicBezTo>
                  <a:cubicBezTo>
                    <a:pt x="99" y="192"/>
                    <a:pt x="99" y="191"/>
                    <a:pt x="99" y="191"/>
                  </a:cubicBezTo>
                  <a:cubicBezTo>
                    <a:pt x="1" y="127"/>
                    <a:pt x="3" y="64"/>
                    <a:pt x="3" y="64"/>
                  </a:cubicBezTo>
                  <a:cubicBezTo>
                    <a:pt x="3" y="64"/>
                    <a:pt x="3" y="62"/>
                    <a:pt x="3" y="55"/>
                  </a:cubicBezTo>
                  <a:cubicBezTo>
                    <a:pt x="3" y="30"/>
                    <a:pt x="25" y="10"/>
                    <a:pt x="51" y="10"/>
                  </a:cubicBezTo>
                  <a:cubicBezTo>
                    <a:pt x="95" y="10"/>
                    <a:pt x="99" y="49"/>
                    <a:pt x="99" y="49"/>
                  </a:cubicBezTo>
                  <a:cubicBezTo>
                    <a:pt x="99" y="49"/>
                    <a:pt x="103" y="10"/>
                    <a:pt x="146" y="10"/>
                  </a:cubicBezTo>
                  <a:cubicBezTo>
                    <a:pt x="172" y="10"/>
                    <a:pt x="194" y="30"/>
                    <a:pt x="194" y="55"/>
                  </a:cubicBezTo>
                  <a:cubicBezTo>
                    <a:pt x="194" y="62"/>
                    <a:pt x="194" y="64"/>
                    <a:pt x="194" y="64"/>
                  </a:cubicBezTo>
                  <a:cubicBezTo>
                    <a:pt x="194" y="64"/>
                    <a:pt x="197" y="127"/>
                    <a:pt x="99" y="191"/>
                  </a:cubicBezTo>
                  <a:close/>
                  <a:moveTo>
                    <a:pt x="27" y="32"/>
                  </a:moveTo>
                  <a:cubicBezTo>
                    <a:pt x="0" y="66"/>
                    <a:pt x="39" y="112"/>
                    <a:pt x="37" y="108"/>
                  </a:cubicBezTo>
                  <a:cubicBezTo>
                    <a:pt x="5" y="0"/>
                    <a:pt x="81" y="44"/>
                    <a:pt x="81" y="44"/>
                  </a:cubicBezTo>
                  <a:cubicBezTo>
                    <a:pt x="81" y="44"/>
                    <a:pt x="59" y="5"/>
                    <a:pt x="27" y="32"/>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8" name="Freeform 94"/>
            <p:cNvSpPr>
              <a:spLocks noEditPoints="1"/>
            </p:cNvSpPr>
            <p:nvPr userDrawn="1"/>
          </p:nvSpPr>
          <p:spPr bwMode="auto">
            <a:xfrm flipH="1" flipV="1">
              <a:off x="10865752" y="3623235"/>
              <a:ext cx="900116" cy="863431"/>
            </a:xfrm>
            <a:custGeom>
              <a:avLst/>
              <a:gdLst>
                <a:gd name="T0" fmla="*/ 846109 w 200"/>
                <a:gd name="T1" fmla="*/ 0 h 192"/>
                <a:gd name="T2" fmla="*/ 198026 w 200"/>
                <a:gd name="T3" fmla="*/ 0 h 192"/>
                <a:gd name="T4" fmla="*/ 180023 w 200"/>
                <a:gd name="T5" fmla="*/ 0 h 192"/>
                <a:gd name="T6" fmla="*/ 144019 w 200"/>
                <a:gd name="T7" fmla="*/ 0 h 192"/>
                <a:gd name="T8" fmla="*/ 144019 w 200"/>
                <a:gd name="T9" fmla="*/ 161893 h 192"/>
                <a:gd name="T10" fmla="*/ 0 w 200"/>
                <a:gd name="T11" fmla="*/ 161893 h 192"/>
                <a:gd name="T12" fmla="*/ 0 w 200"/>
                <a:gd name="T13" fmla="*/ 215858 h 192"/>
                <a:gd name="T14" fmla="*/ 0 w 200"/>
                <a:gd name="T15" fmla="*/ 683550 h 192"/>
                <a:gd name="T16" fmla="*/ 180023 w 200"/>
                <a:gd name="T17" fmla="*/ 863431 h 192"/>
                <a:gd name="T18" fmla="*/ 288037 w 200"/>
                <a:gd name="T19" fmla="*/ 863431 h 192"/>
                <a:gd name="T20" fmla="*/ 612079 w 200"/>
                <a:gd name="T21" fmla="*/ 863431 h 192"/>
                <a:gd name="T22" fmla="*/ 720093 w 200"/>
                <a:gd name="T23" fmla="*/ 863431 h 192"/>
                <a:gd name="T24" fmla="*/ 900116 w 200"/>
                <a:gd name="T25" fmla="*/ 683550 h 192"/>
                <a:gd name="T26" fmla="*/ 900116 w 200"/>
                <a:gd name="T27" fmla="*/ 53964 h 192"/>
                <a:gd name="T28" fmla="*/ 900116 w 200"/>
                <a:gd name="T29" fmla="*/ 0 h 192"/>
                <a:gd name="T30" fmla="*/ 846109 w 200"/>
                <a:gd name="T31" fmla="*/ 0 h 192"/>
                <a:gd name="T32" fmla="*/ 144019 w 200"/>
                <a:gd name="T33" fmla="*/ 629585 h 192"/>
                <a:gd name="T34" fmla="*/ 99013 w 200"/>
                <a:gd name="T35" fmla="*/ 746508 h 192"/>
                <a:gd name="T36" fmla="*/ 54007 w 200"/>
                <a:gd name="T37" fmla="*/ 629585 h 192"/>
                <a:gd name="T38" fmla="*/ 54007 w 200"/>
                <a:gd name="T39" fmla="*/ 215858 h 192"/>
                <a:gd name="T40" fmla="*/ 144019 w 200"/>
                <a:gd name="T41" fmla="*/ 215858 h 192"/>
                <a:gd name="T42" fmla="*/ 144019 w 200"/>
                <a:gd name="T43" fmla="*/ 629585 h 192"/>
                <a:gd name="T44" fmla="*/ 846109 w 200"/>
                <a:gd name="T45" fmla="*/ 629585 h 192"/>
                <a:gd name="T46" fmla="*/ 666086 w 200"/>
                <a:gd name="T47" fmla="*/ 809467 h 192"/>
                <a:gd name="T48" fmla="*/ 612079 w 200"/>
                <a:gd name="T49" fmla="*/ 809467 h 192"/>
                <a:gd name="T50" fmla="*/ 288037 w 200"/>
                <a:gd name="T51" fmla="*/ 809467 h 192"/>
                <a:gd name="T52" fmla="*/ 234030 w 200"/>
                <a:gd name="T53" fmla="*/ 809467 h 192"/>
                <a:gd name="T54" fmla="*/ 157520 w 200"/>
                <a:gd name="T55" fmla="*/ 791478 h 192"/>
                <a:gd name="T56" fmla="*/ 198026 w 200"/>
                <a:gd name="T57" fmla="*/ 683550 h 192"/>
                <a:gd name="T58" fmla="*/ 198026 w 200"/>
                <a:gd name="T59" fmla="*/ 53964 h 192"/>
                <a:gd name="T60" fmla="*/ 846109 w 200"/>
                <a:gd name="T61" fmla="*/ 53964 h 192"/>
                <a:gd name="T62" fmla="*/ 846109 w 200"/>
                <a:gd name="T63" fmla="*/ 629585 h 192"/>
                <a:gd name="T64" fmla="*/ 450058 w 200"/>
                <a:gd name="T65" fmla="*/ 575621 h 192"/>
                <a:gd name="T66" fmla="*/ 270035 w 200"/>
                <a:gd name="T67" fmla="*/ 575621 h 192"/>
                <a:gd name="T68" fmla="*/ 270035 w 200"/>
                <a:gd name="T69" fmla="*/ 629585 h 192"/>
                <a:gd name="T70" fmla="*/ 450058 w 200"/>
                <a:gd name="T71" fmla="*/ 629585 h 192"/>
                <a:gd name="T72" fmla="*/ 450058 w 200"/>
                <a:gd name="T73" fmla="*/ 575621 h 192"/>
                <a:gd name="T74" fmla="*/ 450058 w 200"/>
                <a:gd name="T75" fmla="*/ 485680 h 192"/>
                <a:gd name="T76" fmla="*/ 270035 w 200"/>
                <a:gd name="T77" fmla="*/ 485680 h 192"/>
                <a:gd name="T78" fmla="*/ 270035 w 200"/>
                <a:gd name="T79" fmla="*/ 539644 h 192"/>
                <a:gd name="T80" fmla="*/ 450058 w 200"/>
                <a:gd name="T81" fmla="*/ 539644 h 192"/>
                <a:gd name="T82" fmla="*/ 450058 w 200"/>
                <a:gd name="T83" fmla="*/ 485680 h 192"/>
                <a:gd name="T84" fmla="*/ 450058 w 200"/>
                <a:gd name="T85" fmla="*/ 395739 h 192"/>
                <a:gd name="T86" fmla="*/ 270035 w 200"/>
                <a:gd name="T87" fmla="*/ 395739 h 192"/>
                <a:gd name="T88" fmla="*/ 270035 w 200"/>
                <a:gd name="T89" fmla="*/ 449704 h 192"/>
                <a:gd name="T90" fmla="*/ 450058 w 200"/>
                <a:gd name="T91" fmla="*/ 449704 h 192"/>
                <a:gd name="T92" fmla="*/ 450058 w 200"/>
                <a:gd name="T93" fmla="*/ 395739 h 192"/>
                <a:gd name="T94" fmla="*/ 756097 w 200"/>
                <a:gd name="T95" fmla="*/ 161893 h 192"/>
                <a:gd name="T96" fmla="*/ 270035 w 200"/>
                <a:gd name="T97" fmla="*/ 161893 h 192"/>
                <a:gd name="T98" fmla="*/ 270035 w 200"/>
                <a:gd name="T99" fmla="*/ 233846 h 192"/>
                <a:gd name="T100" fmla="*/ 756097 w 200"/>
                <a:gd name="T101" fmla="*/ 233846 h 192"/>
                <a:gd name="T102" fmla="*/ 756097 w 200"/>
                <a:gd name="T103" fmla="*/ 161893 h 192"/>
                <a:gd name="T104" fmla="*/ 450058 w 200"/>
                <a:gd name="T105" fmla="*/ 305798 h 192"/>
                <a:gd name="T106" fmla="*/ 270035 w 200"/>
                <a:gd name="T107" fmla="*/ 305798 h 192"/>
                <a:gd name="T108" fmla="*/ 270035 w 200"/>
                <a:gd name="T109" fmla="*/ 359763 h 192"/>
                <a:gd name="T110" fmla="*/ 450058 w 200"/>
                <a:gd name="T111" fmla="*/ 359763 h 192"/>
                <a:gd name="T112" fmla="*/ 450058 w 200"/>
                <a:gd name="T113" fmla="*/ 305798 h 192"/>
                <a:gd name="T114" fmla="*/ 504065 w 200"/>
                <a:gd name="T115" fmla="*/ 629585 h 192"/>
                <a:gd name="T116" fmla="*/ 756097 w 200"/>
                <a:gd name="T117" fmla="*/ 629585 h 192"/>
                <a:gd name="T118" fmla="*/ 756097 w 200"/>
                <a:gd name="T119" fmla="*/ 305798 h 192"/>
                <a:gd name="T120" fmla="*/ 504065 w 200"/>
                <a:gd name="T121" fmla="*/ 305798 h 192"/>
                <a:gd name="T122" fmla="*/ 504065 w 200"/>
                <a:gd name="T123" fmla="*/ 629585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19" name="Freeform 112"/>
            <p:cNvSpPr>
              <a:spLocks noEditPoints="1"/>
            </p:cNvSpPr>
            <p:nvPr userDrawn="1"/>
          </p:nvSpPr>
          <p:spPr bwMode="auto">
            <a:xfrm rot="1680850" flipH="1" flipV="1">
              <a:off x="10759389" y="5575478"/>
              <a:ext cx="750891" cy="747567"/>
            </a:xfrm>
            <a:custGeom>
              <a:avLst/>
              <a:gdLst>
                <a:gd name="T0" fmla="*/ 45053 w 200"/>
                <a:gd name="T1" fmla="*/ 747567 h 199"/>
                <a:gd name="T2" fmla="*/ 0 w 200"/>
                <a:gd name="T3" fmla="*/ 356879 h 199"/>
                <a:gd name="T4" fmla="*/ 0 w 200"/>
                <a:gd name="T5" fmla="*/ 270477 h 199"/>
                <a:gd name="T6" fmla="*/ 375446 w 200"/>
                <a:gd name="T7" fmla="*/ 0 h 199"/>
                <a:gd name="T8" fmla="*/ 750891 w 200"/>
                <a:gd name="T9" fmla="*/ 270477 h 199"/>
                <a:gd name="T10" fmla="*/ 750891 w 200"/>
                <a:gd name="T11" fmla="*/ 356879 h 199"/>
                <a:gd name="T12" fmla="*/ 705838 w 200"/>
                <a:gd name="T13" fmla="*/ 747567 h 199"/>
                <a:gd name="T14" fmla="*/ 675802 w 200"/>
                <a:gd name="T15" fmla="*/ 717514 h 199"/>
                <a:gd name="T16" fmla="*/ 375446 w 200"/>
                <a:gd name="T17" fmla="*/ 518413 h 199"/>
                <a:gd name="T18" fmla="*/ 78844 w 200"/>
                <a:gd name="T19" fmla="*/ 717514 h 199"/>
                <a:gd name="T20" fmla="*/ 555659 w 200"/>
                <a:gd name="T21" fmla="*/ 443281 h 199"/>
                <a:gd name="T22" fmla="*/ 195232 w 200"/>
                <a:gd name="T23" fmla="*/ 251693 h 199"/>
                <a:gd name="T24" fmla="*/ 296602 w 200"/>
                <a:gd name="T25" fmla="*/ 514657 h 199"/>
                <a:gd name="T26" fmla="*/ 454289 w 200"/>
                <a:gd name="T27" fmla="*/ 514657 h 199"/>
                <a:gd name="T28" fmla="*/ 266566 w 200"/>
                <a:gd name="T29" fmla="*/ 533440 h 199"/>
                <a:gd name="T30" fmla="*/ 30036 w 200"/>
                <a:gd name="T31" fmla="*/ 668678 h 199"/>
                <a:gd name="T32" fmla="*/ 698329 w 200"/>
                <a:gd name="T33" fmla="*/ 259207 h 199"/>
                <a:gd name="T34" fmla="*/ 52562 w 200"/>
                <a:gd name="T35" fmla="*/ 259207 h 199"/>
                <a:gd name="T36" fmla="*/ 30036 w 200"/>
                <a:gd name="T37" fmla="*/ 326826 h 199"/>
                <a:gd name="T38" fmla="*/ 60071 w 200"/>
                <a:gd name="T39" fmla="*/ 300529 h 199"/>
                <a:gd name="T40" fmla="*/ 375446 w 200"/>
                <a:gd name="T41" fmla="*/ 93915 h 199"/>
                <a:gd name="T42" fmla="*/ 690820 w 200"/>
                <a:gd name="T43" fmla="*/ 300529 h 199"/>
                <a:gd name="T44" fmla="*/ 720855 w 200"/>
                <a:gd name="T45" fmla="*/ 330582 h 199"/>
                <a:gd name="T46" fmla="*/ 720855 w 200"/>
                <a:gd name="T47" fmla="*/ 375662 h 199"/>
                <a:gd name="T48" fmla="*/ 720855 w 200"/>
                <a:gd name="T49" fmla="*/ 668678 h 199"/>
                <a:gd name="T50" fmla="*/ 255303 w 200"/>
                <a:gd name="T51" fmla="*/ 401958 h 199"/>
                <a:gd name="T52" fmla="*/ 495588 w 200"/>
                <a:gd name="T53" fmla="*/ 416985 h 199"/>
                <a:gd name="T54" fmla="*/ 255303 w 200"/>
                <a:gd name="T55" fmla="*/ 401958 h 199"/>
                <a:gd name="T56" fmla="*/ 495588 w 200"/>
                <a:gd name="T57" fmla="*/ 356879 h 199"/>
                <a:gd name="T58" fmla="*/ 255303 w 200"/>
                <a:gd name="T59" fmla="*/ 371905 h 199"/>
                <a:gd name="T60" fmla="*/ 255303 w 200"/>
                <a:gd name="T61" fmla="*/ 311799 h 199"/>
                <a:gd name="T62" fmla="*/ 495588 w 200"/>
                <a:gd name="T63" fmla="*/ 326826 h 199"/>
                <a:gd name="T64" fmla="*/ 255303 w 200"/>
                <a:gd name="T65" fmla="*/ 311799 h 1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00" h="199">
                  <a:moveTo>
                    <a:pt x="188" y="199"/>
                  </a:moveTo>
                  <a:cubicBezTo>
                    <a:pt x="12" y="199"/>
                    <a:pt x="12" y="199"/>
                    <a:pt x="12" y="199"/>
                  </a:cubicBezTo>
                  <a:cubicBezTo>
                    <a:pt x="6" y="199"/>
                    <a:pt x="0" y="194"/>
                    <a:pt x="0" y="187"/>
                  </a:cubicBezTo>
                  <a:cubicBezTo>
                    <a:pt x="0" y="95"/>
                    <a:pt x="0" y="95"/>
                    <a:pt x="0" y="95"/>
                  </a:cubicBezTo>
                  <a:cubicBezTo>
                    <a:pt x="0" y="95"/>
                    <a:pt x="0" y="95"/>
                    <a:pt x="0" y="95"/>
                  </a:cubicBezTo>
                  <a:cubicBezTo>
                    <a:pt x="0" y="89"/>
                    <a:pt x="0" y="78"/>
                    <a:pt x="0" y="72"/>
                  </a:cubicBezTo>
                  <a:cubicBezTo>
                    <a:pt x="0" y="64"/>
                    <a:pt x="6" y="61"/>
                    <a:pt x="6" y="61"/>
                  </a:cubicBezTo>
                  <a:cubicBezTo>
                    <a:pt x="100" y="0"/>
                    <a:pt x="100" y="0"/>
                    <a:pt x="100" y="0"/>
                  </a:cubicBezTo>
                  <a:cubicBezTo>
                    <a:pt x="194" y="61"/>
                    <a:pt x="194" y="61"/>
                    <a:pt x="194" y="61"/>
                  </a:cubicBezTo>
                  <a:cubicBezTo>
                    <a:pt x="194" y="61"/>
                    <a:pt x="200" y="64"/>
                    <a:pt x="200" y="72"/>
                  </a:cubicBezTo>
                  <a:cubicBezTo>
                    <a:pt x="200" y="78"/>
                    <a:pt x="200" y="89"/>
                    <a:pt x="200" y="95"/>
                  </a:cubicBezTo>
                  <a:cubicBezTo>
                    <a:pt x="200" y="95"/>
                    <a:pt x="200" y="95"/>
                    <a:pt x="200" y="95"/>
                  </a:cubicBezTo>
                  <a:cubicBezTo>
                    <a:pt x="200" y="187"/>
                    <a:pt x="200" y="187"/>
                    <a:pt x="200" y="187"/>
                  </a:cubicBezTo>
                  <a:cubicBezTo>
                    <a:pt x="200" y="194"/>
                    <a:pt x="195" y="199"/>
                    <a:pt x="188" y="199"/>
                  </a:cubicBezTo>
                  <a:close/>
                  <a:moveTo>
                    <a:pt x="21" y="191"/>
                  </a:moveTo>
                  <a:cubicBezTo>
                    <a:pt x="180" y="191"/>
                    <a:pt x="180" y="191"/>
                    <a:pt x="180" y="191"/>
                  </a:cubicBezTo>
                  <a:cubicBezTo>
                    <a:pt x="183" y="191"/>
                    <a:pt x="185" y="190"/>
                    <a:pt x="187" y="189"/>
                  </a:cubicBezTo>
                  <a:cubicBezTo>
                    <a:pt x="100" y="138"/>
                    <a:pt x="100" y="138"/>
                    <a:pt x="100" y="138"/>
                  </a:cubicBezTo>
                  <a:cubicBezTo>
                    <a:pt x="13" y="189"/>
                    <a:pt x="13" y="189"/>
                    <a:pt x="13" y="189"/>
                  </a:cubicBezTo>
                  <a:cubicBezTo>
                    <a:pt x="15" y="190"/>
                    <a:pt x="18" y="191"/>
                    <a:pt x="21" y="191"/>
                  </a:cubicBezTo>
                  <a:close/>
                  <a:moveTo>
                    <a:pt x="121" y="137"/>
                  </a:moveTo>
                  <a:cubicBezTo>
                    <a:pt x="148" y="118"/>
                    <a:pt x="148" y="118"/>
                    <a:pt x="148" y="118"/>
                  </a:cubicBezTo>
                  <a:cubicBezTo>
                    <a:pt x="148" y="67"/>
                    <a:pt x="148" y="67"/>
                    <a:pt x="148" y="67"/>
                  </a:cubicBezTo>
                  <a:cubicBezTo>
                    <a:pt x="52" y="67"/>
                    <a:pt x="52" y="67"/>
                    <a:pt x="52" y="67"/>
                  </a:cubicBezTo>
                  <a:cubicBezTo>
                    <a:pt x="52" y="118"/>
                    <a:pt x="52" y="118"/>
                    <a:pt x="52" y="118"/>
                  </a:cubicBezTo>
                  <a:cubicBezTo>
                    <a:pt x="79" y="137"/>
                    <a:pt x="79" y="137"/>
                    <a:pt x="79" y="137"/>
                  </a:cubicBezTo>
                  <a:cubicBezTo>
                    <a:pt x="100" y="125"/>
                    <a:pt x="100" y="125"/>
                    <a:pt x="100" y="125"/>
                  </a:cubicBezTo>
                  <a:lnTo>
                    <a:pt x="121" y="137"/>
                  </a:lnTo>
                  <a:close/>
                  <a:moveTo>
                    <a:pt x="8" y="178"/>
                  </a:moveTo>
                  <a:cubicBezTo>
                    <a:pt x="71" y="142"/>
                    <a:pt x="71" y="142"/>
                    <a:pt x="71" y="142"/>
                  </a:cubicBezTo>
                  <a:cubicBezTo>
                    <a:pt x="8" y="99"/>
                    <a:pt x="8" y="99"/>
                    <a:pt x="8" y="99"/>
                  </a:cubicBezTo>
                  <a:lnTo>
                    <a:pt x="8" y="178"/>
                  </a:lnTo>
                  <a:close/>
                  <a:moveTo>
                    <a:pt x="192" y="80"/>
                  </a:moveTo>
                  <a:cubicBezTo>
                    <a:pt x="192" y="72"/>
                    <a:pt x="186" y="69"/>
                    <a:pt x="186" y="69"/>
                  </a:cubicBezTo>
                  <a:cubicBezTo>
                    <a:pt x="100" y="13"/>
                    <a:pt x="100" y="13"/>
                    <a:pt x="100" y="13"/>
                  </a:cubicBezTo>
                  <a:cubicBezTo>
                    <a:pt x="14" y="69"/>
                    <a:pt x="14" y="69"/>
                    <a:pt x="14" y="69"/>
                  </a:cubicBezTo>
                  <a:cubicBezTo>
                    <a:pt x="14" y="69"/>
                    <a:pt x="8" y="72"/>
                    <a:pt x="8" y="80"/>
                  </a:cubicBezTo>
                  <a:cubicBezTo>
                    <a:pt x="8" y="84"/>
                    <a:pt x="8" y="87"/>
                    <a:pt x="8" y="87"/>
                  </a:cubicBezTo>
                  <a:cubicBezTo>
                    <a:pt x="16" y="93"/>
                    <a:pt x="16" y="93"/>
                    <a:pt x="16" y="93"/>
                  </a:cubicBezTo>
                  <a:cubicBezTo>
                    <a:pt x="16" y="88"/>
                    <a:pt x="16" y="83"/>
                    <a:pt x="16" y="80"/>
                  </a:cubicBezTo>
                  <a:cubicBezTo>
                    <a:pt x="16" y="75"/>
                    <a:pt x="21" y="73"/>
                    <a:pt x="21" y="73"/>
                  </a:cubicBezTo>
                  <a:cubicBezTo>
                    <a:pt x="100" y="25"/>
                    <a:pt x="100" y="25"/>
                    <a:pt x="100" y="25"/>
                  </a:cubicBezTo>
                  <a:cubicBezTo>
                    <a:pt x="179" y="73"/>
                    <a:pt x="179" y="73"/>
                    <a:pt x="179" y="73"/>
                  </a:cubicBezTo>
                  <a:cubicBezTo>
                    <a:pt x="179" y="73"/>
                    <a:pt x="184" y="75"/>
                    <a:pt x="184" y="80"/>
                  </a:cubicBezTo>
                  <a:cubicBezTo>
                    <a:pt x="184" y="83"/>
                    <a:pt x="184" y="89"/>
                    <a:pt x="184" y="93"/>
                  </a:cubicBezTo>
                  <a:cubicBezTo>
                    <a:pt x="192" y="88"/>
                    <a:pt x="192" y="88"/>
                    <a:pt x="192" y="88"/>
                  </a:cubicBezTo>
                  <a:cubicBezTo>
                    <a:pt x="192" y="88"/>
                    <a:pt x="192" y="81"/>
                    <a:pt x="192" y="80"/>
                  </a:cubicBezTo>
                  <a:close/>
                  <a:moveTo>
                    <a:pt x="192" y="100"/>
                  </a:moveTo>
                  <a:cubicBezTo>
                    <a:pt x="130" y="142"/>
                    <a:pt x="130" y="142"/>
                    <a:pt x="130" y="142"/>
                  </a:cubicBezTo>
                  <a:cubicBezTo>
                    <a:pt x="192" y="178"/>
                    <a:pt x="192" y="178"/>
                    <a:pt x="192" y="178"/>
                  </a:cubicBezTo>
                  <a:lnTo>
                    <a:pt x="192" y="100"/>
                  </a:lnTo>
                  <a:close/>
                  <a:moveTo>
                    <a:pt x="68" y="107"/>
                  </a:moveTo>
                  <a:cubicBezTo>
                    <a:pt x="132" y="107"/>
                    <a:pt x="132" y="107"/>
                    <a:pt x="132" y="107"/>
                  </a:cubicBezTo>
                  <a:cubicBezTo>
                    <a:pt x="132" y="111"/>
                    <a:pt x="132" y="111"/>
                    <a:pt x="132" y="111"/>
                  </a:cubicBezTo>
                  <a:cubicBezTo>
                    <a:pt x="68" y="111"/>
                    <a:pt x="68" y="111"/>
                    <a:pt x="68" y="111"/>
                  </a:cubicBezTo>
                  <a:lnTo>
                    <a:pt x="68" y="107"/>
                  </a:lnTo>
                  <a:close/>
                  <a:moveTo>
                    <a:pt x="68" y="95"/>
                  </a:moveTo>
                  <a:cubicBezTo>
                    <a:pt x="132" y="95"/>
                    <a:pt x="132" y="95"/>
                    <a:pt x="132" y="95"/>
                  </a:cubicBezTo>
                  <a:cubicBezTo>
                    <a:pt x="132" y="99"/>
                    <a:pt x="132" y="99"/>
                    <a:pt x="132" y="99"/>
                  </a:cubicBezTo>
                  <a:cubicBezTo>
                    <a:pt x="68" y="99"/>
                    <a:pt x="68" y="99"/>
                    <a:pt x="68" y="99"/>
                  </a:cubicBezTo>
                  <a:lnTo>
                    <a:pt x="68" y="95"/>
                  </a:lnTo>
                  <a:close/>
                  <a:moveTo>
                    <a:pt x="68" y="83"/>
                  </a:moveTo>
                  <a:cubicBezTo>
                    <a:pt x="132" y="83"/>
                    <a:pt x="132" y="83"/>
                    <a:pt x="132" y="83"/>
                  </a:cubicBezTo>
                  <a:cubicBezTo>
                    <a:pt x="132" y="87"/>
                    <a:pt x="132" y="87"/>
                    <a:pt x="132" y="87"/>
                  </a:cubicBezTo>
                  <a:cubicBezTo>
                    <a:pt x="68" y="87"/>
                    <a:pt x="68" y="87"/>
                    <a:pt x="68" y="87"/>
                  </a:cubicBezTo>
                  <a:lnTo>
                    <a:pt x="68" y="83"/>
                  </a:ln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20" name="Freeform 114"/>
            <p:cNvSpPr>
              <a:spLocks noEditPoints="1"/>
            </p:cNvSpPr>
            <p:nvPr userDrawn="1"/>
          </p:nvSpPr>
          <p:spPr bwMode="auto">
            <a:xfrm rot="4669559" flipH="1" flipV="1">
              <a:off x="12059632" y="5613497"/>
              <a:ext cx="744393" cy="744540"/>
            </a:xfrm>
            <a:custGeom>
              <a:avLst/>
              <a:gdLst>
                <a:gd name="T0" fmla="*/ 733114 w 198"/>
                <a:gd name="T1" fmla="*/ 172974 h 198"/>
                <a:gd name="T2" fmla="*/ 571453 w 198"/>
                <a:gd name="T3" fmla="*/ 15041 h 198"/>
                <a:gd name="T4" fmla="*/ 11279 w 198"/>
                <a:gd name="T5" fmla="*/ 571566 h 198"/>
                <a:gd name="T6" fmla="*/ 172940 w 198"/>
                <a:gd name="T7" fmla="*/ 733259 h 198"/>
                <a:gd name="T8" fmla="*/ 225574 w 198"/>
                <a:gd name="T9" fmla="*/ 733259 h 198"/>
                <a:gd name="T10" fmla="*/ 424830 w 198"/>
                <a:gd name="T11" fmla="*/ 533963 h 198"/>
                <a:gd name="T12" fmla="*/ 421071 w 198"/>
                <a:gd name="T13" fmla="*/ 421154 h 198"/>
                <a:gd name="T14" fmla="*/ 522579 w 198"/>
                <a:gd name="T15" fmla="*/ 432435 h 198"/>
                <a:gd name="T16" fmla="*/ 733114 w 198"/>
                <a:gd name="T17" fmla="*/ 225618 h 198"/>
                <a:gd name="T18" fmla="*/ 733114 w 198"/>
                <a:gd name="T19" fmla="*/ 172974 h 198"/>
                <a:gd name="T20" fmla="*/ 345880 w 198"/>
                <a:gd name="T21" fmla="*/ 533963 h 198"/>
                <a:gd name="T22" fmla="*/ 236852 w 198"/>
                <a:gd name="T23" fmla="*/ 646772 h 198"/>
                <a:gd name="T24" fmla="*/ 161661 w 198"/>
                <a:gd name="T25" fmla="*/ 646772 h 198"/>
                <a:gd name="T26" fmla="*/ 124066 w 198"/>
                <a:gd name="T27" fmla="*/ 609169 h 198"/>
                <a:gd name="T28" fmla="*/ 124066 w 198"/>
                <a:gd name="T29" fmla="*/ 533963 h 198"/>
                <a:gd name="T30" fmla="*/ 236852 w 198"/>
                <a:gd name="T31" fmla="*/ 421154 h 198"/>
                <a:gd name="T32" fmla="*/ 312044 w 198"/>
                <a:gd name="T33" fmla="*/ 421154 h 198"/>
                <a:gd name="T34" fmla="*/ 345880 w 198"/>
                <a:gd name="T35" fmla="*/ 458757 h 198"/>
                <a:gd name="T36" fmla="*/ 345880 w 198"/>
                <a:gd name="T37" fmla="*/ 533963 h 198"/>
                <a:gd name="T38" fmla="*/ 646644 w 198"/>
                <a:gd name="T39" fmla="*/ 236899 h 198"/>
                <a:gd name="T40" fmla="*/ 533858 w 198"/>
                <a:gd name="T41" fmla="*/ 349708 h 198"/>
                <a:gd name="T42" fmla="*/ 458666 w 198"/>
                <a:gd name="T43" fmla="*/ 349708 h 198"/>
                <a:gd name="T44" fmla="*/ 421071 w 198"/>
                <a:gd name="T45" fmla="*/ 312105 h 198"/>
                <a:gd name="T46" fmla="*/ 421071 w 198"/>
                <a:gd name="T47" fmla="*/ 236899 h 198"/>
                <a:gd name="T48" fmla="*/ 533858 w 198"/>
                <a:gd name="T49" fmla="*/ 124090 h 198"/>
                <a:gd name="T50" fmla="*/ 609049 w 198"/>
                <a:gd name="T51" fmla="*/ 124090 h 198"/>
                <a:gd name="T52" fmla="*/ 646644 w 198"/>
                <a:gd name="T53" fmla="*/ 161693 h 198"/>
                <a:gd name="T54" fmla="*/ 646644 w 198"/>
                <a:gd name="T55" fmla="*/ 236899 h 198"/>
                <a:gd name="T56" fmla="*/ 116546 w 198"/>
                <a:gd name="T57" fmla="*/ 342188 h 198"/>
                <a:gd name="T58" fmla="*/ 165421 w 198"/>
                <a:gd name="T59" fmla="*/ 312105 h 198"/>
                <a:gd name="T60" fmla="*/ 112787 w 198"/>
                <a:gd name="T61" fmla="*/ 278262 h 198"/>
                <a:gd name="T62" fmla="*/ 52634 w 198"/>
                <a:gd name="T63" fmla="*/ 342188 h 198"/>
                <a:gd name="T64" fmla="*/ 0 w 198"/>
                <a:gd name="T65" fmla="*/ 556525 h 198"/>
                <a:gd name="T66" fmla="*/ 97749 w 198"/>
                <a:gd name="T67" fmla="*/ 458757 h 198"/>
                <a:gd name="T68" fmla="*/ 116546 w 198"/>
                <a:gd name="T69" fmla="*/ 342188 h 198"/>
                <a:gd name="T70" fmla="*/ 312044 w 198"/>
                <a:gd name="T71" fmla="*/ 169214 h 198"/>
                <a:gd name="T72" fmla="*/ 342120 w 198"/>
                <a:gd name="T73" fmla="*/ 116569 h 198"/>
                <a:gd name="T74" fmla="*/ 458666 w 198"/>
                <a:gd name="T75" fmla="*/ 101528 h 198"/>
                <a:gd name="T76" fmla="*/ 556415 w 198"/>
                <a:gd name="T77" fmla="*/ 0 h 198"/>
                <a:gd name="T78" fmla="*/ 342120 w 198"/>
                <a:gd name="T79" fmla="*/ 52644 h 198"/>
                <a:gd name="T80" fmla="*/ 278207 w 198"/>
                <a:gd name="T81" fmla="*/ 112809 h 198"/>
                <a:gd name="T82" fmla="*/ 312044 w 198"/>
                <a:gd name="T83" fmla="*/ 169214 h 1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98" h="198">
                  <a:moveTo>
                    <a:pt x="195" y="46"/>
                  </a:moveTo>
                  <a:cubicBezTo>
                    <a:pt x="152" y="4"/>
                    <a:pt x="152" y="4"/>
                    <a:pt x="152" y="4"/>
                  </a:cubicBezTo>
                  <a:cubicBezTo>
                    <a:pt x="3" y="152"/>
                    <a:pt x="3" y="152"/>
                    <a:pt x="3" y="152"/>
                  </a:cubicBezTo>
                  <a:cubicBezTo>
                    <a:pt x="46" y="195"/>
                    <a:pt x="46" y="195"/>
                    <a:pt x="46" y="195"/>
                  </a:cubicBezTo>
                  <a:cubicBezTo>
                    <a:pt x="50" y="198"/>
                    <a:pt x="56" y="198"/>
                    <a:pt x="60" y="195"/>
                  </a:cubicBezTo>
                  <a:cubicBezTo>
                    <a:pt x="60" y="195"/>
                    <a:pt x="85" y="169"/>
                    <a:pt x="113" y="142"/>
                  </a:cubicBezTo>
                  <a:cubicBezTo>
                    <a:pt x="117" y="137"/>
                    <a:pt x="107" y="117"/>
                    <a:pt x="112" y="112"/>
                  </a:cubicBezTo>
                  <a:cubicBezTo>
                    <a:pt x="116" y="107"/>
                    <a:pt x="135" y="119"/>
                    <a:pt x="139" y="115"/>
                  </a:cubicBezTo>
                  <a:cubicBezTo>
                    <a:pt x="168" y="86"/>
                    <a:pt x="195" y="60"/>
                    <a:pt x="195" y="60"/>
                  </a:cubicBezTo>
                  <a:cubicBezTo>
                    <a:pt x="198" y="56"/>
                    <a:pt x="198" y="50"/>
                    <a:pt x="195" y="46"/>
                  </a:cubicBezTo>
                  <a:close/>
                  <a:moveTo>
                    <a:pt x="92" y="142"/>
                  </a:moveTo>
                  <a:cubicBezTo>
                    <a:pt x="63" y="172"/>
                    <a:pt x="63" y="172"/>
                    <a:pt x="63" y="172"/>
                  </a:cubicBezTo>
                  <a:cubicBezTo>
                    <a:pt x="57" y="177"/>
                    <a:pt x="48" y="177"/>
                    <a:pt x="43" y="172"/>
                  </a:cubicBezTo>
                  <a:cubicBezTo>
                    <a:pt x="33" y="162"/>
                    <a:pt x="33" y="162"/>
                    <a:pt x="33" y="162"/>
                  </a:cubicBezTo>
                  <a:cubicBezTo>
                    <a:pt x="28" y="156"/>
                    <a:pt x="28" y="148"/>
                    <a:pt x="33" y="142"/>
                  </a:cubicBezTo>
                  <a:cubicBezTo>
                    <a:pt x="63" y="112"/>
                    <a:pt x="63" y="112"/>
                    <a:pt x="63" y="112"/>
                  </a:cubicBezTo>
                  <a:cubicBezTo>
                    <a:pt x="68" y="107"/>
                    <a:pt x="77" y="107"/>
                    <a:pt x="83" y="112"/>
                  </a:cubicBezTo>
                  <a:cubicBezTo>
                    <a:pt x="92" y="122"/>
                    <a:pt x="92" y="122"/>
                    <a:pt x="92" y="122"/>
                  </a:cubicBezTo>
                  <a:cubicBezTo>
                    <a:pt x="98" y="128"/>
                    <a:pt x="98" y="137"/>
                    <a:pt x="92" y="142"/>
                  </a:cubicBezTo>
                  <a:close/>
                  <a:moveTo>
                    <a:pt x="172" y="63"/>
                  </a:moveTo>
                  <a:cubicBezTo>
                    <a:pt x="142" y="93"/>
                    <a:pt x="142" y="93"/>
                    <a:pt x="142" y="93"/>
                  </a:cubicBezTo>
                  <a:cubicBezTo>
                    <a:pt x="136" y="98"/>
                    <a:pt x="128" y="98"/>
                    <a:pt x="122" y="93"/>
                  </a:cubicBezTo>
                  <a:cubicBezTo>
                    <a:pt x="112" y="83"/>
                    <a:pt x="112" y="83"/>
                    <a:pt x="112" y="83"/>
                  </a:cubicBezTo>
                  <a:cubicBezTo>
                    <a:pt x="107" y="77"/>
                    <a:pt x="107" y="68"/>
                    <a:pt x="112" y="63"/>
                  </a:cubicBezTo>
                  <a:cubicBezTo>
                    <a:pt x="142" y="33"/>
                    <a:pt x="142" y="33"/>
                    <a:pt x="142" y="33"/>
                  </a:cubicBezTo>
                  <a:cubicBezTo>
                    <a:pt x="147" y="28"/>
                    <a:pt x="156" y="28"/>
                    <a:pt x="162" y="33"/>
                  </a:cubicBezTo>
                  <a:cubicBezTo>
                    <a:pt x="172" y="43"/>
                    <a:pt x="172" y="43"/>
                    <a:pt x="172" y="43"/>
                  </a:cubicBezTo>
                  <a:cubicBezTo>
                    <a:pt x="177" y="49"/>
                    <a:pt x="177" y="57"/>
                    <a:pt x="172" y="63"/>
                  </a:cubicBezTo>
                  <a:close/>
                  <a:moveTo>
                    <a:pt x="31" y="91"/>
                  </a:moveTo>
                  <a:cubicBezTo>
                    <a:pt x="37" y="86"/>
                    <a:pt x="41" y="87"/>
                    <a:pt x="44" y="83"/>
                  </a:cubicBezTo>
                  <a:cubicBezTo>
                    <a:pt x="48" y="78"/>
                    <a:pt x="38" y="75"/>
                    <a:pt x="30" y="74"/>
                  </a:cubicBezTo>
                  <a:cubicBezTo>
                    <a:pt x="22" y="72"/>
                    <a:pt x="17" y="82"/>
                    <a:pt x="14" y="91"/>
                  </a:cubicBezTo>
                  <a:cubicBezTo>
                    <a:pt x="12" y="100"/>
                    <a:pt x="0" y="148"/>
                    <a:pt x="0" y="148"/>
                  </a:cubicBezTo>
                  <a:cubicBezTo>
                    <a:pt x="26" y="122"/>
                    <a:pt x="26" y="122"/>
                    <a:pt x="26" y="122"/>
                  </a:cubicBezTo>
                  <a:cubicBezTo>
                    <a:pt x="26" y="122"/>
                    <a:pt x="26" y="97"/>
                    <a:pt x="31" y="91"/>
                  </a:cubicBezTo>
                  <a:close/>
                  <a:moveTo>
                    <a:pt x="83" y="45"/>
                  </a:moveTo>
                  <a:cubicBezTo>
                    <a:pt x="87" y="41"/>
                    <a:pt x="85" y="37"/>
                    <a:pt x="91" y="31"/>
                  </a:cubicBezTo>
                  <a:cubicBezTo>
                    <a:pt x="97" y="26"/>
                    <a:pt x="122" y="27"/>
                    <a:pt x="122" y="27"/>
                  </a:cubicBezTo>
                  <a:cubicBezTo>
                    <a:pt x="148" y="0"/>
                    <a:pt x="148" y="0"/>
                    <a:pt x="148" y="0"/>
                  </a:cubicBezTo>
                  <a:cubicBezTo>
                    <a:pt x="148" y="0"/>
                    <a:pt x="100" y="12"/>
                    <a:pt x="91" y="14"/>
                  </a:cubicBezTo>
                  <a:cubicBezTo>
                    <a:pt x="82" y="17"/>
                    <a:pt x="72" y="22"/>
                    <a:pt x="74" y="30"/>
                  </a:cubicBezTo>
                  <a:cubicBezTo>
                    <a:pt x="75" y="38"/>
                    <a:pt x="78" y="48"/>
                    <a:pt x="83" y="45"/>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21" name="Freeform 124"/>
            <p:cNvSpPr>
              <a:spLocks noEditPoints="1"/>
            </p:cNvSpPr>
            <p:nvPr userDrawn="1"/>
          </p:nvSpPr>
          <p:spPr bwMode="auto">
            <a:xfrm rot="2436245" flipH="1" flipV="1">
              <a:off x="10865752" y="6510334"/>
              <a:ext cx="349252" cy="449174"/>
            </a:xfrm>
            <a:custGeom>
              <a:avLst/>
              <a:gdLst>
                <a:gd name="T0" fmla="*/ 26866 w 156"/>
                <a:gd name="T1" fmla="*/ 449174 h 200"/>
                <a:gd name="T2" fmla="*/ 0 w 156"/>
                <a:gd name="T3" fmla="*/ 83097 h 200"/>
                <a:gd name="T4" fmla="*/ 26866 w 156"/>
                <a:gd name="T5" fmla="*/ 393027 h 200"/>
                <a:gd name="T6" fmla="*/ 111940 w 156"/>
                <a:gd name="T7" fmla="*/ 419978 h 200"/>
                <a:gd name="T8" fmla="*/ 143283 w 156"/>
                <a:gd name="T9" fmla="*/ 53901 h 200"/>
                <a:gd name="T10" fmla="*/ 349252 w 156"/>
                <a:gd name="T11" fmla="*/ 83097 h 200"/>
                <a:gd name="T12" fmla="*/ 322386 w 156"/>
                <a:gd name="T13" fmla="*/ 449174 h 200"/>
                <a:gd name="T14" fmla="*/ 286566 w 156"/>
                <a:gd name="T15" fmla="*/ 404257 h 200"/>
                <a:gd name="T16" fmla="*/ 259700 w 156"/>
                <a:gd name="T17" fmla="*/ 377306 h 200"/>
                <a:gd name="T18" fmla="*/ 259700 w 156"/>
                <a:gd name="T19" fmla="*/ 368323 h 200"/>
                <a:gd name="T20" fmla="*/ 286566 w 156"/>
                <a:gd name="T21" fmla="*/ 341372 h 200"/>
                <a:gd name="T22" fmla="*/ 259700 w 156"/>
                <a:gd name="T23" fmla="*/ 368323 h 200"/>
                <a:gd name="T24" fmla="*/ 286566 w 156"/>
                <a:gd name="T25" fmla="*/ 332389 h 200"/>
                <a:gd name="T26" fmla="*/ 259700 w 156"/>
                <a:gd name="T27" fmla="*/ 305438 h 200"/>
                <a:gd name="T28" fmla="*/ 259700 w 156"/>
                <a:gd name="T29" fmla="*/ 296455 h 200"/>
                <a:gd name="T30" fmla="*/ 286566 w 156"/>
                <a:gd name="T31" fmla="*/ 269504 h 200"/>
                <a:gd name="T32" fmla="*/ 259700 w 156"/>
                <a:gd name="T33" fmla="*/ 296455 h 200"/>
                <a:gd name="T34" fmla="*/ 250745 w 156"/>
                <a:gd name="T35" fmla="*/ 404257 h 200"/>
                <a:gd name="T36" fmla="*/ 223879 w 156"/>
                <a:gd name="T37" fmla="*/ 377306 h 200"/>
                <a:gd name="T38" fmla="*/ 223879 w 156"/>
                <a:gd name="T39" fmla="*/ 368323 h 200"/>
                <a:gd name="T40" fmla="*/ 250745 w 156"/>
                <a:gd name="T41" fmla="*/ 341372 h 200"/>
                <a:gd name="T42" fmla="*/ 223879 w 156"/>
                <a:gd name="T43" fmla="*/ 368323 h 200"/>
                <a:gd name="T44" fmla="*/ 250745 w 156"/>
                <a:gd name="T45" fmla="*/ 332389 h 200"/>
                <a:gd name="T46" fmla="*/ 223879 w 156"/>
                <a:gd name="T47" fmla="*/ 305438 h 200"/>
                <a:gd name="T48" fmla="*/ 223879 w 156"/>
                <a:gd name="T49" fmla="*/ 296455 h 200"/>
                <a:gd name="T50" fmla="*/ 250745 w 156"/>
                <a:gd name="T51" fmla="*/ 269504 h 200"/>
                <a:gd name="T52" fmla="*/ 223879 w 156"/>
                <a:gd name="T53" fmla="*/ 296455 h 200"/>
                <a:gd name="T54" fmla="*/ 214924 w 156"/>
                <a:gd name="T55" fmla="*/ 404257 h 200"/>
                <a:gd name="T56" fmla="*/ 188059 w 156"/>
                <a:gd name="T57" fmla="*/ 377306 h 200"/>
                <a:gd name="T58" fmla="*/ 188059 w 156"/>
                <a:gd name="T59" fmla="*/ 368323 h 200"/>
                <a:gd name="T60" fmla="*/ 214924 w 156"/>
                <a:gd name="T61" fmla="*/ 341372 h 200"/>
                <a:gd name="T62" fmla="*/ 188059 w 156"/>
                <a:gd name="T63" fmla="*/ 368323 h 200"/>
                <a:gd name="T64" fmla="*/ 214924 w 156"/>
                <a:gd name="T65" fmla="*/ 332389 h 200"/>
                <a:gd name="T66" fmla="*/ 188059 w 156"/>
                <a:gd name="T67" fmla="*/ 305438 h 200"/>
                <a:gd name="T68" fmla="*/ 188059 w 156"/>
                <a:gd name="T69" fmla="*/ 296455 h 200"/>
                <a:gd name="T70" fmla="*/ 214924 w 156"/>
                <a:gd name="T71" fmla="*/ 269504 h 200"/>
                <a:gd name="T72" fmla="*/ 188059 w 156"/>
                <a:gd name="T73" fmla="*/ 296455 h 200"/>
                <a:gd name="T74" fmla="*/ 306715 w 156"/>
                <a:gd name="T75" fmla="*/ 78605 h 200"/>
                <a:gd name="T76" fmla="*/ 170148 w 156"/>
                <a:gd name="T77" fmla="*/ 94327 h 200"/>
                <a:gd name="T78" fmla="*/ 183581 w 156"/>
                <a:gd name="T79" fmla="*/ 170686 h 200"/>
                <a:gd name="T80" fmla="*/ 322386 w 156"/>
                <a:gd name="T81" fmla="*/ 154965 h 200"/>
                <a:gd name="T82" fmla="*/ 322386 w 156"/>
                <a:gd name="T83" fmla="*/ 269504 h 200"/>
                <a:gd name="T84" fmla="*/ 295521 w 156"/>
                <a:gd name="T85" fmla="*/ 296455 h 200"/>
                <a:gd name="T86" fmla="*/ 322386 w 156"/>
                <a:gd name="T87" fmla="*/ 269504 h 200"/>
                <a:gd name="T88" fmla="*/ 295521 w 156"/>
                <a:gd name="T89" fmla="*/ 305438 h 200"/>
                <a:gd name="T90" fmla="*/ 322386 w 156"/>
                <a:gd name="T91" fmla="*/ 332389 h 200"/>
                <a:gd name="T92" fmla="*/ 322386 w 156"/>
                <a:gd name="T93" fmla="*/ 341372 h 200"/>
                <a:gd name="T94" fmla="*/ 295521 w 156"/>
                <a:gd name="T95" fmla="*/ 368323 h 200"/>
                <a:gd name="T96" fmla="*/ 322386 w 156"/>
                <a:gd name="T97" fmla="*/ 341372 h 200"/>
                <a:gd name="T98" fmla="*/ 295521 w 156"/>
                <a:gd name="T99" fmla="*/ 377306 h 200"/>
                <a:gd name="T100" fmla="*/ 322386 w 156"/>
                <a:gd name="T101" fmla="*/ 404257 h 200"/>
                <a:gd name="T102" fmla="*/ 111940 w 156"/>
                <a:gd name="T103" fmla="*/ 404257 h 200"/>
                <a:gd name="T104" fmla="*/ 44776 w 156"/>
                <a:gd name="T105" fmla="*/ 388536 h 200"/>
                <a:gd name="T106" fmla="*/ 58209 w 156"/>
                <a:gd name="T107" fmla="*/ 26950 h 200"/>
                <a:gd name="T108" fmla="*/ 80597 w 156"/>
                <a:gd name="T109" fmla="*/ 0 h 200"/>
                <a:gd name="T110" fmla="*/ 98507 w 156"/>
                <a:gd name="T111" fmla="*/ 26950 h 200"/>
                <a:gd name="T112" fmla="*/ 125373 w 156"/>
                <a:gd name="T113" fmla="*/ 40426 h 200"/>
                <a:gd name="T114" fmla="*/ 111940 w 156"/>
                <a:gd name="T115" fmla="*/ 404257 h 2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56" h="200">
                  <a:moveTo>
                    <a:pt x="144" y="200"/>
                  </a:moveTo>
                  <a:cubicBezTo>
                    <a:pt x="12" y="200"/>
                    <a:pt x="12" y="200"/>
                    <a:pt x="12" y="200"/>
                  </a:cubicBezTo>
                  <a:cubicBezTo>
                    <a:pt x="5" y="200"/>
                    <a:pt x="0" y="194"/>
                    <a:pt x="0" y="187"/>
                  </a:cubicBezTo>
                  <a:cubicBezTo>
                    <a:pt x="0" y="37"/>
                    <a:pt x="0" y="37"/>
                    <a:pt x="0" y="37"/>
                  </a:cubicBezTo>
                  <a:cubicBezTo>
                    <a:pt x="0" y="30"/>
                    <a:pt x="5" y="25"/>
                    <a:pt x="12" y="25"/>
                  </a:cubicBezTo>
                  <a:cubicBezTo>
                    <a:pt x="12" y="175"/>
                    <a:pt x="12" y="175"/>
                    <a:pt x="12" y="175"/>
                  </a:cubicBezTo>
                  <a:cubicBezTo>
                    <a:pt x="12" y="182"/>
                    <a:pt x="18" y="187"/>
                    <a:pt x="25" y="187"/>
                  </a:cubicBezTo>
                  <a:cubicBezTo>
                    <a:pt x="50" y="187"/>
                    <a:pt x="50" y="187"/>
                    <a:pt x="50" y="187"/>
                  </a:cubicBezTo>
                  <a:cubicBezTo>
                    <a:pt x="57" y="187"/>
                    <a:pt x="64" y="182"/>
                    <a:pt x="64" y="175"/>
                  </a:cubicBezTo>
                  <a:cubicBezTo>
                    <a:pt x="64" y="24"/>
                    <a:pt x="64" y="24"/>
                    <a:pt x="64" y="24"/>
                  </a:cubicBezTo>
                  <a:cubicBezTo>
                    <a:pt x="144" y="24"/>
                    <a:pt x="144" y="24"/>
                    <a:pt x="144" y="24"/>
                  </a:cubicBezTo>
                  <a:cubicBezTo>
                    <a:pt x="151" y="24"/>
                    <a:pt x="156" y="30"/>
                    <a:pt x="156" y="37"/>
                  </a:cubicBezTo>
                  <a:cubicBezTo>
                    <a:pt x="156" y="187"/>
                    <a:pt x="156" y="187"/>
                    <a:pt x="156" y="187"/>
                  </a:cubicBezTo>
                  <a:cubicBezTo>
                    <a:pt x="156" y="194"/>
                    <a:pt x="151" y="200"/>
                    <a:pt x="144" y="200"/>
                  </a:cubicBezTo>
                  <a:close/>
                  <a:moveTo>
                    <a:pt x="116" y="180"/>
                  </a:moveTo>
                  <a:cubicBezTo>
                    <a:pt x="128" y="180"/>
                    <a:pt x="128" y="180"/>
                    <a:pt x="128" y="180"/>
                  </a:cubicBezTo>
                  <a:cubicBezTo>
                    <a:pt x="128" y="168"/>
                    <a:pt x="128" y="168"/>
                    <a:pt x="128" y="168"/>
                  </a:cubicBezTo>
                  <a:cubicBezTo>
                    <a:pt x="116" y="168"/>
                    <a:pt x="116" y="168"/>
                    <a:pt x="116" y="168"/>
                  </a:cubicBezTo>
                  <a:lnTo>
                    <a:pt x="116" y="180"/>
                  </a:lnTo>
                  <a:close/>
                  <a:moveTo>
                    <a:pt x="116" y="164"/>
                  </a:moveTo>
                  <a:cubicBezTo>
                    <a:pt x="128" y="164"/>
                    <a:pt x="128" y="164"/>
                    <a:pt x="128" y="164"/>
                  </a:cubicBezTo>
                  <a:cubicBezTo>
                    <a:pt x="128" y="152"/>
                    <a:pt x="128" y="152"/>
                    <a:pt x="128" y="152"/>
                  </a:cubicBezTo>
                  <a:cubicBezTo>
                    <a:pt x="116" y="152"/>
                    <a:pt x="116" y="152"/>
                    <a:pt x="116" y="152"/>
                  </a:cubicBezTo>
                  <a:lnTo>
                    <a:pt x="116" y="164"/>
                  </a:lnTo>
                  <a:close/>
                  <a:moveTo>
                    <a:pt x="116" y="148"/>
                  </a:moveTo>
                  <a:cubicBezTo>
                    <a:pt x="128" y="148"/>
                    <a:pt x="128" y="148"/>
                    <a:pt x="128" y="148"/>
                  </a:cubicBezTo>
                  <a:cubicBezTo>
                    <a:pt x="128" y="136"/>
                    <a:pt x="128" y="136"/>
                    <a:pt x="128" y="136"/>
                  </a:cubicBezTo>
                  <a:cubicBezTo>
                    <a:pt x="116" y="136"/>
                    <a:pt x="116" y="136"/>
                    <a:pt x="116" y="136"/>
                  </a:cubicBezTo>
                  <a:lnTo>
                    <a:pt x="116" y="148"/>
                  </a:lnTo>
                  <a:close/>
                  <a:moveTo>
                    <a:pt x="116" y="132"/>
                  </a:moveTo>
                  <a:cubicBezTo>
                    <a:pt x="128" y="132"/>
                    <a:pt x="128" y="132"/>
                    <a:pt x="128" y="132"/>
                  </a:cubicBezTo>
                  <a:cubicBezTo>
                    <a:pt x="128" y="120"/>
                    <a:pt x="128" y="120"/>
                    <a:pt x="128" y="120"/>
                  </a:cubicBezTo>
                  <a:cubicBezTo>
                    <a:pt x="116" y="120"/>
                    <a:pt x="116" y="120"/>
                    <a:pt x="116" y="120"/>
                  </a:cubicBezTo>
                  <a:lnTo>
                    <a:pt x="116" y="132"/>
                  </a:lnTo>
                  <a:close/>
                  <a:moveTo>
                    <a:pt x="100" y="180"/>
                  </a:moveTo>
                  <a:cubicBezTo>
                    <a:pt x="112" y="180"/>
                    <a:pt x="112" y="180"/>
                    <a:pt x="112" y="180"/>
                  </a:cubicBezTo>
                  <a:cubicBezTo>
                    <a:pt x="112" y="168"/>
                    <a:pt x="112" y="168"/>
                    <a:pt x="112" y="168"/>
                  </a:cubicBezTo>
                  <a:cubicBezTo>
                    <a:pt x="100" y="168"/>
                    <a:pt x="100" y="168"/>
                    <a:pt x="100" y="168"/>
                  </a:cubicBezTo>
                  <a:lnTo>
                    <a:pt x="100" y="180"/>
                  </a:lnTo>
                  <a:close/>
                  <a:moveTo>
                    <a:pt x="100" y="164"/>
                  </a:moveTo>
                  <a:cubicBezTo>
                    <a:pt x="112" y="164"/>
                    <a:pt x="112" y="164"/>
                    <a:pt x="112" y="164"/>
                  </a:cubicBezTo>
                  <a:cubicBezTo>
                    <a:pt x="112" y="152"/>
                    <a:pt x="112" y="152"/>
                    <a:pt x="112" y="152"/>
                  </a:cubicBezTo>
                  <a:cubicBezTo>
                    <a:pt x="100" y="152"/>
                    <a:pt x="100" y="152"/>
                    <a:pt x="100" y="152"/>
                  </a:cubicBezTo>
                  <a:lnTo>
                    <a:pt x="100" y="164"/>
                  </a:lnTo>
                  <a:close/>
                  <a:moveTo>
                    <a:pt x="100" y="148"/>
                  </a:moveTo>
                  <a:cubicBezTo>
                    <a:pt x="112" y="148"/>
                    <a:pt x="112" y="148"/>
                    <a:pt x="112" y="148"/>
                  </a:cubicBezTo>
                  <a:cubicBezTo>
                    <a:pt x="112" y="136"/>
                    <a:pt x="112" y="136"/>
                    <a:pt x="112" y="136"/>
                  </a:cubicBezTo>
                  <a:cubicBezTo>
                    <a:pt x="100" y="136"/>
                    <a:pt x="100" y="136"/>
                    <a:pt x="100" y="136"/>
                  </a:cubicBezTo>
                  <a:lnTo>
                    <a:pt x="100" y="148"/>
                  </a:lnTo>
                  <a:close/>
                  <a:moveTo>
                    <a:pt x="100" y="132"/>
                  </a:moveTo>
                  <a:cubicBezTo>
                    <a:pt x="112" y="132"/>
                    <a:pt x="112" y="132"/>
                    <a:pt x="112" y="132"/>
                  </a:cubicBezTo>
                  <a:cubicBezTo>
                    <a:pt x="112" y="120"/>
                    <a:pt x="112" y="120"/>
                    <a:pt x="112" y="120"/>
                  </a:cubicBezTo>
                  <a:cubicBezTo>
                    <a:pt x="100" y="120"/>
                    <a:pt x="100" y="120"/>
                    <a:pt x="100" y="120"/>
                  </a:cubicBezTo>
                  <a:lnTo>
                    <a:pt x="100" y="132"/>
                  </a:lnTo>
                  <a:close/>
                  <a:moveTo>
                    <a:pt x="84" y="180"/>
                  </a:moveTo>
                  <a:cubicBezTo>
                    <a:pt x="96" y="180"/>
                    <a:pt x="96" y="180"/>
                    <a:pt x="96" y="180"/>
                  </a:cubicBezTo>
                  <a:cubicBezTo>
                    <a:pt x="96" y="168"/>
                    <a:pt x="96" y="168"/>
                    <a:pt x="96" y="168"/>
                  </a:cubicBezTo>
                  <a:cubicBezTo>
                    <a:pt x="84" y="168"/>
                    <a:pt x="84" y="168"/>
                    <a:pt x="84" y="168"/>
                  </a:cubicBezTo>
                  <a:lnTo>
                    <a:pt x="84" y="180"/>
                  </a:lnTo>
                  <a:close/>
                  <a:moveTo>
                    <a:pt x="84" y="164"/>
                  </a:moveTo>
                  <a:cubicBezTo>
                    <a:pt x="96" y="164"/>
                    <a:pt x="96" y="164"/>
                    <a:pt x="96" y="164"/>
                  </a:cubicBezTo>
                  <a:cubicBezTo>
                    <a:pt x="96" y="152"/>
                    <a:pt x="96" y="152"/>
                    <a:pt x="96" y="152"/>
                  </a:cubicBezTo>
                  <a:cubicBezTo>
                    <a:pt x="84" y="152"/>
                    <a:pt x="84" y="152"/>
                    <a:pt x="84" y="152"/>
                  </a:cubicBezTo>
                  <a:lnTo>
                    <a:pt x="84" y="164"/>
                  </a:lnTo>
                  <a:close/>
                  <a:moveTo>
                    <a:pt x="84" y="148"/>
                  </a:moveTo>
                  <a:cubicBezTo>
                    <a:pt x="96" y="148"/>
                    <a:pt x="96" y="148"/>
                    <a:pt x="96" y="148"/>
                  </a:cubicBezTo>
                  <a:cubicBezTo>
                    <a:pt x="96" y="136"/>
                    <a:pt x="96" y="136"/>
                    <a:pt x="96" y="136"/>
                  </a:cubicBezTo>
                  <a:cubicBezTo>
                    <a:pt x="84" y="136"/>
                    <a:pt x="84" y="136"/>
                    <a:pt x="84" y="136"/>
                  </a:cubicBezTo>
                  <a:lnTo>
                    <a:pt x="84" y="148"/>
                  </a:lnTo>
                  <a:close/>
                  <a:moveTo>
                    <a:pt x="84" y="132"/>
                  </a:moveTo>
                  <a:cubicBezTo>
                    <a:pt x="96" y="132"/>
                    <a:pt x="96" y="132"/>
                    <a:pt x="96" y="132"/>
                  </a:cubicBezTo>
                  <a:cubicBezTo>
                    <a:pt x="96" y="120"/>
                    <a:pt x="96" y="120"/>
                    <a:pt x="96" y="120"/>
                  </a:cubicBezTo>
                  <a:cubicBezTo>
                    <a:pt x="84" y="120"/>
                    <a:pt x="84" y="120"/>
                    <a:pt x="84" y="120"/>
                  </a:cubicBezTo>
                  <a:lnTo>
                    <a:pt x="84" y="132"/>
                  </a:lnTo>
                  <a:close/>
                  <a:moveTo>
                    <a:pt x="144" y="42"/>
                  </a:moveTo>
                  <a:cubicBezTo>
                    <a:pt x="144" y="38"/>
                    <a:pt x="141" y="35"/>
                    <a:pt x="137" y="35"/>
                  </a:cubicBezTo>
                  <a:cubicBezTo>
                    <a:pt x="82" y="35"/>
                    <a:pt x="82" y="35"/>
                    <a:pt x="82" y="35"/>
                  </a:cubicBezTo>
                  <a:cubicBezTo>
                    <a:pt x="78" y="35"/>
                    <a:pt x="76" y="38"/>
                    <a:pt x="76" y="42"/>
                  </a:cubicBezTo>
                  <a:cubicBezTo>
                    <a:pt x="76" y="69"/>
                    <a:pt x="76" y="69"/>
                    <a:pt x="76" y="69"/>
                  </a:cubicBezTo>
                  <a:cubicBezTo>
                    <a:pt x="76" y="73"/>
                    <a:pt x="78" y="76"/>
                    <a:pt x="82" y="76"/>
                  </a:cubicBezTo>
                  <a:cubicBezTo>
                    <a:pt x="137" y="76"/>
                    <a:pt x="137" y="76"/>
                    <a:pt x="137" y="76"/>
                  </a:cubicBezTo>
                  <a:cubicBezTo>
                    <a:pt x="141" y="76"/>
                    <a:pt x="144" y="73"/>
                    <a:pt x="144" y="69"/>
                  </a:cubicBezTo>
                  <a:lnTo>
                    <a:pt x="144" y="42"/>
                  </a:lnTo>
                  <a:close/>
                  <a:moveTo>
                    <a:pt x="144" y="120"/>
                  </a:moveTo>
                  <a:cubicBezTo>
                    <a:pt x="132" y="120"/>
                    <a:pt x="132" y="120"/>
                    <a:pt x="132" y="120"/>
                  </a:cubicBezTo>
                  <a:cubicBezTo>
                    <a:pt x="132" y="132"/>
                    <a:pt x="132" y="132"/>
                    <a:pt x="132" y="132"/>
                  </a:cubicBezTo>
                  <a:cubicBezTo>
                    <a:pt x="144" y="132"/>
                    <a:pt x="144" y="132"/>
                    <a:pt x="144" y="132"/>
                  </a:cubicBezTo>
                  <a:lnTo>
                    <a:pt x="144" y="120"/>
                  </a:lnTo>
                  <a:close/>
                  <a:moveTo>
                    <a:pt x="144" y="136"/>
                  </a:moveTo>
                  <a:cubicBezTo>
                    <a:pt x="132" y="136"/>
                    <a:pt x="132" y="136"/>
                    <a:pt x="132" y="136"/>
                  </a:cubicBezTo>
                  <a:cubicBezTo>
                    <a:pt x="132" y="148"/>
                    <a:pt x="132" y="148"/>
                    <a:pt x="132" y="148"/>
                  </a:cubicBezTo>
                  <a:cubicBezTo>
                    <a:pt x="144" y="148"/>
                    <a:pt x="144" y="148"/>
                    <a:pt x="144" y="148"/>
                  </a:cubicBezTo>
                  <a:lnTo>
                    <a:pt x="144" y="136"/>
                  </a:lnTo>
                  <a:close/>
                  <a:moveTo>
                    <a:pt x="144" y="152"/>
                  </a:moveTo>
                  <a:cubicBezTo>
                    <a:pt x="132" y="152"/>
                    <a:pt x="132" y="152"/>
                    <a:pt x="132" y="152"/>
                  </a:cubicBezTo>
                  <a:cubicBezTo>
                    <a:pt x="132" y="164"/>
                    <a:pt x="132" y="164"/>
                    <a:pt x="132" y="164"/>
                  </a:cubicBezTo>
                  <a:cubicBezTo>
                    <a:pt x="144" y="164"/>
                    <a:pt x="144" y="164"/>
                    <a:pt x="144" y="164"/>
                  </a:cubicBezTo>
                  <a:lnTo>
                    <a:pt x="144" y="152"/>
                  </a:lnTo>
                  <a:close/>
                  <a:moveTo>
                    <a:pt x="144" y="168"/>
                  </a:moveTo>
                  <a:cubicBezTo>
                    <a:pt x="132" y="168"/>
                    <a:pt x="132" y="168"/>
                    <a:pt x="132" y="168"/>
                  </a:cubicBezTo>
                  <a:cubicBezTo>
                    <a:pt x="132" y="180"/>
                    <a:pt x="132" y="180"/>
                    <a:pt x="132" y="180"/>
                  </a:cubicBezTo>
                  <a:cubicBezTo>
                    <a:pt x="144" y="180"/>
                    <a:pt x="144" y="180"/>
                    <a:pt x="144" y="180"/>
                  </a:cubicBezTo>
                  <a:lnTo>
                    <a:pt x="144" y="168"/>
                  </a:lnTo>
                  <a:close/>
                  <a:moveTo>
                    <a:pt x="50" y="180"/>
                  </a:moveTo>
                  <a:cubicBezTo>
                    <a:pt x="26" y="180"/>
                    <a:pt x="26" y="180"/>
                    <a:pt x="26" y="180"/>
                  </a:cubicBezTo>
                  <a:cubicBezTo>
                    <a:pt x="22" y="180"/>
                    <a:pt x="20" y="177"/>
                    <a:pt x="20" y="173"/>
                  </a:cubicBezTo>
                  <a:cubicBezTo>
                    <a:pt x="20" y="18"/>
                    <a:pt x="20" y="18"/>
                    <a:pt x="20" y="18"/>
                  </a:cubicBezTo>
                  <a:cubicBezTo>
                    <a:pt x="20" y="15"/>
                    <a:pt x="22" y="12"/>
                    <a:pt x="26" y="12"/>
                  </a:cubicBezTo>
                  <a:cubicBezTo>
                    <a:pt x="36" y="12"/>
                    <a:pt x="36" y="12"/>
                    <a:pt x="36" y="12"/>
                  </a:cubicBezTo>
                  <a:cubicBezTo>
                    <a:pt x="36" y="0"/>
                    <a:pt x="36" y="0"/>
                    <a:pt x="36" y="0"/>
                  </a:cubicBezTo>
                  <a:cubicBezTo>
                    <a:pt x="44" y="0"/>
                    <a:pt x="44" y="0"/>
                    <a:pt x="44" y="0"/>
                  </a:cubicBezTo>
                  <a:cubicBezTo>
                    <a:pt x="44" y="12"/>
                    <a:pt x="44" y="12"/>
                    <a:pt x="44" y="12"/>
                  </a:cubicBezTo>
                  <a:cubicBezTo>
                    <a:pt x="50" y="12"/>
                    <a:pt x="50" y="12"/>
                    <a:pt x="50" y="12"/>
                  </a:cubicBezTo>
                  <a:cubicBezTo>
                    <a:pt x="53" y="12"/>
                    <a:pt x="56" y="15"/>
                    <a:pt x="56" y="18"/>
                  </a:cubicBezTo>
                  <a:cubicBezTo>
                    <a:pt x="56" y="173"/>
                    <a:pt x="56" y="173"/>
                    <a:pt x="56" y="173"/>
                  </a:cubicBezTo>
                  <a:cubicBezTo>
                    <a:pt x="56" y="177"/>
                    <a:pt x="53" y="180"/>
                    <a:pt x="50" y="180"/>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grpSp>
          <p:nvGrpSpPr>
            <p:cNvPr id="22" name="Group 4"/>
            <p:cNvGrpSpPr>
              <a:grpSpLocks noChangeAspect="1"/>
            </p:cNvGrpSpPr>
            <p:nvPr userDrawn="1"/>
          </p:nvGrpSpPr>
          <p:grpSpPr bwMode="auto">
            <a:xfrm rot="20193509" flipH="1" flipV="1">
              <a:off x="12026266" y="3958370"/>
              <a:ext cx="542756" cy="1014719"/>
              <a:chOff x="2490" y="1429"/>
              <a:chExt cx="782" cy="1462"/>
            </a:xfrm>
            <a:solidFill>
              <a:schemeClr val="tx1">
                <a:alpha val="3000"/>
              </a:schemeClr>
            </a:solidFill>
          </p:grpSpPr>
          <p:sp>
            <p:nvSpPr>
              <p:cNvPr id="58" name="Freeform 5"/>
              <p:cNvSpPr/>
              <p:nvPr/>
            </p:nvSpPr>
            <p:spPr bwMode="auto">
              <a:xfrm>
                <a:off x="2652" y="1429"/>
                <a:ext cx="453" cy="646"/>
              </a:xfrm>
              <a:custGeom>
                <a:avLst/>
                <a:gdLst>
                  <a:gd name="T0" fmla="*/ 176 w 190"/>
                  <a:gd name="T1" fmla="*/ 101 h 272"/>
                  <a:gd name="T2" fmla="*/ 178 w 190"/>
                  <a:gd name="T3" fmla="*/ 82 h 272"/>
                  <a:gd name="T4" fmla="*/ 96 w 190"/>
                  <a:gd name="T5" fmla="*/ 0 h 272"/>
                  <a:gd name="T6" fmla="*/ 14 w 190"/>
                  <a:gd name="T7" fmla="*/ 82 h 272"/>
                  <a:gd name="T8" fmla="*/ 17 w 190"/>
                  <a:gd name="T9" fmla="*/ 103 h 272"/>
                  <a:gd name="T10" fmla="*/ 0 w 190"/>
                  <a:gd name="T11" fmla="*/ 272 h 272"/>
                  <a:gd name="T12" fmla="*/ 190 w 190"/>
                  <a:gd name="T13" fmla="*/ 272 h 272"/>
                  <a:gd name="T14" fmla="*/ 176 w 190"/>
                  <a:gd name="T15" fmla="*/ 101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72">
                    <a:moveTo>
                      <a:pt x="176" y="101"/>
                    </a:moveTo>
                    <a:cubicBezTo>
                      <a:pt x="177" y="95"/>
                      <a:pt x="178" y="89"/>
                      <a:pt x="178" y="82"/>
                    </a:cubicBezTo>
                    <a:cubicBezTo>
                      <a:pt x="178" y="37"/>
                      <a:pt x="141" y="0"/>
                      <a:pt x="96" y="0"/>
                    </a:cubicBezTo>
                    <a:cubicBezTo>
                      <a:pt x="51" y="0"/>
                      <a:pt x="14" y="37"/>
                      <a:pt x="14" y="82"/>
                    </a:cubicBezTo>
                    <a:cubicBezTo>
                      <a:pt x="14" y="89"/>
                      <a:pt x="15" y="96"/>
                      <a:pt x="17" y="103"/>
                    </a:cubicBezTo>
                    <a:cubicBezTo>
                      <a:pt x="18" y="135"/>
                      <a:pt x="66" y="224"/>
                      <a:pt x="0" y="272"/>
                    </a:cubicBezTo>
                    <a:cubicBezTo>
                      <a:pt x="190" y="272"/>
                      <a:pt x="190" y="272"/>
                      <a:pt x="190" y="272"/>
                    </a:cubicBezTo>
                    <a:cubicBezTo>
                      <a:pt x="118" y="227"/>
                      <a:pt x="174" y="133"/>
                      <a:pt x="176" y="101"/>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59" name="Freeform 6"/>
              <p:cNvSpPr>
                <a:spLocks noEditPoints="1"/>
              </p:cNvSpPr>
              <p:nvPr/>
            </p:nvSpPr>
            <p:spPr bwMode="auto">
              <a:xfrm>
                <a:off x="2490" y="2075"/>
                <a:ext cx="782" cy="816"/>
              </a:xfrm>
              <a:custGeom>
                <a:avLst/>
                <a:gdLst>
                  <a:gd name="T0" fmla="*/ 246 w 328"/>
                  <a:gd name="T1" fmla="*/ 38 h 344"/>
                  <a:gd name="T2" fmla="*/ 301 w 328"/>
                  <a:gd name="T3" fmla="*/ 38 h 344"/>
                  <a:gd name="T4" fmla="*/ 320 w 328"/>
                  <a:gd name="T5" fmla="*/ 19 h 344"/>
                  <a:gd name="T6" fmla="*/ 301 w 328"/>
                  <a:gd name="T7" fmla="*/ 0 h 344"/>
                  <a:gd name="T8" fmla="*/ 258 w 328"/>
                  <a:gd name="T9" fmla="*/ 0 h 344"/>
                  <a:gd name="T10" fmla="*/ 68 w 328"/>
                  <a:gd name="T11" fmla="*/ 0 h 344"/>
                  <a:gd name="T12" fmla="*/ 23 w 328"/>
                  <a:gd name="T13" fmla="*/ 0 h 344"/>
                  <a:gd name="T14" fmla="*/ 4 w 328"/>
                  <a:gd name="T15" fmla="*/ 19 h 344"/>
                  <a:gd name="T16" fmla="*/ 23 w 328"/>
                  <a:gd name="T17" fmla="*/ 38 h 344"/>
                  <a:gd name="T18" fmla="*/ 82 w 328"/>
                  <a:gd name="T19" fmla="*/ 38 h 344"/>
                  <a:gd name="T20" fmla="*/ 0 w 328"/>
                  <a:gd name="T21" fmla="*/ 180 h 344"/>
                  <a:gd name="T22" fmla="*/ 164 w 328"/>
                  <a:gd name="T23" fmla="*/ 344 h 344"/>
                  <a:gd name="T24" fmla="*/ 328 w 328"/>
                  <a:gd name="T25" fmla="*/ 180 h 344"/>
                  <a:gd name="T26" fmla="*/ 246 w 328"/>
                  <a:gd name="T27" fmla="*/ 38 h 344"/>
                  <a:gd name="T28" fmla="*/ 164 w 328"/>
                  <a:gd name="T29" fmla="*/ 305 h 344"/>
                  <a:gd name="T30" fmla="*/ 39 w 328"/>
                  <a:gd name="T31" fmla="*/ 180 h 344"/>
                  <a:gd name="T32" fmla="*/ 164 w 328"/>
                  <a:gd name="T33" fmla="*/ 55 h 344"/>
                  <a:gd name="T34" fmla="*/ 289 w 328"/>
                  <a:gd name="T35" fmla="*/ 180 h 344"/>
                  <a:gd name="T36" fmla="*/ 164 w 328"/>
                  <a:gd name="T37" fmla="*/ 30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8" h="344">
                    <a:moveTo>
                      <a:pt x="246" y="38"/>
                    </a:moveTo>
                    <a:cubicBezTo>
                      <a:pt x="301" y="38"/>
                      <a:pt x="301" y="38"/>
                      <a:pt x="301" y="38"/>
                    </a:cubicBezTo>
                    <a:cubicBezTo>
                      <a:pt x="312" y="38"/>
                      <a:pt x="320" y="29"/>
                      <a:pt x="320" y="19"/>
                    </a:cubicBezTo>
                    <a:cubicBezTo>
                      <a:pt x="320" y="9"/>
                      <a:pt x="312" y="0"/>
                      <a:pt x="301" y="0"/>
                    </a:cubicBezTo>
                    <a:cubicBezTo>
                      <a:pt x="258" y="0"/>
                      <a:pt x="258" y="0"/>
                      <a:pt x="258" y="0"/>
                    </a:cubicBezTo>
                    <a:cubicBezTo>
                      <a:pt x="68" y="0"/>
                      <a:pt x="68" y="0"/>
                      <a:pt x="68" y="0"/>
                    </a:cubicBezTo>
                    <a:cubicBezTo>
                      <a:pt x="23" y="0"/>
                      <a:pt x="23" y="0"/>
                      <a:pt x="23" y="0"/>
                    </a:cubicBezTo>
                    <a:cubicBezTo>
                      <a:pt x="13" y="0"/>
                      <a:pt x="4" y="9"/>
                      <a:pt x="4" y="19"/>
                    </a:cubicBezTo>
                    <a:cubicBezTo>
                      <a:pt x="4" y="29"/>
                      <a:pt x="13" y="38"/>
                      <a:pt x="23" y="38"/>
                    </a:cubicBezTo>
                    <a:cubicBezTo>
                      <a:pt x="82" y="38"/>
                      <a:pt x="82" y="38"/>
                      <a:pt x="82" y="38"/>
                    </a:cubicBezTo>
                    <a:cubicBezTo>
                      <a:pt x="33" y="66"/>
                      <a:pt x="0" y="119"/>
                      <a:pt x="0" y="180"/>
                    </a:cubicBezTo>
                    <a:cubicBezTo>
                      <a:pt x="0" y="271"/>
                      <a:pt x="74" y="344"/>
                      <a:pt x="164" y="344"/>
                    </a:cubicBezTo>
                    <a:cubicBezTo>
                      <a:pt x="255" y="344"/>
                      <a:pt x="328" y="271"/>
                      <a:pt x="328" y="180"/>
                    </a:cubicBezTo>
                    <a:cubicBezTo>
                      <a:pt x="328" y="119"/>
                      <a:pt x="295" y="66"/>
                      <a:pt x="246" y="38"/>
                    </a:cubicBezTo>
                    <a:close/>
                    <a:moveTo>
                      <a:pt x="164" y="305"/>
                    </a:moveTo>
                    <a:cubicBezTo>
                      <a:pt x="95" y="305"/>
                      <a:pt x="39" y="249"/>
                      <a:pt x="39" y="180"/>
                    </a:cubicBezTo>
                    <a:cubicBezTo>
                      <a:pt x="39" y="111"/>
                      <a:pt x="95" y="55"/>
                      <a:pt x="164" y="55"/>
                    </a:cubicBezTo>
                    <a:cubicBezTo>
                      <a:pt x="233" y="55"/>
                      <a:pt x="289" y="111"/>
                      <a:pt x="289" y="180"/>
                    </a:cubicBezTo>
                    <a:cubicBezTo>
                      <a:pt x="289" y="249"/>
                      <a:pt x="233" y="305"/>
                      <a:pt x="164" y="30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23" name="组合 189"/>
            <p:cNvGrpSpPr/>
            <p:nvPr userDrawn="1"/>
          </p:nvGrpSpPr>
          <p:grpSpPr>
            <a:xfrm rot="670385" flipH="1" flipV="1">
              <a:off x="11549077" y="6101425"/>
              <a:ext cx="282094" cy="805574"/>
              <a:chOff x="9469657" y="2159643"/>
              <a:chExt cx="752475" cy="2148836"/>
            </a:xfrm>
            <a:solidFill>
              <a:schemeClr val="tx1">
                <a:alpha val="3000"/>
              </a:schemeClr>
            </a:solidFill>
          </p:grpSpPr>
          <p:sp>
            <p:nvSpPr>
              <p:cNvPr id="55" name="Freeform 11"/>
              <p:cNvSpPr/>
              <p:nvPr/>
            </p:nvSpPr>
            <p:spPr bwMode="auto">
              <a:xfrm>
                <a:off x="9469657" y="2954341"/>
                <a:ext cx="752475" cy="1354138"/>
              </a:xfrm>
              <a:custGeom>
                <a:avLst/>
                <a:gdLst>
                  <a:gd name="T0" fmla="*/ 166 w 198"/>
                  <a:gd name="T1" fmla="*/ 0 h 359"/>
                  <a:gd name="T2" fmla="*/ 31 w 198"/>
                  <a:gd name="T3" fmla="*/ 0 h 359"/>
                  <a:gd name="T4" fmla="*/ 0 w 198"/>
                  <a:gd name="T5" fmla="*/ 31 h 359"/>
                  <a:gd name="T6" fmla="*/ 0 w 198"/>
                  <a:gd name="T7" fmla="*/ 31 h 359"/>
                  <a:gd name="T8" fmla="*/ 0 w 198"/>
                  <a:gd name="T9" fmla="*/ 32 h 359"/>
                  <a:gd name="T10" fmla="*/ 0 w 198"/>
                  <a:gd name="T11" fmla="*/ 323 h 359"/>
                  <a:gd name="T12" fmla="*/ 1 w 198"/>
                  <a:gd name="T13" fmla="*/ 323 h 359"/>
                  <a:gd name="T14" fmla="*/ 0 w 198"/>
                  <a:gd name="T15" fmla="*/ 327 h 359"/>
                  <a:gd name="T16" fmla="*/ 0 w 198"/>
                  <a:gd name="T17" fmla="*/ 328 h 359"/>
                  <a:gd name="T18" fmla="*/ 31 w 198"/>
                  <a:gd name="T19" fmla="*/ 359 h 359"/>
                  <a:gd name="T20" fmla="*/ 167 w 198"/>
                  <a:gd name="T21" fmla="*/ 359 h 359"/>
                  <a:gd name="T22" fmla="*/ 198 w 198"/>
                  <a:gd name="T23" fmla="*/ 328 h 359"/>
                  <a:gd name="T24" fmla="*/ 198 w 198"/>
                  <a:gd name="T25" fmla="*/ 327 h 359"/>
                  <a:gd name="T26" fmla="*/ 198 w 198"/>
                  <a:gd name="T27" fmla="*/ 323 h 359"/>
                  <a:gd name="T28" fmla="*/ 198 w 198"/>
                  <a:gd name="T29" fmla="*/ 323 h 359"/>
                  <a:gd name="T30" fmla="*/ 197 w 198"/>
                  <a:gd name="T31" fmla="*/ 32 h 359"/>
                  <a:gd name="T32" fmla="*/ 197 w 198"/>
                  <a:gd name="T33" fmla="*/ 31 h 359"/>
                  <a:gd name="T34" fmla="*/ 197 w 198"/>
                  <a:gd name="T35" fmla="*/ 30 h 359"/>
                  <a:gd name="T36" fmla="*/ 166 w 198"/>
                  <a:gd name="T37"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 h="359">
                    <a:moveTo>
                      <a:pt x="166" y="0"/>
                    </a:moveTo>
                    <a:cubicBezTo>
                      <a:pt x="31" y="0"/>
                      <a:pt x="31" y="0"/>
                      <a:pt x="31" y="0"/>
                    </a:cubicBezTo>
                    <a:cubicBezTo>
                      <a:pt x="14" y="0"/>
                      <a:pt x="0" y="14"/>
                      <a:pt x="0" y="31"/>
                    </a:cubicBezTo>
                    <a:cubicBezTo>
                      <a:pt x="0" y="31"/>
                      <a:pt x="0" y="31"/>
                      <a:pt x="0" y="31"/>
                    </a:cubicBezTo>
                    <a:cubicBezTo>
                      <a:pt x="0" y="32"/>
                      <a:pt x="0" y="32"/>
                      <a:pt x="0" y="32"/>
                    </a:cubicBezTo>
                    <a:cubicBezTo>
                      <a:pt x="0" y="323"/>
                      <a:pt x="0" y="323"/>
                      <a:pt x="0" y="323"/>
                    </a:cubicBezTo>
                    <a:cubicBezTo>
                      <a:pt x="1" y="323"/>
                      <a:pt x="1" y="323"/>
                      <a:pt x="1" y="323"/>
                    </a:cubicBezTo>
                    <a:cubicBezTo>
                      <a:pt x="0" y="324"/>
                      <a:pt x="0" y="326"/>
                      <a:pt x="0" y="327"/>
                    </a:cubicBezTo>
                    <a:cubicBezTo>
                      <a:pt x="0" y="328"/>
                      <a:pt x="0" y="328"/>
                      <a:pt x="0" y="328"/>
                    </a:cubicBezTo>
                    <a:cubicBezTo>
                      <a:pt x="0" y="345"/>
                      <a:pt x="14" y="359"/>
                      <a:pt x="31" y="359"/>
                    </a:cubicBezTo>
                    <a:cubicBezTo>
                      <a:pt x="167" y="359"/>
                      <a:pt x="167" y="359"/>
                      <a:pt x="167" y="359"/>
                    </a:cubicBezTo>
                    <a:cubicBezTo>
                      <a:pt x="184" y="359"/>
                      <a:pt x="198" y="345"/>
                      <a:pt x="198" y="328"/>
                    </a:cubicBezTo>
                    <a:cubicBezTo>
                      <a:pt x="198" y="327"/>
                      <a:pt x="198" y="327"/>
                      <a:pt x="198" y="327"/>
                    </a:cubicBezTo>
                    <a:cubicBezTo>
                      <a:pt x="198" y="325"/>
                      <a:pt x="198" y="324"/>
                      <a:pt x="198" y="323"/>
                    </a:cubicBezTo>
                    <a:cubicBezTo>
                      <a:pt x="198" y="323"/>
                      <a:pt x="198" y="323"/>
                      <a:pt x="198" y="323"/>
                    </a:cubicBezTo>
                    <a:cubicBezTo>
                      <a:pt x="197" y="32"/>
                      <a:pt x="197" y="32"/>
                      <a:pt x="197" y="32"/>
                    </a:cubicBezTo>
                    <a:cubicBezTo>
                      <a:pt x="197" y="31"/>
                      <a:pt x="197" y="31"/>
                      <a:pt x="197" y="31"/>
                    </a:cubicBezTo>
                    <a:cubicBezTo>
                      <a:pt x="197" y="30"/>
                      <a:pt x="197" y="30"/>
                      <a:pt x="197" y="30"/>
                    </a:cubicBezTo>
                    <a:cubicBezTo>
                      <a:pt x="197" y="13"/>
                      <a:pt x="183" y="0"/>
                      <a:pt x="166" y="0"/>
                    </a:cubicBezTo>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56" name="Freeform 14"/>
              <p:cNvSpPr/>
              <p:nvPr/>
            </p:nvSpPr>
            <p:spPr bwMode="auto">
              <a:xfrm>
                <a:off x="9502998" y="2710495"/>
                <a:ext cx="681038" cy="217488"/>
              </a:xfrm>
              <a:custGeom>
                <a:avLst/>
                <a:gdLst>
                  <a:gd name="T0" fmla="*/ 179 w 179"/>
                  <a:gd name="T1" fmla="*/ 30 h 58"/>
                  <a:gd name="T2" fmla="*/ 151 w 179"/>
                  <a:gd name="T3" fmla="*/ 58 h 58"/>
                  <a:gd name="T4" fmla="*/ 28 w 179"/>
                  <a:gd name="T5" fmla="*/ 58 h 58"/>
                  <a:gd name="T6" fmla="*/ 0 w 179"/>
                  <a:gd name="T7" fmla="*/ 30 h 58"/>
                  <a:gd name="T8" fmla="*/ 0 w 179"/>
                  <a:gd name="T9" fmla="*/ 28 h 58"/>
                  <a:gd name="T10" fmla="*/ 28 w 179"/>
                  <a:gd name="T11" fmla="*/ 0 h 58"/>
                  <a:gd name="T12" fmla="*/ 151 w 179"/>
                  <a:gd name="T13" fmla="*/ 0 h 58"/>
                  <a:gd name="T14" fmla="*/ 179 w 179"/>
                  <a:gd name="T15" fmla="*/ 28 h 58"/>
                  <a:gd name="T16" fmla="*/ 179 w 179"/>
                  <a:gd name="T17" fmla="*/ 3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58">
                    <a:moveTo>
                      <a:pt x="179" y="30"/>
                    </a:moveTo>
                    <a:cubicBezTo>
                      <a:pt x="179" y="46"/>
                      <a:pt x="167" y="58"/>
                      <a:pt x="151" y="58"/>
                    </a:cubicBezTo>
                    <a:cubicBezTo>
                      <a:pt x="28" y="58"/>
                      <a:pt x="28" y="58"/>
                      <a:pt x="28" y="58"/>
                    </a:cubicBezTo>
                    <a:cubicBezTo>
                      <a:pt x="12" y="58"/>
                      <a:pt x="0" y="46"/>
                      <a:pt x="0" y="30"/>
                    </a:cubicBezTo>
                    <a:cubicBezTo>
                      <a:pt x="0" y="28"/>
                      <a:pt x="0" y="28"/>
                      <a:pt x="0" y="28"/>
                    </a:cubicBezTo>
                    <a:cubicBezTo>
                      <a:pt x="0" y="13"/>
                      <a:pt x="12" y="0"/>
                      <a:pt x="28" y="0"/>
                    </a:cubicBezTo>
                    <a:cubicBezTo>
                      <a:pt x="151" y="0"/>
                      <a:pt x="151" y="0"/>
                      <a:pt x="151" y="0"/>
                    </a:cubicBezTo>
                    <a:cubicBezTo>
                      <a:pt x="167" y="0"/>
                      <a:pt x="179" y="12"/>
                      <a:pt x="179" y="28"/>
                    </a:cubicBezTo>
                    <a:lnTo>
                      <a:pt x="179" y="30"/>
                    </a:ln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57" name="任意多边形 223"/>
              <p:cNvSpPr/>
              <p:nvPr/>
            </p:nvSpPr>
            <p:spPr>
              <a:xfrm>
                <a:off x="9552204" y="2159643"/>
                <a:ext cx="563563" cy="517625"/>
              </a:xfrm>
              <a:custGeom>
                <a:avLst/>
                <a:gdLst>
                  <a:gd name="connsiteX0" fmla="*/ 289397 w 563563"/>
                  <a:gd name="connsiteY0" fmla="*/ 0 h 517625"/>
                  <a:gd name="connsiteX1" fmla="*/ 392209 w 563563"/>
                  <a:gd name="connsiteY1" fmla="*/ 101862 h 517625"/>
                  <a:gd name="connsiteX2" fmla="*/ 392209 w 563563"/>
                  <a:gd name="connsiteY2" fmla="*/ 252767 h 517625"/>
                  <a:gd name="connsiteX3" fmla="*/ 498829 w 563563"/>
                  <a:gd name="connsiteY3" fmla="*/ 328220 h 517625"/>
                  <a:gd name="connsiteX4" fmla="*/ 563563 w 563563"/>
                  <a:gd name="connsiteY4" fmla="*/ 422537 h 517625"/>
                  <a:gd name="connsiteX5" fmla="*/ 563563 w 563563"/>
                  <a:gd name="connsiteY5" fmla="*/ 500886 h 517625"/>
                  <a:gd name="connsiteX6" fmla="*/ 563563 w 563563"/>
                  <a:gd name="connsiteY6" fmla="*/ 517625 h 517625"/>
                  <a:gd name="connsiteX7" fmla="*/ 0 w 563563"/>
                  <a:gd name="connsiteY7" fmla="*/ 517625 h 517625"/>
                  <a:gd name="connsiteX8" fmla="*/ 0 w 563563"/>
                  <a:gd name="connsiteY8" fmla="*/ 513787 h 517625"/>
                  <a:gd name="connsiteX9" fmla="*/ 0 w 563563"/>
                  <a:gd name="connsiteY9" fmla="*/ 422537 h 517625"/>
                  <a:gd name="connsiteX10" fmla="*/ 64734 w 563563"/>
                  <a:gd name="connsiteY10" fmla="*/ 328220 h 517625"/>
                  <a:gd name="connsiteX11" fmla="*/ 186585 w 563563"/>
                  <a:gd name="connsiteY11" fmla="*/ 252767 h 517625"/>
                  <a:gd name="connsiteX12" fmla="*/ 186585 w 563563"/>
                  <a:gd name="connsiteY12" fmla="*/ 101862 h 517625"/>
                  <a:gd name="connsiteX13" fmla="*/ 289397 w 563563"/>
                  <a:gd name="connsiteY13" fmla="*/ 0 h 51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3563" h="517625">
                    <a:moveTo>
                      <a:pt x="289397" y="0"/>
                    </a:moveTo>
                    <a:cubicBezTo>
                      <a:pt x="346515" y="0"/>
                      <a:pt x="392209" y="45272"/>
                      <a:pt x="392209" y="101862"/>
                    </a:cubicBezTo>
                    <a:cubicBezTo>
                      <a:pt x="392209" y="101862"/>
                      <a:pt x="392209" y="101862"/>
                      <a:pt x="392209" y="252767"/>
                    </a:cubicBezTo>
                    <a:cubicBezTo>
                      <a:pt x="392209" y="252767"/>
                      <a:pt x="445519" y="279176"/>
                      <a:pt x="498829" y="328220"/>
                    </a:cubicBezTo>
                    <a:cubicBezTo>
                      <a:pt x="552139" y="377265"/>
                      <a:pt x="563563" y="422537"/>
                      <a:pt x="563563" y="422537"/>
                    </a:cubicBezTo>
                    <a:cubicBezTo>
                      <a:pt x="563563" y="422537"/>
                      <a:pt x="563563" y="422537"/>
                      <a:pt x="563563" y="500886"/>
                    </a:cubicBezTo>
                    <a:lnTo>
                      <a:pt x="563563" y="517625"/>
                    </a:lnTo>
                    <a:lnTo>
                      <a:pt x="0" y="517625"/>
                    </a:lnTo>
                    <a:lnTo>
                      <a:pt x="0" y="513787"/>
                    </a:lnTo>
                    <a:cubicBezTo>
                      <a:pt x="0" y="496103"/>
                      <a:pt x="0" y="467808"/>
                      <a:pt x="0" y="422537"/>
                    </a:cubicBezTo>
                    <a:cubicBezTo>
                      <a:pt x="0" y="422537"/>
                      <a:pt x="11424" y="377265"/>
                      <a:pt x="64734" y="328220"/>
                    </a:cubicBezTo>
                    <a:cubicBezTo>
                      <a:pt x="118044" y="279176"/>
                      <a:pt x="186585" y="252767"/>
                      <a:pt x="186585" y="252767"/>
                    </a:cubicBezTo>
                    <a:cubicBezTo>
                      <a:pt x="186585" y="252767"/>
                      <a:pt x="186585" y="252767"/>
                      <a:pt x="186585" y="101862"/>
                    </a:cubicBezTo>
                    <a:cubicBezTo>
                      <a:pt x="186585" y="45272"/>
                      <a:pt x="232279" y="0"/>
                      <a:pt x="289397" y="0"/>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微软雅黑" panose="020B0503020204020204" charset="-122"/>
                </a:endParaRPr>
              </a:p>
            </p:txBody>
          </p:sp>
        </p:grpSp>
        <p:grpSp>
          <p:nvGrpSpPr>
            <p:cNvPr id="24" name="Group 4"/>
            <p:cNvGrpSpPr>
              <a:grpSpLocks noChangeAspect="1"/>
            </p:cNvGrpSpPr>
            <p:nvPr userDrawn="1"/>
          </p:nvGrpSpPr>
          <p:grpSpPr bwMode="auto">
            <a:xfrm rot="18344534" flipH="1" flipV="1">
              <a:off x="12098995" y="6319875"/>
              <a:ext cx="352658" cy="659317"/>
              <a:chOff x="2490" y="1429"/>
              <a:chExt cx="782" cy="1462"/>
            </a:xfrm>
            <a:solidFill>
              <a:schemeClr val="tx1">
                <a:alpha val="3000"/>
              </a:schemeClr>
            </a:solidFill>
          </p:grpSpPr>
          <p:sp>
            <p:nvSpPr>
              <p:cNvPr id="53" name="Freeform 5"/>
              <p:cNvSpPr/>
              <p:nvPr/>
            </p:nvSpPr>
            <p:spPr bwMode="auto">
              <a:xfrm>
                <a:off x="2652" y="1429"/>
                <a:ext cx="453" cy="646"/>
              </a:xfrm>
              <a:custGeom>
                <a:avLst/>
                <a:gdLst>
                  <a:gd name="T0" fmla="*/ 176 w 190"/>
                  <a:gd name="T1" fmla="*/ 101 h 272"/>
                  <a:gd name="T2" fmla="*/ 178 w 190"/>
                  <a:gd name="T3" fmla="*/ 82 h 272"/>
                  <a:gd name="T4" fmla="*/ 96 w 190"/>
                  <a:gd name="T5" fmla="*/ 0 h 272"/>
                  <a:gd name="T6" fmla="*/ 14 w 190"/>
                  <a:gd name="T7" fmla="*/ 82 h 272"/>
                  <a:gd name="T8" fmla="*/ 17 w 190"/>
                  <a:gd name="T9" fmla="*/ 103 h 272"/>
                  <a:gd name="T10" fmla="*/ 0 w 190"/>
                  <a:gd name="T11" fmla="*/ 272 h 272"/>
                  <a:gd name="T12" fmla="*/ 190 w 190"/>
                  <a:gd name="T13" fmla="*/ 272 h 272"/>
                  <a:gd name="T14" fmla="*/ 176 w 190"/>
                  <a:gd name="T15" fmla="*/ 101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72">
                    <a:moveTo>
                      <a:pt x="176" y="101"/>
                    </a:moveTo>
                    <a:cubicBezTo>
                      <a:pt x="177" y="95"/>
                      <a:pt x="178" y="89"/>
                      <a:pt x="178" y="82"/>
                    </a:cubicBezTo>
                    <a:cubicBezTo>
                      <a:pt x="178" y="37"/>
                      <a:pt x="141" y="0"/>
                      <a:pt x="96" y="0"/>
                    </a:cubicBezTo>
                    <a:cubicBezTo>
                      <a:pt x="51" y="0"/>
                      <a:pt x="14" y="37"/>
                      <a:pt x="14" y="82"/>
                    </a:cubicBezTo>
                    <a:cubicBezTo>
                      <a:pt x="14" y="89"/>
                      <a:pt x="15" y="96"/>
                      <a:pt x="17" y="103"/>
                    </a:cubicBezTo>
                    <a:cubicBezTo>
                      <a:pt x="18" y="135"/>
                      <a:pt x="66" y="224"/>
                      <a:pt x="0" y="272"/>
                    </a:cubicBezTo>
                    <a:cubicBezTo>
                      <a:pt x="190" y="272"/>
                      <a:pt x="190" y="272"/>
                      <a:pt x="190" y="272"/>
                    </a:cubicBezTo>
                    <a:cubicBezTo>
                      <a:pt x="118" y="227"/>
                      <a:pt x="174" y="133"/>
                      <a:pt x="176" y="101"/>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54" name="Freeform 6"/>
              <p:cNvSpPr>
                <a:spLocks noEditPoints="1"/>
              </p:cNvSpPr>
              <p:nvPr/>
            </p:nvSpPr>
            <p:spPr bwMode="auto">
              <a:xfrm>
                <a:off x="2490" y="2075"/>
                <a:ext cx="782" cy="816"/>
              </a:xfrm>
              <a:custGeom>
                <a:avLst/>
                <a:gdLst>
                  <a:gd name="T0" fmla="*/ 246 w 328"/>
                  <a:gd name="T1" fmla="*/ 38 h 344"/>
                  <a:gd name="T2" fmla="*/ 301 w 328"/>
                  <a:gd name="T3" fmla="*/ 38 h 344"/>
                  <a:gd name="T4" fmla="*/ 320 w 328"/>
                  <a:gd name="T5" fmla="*/ 19 h 344"/>
                  <a:gd name="T6" fmla="*/ 301 w 328"/>
                  <a:gd name="T7" fmla="*/ 0 h 344"/>
                  <a:gd name="T8" fmla="*/ 258 w 328"/>
                  <a:gd name="T9" fmla="*/ 0 h 344"/>
                  <a:gd name="T10" fmla="*/ 68 w 328"/>
                  <a:gd name="T11" fmla="*/ 0 h 344"/>
                  <a:gd name="T12" fmla="*/ 23 w 328"/>
                  <a:gd name="T13" fmla="*/ 0 h 344"/>
                  <a:gd name="T14" fmla="*/ 4 w 328"/>
                  <a:gd name="T15" fmla="*/ 19 h 344"/>
                  <a:gd name="T16" fmla="*/ 23 w 328"/>
                  <a:gd name="T17" fmla="*/ 38 h 344"/>
                  <a:gd name="T18" fmla="*/ 82 w 328"/>
                  <a:gd name="T19" fmla="*/ 38 h 344"/>
                  <a:gd name="T20" fmla="*/ 0 w 328"/>
                  <a:gd name="T21" fmla="*/ 180 h 344"/>
                  <a:gd name="T22" fmla="*/ 164 w 328"/>
                  <a:gd name="T23" fmla="*/ 344 h 344"/>
                  <a:gd name="T24" fmla="*/ 328 w 328"/>
                  <a:gd name="T25" fmla="*/ 180 h 344"/>
                  <a:gd name="T26" fmla="*/ 246 w 328"/>
                  <a:gd name="T27" fmla="*/ 38 h 344"/>
                  <a:gd name="T28" fmla="*/ 164 w 328"/>
                  <a:gd name="T29" fmla="*/ 305 h 344"/>
                  <a:gd name="T30" fmla="*/ 39 w 328"/>
                  <a:gd name="T31" fmla="*/ 180 h 344"/>
                  <a:gd name="T32" fmla="*/ 164 w 328"/>
                  <a:gd name="T33" fmla="*/ 55 h 344"/>
                  <a:gd name="T34" fmla="*/ 289 w 328"/>
                  <a:gd name="T35" fmla="*/ 180 h 344"/>
                  <a:gd name="T36" fmla="*/ 164 w 328"/>
                  <a:gd name="T37" fmla="*/ 30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8" h="344">
                    <a:moveTo>
                      <a:pt x="246" y="38"/>
                    </a:moveTo>
                    <a:cubicBezTo>
                      <a:pt x="301" y="38"/>
                      <a:pt x="301" y="38"/>
                      <a:pt x="301" y="38"/>
                    </a:cubicBezTo>
                    <a:cubicBezTo>
                      <a:pt x="312" y="38"/>
                      <a:pt x="320" y="29"/>
                      <a:pt x="320" y="19"/>
                    </a:cubicBezTo>
                    <a:cubicBezTo>
                      <a:pt x="320" y="9"/>
                      <a:pt x="312" y="0"/>
                      <a:pt x="301" y="0"/>
                    </a:cubicBezTo>
                    <a:cubicBezTo>
                      <a:pt x="258" y="0"/>
                      <a:pt x="258" y="0"/>
                      <a:pt x="258" y="0"/>
                    </a:cubicBezTo>
                    <a:cubicBezTo>
                      <a:pt x="68" y="0"/>
                      <a:pt x="68" y="0"/>
                      <a:pt x="68" y="0"/>
                    </a:cubicBezTo>
                    <a:cubicBezTo>
                      <a:pt x="23" y="0"/>
                      <a:pt x="23" y="0"/>
                      <a:pt x="23" y="0"/>
                    </a:cubicBezTo>
                    <a:cubicBezTo>
                      <a:pt x="13" y="0"/>
                      <a:pt x="4" y="9"/>
                      <a:pt x="4" y="19"/>
                    </a:cubicBezTo>
                    <a:cubicBezTo>
                      <a:pt x="4" y="29"/>
                      <a:pt x="13" y="38"/>
                      <a:pt x="23" y="38"/>
                    </a:cubicBezTo>
                    <a:cubicBezTo>
                      <a:pt x="82" y="38"/>
                      <a:pt x="82" y="38"/>
                      <a:pt x="82" y="38"/>
                    </a:cubicBezTo>
                    <a:cubicBezTo>
                      <a:pt x="33" y="66"/>
                      <a:pt x="0" y="119"/>
                      <a:pt x="0" y="180"/>
                    </a:cubicBezTo>
                    <a:cubicBezTo>
                      <a:pt x="0" y="271"/>
                      <a:pt x="74" y="344"/>
                      <a:pt x="164" y="344"/>
                    </a:cubicBezTo>
                    <a:cubicBezTo>
                      <a:pt x="255" y="344"/>
                      <a:pt x="328" y="271"/>
                      <a:pt x="328" y="180"/>
                    </a:cubicBezTo>
                    <a:cubicBezTo>
                      <a:pt x="328" y="119"/>
                      <a:pt x="295" y="66"/>
                      <a:pt x="246" y="38"/>
                    </a:cubicBezTo>
                    <a:close/>
                    <a:moveTo>
                      <a:pt x="164" y="305"/>
                    </a:moveTo>
                    <a:cubicBezTo>
                      <a:pt x="95" y="305"/>
                      <a:pt x="39" y="249"/>
                      <a:pt x="39" y="180"/>
                    </a:cubicBezTo>
                    <a:cubicBezTo>
                      <a:pt x="39" y="111"/>
                      <a:pt x="95" y="55"/>
                      <a:pt x="164" y="55"/>
                    </a:cubicBezTo>
                    <a:cubicBezTo>
                      <a:pt x="233" y="55"/>
                      <a:pt x="289" y="111"/>
                      <a:pt x="289" y="180"/>
                    </a:cubicBezTo>
                    <a:cubicBezTo>
                      <a:pt x="289" y="249"/>
                      <a:pt x="233" y="305"/>
                      <a:pt x="164" y="30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25" name="Group 4"/>
            <p:cNvGrpSpPr>
              <a:grpSpLocks noChangeAspect="1"/>
            </p:cNvGrpSpPr>
            <p:nvPr userDrawn="1"/>
          </p:nvGrpSpPr>
          <p:grpSpPr bwMode="auto">
            <a:xfrm rot="20384769" flipH="1" flipV="1">
              <a:off x="10811211" y="1889859"/>
              <a:ext cx="542756" cy="1014719"/>
              <a:chOff x="2490" y="1429"/>
              <a:chExt cx="782" cy="1462"/>
            </a:xfrm>
            <a:solidFill>
              <a:schemeClr val="tx1">
                <a:alpha val="3000"/>
              </a:schemeClr>
            </a:solidFill>
          </p:grpSpPr>
          <p:sp>
            <p:nvSpPr>
              <p:cNvPr id="51" name="Freeform 5"/>
              <p:cNvSpPr/>
              <p:nvPr/>
            </p:nvSpPr>
            <p:spPr bwMode="auto">
              <a:xfrm>
                <a:off x="2652" y="1429"/>
                <a:ext cx="453" cy="646"/>
              </a:xfrm>
              <a:custGeom>
                <a:avLst/>
                <a:gdLst>
                  <a:gd name="T0" fmla="*/ 176 w 190"/>
                  <a:gd name="T1" fmla="*/ 101 h 272"/>
                  <a:gd name="T2" fmla="*/ 178 w 190"/>
                  <a:gd name="T3" fmla="*/ 82 h 272"/>
                  <a:gd name="T4" fmla="*/ 96 w 190"/>
                  <a:gd name="T5" fmla="*/ 0 h 272"/>
                  <a:gd name="T6" fmla="*/ 14 w 190"/>
                  <a:gd name="T7" fmla="*/ 82 h 272"/>
                  <a:gd name="T8" fmla="*/ 17 w 190"/>
                  <a:gd name="T9" fmla="*/ 103 h 272"/>
                  <a:gd name="T10" fmla="*/ 0 w 190"/>
                  <a:gd name="T11" fmla="*/ 272 h 272"/>
                  <a:gd name="T12" fmla="*/ 190 w 190"/>
                  <a:gd name="T13" fmla="*/ 272 h 272"/>
                  <a:gd name="T14" fmla="*/ 176 w 190"/>
                  <a:gd name="T15" fmla="*/ 101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72">
                    <a:moveTo>
                      <a:pt x="176" y="101"/>
                    </a:moveTo>
                    <a:cubicBezTo>
                      <a:pt x="177" y="95"/>
                      <a:pt x="178" y="89"/>
                      <a:pt x="178" y="82"/>
                    </a:cubicBezTo>
                    <a:cubicBezTo>
                      <a:pt x="178" y="37"/>
                      <a:pt x="141" y="0"/>
                      <a:pt x="96" y="0"/>
                    </a:cubicBezTo>
                    <a:cubicBezTo>
                      <a:pt x="51" y="0"/>
                      <a:pt x="14" y="37"/>
                      <a:pt x="14" y="82"/>
                    </a:cubicBezTo>
                    <a:cubicBezTo>
                      <a:pt x="14" y="89"/>
                      <a:pt x="15" y="96"/>
                      <a:pt x="17" y="103"/>
                    </a:cubicBezTo>
                    <a:cubicBezTo>
                      <a:pt x="18" y="135"/>
                      <a:pt x="66" y="224"/>
                      <a:pt x="0" y="272"/>
                    </a:cubicBezTo>
                    <a:cubicBezTo>
                      <a:pt x="190" y="272"/>
                      <a:pt x="190" y="272"/>
                      <a:pt x="190" y="272"/>
                    </a:cubicBezTo>
                    <a:cubicBezTo>
                      <a:pt x="118" y="227"/>
                      <a:pt x="174" y="133"/>
                      <a:pt x="176" y="101"/>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52" name="Freeform 6"/>
              <p:cNvSpPr>
                <a:spLocks noEditPoints="1"/>
              </p:cNvSpPr>
              <p:nvPr/>
            </p:nvSpPr>
            <p:spPr bwMode="auto">
              <a:xfrm>
                <a:off x="2490" y="2075"/>
                <a:ext cx="782" cy="816"/>
              </a:xfrm>
              <a:custGeom>
                <a:avLst/>
                <a:gdLst>
                  <a:gd name="T0" fmla="*/ 246 w 328"/>
                  <a:gd name="T1" fmla="*/ 38 h 344"/>
                  <a:gd name="T2" fmla="*/ 301 w 328"/>
                  <a:gd name="T3" fmla="*/ 38 h 344"/>
                  <a:gd name="T4" fmla="*/ 320 w 328"/>
                  <a:gd name="T5" fmla="*/ 19 h 344"/>
                  <a:gd name="T6" fmla="*/ 301 w 328"/>
                  <a:gd name="T7" fmla="*/ 0 h 344"/>
                  <a:gd name="T8" fmla="*/ 258 w 328"/>
                  <a:gd name="T9" fmla="*/ 0 h 344"/>
                  <a:gd name="T10" fmla="*/ 68 w 328"/>
                  <a:gd name="T11" fmla="*/ 0 h 344"/>
                  <a:gd name="T12" fmla="*/ 23 w 328"/>
                  <a:gd name="T13" fmla="*/ 0 h 344"/>
                  <a:gd name="T14" fmla="*/ 4 w 328"/>
                  <a:gd name="T15" fmla="*/ 19 h 344"/>
                  <a:gd name="T16" fmla="*/ 23 w 328"/>
                  <a:gd name="T17" fmla="*/ 38 h 344"/>
                  <a:gd name="T18" fmla="*/ 82 w 328"/>
                  <a:gd name="T19" fmla="*/ 38 h 344"/>
                  <a:gd name="T20" fmla="*/ 0 w 328"/>
                  <a:gd name="T21" fmla="*/ 180 h 344"/>
                  <a:gd name="T22" fmla="*/ 164 w 328"/>
                  <a:gd name="T23" fmla="*/ 344 h 344"/>
                  <a:gd name="T24" fmla="*/ 328 w 328"/>
                  <a:gd name="T25" fmla="*/ 180 h 344"/>
                  <a:gd name="T26" fmla="*/ 246 w 328"/>
                  <a:gd name="T27" fmla="*/ 38 h 344"/>
                  <a:gd name="T28" fmla="*/ 164 w 328"/>
                  <a:gd name="T29" fmla="*/ 305 h 344"/>
                  <a:gd name="T30" fmla="*/ 39 w 328"/>
                  <a:gd name="T31" fmla="*/ 180 h 344"/>
                  <a:gd name="T32" fmla="*/ 164 w 328"/>
                  <a:gd name="T33" fmla="*/ 55 h 344"/>
                  <a:gd name="T34" fmla="*/ 289 w 328"/>
                  <a:gd name="T35" fmla="*/ 180 h 344"/>
                  <a:gd name="T36" fmla="*/ 164 w 328"/>
                  <a:gd name="T37" fmla="*/ 30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8" h="344">
                    <a:moveTo>
                      <a:pt x="246" y="38"/>
                    </a:moveTo>
                    <a:cubicBezTo>
                      <a:pt x="301" y="38"/>
                      <a:pt x="301" y="38"/>
                      <a:pt x="301" y="38"/>
                    </a:cubicBezTo>
                    <a:cubicBezTo>
                      <a:pt x="312" y="38"/>
                      <a:pt x="320" y="29"/>
                      <a:pt x="320" y="19"/>
                    </a:cubicBezTo>
                    <a:cubicBezTo>
                      <a:pt x="320" y="9"/>
                      <a:pt x="312" y="0"/>
                      <a:pt x="301" y="0"/>
                    </a:cubicBezTo>
                    <a:cubicBezTo>
                      <a:pt x="258" y="0"/>
                      <a:pt x="258" y="0"/>
                      <a:pt x="258" y="0"/>
                    </a:cubicBezTo>
                    <a:cubicBezTo>
                      <a:pt x="68" y="0"/>
                      <a:pt x="68" y="0"/>
                      <a:pt x="68" y="0"/>
                    </a:cubicBezTo>
                    <a:cubicBezTo>
                      <a:pt x="23" y="0"/>
                      <a:pt x="23" y="0"/>
                      <a:pt x="23" y="0"/>
                    </a:cubicBezTo>
                    <a:cubicBezTo>
                      <a:pt x="13" y="0"/>
                      <a:pt x="4" y="9"/>
                      <a:pt x="4" y="19"/>
                    </a:cubicBezTo>
                    <a:cubicBezTo>
                      <a:pt x="4" y="29"/>
                      <a:pt x="13" y="38"/>
                      <a:pt x="23" y="38"/>
                    </a:cubicBezTo>
                    <a:cubicBezTo>
                      <a:pt x="82" y="38"/>
                      <a:pt x="82" y="38"/>
                      <a:pt x="82" y="38"/>
                    </a:cubicBezTo>
                    <a:cubicBezTo>
                      <a:pt x="33" y="66"/>
                      <a:pt x="0" y="119"/>
                      <a:pt x="0" y="180"/>
                    </a:cubicBezTo>
                    <a:cubicBezTo>
                      <a:pt x="0" y="271"/>
                      <a:pt x="74" y="344"/>
                      <a:pt x="164" y="344"/>
                    </a:cubicBezTo>
                    <a:cubicBezTo>
                      <a:pt x="255" y="344"/>
                      <a:pt x="328" y="271"/>
                      <a:pt x="328" y="180"/>
                    </a:cubicBezTo>
                    <a:cubicBezTo>
                      <a:pt x="328" y="119"/>
                      <a:pt x="295" y="66"/>
                      <a:pt x="246" y="38"/>
                    </a:cubicBezTo>
                    <a:close/>
                    <a:moveTo>
                      <a:pt x="164" y="305"/>
                    </a:moveTo>
                    <a:cubicBezTo>
                      <a:pt x="95" y="305"/>
                      <a:pt x="39" y="249"/>
                      <a:pt x="39" y="180"/>
                    </a:cubicBezTo>
                    <a:cubicBezTo>
                      <a:pt x="39" y="111"/>
                      <a:pt x="95" y="55"/>
                      <a:pt x="164" y="55"/>
                    </a:cubicBezTo>
                    <a:cubicBezTo>
                      <a:pt x="233" y="55"/>
                      <a:pt x="289" y="111"/>
                      <a:pt x="289" y="180"/>
                    </a:cubicBezTo>
                    <a:cubicBezTo>
                      <a:pt x="289" y="249"/>
                      <a:pt x="233" y="305"/>
                      <a:pt x="164" y="30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26" name="Group 70"/>
            <p:cNvGrpSpPr>
              <a:grpSpLocks noChangeAspect="1"/>
            </p:cNvGrpSpPr>
            <p:nvPr userDrawn="1"/>
          </p:nvGrpSpPr>
          <p:grpSpPr bwMode="auto">
            <a:xfrm rot="1187272" flipH="1" flipV="1">
              <a:off x="11530117" y="4829085"/>
              <a:ext cx="696913" cy="867932"/>
              <a:chOff x="2343" y="1490"/>
              <a:chExt cx="1076" cy="1340"/>
            </a:xfrm>
            <a:solidFill>
              <a:schemeClr val="tx1">
                <a:alpha val="3000"/>
              </a:schemeClr>
            </a:solidFill>
          </p:grpSpPr>
          <p:sp>
            <p:nvSpPr>
              <p:cNvPr id="46" name="Oval 72"/>
              <p:cNvSpPr>
                <a:spLocks noChangeArrowheads="1"/>
              </p:cNvSpPr>
              <p:nvPr/>
            </p:nvSpPr>
            <p:spPr bwMode="auto">
              <a:xfrm>
                <a:off x="2953" y="1699"/>
                <a:ext cx="42" cy="45"/>
              </a:xfrm>
              <a:prstGeom prst="ellipse">
                <a:avLst/>
              </a:pr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47" name="Oval 73"/>
              <p:cNvSpPr>
                <a:spLocks noChangeArrowheads="1"/>
              </p:cNvSpPr>
              <p:nvPr/>
            </p:nvSpPr>
            <p:spPr bwMode="auto">
              <a:xfrm>
                <a:off x="2767" y="1699"/>
                <a:ext cx="43" cy="45"/>
              </a:xfrm>
              <a:prstGeom prst="ellipse">
                <a:avLst/>
              </a:pr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48" name="Freeform 74"/>
              <p:cNvSpPr/>
              <p:nvPr/>
            </p:nvSpPr>
            <p:spPr bwMode="auto">
              <a:xfrm>
                <a:off x="2767" y="1832"/>
                <a:ext cx="228" cy="81"/>
              </a:xfrm>
              <a:custGeom>
                <a:avLst/>
                <a:gdLst>
                  <a:gd name="T0" fmla="*/ 0 w 96"/>
                  <a:gd name="T1" fmla="*/ 34 h 34"/>
                  <a:gd name="T2" fmla="*/ 96 w 96"/>
                  <a:gd name="T3" fmla="*/ 34 h 34"/>
                  <a:gd name="T4" fmla="*/ 48 w 96"/>
                  <a:gd name="T5" fmla="*/ 0 h 34"/>
                  <a:gd name="T6" fmla="*/ 0 w 96"/>
                  <a:gd name="T7" fmla="*/ 34 h 34"/>
                </a:gdLst>
                <a:ahLst/>
                <a:cxnLst>
                  <a:cxn ang="0">
                    <a:pos x="T0" y="T1"/>
                  </a:cxn>
                  <a:cxn ang="0">
                    <a:pos x="T2" y="T3"/>
                  </a:cxn>
                  <a:cxn ang="0">
                    <a:pos x="T4" y="T5"/>
                  </a:cxn>
                  <a:cxn ang="0">
                    <a:pos x="T6" y="T7"/>
                  </a:cxn>
                </a:cxnLst>
                <a:rect l="0" t="0" r="r" b="b"/>
                <a:pathLst>
                  <a:path w="96" h="34">
                    <a:moveTo>
                      <a:pt x="0" y="34"/>
                    </a:moveTo>
                    <a:cubicBezTo>
                      <a:pt x="96" y="34"/>
                      <a:pt x="96" y="34"/>
                      <a:pt x="96" y="34"/>
                    </a:cubicBezTo>
                    <a:cubicBezTo>
                      <a:pt x="83" y="24"/>
                      <a:pt x="51" y="2"/>
                      <a:pt x="48" y="0"/>
                    </a:cubicBezTo>
                    <a:cubicBezTo>
                      <a:pt x="45" y="2"/>
                      <a:pt x="14" y="24"/>
                      <a:pt x="0" y="34"/>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49" name="Freeform 75"/>
              <p:cNvSpPr/>
              <p:nvPr/>
            </p:nvSpPr>
            <p:spPr bwMode="auto">
              <a:xfrm>
                <a:off x="2767" y="1930"/>
                <a:ext cx="228" cy="80"/>
              </a:xfrm>
              <a:custGeom>
                <a:avLst/>
                <a:gdLst>
                  <a:gd name="T0" fmla="*/ 48 w 96"/>
                  <a:gd name="T1" fmla="*/ 34 h 34"/>
                  <a:gd name="T2" fmla="*/ 96 w 96"/>
                  <a:gd name="T3" fmla="*/ 0 h 34"/>
                  <a:gd name="T4" fmla="*/ 0 w 96"/>
                  <a:gd name="T5" fmla="*/ 0 h 34"/>
                  <a:gd name="T6" fmla="*/ 48 w 96"/>
                  <a:gd name="T7" fmla="*/ 34 h 34"/>
                </a:gdLst>
                <a:ahLst/>
                <a:cxnLst>
                  <a:cxn ang="0">
                    <a:pos x="T0" y="T1"/>
                  </a:cxn>
                  <a:cxn ang="0">
                    <a:pos x="T2" y="T3"/>
                  </a:cxn>
                  <a:cxn ang="0">
                    <a:pos x="T4" y="T5"/>
                  </a:cxn>
                  <a:cxn ang="0">
                    <a:pos x="T6" y="T7"/>
                  </a:cxn>
                </a:cxnLst>
                <a:rect l="0" t="0" r="r" b="b"/>
                <a:pathLst>
                  <a:path w="96" h="34">
                    <a:moveTo>
                      <a:pt x="48" y="34"/>
                    </a:moveTo>
                    <a:cubicBezTo>
                      <a:pt x="51" y="31"/>
                      <a:pt x="83" y="10"/>
                      <a:pt x="96" y="0"/>
                    </a:cubicBezTo>
                    <a:cubicBezTo>
                      <a:pt x="0" y="0"/>
                      <a:pt x="0" y="0"/>
                      <a:pt x="0" y="0"/>
                    </a:cubicBezTo>
                    <a:cubicBezTo>
                      <a:pt x="14" y="10"/>
                      <a:pt x="45" y="31"/>
                      <a:pt x="48" y="34"/>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50" name="Freeform 76"/>
              <p:cNvSpPr>
                <a:spLocks noEditPoints="1"/>
              </p:cNvSpPr>
              <p:nvPr/>
            </p:nvSpPr>
            <p:spPr bwMode="auto">
              <a:xfrm>
                <a:off x="2343" y="1490"/>
                <a:ext cx="1076" cy="1340"/>
              </a:xfrm>
              <a:custGeom>
                <a:avLst/>
                <a:gdLst>
                  <a:gd name="T0" fmla="*/ 452 w 452"/>
                  <a:gd name="T1" fmla="*/ 402 h 564"/>
                  <a:gd name="T2" fmla="*/ 367 w 452"/>
                  <a:gd name="T3" fmla="*/ 269 h 564"/>
                  <a:gd name="T4" fmla="*/ 360 w 452"/>
                  <a:gd name="T5" fmla="*/ 135 h 564"/>
                  <a:gd name="T6" fmla="*/ 226 w 452"/>
                  <a:gd name="T7" fmla="*/ 0 h 564"/>
                  <a:gd name="T8" fmla="*/ 92 w 452"/>
                  <a:gd name="T9" fmla="*/ 135 h 564"/>
                  <a:gd name="T10" fmla="*/ 85 w 452"/>
                  <a:gd name="T11" fmla="*/ 269 h 564"/>
                  <a:gd name="T12" fmla="*/ 0 w 452"/>
                  <a:gd name="T13" fmla="*/ 402 h 564"/>
                  <a:gd name="T14" fmla="*/ 83 w 452"/>
                  <a:gd name="T15" fmla="*/ 406 h 564"/>
                  <a:gd name="T16" fmla="*/ 83 w 452"/>
                  <a:gd name="T17" fmla="*/ 558 h 564"/>
                  <a:gd name="T18" fmla="*/ 83 w 452"/>
                  <a:gd name="T19" fmla="*/ 564 h 564"/>
                  <a:gd name="T20" fmla="*/ 369 w 452"/>
                  <a:gd name="T21" fmla="*/ 564 h 564"/>
                  <a:gd name="T22" fmla="*/ 369 w 452"/>
                  <a:gd name="T23" fmla="*/ 552 h 564"/>
                  <a:gd name="T24" fmla="*/ 369 w 452"/>
                  <a:gd name="T25" fmla="*/ 552 h 564"/>
                  <a:gd name="T26" fmla="*/ 369 w 452"/>
                  <a:gd name="T27" fmla="*/ 406 h 564"/>
                  <a:gd name="T28" fmla="*/ 452 w 452"/>
                  <a:gd name="T29" fmla="*/ 402 h 564"/>
                  <a:gd name="T30" fmla="*/ 265 w 452"/>
                  <a:gd name="T31" fmla="*/ 69 h 564"/>
                  <a:gd name="T32" fmla="*/ 293 w 452"/>
                  <a:gd name="T33" fmla="*/ 98 h 564"/>
                  <a:gd name="T34" fmla="*/ 265 w 452"/>
                  <a:gd name="T35" fmla="*/ 126 h 564"/>
                  <a:gd name="T36" fmla="*/ 237 w 452"/>
                  <a:gd name="T37" fmla="*/ 98 h 564"/>
                  <a:gd name="T38" fmla="*/ 265 w 452"/>
                  <a:gd name="T39" fmla="*/ 69 h 564"/>
                  <a:gd name="T40" fmla="*/ 226 w 452"/>
                  <a:gd name="T41" fmla="*/ 135 h 564"/>
                  <a:gd name="T42" fmla="*/ 293 w 452"/>
                  <a:gd name="T43" fmla="*/ 181 h 564"/>
                  <a:gd name="T44" fmla="*/ 226 w 452"/>
                  <a:gd name="T45" fmla="*/ 228 h 564"/>
                  <a:gd name="T46" fmla="*/ 159 w 452"/>
                  <a:gd name="T47" fmla="*/ 181 h 564"/>
                  <a:gd name="T48" fmla="*/ 224 w 452"/>
                  <a:gd name="T49" fmla="*/ 137 h 564"/>
                  <a:gd name="T50" fmla="*/ 226 w 452"/>
                  <a:gd name="T51" fmla="*/ 135 h 564"/>
                  <a:gd name="T52" fmla="*/ 187 w 452"/>
                  <a:gd name="T53" fmla="*/ 69 h 564"/>
                  <a:gd name="T54" fmla="*/ 216 w 452"/>
                  <a:gd name="T55" fmla="*/ 98 h 564"/>
                  <a:gd name="T56" fmla="*/ 187 w 452"/>
                  <a:gd name="T57" fmla="*/ 126 h 564"/>
                  <a:gd name="T58" fmla="*/ 159 w 452"/>
                  <a:gd name="T59" fmla="*/ 98 h 564"/>
                  <a:gd name="T60" fmla="*/ 187 w 452"/>
                  <a:gd name="T61" fmla="*/ 69 h 564"/>
                  <a:gd name="T62" fmla="*/ 116 w 452"/>
                  <a:gd name="T63" fmla="*/ 552 h 564"/>
                  <a:gd name="T64" fmla="*/ 159 w 452"/>
                  <a:gd name="T65" fmla="*/ 527 h 564"/>
                  <a:gd name="T66" fmla="*/ 202 w 452"/>
                  <a:gd name="T67" fmla="*/ 552 h 564"/>
                  <a:gd name="T68" fmla="*/ 116 w 452"/>
                  <a:gd name="T69" fmla="*/ 552 h 564"/>
                  <a:gd name="T70" fmla="*/ 214 w 452"/>
                  <a:gd name="T71" fmla="*/ 552 h 564"/>
                  <a:gd name="T72" fmla="*/ 159 w 452"/>
                  <a:gd name="T73" fmla="*/ 515 h 564"/>
                  <a:gd name="T74" fmla="*/ 131 w 452"/>
                  <a:gd name="T75" fmla="*/ 520 h 564"/>
                  <a:gd name="T76" fmla="*/ 133 w 452"/>
                  <a:gd name="T77" fmla="*/ 381 h 564"/>
                  <a:gd name="T78" fmla="*/ 229 w 452"/>
                  <a:gd name="T79" fmla="*/ 267 h 564"/>
                  <a:gd name="T80" fmla="*/ 321 w 452"/>
                  <a:gd name="T81" fmla="*/ 386 h 564"/>
                  <a:gd name="T82" fmla="*/ 322 w 452"/>
                  <a:gd name="T83" fmla="*/ 523 h 564"/>
                  <a:gd name="T84" fmla="*/ 289 w 452"/>
                  <a:gd name="T85" fmla="*/ 515 h 564"/>
                  <a:gd name="T86" fmla="*/ 233 w 452"/>
                  <a:gd name="T87" fmla="*/ 552 h 564"/>
                  <a:gd name="T88" fmla="*/ 214 w 452"/>
                  <a:gd name="T89" fmla="*/ 552 h 564"/>
                  <a:gd name="T90" fmla="*/ 246 w 452"/>
                  <a:gd name="T91" fmla="*/ 552 h 564"/>
                  <a:gd name="T92" fmla="*/ 289 w 452"/>
                  <a:gd name="T93" fmla="*/ 527 h 564"/>
                  <a:gd name="T94" fmla="*/ 332 w 452"/>
                  <a:gd name="T95" fmla="*/ 552 h 564"/>
                  <a:gd name="T96" fmla="*/ 246 w 452"/>
                  <a:gd name="T97" fmla="*/ 552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2" h="564">
                    <a:moveTo>
                      <a:pt x="452" y="402"/>
                    </a:moveTo>
                    <a:cubicBezTo>
                      <a:pt x="395" y="372"/>
                      <a:pt x="373" y="323"/>
                      <a:pt x="367" y="269"/>
                    </a:cubicBezTo>
                    <a:cubicBezTo>
                      <a:pt x="366" y="209"/>
                      <a:pt x="364" y="156"/>
                      <a:pt x="360" y="135"/>
                    </a:cubicBezTo>
                    <a:cubicBezTo>
                      <a:pt x="348" y="62"/>
                      <a:pt x="313" y="0"/>
                      <a:pt x="226" y="0"/>
                    </a:cubicBezTo>
                    <a:cubicBezTo>
                      <a:pt x="139" y="0"/>
                      <a:pt x="104" y="62"/>
                      <a:pt x="92" y="135"/>
                    </a:cubicBezTo>
                    <a:cubicBezTo>
                      <a:pt x="88" y="156"/>
                      <a:pt x="86" y="209"/>
                      <a:pt x="85" y="269"/>
                    </a:cubicBezTo>
                    <a:cubicBezTo>
                      <a:pt x="79" y="323"/>
                      <a:pt x="57" y="372"/>
                      <a:pt x="0" y="402"/>
                    </a:cubicBezTo>
                    <a:cubicBezTo>
                      <a:pt x="0" y="402"/>
                      <a:pt x="42" y="426"/>
                      <a:pt x="83" y="406"/>
                    </a:cubicBezTo>
                    <a:cubicBezTo>
                      <a:pt x="83" y="465"/>
                      <a:pt x="83" y="558"/>
                      <a:pt x="83" y="558"/>
                    </a:cubicBezTo>
                    <a:cubicBezTo>
                      <a:pt x="83" y="564"/>
                      <a:pt x="83" y="564"/>
                      <a:pt x="83" y="564"/>
                    </a:cubicBezTo>
                    <a:cubicBezTo>
                      <a:pt x="369" y="564"/>
                      <a:pt x="369" y="564"/>
                      <a:pt x="369" y="564"/>
                    </a:cubicBezTo>
                    <a:cubicBezTo>
                      <a:pt x="369" y="552"/>
                      <a:pt x="369" y="552"/>
                      <a:pt x="369" y="552"/>
                    </a:cubicBezTo>
                    <a:cubicBezTo>
                      <a:pt x="369" y="552"/>
                      <a:pt x="369" y="552"/>
                      <a:pt x="369" y="552"/>
                    </a:cubicBezTo>
                    <a:cubicBezTo>
                      <a:pt x="369" y="530"/>
                      <a:pt x="369" y="456"/>
                      <a:pt x="369" y="406"/>
                    </a:cubicBezTo>
                    <a:cubicBezTo>
                      <a:pt x="410" y="426"/>
                      <a:pt x="452" y="402"/>
                      <a:pt x="452" y="402"/>
                    </a:cubicBezTo>
                    <a:close/>
                    <a:moveTo>
                      <a:pt x="265" y="69"/>
                    </a:moveTo>
                    <a:cubicBezTo>
                      <a:pt x="281" y="69"/>
                      <a:pt x="293" y="82"/>
                      <a:pt x="293" y="98"/>
                    </a:cubicBezTo>
                    <a:cubicBezTo>
                      <a:pt x="293" y="113"/>
                      <a:pt x="281" y="126"/>
                      <a:pt x="265" y="126"/>
                    </a:cubicBezTo>
                    <a:cubicBezTo>
                      <a:pt x="249" y="126"/>
                      <a:pt x="237" y="113"/>
                      <a:pt x="237" y="98"/>
                    </a:cubicBezTo>
                    <a:cubicBezTo>
                      <a:pt x="237" y="82"/>
                      <a:pt x="249" y="69"/>
                      <a:pt x="265" y="69"/>
                    </a:cubicBezTo>
                    <a:close/>
                    <a:moveTo>
                      <a:pt x="226" y="135"/>
                    </a:moveTo>
                    <a:cubicBezTo>
                      <a:pt x="293" y="181"/>
                      <a:pt x="293" y="181"/>
                      <a:pt x="293" y="181"/>
                    </a:cubicBezTo>
                    <a:cubicBezTo>
                      <a:pt x="226" y="228"/>
                      <a:pt x="226" y="228"/>
                      <a:pt x="226" y="228"/>
                    </a:cubicBezTo>
                    <a:cubicBezTo>
                      <a:pt x="159" y="181"/>
                      <a:pt x="159" y="181"/>
                      <a:pt x="159" y="181"/>
                    </a:cubicBezTo>
                    <a:cubicBezTo>
                      <a:pt x="224" y="137"/>
                      <a:pt x="224" y="137"/>
                      <a:pt x="224" y="137"/>
                    </a:cubicBezTo>
                    <a:lnTo>
                      <a:pt x="226" y="135"/>
                    </a:lnTo>
                    <a:close/>
                    <a:moveTo>
                      <a:pt x="187" y="69"/>
                    </a:moveTo>
                    <a:cubicBezTo>
                      <a:pt x="203" y="69"/>
                      <a:pt x="216" y="82"/>
                      <a:pt x="216" y="98"/>
                    </a:cubicBezTo>
                    <a:cubicBezTo>
                      <a:pt x="216" y="113"/>
                      <a:pt x="203" y="126"/>
                      <a:pt x="187" y="126"/>
                    </a:cubicBezTo>
                    <a:cubicBezTo>
                      <a:pt x="171" y="126"/>
                      <a:pt x="159" y="113"/>
                      <a:pt x="159" y="98"/>
                    </a:cubicBezTo>
                    <a:cubicBezTo>
                      <a:pt x="159" y="82"/>
                      <a:pt x="171" y="69"/>
                      <a:pt x="187" y="69"/>
                    </a:cubicBezTo>
                    <a:close/>
                    <a:moveTo>
                      <a:pt x="116" y="552"/>
                    </a:moveTo>
                    <a:cubicBezTo>
                      <a:pt x="119" y="543"/>
                      <a:pt x="129" y="527"/>
                      <a:pt x="159" y="527"/>
                    </a:cubicBezTo>
                    <a:cubicBezTo>
                      <a:pt x="188" y="527"/>
                      <a:pt x="198" y="543"/>
                      <a:pt x="202" y="552"/>
                    </a:cubicBezTo>
                    <a:cubicBezTo>
                      <a:pt x="190" y="552"/>
                      <a:pt x="128" y="552"/>
                      <a:pt x="116" y="552"/>
                    </a:cubicBezTo>
                    <a:close/>
                    <a:moveTo>
                      <a:pt x="214" y="552"/>
                    </a:moveTo>
                    <a:cubicBezTo>
                      <a:pt x="211" y="540"/>
                      <a:pt x="199" y="515"/>
                      <a:pt x="159" y="515"/>
                    </a:cubicBezTo>
                    <a:cubicBezTo>
                      <a:pt x="147" y="515"/>
                      <a:pt x="138" y="517"/>
                      <a:pt x="131" y="520"/>
                    </a:cubicBezTo>
                    <a:cubicBezTo>
                      <a:pt x="131" y="478"/>
                      <a:pt x="132" y="411"/>
                      <a:pt x="133" y="381"/>
                    </a:cubicBezTo>
                    <a:cubicBezTo>
                      <a:pt x="135" y="328"/>
                      <a:pt x="155" y="267"/>
                      <a:pt x="229" y="267"/>
                    </a:cubicBezTo>
                    <a:cubicBezTo>
                      <a:pt x="303" y="267"/>
                      <a:pt x="318" y="328"/>
                      <a:pt x="321" y="386"/>
                    </a:cubicBezTo>
                    <a:cubicBezTo>
                      <a:pt x="322" y="410"/>
                      <a:pt x="322" y="480"/>
                      <a:pt x="322" y="523"/>
                    </a:cubicBezTo>
                    <a:cubicBezTo>
                      <a:pt x="314" y="518"/>
                      <a:pt x="303" y="515"/>
                      <a:pt x="289" y="515"/>
                    </a:cubicBezTo>
                    <a:cubicBezTo>
                      <a:pt x="249" y="515"/>
                      <a:pt x="237" y="540"/>
                      <a:pt x="233" y="552"/>
                    </a:cubicBezTo>
                    <a:lnTo>
                      <a:pt x="214" y="552"/>
                    </a:lnTo>
                    <a:close/>
                    <a:moveTo>
                      <a:pt x="246" y="552"/>
                    </a:moveTo>
                    <a:cubicBezTo>
                      <a:pt x="249" y="543"/>
                      <a:pt x="259" y="527"/>
                      <a:pt x="289" y="527"/>
                    </a:cubicBezTo>
                    <a:cubicBezTo>
                      <a:pt x="318" y="527"/>
                      <a:pt x="328" y="543"/>
                      <a:pt x="332" y="552"/>
                    </a:cubicBezTo>
                    <a:cubicBezTo>
                      <a:pt x="320" y="552"/>
                      <a:pt x="258" y="552"/>
                      <a:pt x="246" y="552"/>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sp>
          <p:nvSpPr>
            <p:cNvPr id="27" name="Freeform 5"/>
            <p:cNvSpPr>
              <a:spLocks noEditPoints="1"/>
            </p:cNvSpPr>
            <p:nvPr userDrawn="1"/>
          </p:nvSpPr>
          <p:spPr bwMode="auto">
            <a:xfrm rot="2767775" flipH="1" flipV="1">
              <a:off x="857389" y="6139660"/>
              <a:ext cx="752328" cy="655640"/>
            </a:xfrm>
            <a:custGeom>
              <a:avLst/>
              <a:gdLst>
                <a:gd name="T0" fmla="*/ 225698 w 200"/>
                <a:gd name="T1" fmla="*/ 399413 h 174"/>
                <a:gd name="T2" fmla="*/ 233222 w 200"/>
                <a:gd name="T3" fmla="*/ 429557 h 174"/>
                <a:gd name="T4" fmla="*/ 722235 w 200"/>
                <a:gd name="T5" fmla="*/ 474774 h 174"/>
                <a:gd name="T6" fmla="*/ 199367 w 200"/>
                <a:gd name="T7" fmla="*/ 369269 h 174"/>
                <a:gd name="T8" fmla="*/ 75233 w 200"/>
                <a:gd name="T9" fmla="*/ 60289 h 174"/>
                <a:gd name="T10" fmla="*/ 37616 w 200"/>
                <a:gd name="T11" fmla="*/ 0 h 174"/>
                <a:gd name="T12" fmla="*/ 124134 w 200"/>
                <a:gd name="T13" fmla="*/ 30144 h 174"/>
                <a:gd name="T14" fmla="*/ 718473 w 200"/>
                <a:gd name="T15" fmla="*/ 105505 h 174"/>
                <a:gd name="T16" fmla="*/ 718473 w 200"/>
                <a:gd name="T17" fmla="*/ 146954 h 174"/>
                <a:gd name="T18" fmla="*/ 718473 w 200"/>
                <a:gd name="T19" fmla="*/ 135650 h 174"/>
                <a:gd name="T20" fmla="*/ 718473 w 200"/>
                <a:gd name="T21" fmla="*/ 154490 h 174"/>
                <a:gd name="T22" fmla="*/ 752328 w 200"/>
                <a:gd name="T23" fmla="*/ 146954 h 174"/>
                <a:gd name="T24" fmla="*/ 752328 w 200"/>
                <a:gd name="T25" fmla="*/ 342892 h 174"/>
                <a:gd name="T26" fmla="*/ 285885 w 200"/>
                <a:gd name="T27" fmla="*/ 369269 h 174"/>
                <a:gd name="T28" fmla="*/ 233222 w 200"/>
                <a:gd name="T29" fmla="*/ 369269 h 174"/>
                <a:gd name="T30" fmla="*/ 270838 w 200"/>
                <a:gd name="T31" fmla="*/ 275067 h 174"/>
                <a:gd name="T32" fmla="*/ 244507 w 200"/>
                <a:gd name="T33" fmla="*/ 116809 h 174"/>
                <a:gd name="T34" fmla="*/ 248268 w 200"/>
                <a:gd name="T35" fmla="*/ 154490 h 174"/>
                <a:gd name="T36" fmla="*/ 176797 w 200"/>
                <a:gd name="T37" fmla="*/ 177098 h 174"/>
                <a:gd name="T38" fmla="*/ 252030 w 200"/>
                <a:gd name="T39" fmla="*/ 177098 h 174"/>
                <a:gd name="T40" fmla="*/ 199367 w 200"/>
                <a:gd name="T41" fmla="*/ 252459 h 174"/>
                <a:gd name="T42" fmla="*/ 361117 w 200"/>
                <a:gd name="T43" fmla="*/ 120577 h 174"/>
                <a:gd name="T44" fmla="*/ 361117 w 200"/>
                <a:gd name="T45" fmla="*/ 154490 h 174"/>
                <a:gd name="T46" fmla="*/ 278361 w 200"/>
                <a:gd name="T47" fmla="*/ 177098 h 174"/>
                <a:gd name="T48" fmla="*/ 364879 w 200"/>
                <a:gd name="T49" fmla="*/ 177098 h 174"/>
                <a:gd name="T50" fmla="*/ 289646 w 200"/>
                <a:gd name="T51" fmla="*/ 252459 h 174"/>
                <a:gd name="T52" fmla="*/ 368641 w 200"/>
                <a:gd name="T53" fmla="*/ 275067 h 174"/>
                <a:gd name="T54" fmla="*/ 372402 w 200"/>
                <a:gd name="T55" fmla="*/ 297676 h 174"/>
                <a:gd name="T56" fmla="*/ 300931 w 200"/>
                <a:gd name="T57" fmla="*/ 320284 h 174"/>
                <a:gd name="T58" fmla="*/ 372402 w 200"/>
                <a:gd name="T59" fmla="*/ 320284 h 174"/>
                <a:gd name="T60" fmla="*/ 387449 w 200"/>
                <a:gd name="T61" fmla="*/ 154490 h 174"/>
                <a:gd name="T62" fmla="*/ 485252 w 200"/>
                <a:gd name="T63" fmla="*/ 177098 h 174"/>
                <a:gd name="T64" fmla="*/ 485252 w 200"/>
                <a:gd name="T65" fmla="*/ 203474 h 174"/>
                <a:gd name="T66" fmla="*/ 391211 w 200"/>
                <a:gd name="T67" fmla="*/ 226083 h 174"/>
                <a:gd name="T68" fmla="*/ 485252 w 200"/>
                <a:gd name="T69" fmla="*/ 226083 h 174"/>
                <a:gd name="T70" fmla="*/ 394972 w 200"/>
                <a:gd name="T71" fmla="*/ 297676 h 174"/>
                <a:gd name="T72" fmla="*/ 492775 w 200"/>
                <a:gd name="T73" fmla="*/ 320284 h 174"/>
                <a:gd name="T74" fmla="*/ 492775 w 200"/>
                <a:gd name="T75" fmla="*/ 361732 h 174"/>
                <a:gd name="T76" fmla="*/ 504060 w 200"/>
                <a:gd name="T77" fmla="*/ 128114 h 174"/>
                <a:gd name="T78" fmla="*/ 613147 w 200"/>
                <a:gd name="T79" fmla="*/ 131882 h 174"/>
                <a:gd name="T80" fmla="*/ 507821 w 200"/>
                <a:gd name="T81" fmla="*/ 203474 h 174"/>
                <a:gd name="T82" fmla="*/ 613147 w 200"/>
                <a:gd name="T83" fmla="*/ 226083 h 174"/>
                <a:gd name="T84" fmla="*/ 613147 w 200"/>
                <a:gd name="T85" fmla="*/ 252459 h 174"/>
                <a:gd name="T86" fmla="*/ 511583 w 200"/>
                <a:gd name="T87" fmla="*/ 275067 h 174"/>
                <a:gd name="T88" fmla="*/ 613147 w 200"/>
                <a:gd name="T89" fmla="*/ 275067 h 174"/>
                <a:gd name="T90" fmla="*/ 515345 w 200"/>
                <a:gd name="T91" fmla="*/ 361732 h 174"/>
                <a:gd name="T92" fmla="*/ 718473 w 200"/>
                <a:gd name="T93" fmla="*/ 177098 h 174"/>
                <a:gd name="T94" fmla="*/ 718473 w 200"/>
                <a:gd name="T95" fmla="*/ 203474 h 174"/>
                <a:gd name="T96" fmla="*/ 635717 w 200"/>
                <a:gd name="T97" fmla="*/ 226083 h 174"/>
                <a:gd name="T98" fmla="*/ 718473 w 200"/>
                <a:gd name="T99" fmla="*/ 226083 h 174"/>
                <a:gd name="T100" fmla="*/ 635717 w 200"/>
                <a:gd name="T101" fmla="*/ 297676 h 174"/>
                <a:gd name="T102" fmla="*/ 718473 w 200"/>
                <a:gd name="T103" fmla="*/ 320284 h 174"/>
                <a:gd name="T104" fmla="*/ 718473 w 200"/>
                <a:gd name="T105" fmla="*/ 357964 h 174"/>
                <a:gd name="T106" fmla="*/ 718473 w 200"/>
                <a:gd name="T107" fmla="*/ 320284 h 174"/>
                <a:gd name="T108" fmla="*/ 319739 w 200"/>
                <a:gd name="T109" fmla="*/ 655640 h 174"/>
                <a:gd name="T110" fmla="*/ 319739 w 200"/>
                <a:gd name="T111" fmla="*/ 614191 h 174"/>
                <a:gd name="T112" fmla="*/ 285885 w 200"/>
                <a:gd name="T113" fmla="*/ 576511 h 174"/>
                <a:gd name="T114" fmla="*/ 718473 w 200"/>
                <a:gd name="T115" fmla="*/ 576511 h 174"/>
                <a:gd name="T116" fmla="*/ 643240 w 200"/>
                <a:gd name="T117" fmla="*/ 501150 h 174"/>
                <a:gd name="T118" fmla="*/ 643240 w 200"/>
                <a:gd name="T119" fmla="*/ 542599 h 17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0" h="174">
                  <a:moveTo>
                    <a:pt x="191" y="102"/>
                  </a:moveTo>
                  <a:cubicBezTo>
                    <a:pt x="191" y="102"/>
                    <a:pt x="191" y="102"/>
                    <a:pt x="191" y="102"/>
                  </a:cubicBezTo>
                  <a:cubicBezTo>
                    <a:pt x="60" y="106"/>
                    <a:pt x="60" y="106"/>
                    <a:pt x="60" y="106"/>
                  </a:cubicBezTo>
                  <a:cubicBezTo>
                    <a:pt x="60" y="106"/>
                    <a:pt x="60" y="106"/>
                    <a:pt x="60" y="106"/>
                  </a:cubicBezTo>
                  <a:cubicBezTo>
                    <a:pt x="54" y="106"/>
                    <a:pt x="53" y="114"/>
                    <a:pt x="61" y="114"/>
                  </a:cubicBezTo>
                  <a:cubicBezTo>
                    <a:pt x="61" y="114"/>
                    <a:pt x="61" y="114"/>
                    <a:pt x="62" y="114"/>
                  </a:cubicBezTo>
                  <a:cubicBezTo>
                    <a:pt x="192" y="114"/>
                    <a:pt x="192" y="114"/>
                    <a:pt x="192" y="114"/>
                  </a:cubicBezTo>
                  <a:cubicBezTo>
                    <a:pt x="195" y="114"/>
                    <a:pt x="197" y="116"/>
                    <a:pt x="197" y="118"/>
                  </a:cubicBezTo>
                  <a:cubicBezTo>
                    <a:pt x="197" y="121"/>
                    <a:pt x="195" y="126"/>
                    <a:pt x="192" y="126"/>
                  </a:cubicBezTo>
                  <a:cubicBezTo>
                    <a:pt x="62" y="126"/>
                    <a:pt x="62" y="126"/>
                    <a:pt x="62" y="126"/>
                  </a:cubicBezTo>
                  <a:cubicBezTo>
                    <a:pt x="61" y="126"/>
                    <a:pt x="61" y="126"/>
                    <a:pt x="61" y="126"/>
                  </a:cubicBezTo>
                  <a:cubicBezTo>
                    <a:pt x="40" y="126"/>
                    <a:pt x="42" y="98"/>
                    <a:pt x="53" y="98"/>
                  </a:cubicBezTo>
                  <a:cubicBezTo>
                    <a:pt x="53" y="98"/>
                    <a:pt x="53" y="98"/>
                    <a:pt x="54" y="98"/>
                  </a:cubicBezTo>
                  <a:cubicBezTo>
                    <a:pt x="29" y="16"/>
                    <a:pt x="29" y="16"/>
                    <a:pt x="29" y="16"/>
                  </a:cubicBezTo>
                  <a:cubicBezTo>
                    <a:pt x="20" y="16"/>
                    <a:pt x="20" y="16"/>
                    <a:pt x="20" y="16"/>
                  </a:cubicBezTo>
                  <a:cubicBezTo>
                    <a:pt x="18" y="19"/>
                    <a:pt x="15" y="22"/>
                    <a:pt x="10" y="22"/>
                  </a:cubicBezTo>
                  <a:cubicBezTo>
                    <a:pt x="4" y="22"/>
                    <a:pt x="0" y="17"/>
                    <a:pt x="0" y="11"/>
                  </a:cubicBezTo>
                  <a:cubicBezTo>
                    <a:pt x="0" y="5"/>
                    <a:pt x="4" y="0"/>
                    <a:pt x="10" y="0"/>
                  </a:cubicBezTo>
                  <a:cubicBezTo>
                    <a:pt x="15" y="0"/>
                    <a:pt x="19" y="4"/>
                    <a:pt x="20" y="8"/>
                  </a:cubicBezTo>
                  <a:cubicBezTo>
                    <a:pt x="33" y="8"/>
                    <a:pt x="33" y="8"/>
                    <a:pt x="33" y="8"/>
                  </a:cubicBezTo>
                  <a:cubicBezTo>
                    <a:pt x="33" y="8"/>
                    <a:pt x="33" y="8"/>
                    <a:pt x="33" y="8"/>
                  </a:cubicBezTo>
                  <a:cubicBezTo>
                    <a:pt x="35" y="8"/>
                    <a:pt x="35" y="8"/>
                    <a:pt x="35" y="8"/>
                  </a:cubicBezTo>
                  <a:cubicBezTo>
                    <a:pt x="40" y="22"/>
                    <a:pt x="40" y="22"/>
                    <a:pt x="40" y="22"/>
                  </a:cubicBezTo>
                  <a:cubicBezTo>
                    <a:pt x="191" y="28"/>
                    <a:pt x="191" y="28"/>
                    <a:pt x="191" y="28"/>
                  </a:cubicBezTo>
                  <a:cubicBezTo>
                    <a:pt x="191" y="28"/>
                    <a:pt x="191" y="28"/>
                    <a:pt x="191" y="28"/>
                  </a:cubicBezTo>
                  <a:cubicBezTo>
                    <a:pt x="191" y="28"/>
                    <a:pt x="200" y="29"/>
                    <a:pt x="200" y="39"/>
                  </a:cubicBezTo>
                  <a:cubicBezTo>
                    <a:pt x="191" y="39"/>
                    <a:pt x="191" y="39"/>
                    <a:pt x="191" y="39"/>
                  </a:cubicBezTo>
                  <a:cubicBezTo>
                    <a:pt x="191" y="39"/>
                    <a:pt x="191" y="39"/>
                    <a:pt x="191" y="39"/>
                  </a:cubicBezTo>
                  <a:cubicBezTo>
                    <a:pt x="191" y="36"/>
                    <a:pt x="191" y="36"/>
                    <a:pt x="191" y="36"/>
                  </a:cubicBezTo>
                  <a:cubicBezTo>
                    <a:pt x="191" y="36"/>
                    <a:pt x="191" y="36"/>
                    <a:pt x="191" y="36"/>
                  </a:cubicBezTo>
                  <a:cubicBezTo>
                    <a:pt x="169" y="35"/>
                    <a:pt x="169" y="35"/>
                    <a:pt x="169" y="35"/>
                  </a:cubicBezTo>
                  <a:cubicBezTo>
                    <a:pt x="169" y="41"/>
                    <a:pt x="169" y="41"/>
                    <a:pt x="169" y="41"/>
                  </a:cubicBezTo>
                  <a:cubicBezTo>
                    <a:pt x="191" y="41"/>
                    <a:pt x="191" y="41"/>
                    <a:pt x="191" y="41"/>
                  </a:cubicBezTo>
                  <a:cubicBezTo>
                    <a:pt x="191" y="39"/>
                    <a:pt x="191" y="39"/>
                    <a:pt x="191" y="39"/>
                  </a:cubicBezTo>
                  <a:cubicBezTo>
                    <a:pt x="191" y="39"/>
                    <a:pt x="199" y="39"/>
                    <a:pt x="200" y="39"/>
                  </a:cubicBezTo>
                  <a:cubicBezTo>
                    <a:pt x="200" y="39"/>
                    <a:pt x="200" y="39"/>
                    <a:pt x="200" y="39"/>
                  </a:cubicBezTo>
                  <a:cubicBezTo>
                    <a:pt x="200" y="39"/>
                    <a:pt x="200" y="39"/>
                    <a:pt x="200" y="39"/>
                  </a:cubicBezTo>
                  <a:cubicBezTo>
                    <a:pt x="200" y="91"/>
                    <a:pt x="200" y="91"/>
                    <a:pt x="200" y="91"/>
                  </a:cubicBezTo>
                  <a:cubicBezTo>
                    <a:pt x="200" y="91"/>
                    <a:pt x="200" y="91"/>
                    <a:pt x="200" y="91"/>
                  </a:cubicBezTo>
                  <a:cubicBezTo>
                    <a:pt x="200" y="102"/>
                    <a:pt x="191" y="102"/>
                    <a:pt x="191" y="102"/>
                  </a:cubicBezTo>
                  <a:close/>
                  <a:moveTo>
                    <a:pt x="62" y="98"/>
                  </a:moveTo>
                  <a:cubicBezTo>
                    <a:pt x="76" y="98"/>
                    <a:pt x="76" y="98"/>
                    <a:pt x="76" y="98"/>
                  </a:cubicBezTo>
                  <a:cubicBezTo>
                    <a:pt x="74" y="85"/>
                    <a:pt x="74" y="85"/>
                    <a:pt x="74" y="85"/>
                  </a:cubicBezTo>
                  <a:cubicBezTo>
                    <a:pt x="58" y="85"/>
                    <a:pt x="58" y="85"/>
                    <a:pt x="58" y="85"/>
                  </a:cubicBezTo>
                  <a:lnTo>
                    <a:pt x="62" y="98"/>
                  </a:lnTo>
                  <a:close/>
                  <a:moveTo>
                    <a:pt x="57" y="79"/>
                  </a:moveTo>
                  <a:cubicBezTo>
                    <a:pt x="73" y="79"/>
                    <a:pt x="73" y="79"/>
                    <a:pt x="73" y="79"/>
                  </a:cubicBezTo>
                  <a:cubicBezTo>
                    <a:pt x="72" y="73"/>
                    <a:pt x="72" y="73"/>
                    <a:pt x="72" y="73"/>
                  </a:cubicBezTo>
                  <a:cubicBezTo>
                    <a:pt x="54" y="73"/>
                    <a:pt x="54" y="73"/>
                    <a:pt x="54" y="73"/>
                  </a:cubicBezTo>
                  <a:lnTo>
                    <a:pt x="57" y="79"/>
                  </a:lnTo>
                  <a:close/>
                  <a:moveTo>
                    <a:pt x="65" y="31"/>
                  </a:moveTo>
                  <a:cubicBezTo>
                    <a:pt x="42" y="30"/>
                    <a:pt x="42" y="30"/>
                    <a:pt x="42" y="30"/>
                  </a:cubicBezTo>
                  <a:cubicBezTo>
                    <a:pt x="46" y="41"/>
                    <a:pt x="46" y="41"/>
                    <a:pt x="46" y="41"/>
                  </a:cubicBezTo>
                  <a:cubicBezTo>
                    <a:pt x="66" y="41"/>
                    <a:pt x="66" y="41"/>
                    <a:pt x="66" y="41"/>
                  </a:cubicBezTo>
                  <a:lnTo>
                    <a:pt x="65" y="31"/>
                  </a:lnTo>
                  <a:close/>
                  <a:moveTo>
                    <a:pt x="67" y="47"/>
                  </a:moveTo>
                  <a:cubicBezTo>
                    <a:pt x="47" y="47"/>
                    <a:pt x="47" y="47"/>
                    <a:pt x="47" y="47"/>
                  </a:cubicBezTo>
                  <a:cubicBezTo>
                    <a:pt x="49" y="54"/>
                    <a:pt x="49" y="54"/>
                    <a:pt x="49" y="54"/>
                  </a:cubicBezTo>
                  <a:cubicBezTo>
                    <a:pt x="68" y="54"/>
                    <a:pt x="68" y="54"/>
                    <a:pt x="68" y="54"/>
                  </a:cubicBezTo>
                  <a:lnTo>
                    <a:pt x="67" y="47"/>
                  </a:lnTo>
                  <a:close/>
                  <a:moveTo>
                    <a:pt x="69" y="60"/>
                  </a:moveTo>
                  <a:cubicBezTo>
                    <a:pt x="50" y="60"/>
                    <a:pt x="50" y="60"/>
                    <a:pt x="50" y="60"/>
                  </a:cubicBezTo>
                  <a:cubicBezTo>
                    <a:pt x="53" y="67"/>
                    <a:pt x="53" y="67"/>
                    <a:pt x="53" y="67"/>
                  </a:cubicBezTo>
                  <a:cubicBezTo>
                    <a:pt x="71" y="67"/>
                    <a:pt x="71" y="67"/>
                    <a:pt x="71" y="67"/>
                  </a:cubicBezTo>
                  <a:lnTo>
                    <a:pt x="69" y="60"/>
                  </a:lnTo>
                  <a:close/>
                  <a:moveTo>
                    <a:pt x="96" y="32"/>
                  </a:moveTo>
                  <a:cubicBezTo>
                    <a:pt x="71" y="31"/>
                    <a:pt x="71" y="31"/>
                    <a:pt x="71" y="31"/>
                  </a:cubicBezTo>
                  <a:cubicBezTo>
                    <a:pt x="73" y="41"/>
                    <a:pt x="73" y="41"/>
                    <a:pt x="73" y="41"/>
                  </a:cubicBezTo>
                  <a:cubicBezTo>
                    <a:pt x="96" y="41"/>
                    <a:pt x="96" y="41"/>
                    <a:pt x="96" y="41"/>
                  </a:cubicBezTo>
                  <a:lnTo>
                    <a:pt x="96" y="32"/>
                  </a:lnTo>
                  <a:close/>
                  <a:moveTo>
                    <a:pt x="97" y="47"/>
                  </a:moveTo>
                  <a:cubicBezTo>
                    <a:pt x="74" y="47"/>
                    <a:pt x="74" y="47"/>
                    <a:pt x="74" y="47"/>
                  </a:cubicBezTo>
                  <a:cubicBezTo>
                    <a:pt x="75" y="54"/>
                    <a:pt x="75" y="54"/>
                    <a:pt x="75" y="54"/>
                  </a:cubicBezTo>
                  <a:cubicBezTo>
                    <a:pt x="97" y="54"/>
                    <a:pt x="97" y="54"/>
                    <a:pt x="97" y="54"/>
                  </a:cubicBezTo>
                  <a:lnTo>
                    <a:pt x="97" y="47"/>
                  </a:lnTo>
                  <a:close/>
                  <a:moveTo>
                    <a:pt x="97" y="60"/>
                  </a:moveTo>
                  <a:cubicBezTo>
                    <a:pt x="76" y="60"/>
                    <a:pt x="76" y="60"/>
                    <a:pt x="76" y="60"/>
                  </a:cubicBezTo>
                  <a:cubicBezTo>
                    <a:pt x="77" y="67"/>
                    <a:pt x="77" y="67"/>
                    <a:pt x="77" y="67"/>
                  </a:cubicBezTo>
                  <a:cubicBezTo>
                    <a:pt x="98" y="67"/>
                    <a:pt x="98" y="67"/>
                    <a:pt x="98" y="67"/>
                  </a:cubicBezTo>
                  <a:lnTo>
                    <a:pt x="97" y="60"/>
                  </a:lnTo>
                  <a:close/>
                  <a:moveTo>
                    <a:pt x="98" y="73"/>
                  </a:moveTo>
                  <a:cubicBezTo>
                    <a:pt x="78" y="73"/>
                    <a:pt x="78" y="73"/>
                    <a:pt x="78" y="73"/>
                  </a:cubicBezTo>
                  <a:cubicBezTo>
                    <a:pt x="79" y="79"/>
                    <a:pt x="79" y="79"/>
                    <a:pt x="79" y="79"/>
                  </a:cubicBezTo>
                  <a:cubicBezTo>
                    <a:pt x="99" y="79"/>
                    <a:pt x="99" y="79"/>
                    <a:pt x="99" y="79"/>
                  </a:cubicBezTo>
                  <a:lnTo>
                    <a:pt x="98" y="73"/>
                  </a:lnTo>
                  <a:close/>
                  <a:moveTo>
                    <a:pt x="99" y="85"/>
                  </a:moveTo>
                  <a:cubicBezTo>
                    <a:pt x="80" y="85"/>
                    <a:pt x="80" y="85"/>
                    <a:pt x="80" y="85"/>
                  </a:cubicBezTo>
                  <a:cubicBezTo>
                    <a:pt x="82" y="98"/>
                    <a:pt x="82" y="98"/>
                    <a:pt x="82" y="98"/>
                  </a:cubicBezTo>
                  <a:cubicBezTo>
                    <a:pt x="99" y="97"/>
                    <a:pt x="99" y="97"/>
                    <a:pt x="99" y="97"/>
                  </a:cubicBezTo>
                  <a:lnTo>
                    <a:pt x="99" y="85"/>
                  </a:lnTo>
                  <a:close/>
                  <a:moveTo>
                    <a:pt x="128" y="33"/>
                  </a:moveTo>
                  <a:cubicBezTo>
                    <a:pt x="102" y="32"/>
                    <a:pt x="102" y="32"/>
                    <a:pt x="102" y="32"/>
                  </a:cubicBezTo>
                  <a:cubicBezTo>
                    <a:pt x="103" y="41"/>
                    <a:pt x="103" y="41"/>
                    <a:pt x="103" y="41"/>
                  </a:cubicBezTo>
                  <a:cubicBezTo>
                    <a:pt x="129" y="41"/>
                    <a:pt x="129" y="41"/>
                    <a:pt x="129" y="41"/>
                  </a:cubicBezTo>
                  <a:lnTo>
                    <a:pt x="128" y="33"/>
                  </a:lnTo>
                  <a:close/>
                  <a:moveTo>
                    <a:pt x="129" y="47"/>
                  </a:moveTo>
                  <a:cubicBezTo>
                    <a:pt x="103" y="47"/>
                    <a:pt x="103" y="47"/>
                    <a:pt x="103" y="47"/>
                  </a:cubicBezTo>
                  <a:cubicBezTo>
                    <a:pt x="103" y="54"/>
                    <a:pt x="103" y="54"/>
                    <a:pt x="103" y="54"/>
                  </a:cubicBezTo>
                  <a:cubicBezTo>
                    <a:pt x="129" y="54"/>
                    <a:pt x="129" y="54"/>
                    <a:pt x="129" y="54"/>
                  </a:cubicBezTo>
                  <a:lnTo>
                    <a:pt x="129" y="47"/>
                  </a:lnTo>
                  <a:close/>
                  <a:moveTo>
                    <a:pt x="129" y="60"/>
                  </a:moveTo>
                  <a:cubicBezTo>
                    <a:pt x="104" y="60"/>
                    <a:pt x="104" y="60"/>
                    <a:pt x="104" y="60"/>
                  </a:cubicBezTo>
                  <a:cubicBezTo>
                    <a:pt x="104" y="67"/>
                    <a:pt x="104" y="67"/>
                    <a:pt x="104" y="67"/>
                  </a:cubicBezTo>
                  <a:cubicBezTo>
                    <a:pt x="130" y="67"/>
                    <a:pt x="130" y="67"/>
                    <a:pt x="130" y="67"/>
                  </a:cubicBezTo>
                  <a:lnTo>
                    <a:pt x="129" y="60"/>
                  </a:lnTo>
                  <a:close/>
                  <a:moveTo>
                    <a:pt x="130" y="73"/>
                  </a:moveTo>
                  <a:cubicBezTo>
                    <a:pt x="104" y="73"/>
                    <a:pt x="104" y="73"/>
                    <a:pt x="104" y="73"/>
                  </a:cubicBezTo>
                  <a:cubicBezTo>
                    <a:pt x="105" y="79"/>
                    <a:pt x="105" y="79"/>
                    <a:pt x="105" y="79"/>
                  </a:cubicBezTo>
                  <a:cubicBezTo>
                    <a:pt x="130" y="79"/>
                    <a:pt x="130" y="79"/>
                    <a:pt x="130" y="79"/>
                  </a:cubicBezTo>
                  <a:lnTo>
                    <a:pt x="130" y="73"/>
                  </a:lnTo>
                  <a:close/>
                  <a:moveTo>
                    <a:pt x="131" y="85"/>
                  </a:moveTo>
                  <a:cubicBezTo>
                    <a:pt x="105" y="85"/>
                    <a:pt x="105" y="85"/>
                    <a:pt x="105" y="85"/>
                  </a:cubicBezTo>
                  <a:cubicBezTo>
                    <a:pt x="106" y="97"/>
                    <a:pt x="106" y="97"/>
                    <a:pt x="106" y="97"/>
                  </a:cubicBezTo>
                  <a:cubicBezTo>
                    <a:pt x="131" y="96"/>
                    <a:pt x="131" y="96"/>
                    <a:pt x="131" y="96"/>
                  </a:cubicBezTo>
                  <a:lnTo>
                    <a:pt x="131" y="85"/>
                  </a:lnTo>
                  <a:close/>
                  <a:moveTo>
                    <a:pt x="163" y="35"/>
                  </a:moveTo>
                  <a:cubicBezTo>
                    <a:pt x="134" y="34"/>
                    <a:pt x="134" y="34"/>
                    <a:pt x="134" y="34"/>
                  </a:cubicBezTo>
                  <a:cubicBezTo>
                    <a:pt x="135" y="41"/>
                    <a:pt x="135" y="41"/>
                    <a:pt x="135" y="41"/>
                  </a:cubicBezTo>
                  <a:cubicBezTo>
                    <a:pt x="163" y="41"/>
                    <a:pt x="163" y="41"/>
                    <a:pt x="163" y="41"/>
                  </a:cubicBezTo>
                  <a:lnTo>
                    <a:pt x="163" y="35"/>
                  </a:lnTo>
                  <a:close/>
                  <a:moveTo>
                    <a:pt x="163" y="47"/>
                  </a:moveTo>
                  <a:cubicBezTo>
                    <a:pt x="135" y="47"/>
                    <a:pt x="135" y="47"/>
                    <a:pt x="135" y="47"/>
                  </a:cubicBezTo>
                  <a:cubicBezTo>
                    <a:pt x="135" y="54"/>
                    <a:pt x="135" y="54"/>
                    <a:pt x="135" y="54"/>
                  </a:cubicBezTo>
                  <a:cubicBezTo>
                    <a:pt x="163" y="54"/>
                    <a:pt x="163" y="54"/>
                    <a:pt x="163" y="54"/>
                  </a:cubicBezTo>
                  <a:lnTo>
                    <a:pt x="163" y="47"/>
                  </a:lnTo>
                  <a:close/>
                  <a:moveTo>
                    <a:pt x="163" y="60"/>
                  </a:moveTo>
                  <a:cubicBezTo>
                    <a:pt x="136" y="60"/>
                    <a:pt x="136" y="60"/>
                    <a:pt x="136" y="60"/>
                  </a:cubicBezTo>
                  <a:cubicBezTo>
                    <a:pt x="136" y="67"/>
                    <a:pt x="136" y="67"/>
                    <a:pt x="136" y="67"/>
                  </a:cubicBezTo>
                  <a:cubicBezTo>
                    <a:pt x="163" y="67"/>
                    <a:pt x="163" y="67"/>
                    <a:pt x="163" y="67"/>
                  </a:cubicBezTo>
                  <a:lnTo>
                    <a:pt x="163" y="60"/>
                  </a:lnTo>
                  <a:close/>
                  <a:moveTo>
                    <a:pt x="163" y="73"/>
                  </a:moveTo>
                  <a:cubicBezTo>
                    <a:pt x="136" y="73"/>
                    <a:pt x="136" y="73"/>
                    <a:pt x="136" y="73"/>
                  </a:cubicBezTo>
                  <a:cubicBezTo>
                    <a:pt x="137" y="79"/>
                    <a:pt x="137" y="79"/>
                    <a:pt x="137" y="79"/>
                  </a:cubicBezTo>
                  <a:cubicBezTo>
                    <a:pt x="163" y="79"/>
                    <a:pt x="163" y="79"/>
                    <a:pt x="163" y="79"/>
                  </a:cubicBezTo>
                  <a:lnTo>
                    <a:pt x="163" y="73"/>
                  </a:lnTo>
                  <a:close/>
                  <a:moveTo>
                    <a:pt x="163" y="85"/>
                  </a:moveTo>
                  <a:cubicBezTo>
                    <a:pt x="137" y="85"/>
                    <a:pt x="137" y="85"/>
                    <a:pt x="137" y="85"/>
                  </a:cubicBezTo>
                  <a:cubicBezTo>
                    <a:pt x="137" y="96"/>
                    <a:pt x="137" y="96"/>
                    <a:pt x="137" y="96"/>
                  </a:cubicBezTo>
                  <a:cubicBezTo>
                    <a:pt x="163" y="96"/>
                    <a:pt x="163" y="96"/>
                    <a:pt x="163" y="96"/>
                  </a:cubicBezTo>
                  <a:lnTo>
                    <a:pt x="163" y="85"/>
                  </a:lnTo>
                  <a:close/>
                  <a:moveTo>
                    <a:pt x="191" y="47"/>
                  </a:moveTo>
                  <a:cubicBezTo>
                    <a:pt x="169" y="47"/>
                    <a:pt x="169" y="47"/>
                    <a:pt x="169" y="47"/>
                  </a:cubicBezTo>
                  <a:cubicBezTo>
                    <a:pt x="169" y="54"/>
                    <a:pt x="169" y="54"/>
                    <a:pt x="169" y="54"/>
                  </a:cubicBezTo>
                  <a:cubicBezTo>
                    <a:pt x="191" y="54"/>
                    <a:pt x="191" y="54"/>
                    <a:pt x="191" y="54"/>
                  </a:cubicBezTo>
                  <a:lnTo>
                    <a:pt x="191" y="47"/>
                  </a:lnTo>
                  <a:close/>
                  <a:moveTo>
                    <a:pt x="191" y="60"/>
                  </a:moveTo>
                  <a:cubicBezTo>
                    <a:pt x="169" y="60"/>
                    <a:pt x="169" y="60"/>
                    <a:pt x="169" y="60"/>
                  </a:cubicBezTo>
                  <a:cubicBezTo>
                    <a:pt x="169" y="67"/>
                    <a:pt x="169" y="67"/>
                    <a:pt x="169" y="67"/>
                  </a:cubicBezTo>
                  <a:cubicBezTo>
                    <a:pt x="191" y="67"/>
                    <a:pt x="191" y="67"/>
                    <a:pt x="191" y="67"/>
                  </a:cubicBezTo>
                  <a:lnTo>
                    <a:pt x="191" y="60"/>
                  </a:lnTo>
                  <a:close/>
                  <a:moveTo>
                    <a:pt x="191" y="73"/>
                  </a:moveTo>
                  <a:cubicBezTo>
                    <a:pt x="169" y="73"/>
                    <a:pt x="169" y="73"/>
                    <a:pt x="169" y="73"/>
                  </a:cubicBezTo>
                  <a:cubicBezTo>
                    <a:pt x="169" y="79"/>
                    <a:pt x="169" y="79"/>
                    <a:pt x="169" y="79"/>
                  </a:cubicBezTo>
                  <a:cubicBezTo>
                    <a:pt x="191" y="79"/>
                    <a:pt x="191" y="79"/>
                    <a:pt x="191" y="79"/>
                  </a:cubicBezTo>
                  <a:lnTo>
                    <a:pt x="191" y="73"/>
                  </a:lnTo>
                  <a:close/>
                  <a:moveTo>
                    <a:pt x="191" y="85"/>
                  </a:moveTo>
                  <a:cubicBezTo>
                    <a:pt x="169" y="85"/>
                    <a:pt x="169" y="85"/>
                    <a:pt x="169" y="85"/>
                  </a:cubicBezTo>
                  <a:cubicBezTo>
                    <a:pt x="169" y="95"/>
                    <a:pt x="169" y="95"/>
                    <a:pt x="169" y="95"/>
                  </a:cubicBezTo>
                  <a:cubicBezTo>
                    <a:pt x="191" y="95"/>
                    <a:pt x="191" y="95"/>
                    <a:pt x="191" y="95"/>
                  </a:cubicBezTo>
                  <a:cubicBezTo>
                    <a:pt x="191" y="95"/>
                    <a:pt x="191" y="95"/>
                    <a:pt x="191" y="95"/>
                  </a:cubicBezTo>
                  <a:cubicBezTo>
                    <a:pt x="191" y="91"/>
                    <a:pt x="191" y="91"/>
                    <a:pt x="191" y="91"/>
                  </a:cubicBezTo>
                  <a:lnTo>
                    <a:pt x="191" y="85"/>
                  </a:lnTo>
                  <a:close/>
                  <a:moveTo>
                    <a:pt x="85" y="133"/>
                  </a:moveTo>
                  <a:cubicBezTo>
                    <a:pt x="97" y="133"/>
                    <a:pt x="106" y="142"/>
                    <a:pt x="106" y="153"/>
                  </a:cubicBezTo>
                  <a:cubicBezTo>
                    <a:pt x="106" y="164"/>
                    <a:pt x="97" y="174"/>
                    <a:pt x="85" y="174"/>
                  </a:cubicBezTo>
                  <a:cubicBezTo>
                    <a:pt x="74" y="174"/>
                    <a:pt x="65" y="164"/>
                    <a:pt x="65" y="153"/>
                  </a:cubicBezTo>
                  <a:cubicBezTo>
                    <a:pt x="65" y="142"/>
                    <a:pt x="74" y="133"/>
                    <a:pt x="85" y="133"/>
                  </a:cubicBezTo>
                  <a:close/>
                  <a:moveTo>
                    <a:pt x="85" y="163"/>
                  </a:moveTo>
                  <a:cubicBezTo>
                    <a:pt x="90" y="163"/>
                    <a:pt x="95" y="158"/>
                    <a:pt x="95" y="153"/>
                  </a:cubicBezTo>
                  <a:cubicBezTo>
                    <a:pt x="95" y="148"/>
                    <a:pt x="90" y="144"/>
                    <a:pt x="85" y="144"/>
                  </a:cubicBezTo>
                  <a:cubicBezTo>
                    <a:pt x="80" y="144"/>
                    <a:pt x="76" y="148"/>
                    <a:pt x="76" y="153"/>
                  </a:cubicBezTo>
                  <a:cubicBezTo>
                    <a:pt x="76" y="158"/>
                    <a:pt x="80" y="163"/>
                    <a:pt x="85" y="163"/>
                  </a:cubicBezTo>
                  <a:close/>
                  <a:moveTo>
                    <a:pt x="171" y="133"/>
                  </a:moveTo>
                  <a:cubicBezTo>
                    <a:pt x="182" y="133"/>
                    <a:pt x="191" y="142"/>
                    <a:pt x="191" y="153"/>
                  </a:cubicBezTo>
                  <a:cubicBezTo>
                    <a:pt x="191" y="164"/>
                    <a:pt x="182" y="174"/>
                    <a:pt x="171" y="174"/>
                  </a:cubicBezTo>
                  <a:cubicBezTo>
                    <a:pt x="159" y="174"/>
                    <a:pt x="150" y="164"/>
                    <a:pt x="150" y="153"/>
                  </a:cubicBezTo>
                  <a:cubicBezTo>
                    <a:pt x="150" y="142"/>
                    <a:pt x="159" y="133"/>
                    <a:pt x="171" y="133"/>
                  </a:cubicBezTo>
                  <a:close/>
                  <a:moveTo>
                    <a:pt x="171" y="163"/>
                  </a:moveTo>
                  <a:cubicBezTo>
                    <a:pt x="176" y="163"/>
                    <a:pt x="180" y="158"/>
                    <a:pt x="180" y="153"/>
                  </a:cubicBezTo>
                  <a:cubicBezTo>
                    <a:pt x="180" y="148"/>
                    <a:pt x="176" y="144"/>
                    <a:pt x="171" y="144"/>
                  </a:cubicBezTo>
                  <a:cubicBezTo>
                    <a:pt x="165" y="144"/>
                    <a:pt x="161" y="148"/>
                    <a:pt x="161" y="153"/>
                  </a:cubicBezTo>
                  <a:cubicBezTo>
                    <a:pt x="161" y="158"/>
                    <a:pt x="165" y="163"/>
                    <a:pt x="171" y="163"/>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28" name="Freeform 6"/>
            <p:cNvSpPr>
              <a:spLocks noEditPoints="1"/>
            </p:cNvSpPr>
            <p:nvPr userDrawn="1"/>
          </p:nvSpPr>
          <p:spPr bwMode="auto">
            <a:xfrm rot="5145695" flipH="1" flipV="1">
              <a:off x="-13360" y="5769055"/>
              <a:ext cx="739630" cy="606428"/>
            </a:xfrm>
            <a:custGeom>
              <a:avLst/>
              <a:gdLst>
                <a:gd name="T0" fmla="*/ 698331 w 197"/>
                <a:gd name="T1" fmla="*/ 346530 h 161"/>
                <a:gd name="T2" fmla="*/ 694576 w 197"/>
                <a:gd name="T3" fmla="*/ 369130 h 161"/>
                <a:gd name="T4" fmla="*/ 649523 w 197"/>
                <a:gd name="T5" fmla="*/ 531095 h 161"/>
                <a:gd name="T6" fmla="*/ 540643 w 197"/>
                <a:gd name="T7" fmla="*/ 606428 h 161"/>
                <a:gd name="T8" fmla="*/ 206496 w 197"/>
                <a:gd name="T9" fmla="*/ 606428 h 161"/>
                <a:gd name="T10" fmla="*/ 97616 w 197"/>
                <a:gd name="T11" fmla="*/ 531095 h 161"/>
                <a:gd name="T12" fmla="*/ 56317 w 197"/>
                <a:gd name="T13" fmla="*/ 369130 h 161"/>
                <a:gd name="T14" fmla="*/ 52563 w 197"/>
                <a:gd name="T15" fmla="*/ 350297 h 161"/>
                <a:gd name="T16" fmla="*/ 0 w 197"/>
                <a:gd name="T17" fmla="*/ 286264 h 161"/>
                <a:gd name="T18" fmla="*/ 60071 w 197"/>
                <a:gd name="T19" fmla="*/ 229765 h 161"/>
                <a:gd name="T20" fmla="*/ 142670 w 197"/>
                <a:gd name="T21" fmla="*/ 229765 h 161"/>
                <a:gd name="T22" fmla="*/ 142670 w 197"/>
                <a:gd name="T23" fmla="*/ 225998 h 161"/>
                <a:gd name="T24" fmla="*/ 255304 w 197"/>
                <a:gd name="T25" fmla="*/ 26366 h 161"/>
                <a:gd name="T26" fmla="*/ 311621 w 197"/>
                <a:gd name="T27" fmla="*/ 11300 h 161"/>
                <a:gd name="T28" fmla="*/ 326639 w 197"/>
                <a:gd name="T29" fmla="*/ 64033 h 161"/>
                <a:gd name="T30" fmla="*/ 236531 w 197"/>
                <a:gd name="T31" fmla="*/ 229765 h 161"/>
                <a:gd name="T32" fmla="*/ 495590 w 197"/>
                <a:gd name="T33" fmla="*/ 229765 h 161"/>
                <a:gd name="T34" fmla="*/ 405482 w 197"/>
                <a:gd name="T35" fmla="*/ 64033 h 161"/>
                <a:gd name="T36" fmla="*/ 420500 w 197"/>
                <a:gd name="T37" fmla="*/ 11300 h 161"/>
                <a:gd name="T38" fmla="*/ 473063 w 197"/>
                <a:gd name="T39" fmla="*/ 26366 h 161"/>
                <a:gd name="T40" fmla="*/ 585697 w 197"/>
                <a:gd name="T41" fmla="*/ 225998 h 161"/>
                <a:gd name="T42" fmla="*/ 589451 w 197"/>
                <a:gd name="T43" fmla="*/ 229765 h 161"/>
                <a:gd name="T44" fmla="*/ 679559 w 197"/>
                <a:gd name="T45" fmla="*/ 229765 h 161"/>
                <a:gd name="T46" fmla="*/ 739630 w 197"/>
                <a:gd name="T47" fmla="*/ 286264 h 161"/>
                <a:gd name="T48" fmla="*/ 698331 w 197"/>
                <a:gd name="T49" fmla="*/ 346530 h 161"/>
                <a:gd name="T50" fmla="*/ 259058 w 197"/>
                <a:gd name="T51" fmla="*/ 500962 h 161"/>
                <a:gd name="T52" fmla="*/ 225268 w 197"/>
                <a:gd name="T53" fmla="*/ 369130 h 161"/>
                <a:gd name="T54" fmla="*/ 183969 w 197"/>
                <a:gd name="T55" fmla="*/ 346530 h 161"/>
                <a:gd name="T56" fmla="*/ 161442 w 197"/>
                <a:gd name="T57" fmla="*/ 384197 h 161"/>
                <a:gd name="T58" fmla="*/ 198987 w 197"/>
                <a:gd name="T59" fmla="*/ 516029 h 161"/>
                <a:gd name="T60" fmla="*/ 236531 w 197"/>
                <a:gd name="T61" fmla="*/ 538629 h 161"/>
                <a:gd name="T62" fmla="*/ 259058 w 197"/>
                <a:gd name="T63" fmla="*/ 500962 h 161"/>
                <a:gd name="T64" fmla="*/ 401728 w 197"/>
                <a:gd name="T65" fmla="*/ 372897 h 161"/>
                <a:gd name="T66" fmla="*/ 371692 w 197"/>
                <a:gd name="T67" fmla="*/ 342764 h 161"/>
                <a:gd name="T68" fmla="*/ 337902 w 197"/>
                <a:gd name="T69" fmla="*/ 372897 h 161"/>
                <a:gd name="T70" fmla="*/ 337902 w 197"/>
                <a:gd name="T71" fmla="*/ 508496 h 161"/>
                <a:gd name="T72" fmla="*/ 371692 w 197"/>
                <a:gd name="T73" fmla="*/ 538629 h 161"/>
                <a:gd name="T74" fmla="*/ 401728 w 197"/>
                <a:gd name="T75" fmla="*/ 508496 h 161"/>
                <a:gd name="T76" fmla="*/ 401728 w 197"/>
                <a:gd name="T77" fmla="*/ 372897 h 161"/>
                <a:gd name="T78" fmla="*/ 506853 w 197"/>
                <a:gd name="T79" fmla="*/ 538629 h 161"/>
                <a:gd name="T80" fmla="*/ 544398 w 197"/>
                <a:gd name="T81" fmla="*/ 516029 h 161"/>
                <a:gd name="T82" fmla="*/ 581942 w 197"/>
                <a:gd name="T83" fmla="*/ 384197 h 161"/>
                <a:gd name="T84" fmla="*/ 559416 w 197"/>
                <a:gd name="T85" fmla="*/ 346530 h 161"/>
                <a:gd name="T86" fmla="*/ 518116 w 197"/>
                <a:gd name="T87" fmla="*/ 369130 h 161"/>
                <a:gd name="T88" fmla="*/ 480572 w 197"/>
                <a:gd name="T89" fmla="*/ 500962 h 161"/>
                <a:gd name="T90" fmla="*/ 506853 w 197"/>
                <a:gd name="T91" fmla="*/ 538629 h 16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97" h="161">
                  <a:moveTo>
                    <a:pt x="186" y="92"/>
                  </a:moveTo>
                  <a:cubicBezTo>
                    <a:pt x="186" y="94"/>
                    <a:pt x="186" y="96"/>
                    <a:pt x="185" y="98"/>
                  </a:cubicBezTo>
                  <a:cubicBezTo>
                    <a:pt x="173" y="141"/>
                    <a:pt x="173" y="141"/>
                    <a:pt x="173" y="141"/>
                  </a:cubicBezTo>
                  <a:cubicBezTo>
                    <a:pt x="170" y="153"/>
                    <a:pt x="157" y="161"/>
                    <a:pt x="144" y="161"/>
                  </a:cubicBezTo>
                  <a:cubicBezTo>
                    <a:pt x="55" y="161"/>
                    <a:pt x="55" y="161"/>
                    <a:pt x="55" y="161"/>
                  </a:cubicBezTo>
                  <a:cubicBezTo>
                    <a:pt x="42" y="161"/>
                    <a:pt x="29" y="153"/>
                    <a:pt x="26" y="141"/>
                  </a:cubicBezTo>
                  <a:cubicBezTo>
                    <a:pt x="15" y="98"/>
                    <a:pt x="15" y="98"/>
                    <a:pt x="15" y="98"/>
                  </a:cubicBezTo>
                  <a:cubicBezTo>
                    <a:pt x="14" y="96"/>
                    <a:pt x="14" y="95"/>
                    <a:pt x="14" y="93"/>
                  </a:cubicBezTo>
                  <a:cubicBezTo>
                    <a:pt x="6" y="92"/>
                    <a:pt x="0" y="85"/>
                    <a:pt x="0" y="76"/>
                  </a:cubicBezTo>
                  <a:cubicBezTo>
                    <a:pt x="0" y="67"/>
                    <a:pt x="8" y="61"/>
                    <a:pt x="16" y="61"/>
                  </a:cubicBezTo>
                  <a:cubicBezTo>
                    <a:pt x="38" y="61"/>
                    <a:pt x="38" y="61"/>
                    <a:pt x="38" y="61"/>
                  </a:cubicBezTo>
                  <a:cubicBezTo>
                    <a:pt x="38" y="61"/>
                    <a:pt x="38" y="61"/>
                    <a:pt x="38" y="60"/>
                  </a:cubicBezTo>
                  <a:cubicBezTo>
                    <a:pt x="68" y="7"/>
                    <a:pt x="68" y="7"/>
                    <a:pt x="68" y="7"/>
                  </a:cubicBezTo>
                  <a:cubicBezTo>
                    <a:pt x="71" y="2"/>
                    <a:pt x="78" y="0"/>
                    <a:pt x="83" y="3"/>
                  </a:cubicBezTo>
                  <a:cubicBezTo>
                    <a:pt x="88" y="6"/>
                    <a:pt x="90" y="12"/>
                    <a:pt x="87" y="17"/>
                  </a:cubicBezTo>
                  <a:cubicBezTo>
                    <a:pt x="63" y="61"/>
                    <a:pt x="63" y="61"/>
                    <a:pt x="63" y="61"/>
                  </a:cubicBezTo>
                  <a:cubicBezTo>
                    <a:pt x="132" y="61"/>
                    <a:pt x="132" y="61"/>
                    <a:pt x="132" y="61"/>
                  </a:cubicBezTo>
                  <a:cubicBezTo>
                    <a:pt x="108" y="17"/>
                    <a:pt x="108" y="17"/>
                    <a:pt x="108" y="17"/>
                  </a:cubicBezTo>
                  <a:cubicBezTo>
                    <a:pt x="105" y="12"/>
                    <a:pt x="107" y="6"/>
                    <a:pt x="112" y="3"/>
                  </a:cubicBezTo>
                  <a:cubicBezTo>
                    <a:pt x="117" y="0"/>
                    <a:pt x="123" y="2"/>
                    <a:pt x="126" y="7"/>
                  </a:cubicBezTo>
                  <a:cubicBezTo>
                    <a:pt x="156" y="60"/>
                    <a:pt x="156" y="60"/>
                    <a:pt x="156" y="60"/>
                  </a:cubicBezTo>
                  <a:cubicBezTo>
                    <a:pt x="156" y="61"/>
                    <a:pt x="156" y="61"/>
                    <a:pt x="157" y="61"/>
                  </a:cubicBezTo>
                  <a:cubicBezTo>
                    <a:pt x="181" y="61"/>
                    <a:pt x="181" y="61"/>
                    <a:pt x="181" y="61"/>
                  </a:cubicBezTo>
                  <a:cubicBezTo>
                    <a:pt x="190" y="61"/>
                    <a:pt x="197" y="67"/>
                    <a:pt x="197" y="76"/>
                  </a:cubicBezTo>
                  <a:cubicBezTo>
                    <a:pt x="197" y="84"/>
                    <a:pt x="192" y="90"/>
                    <a:pt x="186" y="92"/>
                  </a:cubicBezTo>
                  <a:close/>
                  <a:moveTo>
                    <a:pt x="69" y="133"/>
                  </a:moveTo>
                  <a:cubicBezTo>
                    <a:pt x="60" y="98"/>
                    <a:pt x="60" y="98"/>
                    <a:pt x="60" y="98"/>
                  </a:cubicBezTo>
                  <a:cubicBezTo>
                    <a:pt x="58" y="94"/>
                    <a:pt x="54" y="91"/>
                    <a:pt x="49" y="92"/>
                  </a:cubicBezTo>
                  <a:cubicBezTo>
                    <a:pt x="44" y="93"/>
                    <a:pt x="42" y="98"/>
                    <a:pt x="43" y="102"/>
                  </a:cubicBezTo>
                  <a:cubicBezTo>
                    <a:pt x="53" y="137"/>
                    <a:pt x="53" y="137"/>
                    <a:pt x="53" y="137"/>
                  </a:cubicBezTo>
                  <a:cubicBezTo>
                    <a:pt x="54" y="141"/>
                    <a:pt x="59" y="144"/>
                    <a:pt x="63" y="143"/>
                  </a:cubicBezTo>
                  <a:cubicBezTo>
                    <a:pt x="68" y="141"/>
                    <a:pt x="71" y="137"/>
                    <a:pt x="69" y="133"/>
                  </a:cubicBezTo>
                  <a:close/>
                  <a:moveTo>
                    <a:pt x="107" y="99"/>
                  </a:moveTo>
                  <a:cubicBezTo>
                    <a:pt x="107" y="95"/>
                    <a:pt x="103" y="91"/>
                    <a:pt x="99" y="91"/>
                  </a:cubicBezTo>
                  <a:cubicBezTo>
                    <a:pt x="94" y="91"/>
                    <a:pt x="90" y="95"/>
                    <a:pt x="90" y="99"/>
                  </a:cubicBezTo>
                  <a:cubicBezTo>
                    <a:pt x="90" y="135"/>
                    <a:pt x="90" y="135"/>
                    <a:pt x="90" y="135"/>
                  </a:cubicBezTo>
                  <a:cubicBezTo>
                    <a:pt x="90" y="140"/>
                    <a:pt x="94" y="143"/>
                    <a:pt x="99" y="143"/>
                  </a:cubicBezTo>
                  <a:cubicBezTo>
                    <a:pt x="103" y="143"/>
                    <a:pt x="107" y="140"/>
                    <a:pt x="107" y="135"/>
                  </a:cubicBezTo>
                  <a:lnTo>
                    <a:pt x="107" y="99"/>
                  </a:lnTo>
                  <a:close/>
                  <a:moveTo>
                    <a:pt x="135" y="143"/>
                  </a:moveTo>
                  <a:cubicBezTo>
                    <a:pt x="139" y="144"/>
                    <a:pt x="144" y="141"/>
                    <a:pt x="145" y="137"/>
                  </a:cubicBezTo>
                  <a:cubicBezTo>
                    <a:pt x="155" y="102"/>
                    <a:pt x="155" y="102"/>
                    <a:pt x="155" y="102"/>
                  </a:cubicBezTo>
                  <a:cubicBezTo>
                    <a:pt x="156" y="98"/>
                    <a:pt x="154" y="93"/>
                    <a:pt x="149" y="92"/>
                  </a:cubicBezTo>
                  <a:cubicBezTo>
                    <a:pt x="144" y="91"/>
                    <a:pt x="140" y="94"/>
                    <a:pt x="138" y="98"/>
                  </a:cubicBezTo>
                  <a:cubicBezTo>
                    <a:pt x="128" y="133"/>
                    <a:pt x="128" y="133"/>
                    <a:pt x="128" y="133"/>
                  </a:cubicBezTo>
                  <a:cubicBezTo>
                    <a:pt x="127" y="137"/>
                    <a:pt x="130" y="141"/>
                    <a:pt x="135" y="143"/>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29" name="Freeform 7"/>
            <p:cNvSpPr>
              <a:spLocks noEditPoints="1"/>
            </p:cNvSpPr>
            <p:nvPr userDrawn="1"/>
          </p:nvSpPr>
          <p:spPr bwMode="auto">
            <a:xfrm rot="-1541847" flipH="1" flipV="1">
              <a:off x="991459" y="3920040"/>
              <a:ext cx="687390" cy="722171"/>
            </a:xfrm>
            <a:custGeom>
              <a:avLst/>
              <a:gdLst>
                <a:gd name="T0" fmla="*/ 616022 w 183"/>
                <a:gd name="T1" fmla="*/ 722171 h 192"/>
                <a:gd name="T2" fmla="*/ 71368 w 183"/>
                <a:gd name="T3" fmla="*/ 722171 h 192"/>
                <a:gd name="T4" fmla="*/ 7512 w 183"/>
                <a:gd name="T5" fmla="*/ 639422 h 192"/>
                <a:gd name="T6" fmla="*/ 67612 w 183"/>
                <a:gd name="T7" fmla="*/ 218156 h 192"/>
                <a:gd name="T8" fmla="*/ 135224 w 183"/>
                <a:gd name="T9" fmla="*/ 165498 h 192"/>
                <a:gd name="T10" fmla="*/ 169030 w 183"/>
                <a:gd name="T11" fmla="*/ 165498 h 192"/>
                <a:gd name="T12" fmla="*/ 341817 w 183"/>
                <a:gd name="T13" fmla="*/ 0 h 192"/>
                <a:gd name="T14" fmla="*/ 514603 w 183"/>
                <a:gd name="T15" fmla="*/ 165498 h 192"/>
                <a:gd name="T16" fmla="*/ 552166 w 183"/>
                <a:gd name="T17" fmla="*/ 165498 h 192"/>
                <a:gd name="T18" fmla="*/ 619778 w 183"/>
                <a:gd name="T19" fmla="*/ 218156 h 192"/>
                <a:gd name="T20" fmla="*/ 679878 w 183"/>
                <a:gd name="T21" fmla="*/ 639422 h 192"/>
                <a:gd name="T22" fmla="*/ 616022 w 183"/>
                <a:gd name="T23" fmla="*/ 722171 h 192"/>
                <a:gd name="T24" fmla="*/ 146493 w 183"/>
                <a:gd name="T25" fmla="*/ 285859 h 192"/>
                <a:gd name="T26" fmla="*/ 187811 w 183"/>
                <a:gd name="T27" fmla="*/ 330995 h 192"/>
                <a:gd name="T28" fmla="*/ 229130 w 183"/>
                <a:gd name="T29" fmla="*/ 285859 h 192"/>
                <a:gd name="T30" fmla="*/ 187811 w 183"/>
                <a:gd name="T31" fmla="*/ 244485 h 192"/>
                <a:gd name="T32" fmla="*/ 146493 w 183"/>
                <a:gd name="T33" fmla="*/ 285859 h 192"/>
                <a:gd name="T34" fmla="*/ 341817 w 183"/>
                <a:gd name="T35" fmla="*/ 30090 h 192"/>
                <a:gd name="T36" fmla="*/ 195324 w 183"/>
                <a:gd name="T37" fmla="*/ 165498 h 192"/>
                <a:gd name="T38" fmla="*/ 488310 w 183"/>
                <a:gd name="T39" fmla="*/ 165498 h 192"/>
                <a:gd name="T40" fmla="*/ 341817 w 183"/>
                <a:gd name="T41" fmla="*/ 30090 h 192"/>
                <a:gd name="T42" fmla="*/ 503335 w 183"/>
                <a:gd name="T43" fmla="*/ 244485 h 192"/>
                <a:gd name="T44" fmla="*/ 458260 w 183"/>
                <a:gd name="T45" fmla="*/ 285859 h 192"/>
                <a:gd name="T46" fmla="*/ 503335 w 183"/>
                <a:gd name="T47" fmla="*/ 330995 h 192"/>
                <a:gd name="T48" fmla="*/ 544653 w 183"/>
                <a:gd name="T49" fmla="*/ 285859 h 192"/>
                <a:gd name="T50" fmla="*/ 503335 w 183"/>
                <a:gd name="T51" fmla="*/ 244485 h 1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83" h="192">
                  <a:moveTo>
                    <a:pt x="164" y="192"/>
                  </a:moveTo>
                  <a:cubicBezTo>
                    <a:pt x="19" y="192"/>
                    <a:pt x="19" y="192"/>
                    <a:pt x="19" y="192"/>
                  </a:cubicBezTo>
                  <a:cubicBezTo>
                    <a:pt x="8" y="192"/>
                    <a:pt x="0" y="182"/>
                    <a:pt x="2" y="170"/>
                  </a:cubicBezTo>
                  <a:cubicBezTo>
                    <a:pt x="18" y="58"/>
                    <a:pt x="18" y="58"/>
                    <a:pt x="18" y="58"/>
                  </a:cubicBezTo>
                  <a:cubicBezTo>
                    <a:pt x="19" y="50"/>
                    <a:pt x="27" y="44"/>
                    <a:pt x="36" y="44"/>
                  </a:cubicBezTo>
                  <a:cubicBezTo>
                    <a:pt x="45" y="44"/>
                    <a:pt x="45" y="44"/>
                    <a:pt x="45" y="44"/>
                  </a:cubicBezTo>
                  <a:cubicBezTo>
                    <a:pt x="46" y="15"/>
                    <a:pt x="66" y="0"/>
                    <a:pt x="91" y="0"/>
                  </a:cubicBezTo>
                  <a:cubicBezTo>
                    <a:pt x="116" y="0"/>
                    <a:pt x="136" y="15"/>
                    <a:pt x="137" y="44"/>
                  </a:cubicBezTo>
                  <a:cubicBezTo>
                    <a:pt x="147" y="44"/>
                    <a:pt x="147" y="44"/>
                    <a:pt x="147" y="44"/>
                  </a:cubicBezTo>
                  <a:cubicBezTo>
                    <a:pt x="156" y="44"/>
                    <a:pt x="164" y="50"/>
                    <a:pt x="165" y="58"/>
                  </a:cubicBezTo>
                  <a:cubicBezTo>
                    <a:pt x="181" y="170"/>
                    <a:pt x="181" y="170"/>
                    <a:pt x="181" y="170"/>
                  </a:cubicBezTo>
                  <a:cubicBezTo>
                    <a:pt x="183" y="182"/>
                    <a:pt x="175" y="192"/>
                    <a:pt x="164" y="192"/>
                  </a:cubicBezTo>
                  <a:close/>
                  <a:moveTo>
                    <a:pt x="39" y="76"/>
                  </a:moveTo>
                  <a:cubicBezTo>
                    <a:pt x="39" y="82"/>
                    <a:pt x="44" y="88"/>
                    <a:pt x="50" y="88"/>
                  </a:cubicBezTo>
                  <a:cubicBezTo>
                    <a:pt x="56" y="88"/>
                    <a:pt x="61" y="82"/>
                    <a:pt x="61" y="76"/>
                  </a:cubicBezTo>
                  <a:cubicBezTo>
                    <a:pt x="61" y="70"/>
                    <a:pt x="56" y="65"/>
                    <a:pt x="50" y="65"/>
                  </a:cubicBezTo>
                  <a:cubicBezTo>
                    <a:pt x="44" y="65"/>
                    <a:pt x="39" y="70"/>
                    <a:pt x="39" y="76"/>
                  </a:cubicBezTo>
                  <a:close/>
                  <a:moveTo>
                    <a:pt x="91" y="8"/>
                  </a:moveTo>
                  <a:cubicBezTo>
                    <a:pt x="70" y="8"/>
                    <a:pt x="54" y="20"/>
                    <a:pt x="52" y="44"/>
                  </a:cubicBezTo>
                  <a:cubicBezTo>
                    <a:pt x="130" y="44"/>
                    <a:pt x="130" y="44"/>
                    <a:pt x="130" y="44"/>
                  </a:cubicBezTo>
                  <a:cubicBezTo>
                    <a:pt x="129" y="20"/>
                    <a:pt x="112" y="8"/>
                    <a:pt x="91" y="8"/>
                  </a:cubicBezTo>
                  <a:close/>
                  <a:moveTo>
                    <a:pt x="134" y="65"/>
                  </a:moveTo>
                  <a:cubicBezTo>
                    <a:pt x="128" y="65"/>
                    <a:pt x="122" y="70"/>
                    <a:pt x="122" y="76"/>
                  </a:cubicBezTo>
                  <a:cubicBezTo>
                    <a:pt x="122" y="82"/>
                    <a:pt x="128" y="88"/>
                    <a:pt x="134" y="88"/>
                  </a:cubicBezTo>
                  <a:cubicBezTo>
                    <a:pt x="140" y="88"/>
                    <a:pt x="145" y="82"/>
                    <a:pt x="145" y="76"/>
                  </a:cubicBezTo>
                  <a:cubicBezTo>
                    <a:pt x="145" y="70"/>
                    <a:pt x="140" y="65"/>
                    <a:pt x="134" y="65"/>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0" name="Freeform 10"/>
            <p:cNvSpPr>
              <a:spLocks noEditPoints="1"/>
            </p:cNvSpPr>
            <p:nvPr userDrawn="1"/>
          </p:nvSpPr>
          <p:spPr bwMode="auto">
            <a:xfrm rot="-3243115" flipH="1" flipV="1">
              <a:off x="273168" y="1457439"/>
              <a:ext cx="566627" cy="752478"/>
            </a:xfrm>
            <a:custGeom>
              <a:avLst/>
              <a:gdLst>
                <a:gd name="T0" fmla="*/ 33772 w 151"/>
                <a:gd name="T1" fmla="*/ 0 h 200"/>
                <a:gd name="T2" fmla="*/ 0 w 151"/>
                <a:gd name="T3" fmla="*/ 718616 h 200"/>
                <a:gd name="T4" fmla="*/ 532855 w 151"/>
                <a:gd name="T5" fmla="*/ 752478 h 200"/>
                <a:gd name="T6" fmla="*/ 566627 w 151"/>
                <a:gd name="T7" fmla="*/ 37624 h 200"/>
                <a:gd name="T8" fmla="*/ 187625 w 151"/>
                <a:gd name="T9" fmla="*/ 605745 h 200"/>
                <a:gd name="T10" fmla="*/ 108822 w 151"/>
                <a:gd name="T11" fmla="*/ 620794 h 200"/>
                <a:gd name="T12" fmla="*/ 90060 w 151"/>
                <a:gd name="T13" fmla="*/ 571883 h 200"/>
                <a:gd name="T14" fmla="*/ 172615 w 151"/>
                <a:gd name="T15" fmla="*/ 556834 h 200"/>
                <a:gd name="T16" fmla="*/ 187625 w 151"/>
                <a:gd name="T17" fmla="*/ 605745 h 200"/>
                <a:gd name="T18" fmla="*/ 172615 w 151"/>
                <a:gd name="T19" fmla="*/ 515447 h 200"/>
                <a:gd name="T20" fmla="*/ 90060 w 151"/>
                <a:gd name="T21" fmla="*/ 500398 h 200"/>
                <a:gd name="T22" fmla="*/ 108822 w 151"/>
                <a:gd name="T23" fmla="*/ 451487 h 200"/>
                <a:gd name="T24" fmla="*/ 187625 w 151"/>
                <a:gd name="T25" fmla="*/ 466536 h 200"/>
                <a:gd name="T26" fmla="*/ 187625 w 151"/>
                <a:gd name="T27" fmla="*/ 395051 h 200"/>
                <a:gd name="T28" fmla="*/ 108822 w 151"/>
                <a:gd name="T29" fmla="*/ 410101 h 200"/>
                <a:gd name="T30" fmla="*/ 90060 w 151"/>
                <a:gd name="T31" fmla="*/ 361189 h 200"/>
                <a:gd name="T32" fmla="*/ 172615 w 151"/>
                <a:gd name="T33" fmla="*/ 346140 h 200"/>
                <a:gd name="T34" fmla="*/ 187625 w 151"/>
                <a:gd name="T35" fmla="*/ 395051 h 200"/>
                <a:gd name="T36" fmla="*/ 311457 w 151"/>
                <a:gd name="T37" fmla="*/ 620794 h 200"/>
                <a:gd name="T38" fmla="*/ 236407 w 151"/>
                <a:gd name="T39" fmla="*/ 605745 h 200"/>
                <a:gd name="T40" fmla="*/ 251417 w 151"/>
                <a:gd name="T41" fmla="*/ 556834 h 200"/>
                <a:gd name="T42" fmla="*/ 330220 w 151"/>
                <a:gd name="T43" fmla="*/ 571883 h 200"/>
                <a:gd name="T44" fmla="*/ 330220 w 151"/>
                <a:gd name="T45" fmla="*/ 500398 h 200"/>
                <a:gd name="T46" fmla="*/ 251417 w 151"/>
                <a:gd name="T47" fmla="*/ 515447 h 200"/>
                <a:gd name="T48" fmla="*/ 236407 w 151"/>
                <a:gd name="T49" fmla="*/ 466536 h 200"/>
                <a:gd name="T50" fmla="*/ 311457 w 151"/>
                <a:gd name="T51" fmla="*/ 451487 h 200"/>
                <a:gd name="T52" fmla="*/ 330220 w 151"/>
                <a:gd name="T53" fmla="*/ 500398 h 200"/>
                <a:gd name="T54" fmla="*/ 311457 w 151"/>
                <a:gd name="T55" fmla="*/ 410101 h 200"/>
                <a:gd name="T56" fmla="*/ 236407 w 151"/>
                <a:gd name="T57" fmla="*/ 395051 h 200"/>
                <a:gd name="T58" fmla="*/ 251417 w 151"/>
                <a:gd name="T59" fmla="*/ 346140 h 200"/>
                <a:gd name="T60" fmla="*/ 330220 w 151"/>
                <a:gd name="T61" fmla="*/ 361189 h 200"/>
                <a:gd name="T62" fmla="*/ 480320 w 151"/>
                <a:gd name="T63" fmla="*/ 605745 h 200"/>
                <a:gd name="T64" fmla="*/ 390260 w 151"/>
                <a:gd name="T65" fmla="*/ 617032 h 200"/>
                <a:gd name="T66" fmla="*/ 371497 w 151"/>
                <a:gd name="T67" fmla="*/ 571883 h 200"/>
                <a:gd name="T68" fmla="*/ 461557 w 151"/>
                <a:gd name="T69" fmla="*/ 556834 h 200"/>
                <a:gd name="T70" fmla="*/ 480320 w 151"/>
                <a:gd name="T71" fmla="*/ 605745 h 200"/>
                <a:gd name="T72" fmla="*/ 461557 w 151"/>
                <a:gd name="T73" fmla="*/ 511685 h 200"/>
                <a:gd name="T74" fmla="*/ 371497 w 151"/>
                <a:gd name="T75" fmla="*/ 500398 h 200"/>
                <a:gd name="T76" fmla="*/ 390260 w 151"/>
                <a:gd name="T77" fmla="*/ 451487 h 200"/>
                <a:gd name="T78" fmla="*/ 480320 w 151"/>
                <a:gd name="T79" fmla="*/ 466536 h 200"/>
                <a:gd name="T80" fmla="*/ 480320 w 151"/>
                <a:gd name="T81" fmla="*/ 395051 h 200"/>
                <a:gd name="T82" fmla="*/ 390260 w 151"/>
                <a:gd name="T83" fmla="*/ 406338 h 200"/>
                <a:gd name="T84" fmla="*/ 371497 w 151"/>
                <a:gd name="T85" fmla="*/ 361189 h 200"/>
                <a:gd name="T86" fmla="*/ 461557 w 151"/>
                <a:gd name="T87" fmla="*/ 346140 h 200"/>
                <a:gd name="T88" fmla="*/ 480320 w 151"/>
                <a:gd name="T89" fmla="*/ 395051 h 200"/>
                <a:gd name="T90" fmla="*/ 386507 w 151"/>
                <a:gd name="T91" fmla="*/ 270892 h 200"/>
                <a:gd name="T92" fmla="*/ 386507 w 151"/>
                <a:gd name="T93" fmla="*/ 210694 h 200"/>
                <a:gd name="T94" fmla="*/ 487825 w 151"/>
                <a:gd name="T95" fmla="*/ 237031 h 200"/>
                <a:gd name="T96" fmla="*/ 510340 w 151"/>
                <a:gd name="T97" fmla="*/ 158020 h 200"/>
                <a:gd name="T98" fmla="*/ 82555 w 151"/>
                <a:gd name="T99" fmla="*/ 180595 h 200"/>
                <a:gd name="T100" fmla="*/ 60040 w 151"/>
                <a:gd name="T101" fmla="*/ 86535 h 200"/>
                <a:gd name="T102" fmla="*/ 484072 w 151"/>
                <a:gd name="T103" fmla="*/ 60198 h 200"/>
                <a:gd name="T104" fmla="*/ 510340 w 151"/>
                <a:gd name="T105" fmla="*/ 158020 h 200"/>
                <a:gd name="T106" fmla="*/ 450300 w 151"/>
                <a:gd name="T107" fmla="*/ 86535 h 200"/>
                <a:gd name="T108" fmla="*/ 465310 w 151"/>
                <a:gd name="T109" fmla="*/ 169308 h 200"/>
                <a:gd name="T110" fmla="*/ 476567 w 151"/>
                <a:gd name="T111" fmla="*/ 86535 h 2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1" name="Freeform 12"/>
            <p:cNvSpPr>
              <a:spLocks noEditPoints="1"/>
            </p:cNvSpPr>
            <p:nvPr userDrawn="1"/>
          </p:nvSpPr>
          <p:spPr bwMode="auto">
            <a:xfrm rot="-1813659" flipH="1" flipV="1">
              <a:off x="634269" y="4935841"/>
              <a:ext cx="946154" cy="852320"/>
            </a:xfrm>
            <a:custGeom>
              <a:avLst/>
              <a:gdLst>
                <a:gd name="T0" fmla="*/ 37846 w 200"/>
                <a:gd name="T1" fmla="*/ 852320 h 180"/>
                <a:gd name="T2" fmla="*/ 37846 w 200"/>
                <a:gd name="T3" fmla="*/ 776558 h 180"/>
                <a:gd name="T4" fmla="*/ 94615 w 200"/>
                <a:gd name="T5" fmla="*/ 473511 h 180"/>
                <a:gd name="T6" fmla="*/ 151385 w 200"/>
                <a:gd name="T7" fmla="*/ 776558 h 180"/>
                <a:gd name="T8" fmla="*/ 378462 w 200"/>
                <a:gd name="T9" fmla="*/ 454571 h 180"/>
                <a:gd name="T10" fmla="*/ 416308 w 200"/>
                <a:gd name="T11" fmla="*/ 776558 h 180"/>
                <a:gd name="T12" fmla="*/ 813692 w 200"/>
                <a:gd name="T13" fmla="*/ 473511 h 180"/>
                <a:gd name="T14" fmla="*/ 870462 w 200"/>
                <a:gd name="T15" fmla="*/ 776558 h 180"/>
                <a:gd name="T16" fmla="*/ 946154 w 200"/>
                <a:gd name="T17" fmla="*/ 814439 h 180"/>
                <a:gd name="T18" fmla="*/ 454154 w 200"/>
                <a:gd name="T19" fmla="*/ 610829 h 180"/>
                <a:gd name="T20" fmla="*/ 610269 w 200"/>
                <a:gd name="T21" fmla="*/ 482981 h 180"/>
                <a:gd name="T22" fmla="*/ 454154 w 200"/>
                <a:gd name="T23" fmla="*/ 610829 h 180"/>
                <a:gd name="T24" fmla="*/ 619731 w 200"/>
                <a:gd name="T25" fmla="*/ 719737 h 180"/>
                <a:gd name="T26" fmla="*/ 747462 w 200"/>
                <a:gd name="T27" fmla="*/ 563478 h 180"/>
                <a:gd name="T28" fmla="*/ 473077 w 200"/>
                <a:gd name="T29" fmla="*/ 705532 h 180"/>
                <a:gd name="T30" fmla="*/ 714346 w 200"/>
                <a:gd name="T31" fmla="*/ 492452 h 180"/>
                <a:gd name="T32" fmla="*/ 473077 w 200"/>
                <a:gd name="T33" fmla="*/ 705532 h 180"/>
                <a:gd name="T34" fmla="*/ 302769 w 200"/>
                <a:gd name="T35" fmla="*/ 482981 h 180"/>
                <a:gd name="T36" fmla="*/ 321692 w 200"/>
                <a:gd name="T37" fmla="*/ 549273 h 180"/>
                <a:gd name="T38" fmla="*/ 335885 w 200"/>
                <a:gd name="T39" fmla="*/ 691326 h 180"/>
                <a:gd name="T40" fmla="*/ 269654 w 200"/>
                <a:gd name="T41" fmla="*/ 691326 h 180"/>
                <a:gd name="T42" fmla="*/ 283846 w 200"/>
                <a:gd name="T43" fmla="*/ 544538 h 180"/>
                <a:gd name="T44" fmla="*/ 856269 w 200"/>
                <a:gd name="T45" fmla="*/ 435630 h 180"/>
                <a:gd name="T46" fmla="*/ 771116 w 200"/>
                <a:gd name="T47" fmla="*/ 359868 h 180"/>
                <a:gd name="T48" fmla="*/ 633923 w 200"/>
                <a:gd name="T49" fmla="*/ 359868 h 180"/>
                <a:gd name="T50" fmla="*/ 548769 w 200"/>
                <a:gd name="T51" fmla="*/ 435630 h 180"/>
                <a:gd name="T52" fmla="*/ 468346 w 200"/>
                <a:gd name="T53" fmla="*/ 359868 h 180"/>
                <a:gd name="T54" fmla="*/ 326423 w 200"/>
                <a:gd name="T55" fmla="*/ 359868 h 180"/>
                <a:gd name="T56" fmla="*/ 241269 w 200"/>
                <a:gd name="T57" fmla="*/ 435630 h 180"/>
                <a:gd name="T58" fmla="*/ 160846 w 200"/>
                <a:gd name="T59" fmla="*/ 359868 h 180"/>
                <a:gd name="T60" fmla="*/ 18923 w 200"/>
                <a:gd name="T61" fmla="*/ 359868 h 180"/>
                <a:gd name="T62" fmla="*/ 18923 w 200"/>
                <a:gd name="T63" fmla="*/ 340928 h 180"/>
                <a:gd name="T64" fmla="*/ 927231 w 200"/>
                <a:gd name="T65" fmla="*/ 359868 h 180"/>
                <a:gd name="T66" fmla="*/ 856269 w 200"/>
                <a:gd name="T67" fmla="*/ 435630 h 180"/>
                <a:gd name="T68" fmla="*/ 837346 w 200"/>
                <a:gd name="T69" fmla="*/ 56821 h 180"/>
                <a:gd name="T70" fmla="*/ 18923 w 200"/>
                <a:gd name="T71" fmla="*/ 321988 h 180"/>
                <a:gd name="T72" fmla="*/ 775846 w 200"/>
                <a:gd name="T73" fmla="*/ 303047 h 180"/>
                <a:gd name="T74" fmla="*/ 756923 w 200"/>
                <a:gd name="T75" fmla="*/ 75762 h 180"/>
                <a:gd name="T76" fmla="*/ 775846 w 200"/>
                <a:gd name="T77" fmla="*/ 303047 h 180"/>
                <a:gd name="T78" fmla="*/ 662308 w 200"/>
                <a:gd name="T79" fmla="*/ 303047 h 180"/>
                <a:gd name="T80" fmla="*/ 586615 w 200"/>
                <a:gd name="T81" fmla="*/ 75762 h 180"/>
                <a:gd name="T82" fmla="*/ 454154 w 200"/>
                <a:gd name="T83" fmla="*/ 303047 h 180"/>
                <a:gd name="T84" fmla="*/ 492000 w 200"/>
                <a:gd name="T85" fmla="*/ 75762 h 180"/>
                <a:gd name="T86" fmla="*/ 454154 w 200"/>
                <a:gd name="T87" fmla="*/ 303047 h 180"/>
                <a:gd name="T88" fmla="*/ 359539 w 200"/>
                <a:gd name="T89" fmla="*/ 75762 h 180"/>
                <a:gd name="T90" fmla="*/ 283846 w 200"/>
                <a:gd name="T91" fmla="*/ 303047 h 180"/>
                <a:gd name="T92" fmla="*/ 170308 w 200"/>
                <a:gd name="T93" fmla="*/ 303047 h 180"/>
                <a:gd name="T94" fmla="*/ 189231 w 200"/>
                <a:gd name="T95" fmla="*/ 75762 h 180"/>
                <a:gd name="T96" fmla="*/ 170308 w 200"/>
                <a:gd name="T97" fmla="*/ 303047 h 180"/>
                <a:gd name="T98" fmla="*/ 851539 w 200"/>
                <a:gd name="T99" fmla="*/ 0 h 180"/>
                <a:gd name="T100" fmla="*/ 94615 w 200"/>
                <a:gd name="T101" fmla="*/ 37881 h 1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00" h="180">
                  <a:moveTo>
                    <a:pt x="192" y="180"/>
                  </a:moveTo>
                  <a:cubicBezTo>
                    <a:pt x="8" y="180"/>
                    <a:pt x="8" y="180"/>
                    <a:pt x="8" y="180"/>
                  </a:cubicBezTo>
                  <a:cubicBezTo>
                    <a:pt x="3" y="180"/>
                    <a:pt x="0" y="177"/>
                    <a:pt x="0" y="172"/>
                  </a:cubicBezTo>
                  <a:cubicBezTo>
                    <a:pt x="0" y="168"/>
                    <a:pt x="3" y="164"/>
                    <a:pt x="8" y="164"/>
                  </a:cubicBezTo>
                  <a:cubicBezTo>
                    <a:pt x="20" y="164"/>
                    <a:pt x="20" y="164"/>
                    <a:pt x="20" y="164"/>
                  </a:cubicBezTo>
                  <a:cubicBezTo>
                    <a:pt x="20" y="100"/>
                    <a:pt x="20" y="100"/>
                    <a:pt x="20" y="100"/>
                  </a:cubicBezTo>
                  <a:cubicBezTo>
                    <a:pt x="32" y="100"/>
                    <a:pt x="32" y="100"/>
                    <a:pt x="32" y="100"/>
                  </a:cubicBezTo>
                  <a:cubicBezTo>
                    <a:pt x="32" y="164"/>
                    <a:pt x="32" y="164"/>
                    <a:pt x="32" y="164"/>
                  </a:cubicBezTo>
                  <a:cubicBezTo>
                    <a:pt x="80" y="164"/>
                    <a:pt x="80" y="164"/>
                    <a:pt x="80" y="164"/>
                  </a:cubicBezTo>
                  <a:cubicBezTo>
                    <a:pt x="80" y="96"/>
                    <a:pt x="80" y="96"/>
                    <a:pt x="80" y="96"/>
                  </a:cubicBezTo>
                  <a:cubicBezTo>
                    <a:pt x="88" y="96"/>
                    <a:pt x="88" y="96"/>
                    <a:pt x="88" y="96"/>
                  </a:cubicBezTo>
                  <a:cubicBezTo>
                    <a:pt x="88" y="164"/>
                    <a:pt x="88" y="164"/>
                    <a:pt x="88" y="164"/>
                  </a:cubicBezTo>
                  <a:cubicBezTo>
                    <a:pt x="172" y="164"/>
                    <a:pt x="172" y="164"/>
                    <a:pt x="172" y="164"/>
                  </a:cubicBezTo>
                  <a:cubicBezTo>
                    <a:pt x="172" y="100"/>
                    <a:pt x="172" y="100"/>
                    <a:pt x="172" y="100"/>
                  </a:cubicBezTo>
                  <a:cubicBezTo>
                    <a:pt x="184" y="100"/>
                    <a:pt x="184" y="100"/>
                    <a:pt x="184" y="100"/>
                  </a:cubicBezTo>
                  <a:cubicBezTo>
                    <a:pt x="184" y="164"/>
                    <a:pt x="184" y="164"/>
                    <a:pt x="184" y="164"/>
                  </a:cubicBezTo>
                  <a:cubicBezTo>
                    <a:pt x="192" y="164"/>
                    <a:pt x="192" y="164"/>
                    <a:pt x="192" y="164"/>
                  </a:cubicBezTo>
                  <a:cubicBezTo>
                    <a:pt x="196" y="164"/>
                    <a:pt x="200" y="168"/>
                    <a:pt x="200" y="172"/>
                  </a:cubicBezTo>
                  <a:cubicBezTo>
                    <a:pt x="200" y="177"/>
                    <a:pt x="196" y="180"/>
                    <a:pt x="192" y="180"/>
                  </a:cubicBezTo>
                  <a:close/>
                  <a:moveTo>
                    <a:pt x="96" y="129"/>
                  </a:moveTo>
                  <a:cubicBezTo>
                    <a:pt x="126" y="99"/>
                    <a:pt x="126" y="99"/>
                    <a:pt x="126" y="99"/>
                  </a:cubicBezTo>
                  <a:cubicBezTo>
                    <a:pt x="129" y="102"/>
                    <a:pt x="129" y="102"/>
                    <a:pt x="129" y="102"/>
                  </a:cubicBezTo>
                  <a:cubicBezTo>
                    <a:pt x="99" y="132"/>
                    <a:pt x="99" y="132"/>
                    <a:pt x="99" y="132"/>
                  </a:cubicBezTo>
                  <a:lnTo>
                    <a:pt x="96" y="129"/>
                  </a:lnTo>
                  <a:close/>
                  <a:moveTo>
                    <a:pt x="161" y="122"/>
                  </a:moveTo>
                  <a:cubicBezTo>
                    <a:pt x="131" y="152"/>
                    <a:pt x="131" y="152"/>
                    <a:pt x="131" y="152"/>
                  </a:cubicBezTo>
                  <a:cubicBezTo>
                    <a:pt x="128" y="149"/>
                    <a:pt x="128" y="149"/>
                    <a:pt x="128" y="149"/>
                  </a:cubicBezTo>
                  <a:cubicBezTo>
                    <a:pt x="158" y="119"/>
                    <a:pt x="158" y="119"/>
                    <a:pt x="158" y="119"/>
                  </a:cubicBezTo>
                  <a:lnTo>
                    <a:pt x="161" y="122"/>
                  </a:lnTo>
                  <a:close/>
                  <a:moveTo>
                    <a:pt x="100" y="149"/>
                  </a:moveTo>
                  <a:cubicBezTo>
                    <a:pt x="148" y="101"/>
                    <a:pt x="148" y="101"/>
                    <a:pt x="148" y="101"/>
                  </a:cubicBezTo>
                  <a:cubicBezTo>
                    <a:pt x="151" y="104"/>
                    <a:pt x="151" y="104"/>
                    <a:pt x="151" y="104"/>
                  </a:cubicBezTo>
                  <a:cubicBezTo>
                    <a:pt x="103" y="152"/>
                    <a:pt x="103" y="152"/>
                    <a:pt x="103" y="152"/>
                  </a:cubicBezTo>
                  <a:lnTo>
                    <a:pt x="100" y="149"/>
                  </a:lnTo>
                  <a:close/>
                  <a:moveTo>
                    <a:pt x="57" y="110"/>
                  </a:moveTo>
                  <a:cubicBezTo>
                    <a:pt x="57" y="106"/>
                    <a:pt x="60" y="102"/>
                    <a:pt x="64" y="102"/>
                  </a:cubicBezTo>
                  <a:cubicBezTo>
                    <a:pt x="68" y="102"/>
                    <a:pt x="71" y="106"/>
                    <a:pt x="71" y="110"/>
                  </a:cubicBezTo>
                  <a:cubicBezTo>
                    <a:pt x="71" y="112"/>
                    <a:pt x="70" y="114"/>
                    <a:pt x="68" y="116"/>
                  </a:cubicBezTo>
                  <a:cubicBezTo>
                    <a:pt x="68" y="140"/>
                    <a:pt x="68" y="140"/>
                    <a:pt x="68" y="140"/>
                  </a:cubicBezTo>
                  <a:cubicBezTo>
                    <a:pt x="70" y="141"/>
                    <a:pt x="71" y="143"/>
                    <a:pt x="71" y="146"/>
                  </a:cubicBezTo>
                  <a:cubicBezTo>
                    <a:pt x="71" y="150"/>
                    <a:pt x="68" y="153"/>
                    <a:pt x="64" y="153"/>
                  </a:cubicBezTo>
                  <a:cubicBezTo>
                    <a:pt x="60" y="153"/>
                    <a:pt x="57" y="150"/>
                    <a:pt x="57" y="146"/>
                  </a:cubicBezTo>
                  <a:cubicBezTo>
                    <a:pt x="57" y="143"/>
                    <a:pt x="58" y="141"/>
                    <a:pt x="60" y="140"/>
                  </a:cubicBezTo>
                  <a:cubicBezTo>
                    <a:pt x="60" y="115"/>
                    <a:pt x="60" y="115"/>
                    <a:pt x="60" y="115"/>
                  </a:cubicBezTo>
                  <a:cubicBezTo>
                    <a:pt x="58" y="114"/>
                    <a:pt x="57" y="112"/>
                    <a:pt x="57" y="110"/>
                  </a:cubicBezTo>
                  <a:close/>
                  <a:moveTo>
                    <a:pt x="181" y="92"/>
                  </a:moveTo>
                  <a:cubicBezTo>
                    <a:pt x="173" y="92"/>
                    <a:pt x="167" y="85"/>
                    <a:pt x="166" y="76"/>
                  </a:cubicBezTo>
                  <a:cubicBezTo>
                    <a:pt x="163" y="76"/>
                    <a:pt x="163" y="76"/>
                    <a:pt x="163" y="76"/>
                  </a:cubicBezTo>
                  <a:cubicBezTo>
                    <a:pt x="163" y="85"/>
                    <a:pt x="156" y="92"/>
                    <a:pt x="148" y="92"/>
                  </a:cubicBezTo>
                  <a:cubicBezTo>
                    <a:pt x="141" y="92"/>
                    <a:pt x="134" y="85"/>
                    <a:pt x="134" y="76"/>
                  </a:cubicBezTo>
                  <a:cubicBezTo>
                    <a:pt x="131" y="76"/>
                    <a:pt x="131" y="76"/>
                    <a:pt x="131" y="76"/>
                  </a:cubicBezTo>
                  <a:cubicBezTo>
                    <a:pt x="130" y="85"/>
                    <a:pt x="124" y="92"/>
                    <a:pt x="116" y="92"/>
                  </a:cubicBezTo>
                  <a:cubicBezTo>
                    <a:pt x="108" y="92"/>
                    <a:pt x="102" y="85"/>
                    <a:pt x="101" y="76"/>
                  </a:cubicBezTo>
                  <a:cubicBezTo>
                    <a:pt x="99" y="76"/>
                    <a:pt x="99" y="76"/>
                    <a:pt x="99" y="76"/>
                  </a:cubicBezTo>
                  <a:cubicBezTo>
                    <a:pt x="98" y="85"/>
                    <a:pt x="92" y="92"/>
                    <a:pt x="84" y="92"/>
                  </a:cubicBezTo>
                  <a:cubicBezTo>
                    <a:pt x="76" y="92"/>
                    <a:pt x="69" y="85"/>
                    <a:pt x="69" y="76"/>
                  </a:cubicBezTo>
                  <a:cubicBezTo>
                    <a:pt x="66" y="76"/>
                    <a:pt x="66" y="76"/>
                    <a:pt x="66" y="76"/>
                  </a:cubicBezTo>
                  <a:cubicBezTo>
                    <a:pt x="66" y="85"/>
                    <a:pt x="59" y="92"/>
                    <a:pt x="51" y="92"/>
                  </a:cubicBezTo>
                  <a:cubicBezTo>
                    <a:pt x="44" y="92"/>
                    <a:pt x="37" y="85"/>
                    <a:pt x="37" y="76"/>
                  </a:cubicBezTo>
                  <a:cubicBezTo>
                    <a:pt x="34" y="76"/>
                    <a:pt x="34" y="76"/>
                    <a:pt x="34" y="76"/>
                  </a:cubicBezTo>
                  <a:cubicBezTo>
                    <a:pt x="33" y="85"/>
                    <a:pt x="27" y="92"/>
                    <a:pt x="19" y="92"/>
                  </a:cubicBezTo>
                  <a:cubicBezTo>
                    <a:pt x="11" y="92"/>
                    <a:pt x="5" y="85"/>
                    <a:pt x="4" y="76"/>
                  </a:cubicBezTo>
                  <a:cubicBezTo>
                    <a:pt x="4" y="76"/>
                    <a:pt x="4" y="76"/>
                    <a:pt x="4" y="76"/>
                  </a:cubicBezTo>
                  <a:cubicBezTo>
                    <a:pt x="4" y="72"/>
                    <a:pt x="4" y="72"/>
                    <a:pt x="4" y="72"/>
                  </a:cubicBezTo>
                  <a:cubicBezTo>
                    <a:pt x="196" y="72"/>
                    <a:pt x="196" y="72"/>
                    <a:pt x="196" y="72"/>
                  </a:cubicBezTo>
                  <a:cubicBezTo>
                    <a:pt x="196" y="76"/>
                    <a:pt x="196" y="76"/>
                    <a:pt x="196" y="76"/>
                  </a:cubicBezTo>
                  <a:cubicBezTo>
                    <a:pt x="196" y="76"/>
                    <a:pt x="196" y="76"/>
                    <a:pt x="196" y="76"/>
                  </a:cubicBezTo>
                  <a:cubicBezTo>
                    <a:pt x="195" y="85"/>
                    <a:pt x="189" y="92"/>
                    <a:pt x="181" y="92"/>
                  </a:cubicBezTo>
                  <a:close/>
                  <a:moveTo>
                    <a:pt x="22" y="12"/>
                  </a:moveTo>
                  <a:cubicBezTo>
                    <a:pt x="177" y="12"/>
                    <a:pt x="177" y="12"/>
                    <a:pt x="177" y="12"/>
                  </a:cubicBezTo>
                  <a:cubicBezTo>
                    <a:pt x="196" y="68"/>
                    <a:pt x="196" y="68"/>
                    <a:pt x="196" y="68"/>
                  </a:cubicBezTo>
                  <a:cubicBezTo>
                    <a:pt x="4" y="68"/>
                    <a:pt x="4" y="68"/>
                    <a:pt x="4" y="68"/>
                  </a:cubicBezTo>
                  <a:lnTo>
                    <a:pt x="22" y="12"/>
                  </a:lnTo>
                  <a:close/>
                  <a:moveTo>
                    <a:pt x="164" y="64"/>
                  </a:moveTo>
                  <a:cubicBezTo>
                    <a:pt x="172" y="64"/>
                    <a:pt x="172" y="64"/>
                    <a:pt x="172" y="64"/>
                  </a:cubicBezTo>
                  <a:cubicBezTo>
                    <a:pt x="160" y="16"/>
                    <a:pt x="160" y="16"/>
                    <a:pt x="160" y="16"/>
                  </a:cubicBezTo>
                  <a:cubicBezTo>
                    <a:pt x="152" y="16"/>
                    <a:pt x="152" y="16"/>
                    <a:pt x="152" y="16"/>
                  </a:cubicBezTo>
                  <a:lnTo>
                    <a:pt x="164" y="64"/>
                  </a:lnTo>
                  <a:close/>
                  <a:moveTo>
                    <a:pt x="132" y="64"/>
                  </a:moveTo>
                  <a:cubicBezTo>
                    <a:pt x="140" y="64"/>
                    <a:pt x="140" y="64"/>
                    <a:pt x="140" y="64"/>
                  </a:cubicBezTo>
                  <a:cubicBezTo>
                    <a:pt x="132" y="16"/>
                    <a:pt x="132" y="16"/>
                    <a:pt x="132" y="16"/>
                  </a:cubicBezTo>
                  <a:cubicBezTo>
                    <a:pt x="124" y="16"/>
                    <a:pt x="124" y="16"/>
                    <a:pt x="124" y="16"/>
                  </a:cubicBezTo>
                  <a:lnTo>
                    <a:pt x="132" y="64"/>
                  </a:lnTo>
                  <a:close/>
                  <a:moveTo>
                    <a:pt x="96" y="64"/>
                  </a:moveTo>
                  <a:cubicBezTo>
                    <a:pt x="104" y="64"/>
                    <a:pt x="104" y="64"/>
                    <a:pt x="104" y="64"/>
                  </a:cubicBezTo>
                  <a:cubicBezTo>
                    <a:pt x="104" y="16"/>
                    <a:pt x="104" y="16"/>
                    <a:pt x="104" y="16"/>
                  </a:cubicBezTo>
                  <a:cubicBezTo>
                    <a:pt x="96" y="16"/>
                    <a:pt x="96" y="16"/>
                    <a:pt x="96" y="16"/>
                  </a:cubicBezTo>
                  <a:lnTo>
                    <a:pt x="96" y="64"/>
                  </a:lnTo>
                  <a:close/>
                  <a:moveTo>
                    <a:pt x="68" y="64"/>
                  </a:moveTo>
                  <a:cubicBezTo>
                    <a:pt x="76" y="16"/>
                    <a:pt x="76" y="16"/>
                    <a:pt x="76" y="16"/>
                  </a:cubicBezTo>
                  <a:cubicBezTo>
                    <a:pt x="68" y="16"/>
                    <a:pt x="68" y="16"/>
                    <a:pt x="68" y="16"/>
                  </a:cubicBezTo>
                  <a:cubicBezTo>
                    <a:pt x="60" y="64"/>
                    <a:pt x="60" y="64"/>
                    <a:pt x="60" y="64"/>
                  </a:cubicBezTo>
                  <a:lnTo>
                    <a:pt x="68" y="64"/>
                  </a:lnTo>
                  <a:close/>
                  <a:moveTo>
                    <a:pt x="36" y="64"/>
                  </a:moveTo>
                  <a:cubicBezTo>
                    <a:pt x="48" y="16"/>
                    <a:pt x="48" y="16"/>
                    <a:pt x="48" y="16"/>
                  </a:cubicBezTo>
                  <a:cubicBezTo>
                    <a:pt x="40" y="16"/>
                    <a:pt x="40" y="16"/>
                    <a:pt x="40" y="16"/>
                  </a:cubicBezTo>
                  <a:cubicBezTo>
                    <a:pt x="28" y="64"/>
                    <a:pt x="28" y="64"/>
                    <a:pt x="28" y="64"/>
                  </a:cubicBezTo>
                  <a:lnTo>
                    <a:pt x="36" y="64"/>
                  </a:lnTo>
                  <a:close/>
                  <a:moveTo>
                    <a:pt x="20" y="0"/>
                  </a:moveTo>
                  <a:cubicBezTo>
                    <a:pt x="180" y="0"/>
                    <a:pt x="180" y="0"/>
                    <a:pt x="180" y="0"/>
                  </a:cubicBezTo>
                  <a:cubicBezTo>
                    <a:pt x="180" y="8"/>
                    <a:pt x="180" y="8"/>
                    <a:pt x="180" y="8"/>
                  </a:cubicBezTo>
                  <a:cubicBezTo>
                    <a:pt x="20" y="8"/>
                    <a:pt x="20" y="8"/>
                    <a:pt x="20" y="8"/>
                  </a:cubicBezTo>
                  <a:lnTo>
                    <a:pt x="20" y="0"/>
                  </a:ln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2" name="Freeform 14"/>
            <p:cNvSpPr>
              <a:spLocks noEditPoints="1"/>
            </p:cNvSpPr>
            <p:nvPr userDrawn="1"/>
          </p:nvSpPr>
          <p:spPr bwMode="auto">
            <a:xfrm flipH="1" flipV="1">
              <a:off x="56416" y="2378878"/>
              <a:ext cx="823917" cy="825339"/>
            </a:xfrm>
            <a:custGeom>
              <a:avLst/>
              <a:gdLst>
                <a:gd name="T0" fmla="*/ 414050 w 197"/>
                <a:gd name="T1" fmla="*/ 825339 h 197"/>
                <a:gd name="T2" fmla="*/ 823917 w 197"/>
                <a:gd name="T3" fmla="*/ 410575 h 197"/>
                <a:gd name="T4" fmla="*/ 414050 w 197"/>
                <a:gd name="T5" fmla="*/ 0 h 197"/>
                <a:gd name="T6" fmla="*/ 121287 w 197"/>
                <a:gd name="T7" fmla="*/ 121497 h 197"/>
                <a:gd name="T8" fmla="*/ 121287 w 197"/>
                <a:gd name="T9" fmla="*/ 708032 h 197"/>
                <a:gd name="T10" fmla="*/ 414050 w 197"/>
                <a:gd name="T11" fmla="*/ 71222 h 197"/>
                <a:gd name="T12" fmla="*/ 752818 w 197"/>
                <a:gd name="T13" fmla="*/ 410575 h 197"/>
                <a:gd name="T14" fmla="*/ 414050 w 197"/>
                <a:gd name="T15" fmla="*/ 758306 h 197"/>
                <a:gd name="T16" fmla="*/ 71099 w 197"/>
                <a:gd name="T17" fmla="*/ 414764 h 197"/>
                <a:gd name="T18" fmla="*/ 150564 w 197"/>
                <a:gd name="T19" fmla="*/ 494365 h 197"/>
                <a:gd name="T20" fmla="*/ 234210 w 197"/>
                <a:gd name="T21" fmla="*/ 607483 h 197"/>
                <a:gd name="T22" fmla="*/ 171475 w 197"/>
                <a:gd name="T23" fmla="*/ 490176 h 197"/>
                <a:gd name="T24" fmla="*/ 163110 w 197"/>
                <a:gd name="T25" fmla="*/ 398006 h 197"/>
                <a:gd name="T26" fmla="*/ 414050 w 197"/>
                <a:gd name="T27" fmla="*/ 163392 h 197"/>
                <a:gd name="T28" fmla="*/ 598072 w 197"/>
                <a:gd name="T29" fmla="*/ 247183 h 197"/>
                <a:gd name="T30" fmla="*/ 627348 w 197"/>
                <a:gd name="T31" fmla="*/ 297457 h 197"/>
                <a:gd name="T32" fmla="*/ 660807 w 197"/>
                <a:gd name="T33" fmla="*/ 385438 h 197"/>
                <a:gd name="T34" fmla="*/ 656624 w 197"/>
                <a:gd name="T35" fmla="*/ 477607 h 197"/>
                <a:gd name="T36" fmla="*/ 568795 w 197"/>
                <a:gd name="T37" fmla="*/ 523692 h 197"/>
                <a:gd name="T38" fmla="*/ 547884 w 197"/>
                <a:gd name="T39" fmla="*/ 280699 h 197"/>
                <a:gd name="T40" fmla="*/ 489331 w 197"/>
                <a:gd name="T41" fmla="*/ 238804 h 197"/>
                <a:gd name="T42" fmla="*/ 397320 w 197"/>
                <a:gd name="T43" fmla="*/ 226235 h 197"/>
                <a:gd name="T44" fmla="*/ 221663 w 197"/>
                <a:gd name="T45" fmla="*/ 414764 h 197"/>
                <a:gd name="T46" fmla="*/ 296945 w 197"/>
                <a:gd name="T47" fmla="*/ 548829 h 197"/>
                <a:gd name="T48" fmla="*/ 246757 w 197"/>
                <a:gd name="T49" fmla="*/ 414764 h 197"/>
                <a:gd name="T50" fmla="*/ 393138 w 197"/>
                <a:gd name="T51" fmla="*/ 247183 h 197"/>
                <a:gd name="T52" fmla="*/ 480967 w 197"/>
                <a:gd name="T53" fmla="*/ 263941 h 197"/>
                <a:gd name="T54" fmla="*/ 577160 w 197"/>
                <a:gd name="T55" fmla="*/ 414764 h 197"/>
                <a:gd name="T56" fmla="*/ 464237 w 197"/>
                <a:gd name="T57" fmla="*/ 414764 h 197"/>
                <a:gd name="T58" fmla="*/ 414050 w 197"/>
                <a:gd name="T59" fmla="*/ 368679 h 197"/>
                <a:gd name="T60" fmla="*/ 409867 w 197"/>
                <a:gd name="T61" fmla="*/ 465039 h 197"/>
                <a:gd name="T62" fmla="*/ 635713 w 197"/>
                <a:gd name="T63" fmla="*/ 640999 h 197"/>
                <a:gd name="T64" fmla="*/ 627348 w 197"/>
                <a:gd name="T65" fmla="*/ 582346 h 197"/>
                <a:gd name="T66" fmla="*/ 719359 w 197"/>
                <a:gd name="T67" fmla="*/ 431522 h 197"/>
                <a:gd name="T68" fmla="*/ 652442 w 197"/>
                <a:gd name="T69" fmla="*/ 280699 h 197"/>
                <a:gd name="T70" fmla="*/ 627348 w 197"/>
                <a:gd name="T71" fmla="*/ 230425 h 197"/>
                <a:gd name="T72" fmla="*/ 606436 w 197"/>
                <a:gd name="T73" fmla="*/ 217856 h 197"/>
                <a:gd name="T74" fmla="*/ 217481 w 197"/>
                <a:gd name="T75" fmla="*/ 217856 h 197"/>
                <a:gd name="T76" fmla="*/ 104558 w 197"/>
                <a:gd name="T77" fmla="*/ 444091 h 1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7" h="197">
                  <a:moveTo>
                    <a:pt x="29" y="169"/>
                  </a:moveTo>
                  <a:cubicBezTo>
                    <a:pt x="48" y="188"/>
                    <a:pt x="73" y="197"/>
                    <a:pt x="99" y="197"/>
                  </a:cubicBezTo>
                  <a:cubicBezTo>
                    <a:pt x="124" y="197"/>
                    <a:pt x="149" y="188"/>
                    <a:pt x="168" y="169"/>
                  </a:cubicBezTo>
                  <a:cubicBezTo>
                    <a:pt x="188" y="149"/>
                    <a:pt x="197" y="124"/>
                    <a:pt x="197" y="98"/>
                  </a:cubicBezTo>
                  <a:cubicBezTo>
                    <a:pt x="197" y="73"/>
                    <a:pt x="187" y="48"/>
                    <a:pt x="168" y="29"/>
                  </a:cubicBezTo>
                  <a:cubicBezTo>
                    <a:pt x="149" y="10"/>
                    <a:pt x="124" y="0"/>
                    <a:pt x="99" y="0"/>
                  </a:cubicBezTo>
                  <a:cubicBezTo>
                    <a:pt x="99" y="0"/>
                    <a:pt x="99" y="0"/>
                    <a:pt x="99" y="0"/>
                  </a:cubicBezTo>
                  <a:cubicBezTo>
                    <a:pt x="73" y="0"/>
                    <a:pt x="48" y="10"/>
                    <a:pt x="29" y="29"/>
                  </a:cubicBezTo>
                  <a:cubicBezTo>
                    <a:pt x="10" y="48"/>
                    <a:pt x="0" y="74"/>
                    <a:pt x="0" y="99"/>
                  </a:cubicBezTo>
                  <a:cubicBezTo>
                    <a:pt x="0" y="124"/>
                    <a:pt x="10" y="149"/>
                    <a:pt x="29" y="169"/>
                  </a:cubicBezTo>
                  <a:close/>
                  <a:moveTo>
                    <a:pt x="41" y="41"/>
                  </a:moveTo>
                  <a:cubicBezTo>
                    <a:pt x="57" y="25"/>
                    <a:pt x="78" y="17"/>
                    <a:pt x="99" y="17"/>
                  </a:cubicBezTo>
                  <a:cubicBezTo>
                    <a:pt x="120" y="17"/>
                    <a:pt x="140" y="25"/>
                    <a:pt x="156" y="41"/>
                  </a:cubicBezTo>
                  <a:cubicBezTo>
                    <a:pt x="172" y="57"/>
                    <a:pt x="180" y="78"/>
                    <a:pt x="180" y="98"/>
                  </a:cubicBezTo>
                  <a:cubicBezTo>
                    <a:pt x="180" y="119"/>
                    <a:pt x="173" y="141"/>
                    <a:pt x="156" y="157"/>
                  </a:cubicBezTo>
                  <a:cubicBezTo>
                    <a:pt x="140" y="173"/>
                    <a:pt x="120" y="181"/>
                    <a:pt x="99" y="181"/>
                  </a:cubicBezTo>
                  <a:cubicBezTo>
                    <a:pt x="78" y="181"/>
                    <a:pt x="57" y="173"/>
                    <a:pt x="41" y="157"/>
                  </a:cubicBezTo>
                  <a:cubicBezTo>
                    <a:pt x="25" y="141"/>
                    <a:pt x="17" y="120"/>
                    <a:pt x="17" y="99"/>
                  </a:cubicBezTo>
                  <a:cubicBezTo>
                    <a:pt x="17" y="78"/>
                    <a:pt x="25" y="57"/>
                    <a:pt x="41" y="41"/>
                  </a:cubicBezTo>
                  <a:close/>
                  <a:moveTo>
                    <a:pt x="36" y="118"/>
                  </a:moveTo>
                  <a:cubicBezTo>
                    <a:pt x="39" y="128"/>
                    <a:pt x="44" y="137"/>
                    <a:pt x="52" y="145"/>
                  </a:cubicBezTo>
                  <a:cubicBezTo>
                    <a:pt x="53" y="146"/>
                    <a:pt x="55" y="146"/>
                    <a:pt x="56" y="145"/>
                  </a:cubicBezTo>
                  <a:cubicBezTo>
                    <a:pt x="57" y="144"/>
                    <a:pt x="57" y="142"/>
                    <a:pt x="56" y="141"/>
                  </a:cubicBezTo>
                  <a:cubicBezTo>
                    <a:pt x="49" y="134"/>
                    <a:pt x="44" y="126"/>
                    <a:pt x="41" y="117"/>
                  </a:cubicBezTo>
                  <a:cubicBezTo>
                    <a:pt x="45" y="115"/>
                    <a:pt x="48" y="111"/>
                    <a:pt x="48" y="106"/>
                  </a:cubicBezTo>
                  <a:cubicBezTo>
                    <a:pt x="48" y="101"/>
                    <a:pt x="44" y="96"/>
                    <a:pt x="39" y="95"/>
                  </a:cubicBezTo>
                  <a:cubicBezTo>
                    <a:pt x="40" y="81"/>
                    <a:pt x="46" y="67"/>
                    <a:pt x="56" y="57"/>
                  </a:cubicBezTo>
                  <a:cubicBezTo>
                    <a:pt x="68" y="45"/>
                    <a:pt x="83" y="39"/>
                    <a:pt x="99" y="39"/>
                  </a:cubicBezTo>
                  <a:cubicBezTo>
                    <a:pt x="114" y="39"/>
                    <a:pt x="129" y="45"/>
                    <a:pt x="141" y="57"/>
                  </a:cubicBezTo>
                  <a:cubicBezTo>
                    <a:pt x="142" y="57"/>
                    <a:pt x="142" y="58"/>
                    <a:pt x="143" y="59"/>
                  </a:cubicBezTo>
                  <a:cubicBezTo>
                    <a:pt x="142" y="60"/>
                    <a:pt x="142" y="61"/>
                    <a:pt x="142" y="63"/>
                  </a:cubicBezTo>
                  <a:cubicBezTo>
                    <a:pt x="142" y="67"/>
                    <a:pt x="145" y="71"/>
                    <a:pt x="150" y="71"/>
                  </a:cubicBezTo>
                  <a:cubicBezTo>
                    <a:pt x="150" y="71"/>
                    <a:pt x="151" y="71"/>
                    <a:pt x="151" y="71"/>
                  </a:cubicBezTo>
                  <a:cubicBezTo>
                    <a:pt x="155" y="77"/>
                    <a:pt x="157" y="85"/>
                    <a:pt x="158" y="92"/>
                  </a:cubicBezTo>
                  <a:cubicBezTo>
                    <a:pt x="153" y="93"/>
                    <a:pt x="149" y="98"/>
                    <a:pt x="149" y="103"/>
                  </a:cubicBezTo>
                  <a:cubicBezTo>
                    <a:pt x="149" y="108"/>
                    <a:pt x="152" y="112"/>
                    <a:pt x="157" y="114"/>
                  </a:cubicBezTo>
                  <a:cubicBezTo>
                    <a:pt x="155" y="121"/>
                    <a:pt x="151" y="129"/>
                    <a:pt x="146" y="135"/>
                  </a:cubicBezTo>
                  <a:cubicBezTo>
                    <a:pt x="136" y="125"/>
                    <a:pt x="136" y="125"/>
                    <a:pt x="136" y="125"/>
                  </a:cubicBezTo>
                  <a:cubicBezTo>
                    <a:pt x="141" y="117"/>
                    <a:pt x="144" y="108"/>
                    <a:pt x="144" y="99"/>
                  </a:cubicBezTo>
                  <a:cubicBezTo>
                    <a:pt x="144" y="87"/>
                    <a:pt x="140" y="76"/>
                    <a:pt x="131" y="67"/>
                  </a:cubicBezTo>
                  <a:cubicBezTo>
                    <a:pt x="127" y="63"/>
                    <a:pt x="122" y="60"/>
                    <a:pt x="117" y="57"/>
                  </a:cubicBezTo>
                  <a:cubicBezTo>
                    <a:pt x="117" y="57"/>
                    <a:pt x="117" y="57"/>
                    <a:pt x="117" y="57"/>
                  </a:cubicBezTo>
                  <a:cubicBezTo>
                    <a:pt x="117" y="51"/>
                    <a:pt x="112" y="45"/>
                    <a:pt x="106" y="45"/>
                  </a:cubicBezTo>
                  <a:cubicBezTo>
                    <a:pt x="100" y="45"/>
                    <a:pt x="96" y="49"/>
                    <a:pt x="95" y="54"/>
                  </a:cubicBezTo>
                  <a:cubicBezTo>
                    <a:pt x="84" y="55"/>
                    <a:pt x="74" y="59"/>
                    <a:pt x="66" y="67"/>
                  </a:cubicBezTo>
                  <a:cubicBezTo>
                    <a:pt x="58" y="76"/>
                    <a:pt x="53" y="87"/>
                    <a:pt x="53" y="99"/>
                  </a:cubicBezTo>
                  <a:cubicBezTo>
                    <a:pt x="53" y="111"/>
                    <a:pt x="58" y="122"/>
                    <a:pt x="66" y="131"/>
                  </a:cubicBezTo>
                  <a:cubicBezTo>
                    <a:pt x="68" y="132"/>
                    <a:pt x="69" y="132"/>
                    <a:pt x="71" y="131"/>
                  </a:cubicBezTo>
                  <a:cubicBezTo>
                    <a:pt x="72" y="130"/>
                    <a:pt x="72" y="128"/>
                    <a:pt x="71" y="127"/>
                  </a:cubicBezTo>
                  <a:cubicBezTo>
                    <a:pt x="63" y="119"/>
                    <a:pt x="59" y="109"/>
                    <a:pt x="59" y="99"/>
                  </a:cubicBezTo>
                  <a:cubicBezTo>
                    <a:pt x="59" y="89"/>
                    <a:pt x="63" y="79"/>
                    <a:pt x="71" y="71"/>
                  </a:cubicBezTo>
                  <a:cubicBezTo>
                    <a:pt x="77" y="64"/>
                    <a:pt x="86" y="60"/>
                    <a:pt x="94" y="59"/>
                  </a:cubicBezTo>
                  <a:cubicBezTo>
                    <a:pt x="96" y="65"/>
                    <a:pt x="100" y="68"/>
                    <a:pt x="106" y="68"/>
                  </a:cubicBezTo>
                  <a:cubicBezTo>
                    <a:pt x="110" y="68"/>
                    <a:pt x="113" y="66"/>
                    <a:pt x="115" y="63"/>
                  </a:cubicBezTo>
                  <a:cubicBezTo>
                    <a:pt x="119" y="65"/>
                    <a:pt x="123" y="67"/>
                    <a:pt x="127" y="71"/>
                  </a:cubicBezTo>
                  <a:cubicBezTo>
                    <a:pt x="134" y="79"/>
                    <a:pt x="138" y="89"/>
                    <a:pt x="138" y="99"/>
                  </a:cubicBezTo>
                  <a:cubicBezTo>
                    <a:pt x="138" y="106"/>
                    <a:pt x="136" y="114"/>
                    <a:pt x="132" y="120"/>
                  </a:cubicBezTo>
                  <a:cubicBezTo>
                    <a:pt x="111" y="99"/>
                    <a:pt x="111" y="99"/>
                    <a:pt x="111" y="99"/>
                  </a:cubicBezTo>
                  <a:cubicBezTo>
                    <a:pt x="111" y="99"/>
                    <a:pt x="111" y="99"/>
                    <a:pt x="111" y="99"/>
                  </a:cubicBezTo>
                  <a:cubicBezTo>
                    <a:pt x="111" y="93"/>
                    <a:pt x="105" y="88"/>
                    <a:pt x="99" y="88"/>
                  </a:cubicBezTo>
                  <a:cubicBezTo>
                    <a:pt x="93" y="88"/>
                    <a:pt x="88" y="93"/>
                    <a:pt x="88" y="99"/>
                  </a:cubicBezTo>
                  <a:cubicBezTo>
                    <a:pt x="88" y="105"/>
                    <a:pt x="92" y="110"/>
                    <a:pt x="98" y="111"/>
                  </a:cubicBezTo>
                  <a:cubicBezTo>
                    <a:pt x="140" y="153"/>
                    <a:pt x="140" y="153"/>
                    <a:pt x="140" y="153"/>
                  </a:cubicBezTo>
                  <a:cubicBezTo>
                    <a:pt x="144" y="156"/>
                    <a:pt x="149" y="156"/>
                    <a:pt x="152" y="153"/>
                  </a:cubicBezTo>
                  <a:cubicBezTo>
                    <a:pt x="155" y="149"/>
                    <a:pt x="155" y="144"/>
                    <a:pt x="152" y="141"/>
                  </a:cubicBezTo>
                  <a:cubicBezTo>
                    <a:pt x="150" y="139"/>
                    <a:pt x="150" y="139"/>
                    <a:pt x="150" y="139"/>
                  </a:cubicBezTo>
                  <a:cubicBezTo>
                    <a:pt x="156" y="132"/>
                    <a:pt x="160" y="123"/>
                    <a:pt x="162" y="115"/>
                  </a:cubicBezTo>
                  <a:cubicBezTo>
                    <a:pt x="168" y="114"/>
                    <a:pt x="172" y="109"/>
                    <a:pt x="172" y="103"/>
                  </a:cubicBezTo>
                  <a:cubicBezTo>
                    <a:pt x="172" y="98"/>
                    <a:pt x="169" y="93"/>
                    <a:pt x="164" y="92"/>
                  </a:cubicBezTo>
                  <a:cubicBezTo>
                    <a:pt x="163" y="84"/>
                    <a:pt x="160" y="75"/>
                    <a:pt x="156" y="67"/>
                  </a:cubicBezTo>
                  <a:cubicBezTo>
                    <a:pt x="157" y="66"/>
                    <a:pt x="158" y="65"/>
                    <a:pt x="158" y="63"/>
                  </a:cubicBezTo>
                  <a:cubicBezTo>
                    <a:pt x="158" y="58"/>
                    <a:pt x="154" y="55"/>
                    <a:pt x="150" y="55"/>
                  </a:cubicBezTo>
                  <a:cubicBezTo>
                    <a:pt x="149" y="55"/>
                    <a:pt x="148" y="55"/>
                    <a:pt x="148" y="55"/>
                  </a:cubicBezTo>
                  <a:cubicBezTo>
                    <a:pt x="147" y="54"/>
                    <a:pt x="146" y="53"/>
                    <a:pt x="145" y="52"/>
                  </a:cubicBezTo>
                  <a:cubicBezTo>
                    <a:pt x="132" y="40"/>
                    <a:pt x="115" y="33"/>
                    <a:pt x="99" y="33"/>
                  </a:cubicBezTo>
                  <a:cubicBezTo>
                    <a:pt x="82" y="33"/>
                    <a:pt x="65" y="40"/>
                    <a:pt x="52" y="52"/>
                  </a:cubicBezTo>
                  <a:cubicBezTo>
                    <a:pt x="40" y="64"/>
                    <a:pt x="34" y="80"/>
                    <a:pt x="33" y="95"/>
                  </a:cubicBezTo>
                  <a:cubicBezTo>
                    <a:pt x="28" y="97"/>
                    <a:pt x="25" y="101"/>
                    <a:pt x="25" y="106"/>
                  </a:cubicBezTo>
                  <a:cubicBezTo>
                    <a:pt x="25" y="112"/>
                    <a:pt x="30" y="117"/>
                    <a:pt x="36" y="118"/>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3" name="Freeform 20"/>
            <p:cNvSpPr>
              <a:spLocks noEditPoints="1"/>
            </p:cNvSpPr>
            <p:nvPr userDrawn="1"/>
          </p:nvSpPr>
          <p:spPr bwMode="auto">
            <a:xfrm flipH="1" flipV="1">
              <a:off x="880333" y="2953441"/>
              <a:ext cx="731840" cy="730107"/>
            </a:xfrm>
            <a:custGeom>
              <a:avLst/>
              <a:gdLst>
                <a:gd name="T0" fmla="*/ 657227 w 461"/>
                <a:gd name="T1" fmla="*/ 334897 h 460"/>
                <a:gd name="T2" fmla="*/ 701677 w 461"/>
                <a:gd name="T3" fmla="*/ 184114 h 460"/>
                <a:gd name="T4" fmla="*/ 552452 w 461"/>
                <a:gd name="T5" fmla="*/ 139673 h 460"/>
                <a:gd name="T6" fmla="*/ 477839 w 461"/>
                <a:gd name="T7" fmla="*/ 0 h 460"/>
                <a:gd name="T8" fmla="*/ 338139 w 461"/>
                <a:gd name="T9" fmla="*/ 76185 h 460"/>
                <a:gd name="T10" fmla="*/ 184151 w 461"/>
                <a:gd name="T11" fmla="*/ 30157 h 460"/>
                <a:gd name="T12" fmla="*/ 139700 w 461"/>
                <a:gd name="T13" fmla="*/ 180940 h 460"/>
                <a:gd name="T14" fmla="*/ 0 w 461"/>
                <a:gd name="T15" fmla="*/ 255537 h 460"/>
                <a:gd name="T16" fmla="*/ 74613 w 461"/>
                <a:gd name="T17" fmla="*/ 395210 h 460"/>
                <a:gd name="T18" fmla="*/ 30163 w 461"/>
                <a:gd name="T19" fmla="*/ 545993 h 460"/>
                <a:gd name="T20" fmla="*/ 180976 w 461"/>
                <a:gd name="T21" fmla="*/ 590434 h 460"/>
                <a:gd name="T22" fmla="*/ 255588 w 461"/>
                <a:gd name="T23" fmla="*/ 730107 h 460"/>
                <a:gd name="T24" fmla="*/ 393701 w 461"/>
                <a:gd name="T25" fmla="*/ 655509 h 460"/>
                <a:gd name="T26" fmla="*/ 547689 w 461"/>
                <a:gd name="T27" fmla="*/ 699950 h 460"/>
                <a:gd name="T28" fmla="*/ 593727 w 461"/>
                <a:gd name="T29" fmla="*/ 549167 h 460"/>
                <a:gd name="T30" fmla="*/ 731840 w 461"/>
                <a:gd name="T31" fmla="*/ 474570 h 460"/>
                <a:gd name="T32" fmla="*/ 657227 w 461"/>
                <a:gd name="T33" fmla="*/ 334897 h 460"/>
                <a:gd name="T34" fmla="*/ 247651 w 461"/>
                <a:gd name="T35" fmla="*/ 466634 h 460"/>
                <a:gd name="T36" fmla="*/ 211138 w 461"/>
                <a:gd name="T37" fmla="*/ 466634 h 460"/>
                <a:gd name="T38" fmla="*/ 146050 w 461"/>
                <a:gd name="T39" fmla="*/ 357118 h 460"/>
                <a:gd name="T40" fmla="*/ 146050 w 461"/>
                <a:gd name="T41" fmla="*/ 466634 h 460"/>
                <a:gd name="T42" fmla="*/ 109538 w 461"/>
                <a:gd name="T43" fmla="*/ 466634 h 460"/>
                <a:gd name="T44" fmla="*/ 109538 w 461"/>
                <a:gd name="T45" fmla="*/ 309502 h 460"/>
                <a:gd name="T46" fmla="*/ 157163 w 461"/>
                <a:gd name="T47" fmla="*/ 309502 h 460"/>
                <a:gd name="T48" fmla="*/ 211138 w 461"/>
                <a:gd name="T49" fmla="*/ 398384 h 460"/>
                <a:gd name="T50" fmla="*/ 211138 w 461"/>
                <a:gd name="T51" fmla="*/ 309502 h 460"/>
                <a:gd name="T52" fmla="*/ 247651 w 461"/>
                <a:gd name="T53" fmla="*/ 309502 h 460"/>
                <a:gd name="T54" fmla="*/ 247651 w 461"/>
                <a:gd name="T55" fmla="*/ 466634 h 460"/>
                <a:gd name="T56" fmla="*/ 390526 w 461"/>
                <a:gd name="T57" fmla="*/ 338071 h 460"/>
                <a:gd name="T58" fmla="*/ 322264 w 461"/>
                <a:gd name="T59" fmla="*/ 338071 h 460"/>
                <a:gd name="T60" fmla="*/ 322264 w 461"/>
                <a:gd name="T61" fmla="*/ 365054 h 460"/>
                <a:gd name="T62" fmla="*/ 387351 w 461"/>
                <a:gd name="T63" fmla="*/ 365054 h 460"/>
                <a:gd name="T64" fmla="*/ 387351 w 461"/>
                <a:gd name="T65" fmla="*/ 398384 h 460"/>
                <a:gd name="T66" fmla="*/ 322264 w 461"/>
                <a:gd name="T67" fmla="*/ 398384 h 460"/>
                <a:gd name="T68" fmla="*/ 322264 w 461"/>
                <a:gd name="T69" fmla="*/ 436477 h 460"/>
                <a:gd name="T70" fmla="*/ 390526 w 461"/>
                <a:gd name="T71" fmla="*/ 436477 h 460"/>
                <a:gd name="T72" fmla="*/ 390526 w 461"/>
                <a:gd name="T73" fmla="*/ 466634 h 460"/>
                <a:gd name="T74" fmla="*/ 280988 w 461"/>
                <a:gd name="T75" fmla="*/ 466634 h 460"/>
                <a:gd name="T76" fmla="*/ 280988 w 461"/>
                <a:gd name="T77" fmla="*/ 309502 h 460"/>
                <a:gd name="T78" fmla="*/ 390526 w 461"/>
                <a:gd name="T79" fmla="*/ 309502 h 460"/>
                <a:gd name="T80" fmla="*/ 390526 w 461"/>
                <a:gd name="T81" fmla="*/ 338071 h 460"/>
                <a:gd name="T82" fmla="*/ 593727 w 461"/>
                <a:gd name="T83" fmla="*/ 466634 h 460"/>
                <a:gd name="T84" fmla="*/ 547689 w 461"/>
                <a:gd name="T85" fmla="*/ 466634 h 460"/>
                <a:gd name="T86" fmla="*/ 522289 w 461"/>
                <a:gd name="T87" fmla="*/ 368228 h 460"/>
                <a:gd name="T88" fmla="*/ 495302 w 461"/>
                <a:gd name="T89" fmla="*/ 466634 h 460"/>
                <a:gd name="T90" fmla="*/ 450852 w 461"/>
                <a:gd name="T91" fmla="*/ 466634 h 460"/>
                <a:gd name="T92" fmla="*/ 412751 w 461"/>
                <a:gd name="T93" fmla="*/ 309502 h 460"/>
                <a:gd name="T94" fmla="*/ 454027 w 461"/>
                <a:gd name="T95" fmla="*/ 309502 h 460"/>
                <a:gd name="T96" fmla="*/ 477839 w 461"/>
                <a:gd name="T97" fmla="*/ 414256 h 460"/>
                <a:gd name="T98" fmla="*/ 503239 w 461"/>
                <a:gd name="T99" fmla="*/ 309502 h 460"/>
                <a:gd name="T100" fmla="*/ 541339 w 461"/>
                <a:gd name="T101" fmla="*/ 309502 h 460"/>
                <a:gd name="T102" fmla="*/ 566739 w 461"/>
                <a:gd name="T103" fmla="*/ 414256 h 460"/>
                <a:gd name="T104" fmla="*/ 588965 w 461"/>
                <a:gd name="T105" fmla="*/ 309502 h 460"/>
                <a:gd name="T106" fmla="*/ 631827 w 461"/>
                <a:gd name="T107" fmla="*/ 309502 h 460"/>
                <a:gd name="T108" fmla="*/ 593727 w 461"/>
                <a:gd name="T109" fmla="*/ 466634 h 46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1" h="460">
                  <a:moveTo>
                    <a:pt x="414" y="211"/>
                  </a:moveTo>
                  <a:lnTo>
                    <a:pt x="442" y="116"/>
                  </a:lnTo>
                  <a:lnTo>
                    <a:pt x="348" y="88"/>
                  </a:lnTo>
                  <a:lnTo>
                    <a:pt x="301" y="0"/>
                  </a:lnTo>
                  <a:lnTo>
                    <a:pt x="213" y="48"/>
                  </a:lnTo>
                  <a:lnTo>
                    <a:pt x="116" y="19"/>
                  </a:lnTo>
                  <a:lnTo>
                    <a:pt x="88" y="114"/>
                  </a:lnTo>
                  <a:lnTo>
                    <a:pt x="0" y="161"/>
                  </a:lnTo>
                  <a:lnTo>
                    <a:pt x="47" y="249"/>
                  </a:lnTo>
                  <a:lnTo>
                    <a:pt x="19" y="344"/>
                  </a:lnTo>
                  <a:lnTo>
                    <a:pt x="114" y="372"/>
                  </a:lnTo>
                  <a:lnTo>
                    <a:pt x="161" y="460"/>
                  </a:lnTo>
                  <a:lnTo>
                    <a:pt x="248" y="413"/>
                  </a:lnTo>
                  <a:lnTo>
                    <a:pt x="345" y="441"/>
                  </a:lnTo>
                  <a:lnTo>
                    <a:pt x="374" y="346"/>
                  </a:lnTo>
                  <a:lnTo>
                    <a:pt x="461" y="299"/>
                  </a:lnTo>
                  <a:lnTo>
                    <a:pt x="414" y="211"/>
                  </a:lnTo>
                  <a:close/>
                  <a:moveTo>
                    <a:pt x="156" y="294"/>
                  </a:moveTo>
                  <a:lnTo>
                    <a:pt x="133" y="294"/>
                  </a:lnTo>
                  <a:lnTo>
                    <a:pt x="92" y="225"/>
                  </a:lnTo>
                  <a:lnTo>
                    <a:pt x="92" y="294"/>
                  </a:lnTo>
                  <a:lnTo>
                    <a:pt x="69" y="294"/>
                  </a:lnTo>
                  <a:lnTo>
                    <a:pt x="69" y="195"/>
                  </a:lnTo>
                  <a:lnTo>
                    <a:pt x="99" y="195"/>
                  </a:lnTo>
                  <a:lnTo>
                    <a:pt x="133" y="251"/>
                  </a:lnTo>
                  <a:lnTo>
                    <a:pt x="133" y="195"/>
                  </a:lnTo>
                  <a:lnTo>
                    <a:pt x="156" y="195"/>
                  </a:lnTo>
                  <a:lnTo>
                    <a:pt x="156" y="294"/>
                  </a:lnTo>
                  <a:close/>
                  <a:moveTo>
                    <a:pt x="246" y="213"/>
                  </a:moveTo>
                  <a:lnTo>
                    <a:pt x="203" y="213"/>
                  </a:lnTo>
                  <a:lnTo>
                    <a:pt x="203" y="230"/>
                  </a:lnTo>
                  <a:lnTo>
                    <a:pt x="244" y="230"/>
                  </a:lnTo>
                  <a:lnTo>
                    <a:pt x="244" y="251"/>
                  </a:lnTo>
                  <a:lnTo>
                    <a:pt x="203" y="251"/>
                  </a:lnTo>
                  <a:lnTo>
                    <a:pt x="203" y="275"/>
                  </a:lnTo>
                  <a:lnTo>
                    <a:pt x="246" y="275"/>
                  </a:lnTo>
                  <a:lnTo>
                    <a:pt x="246" y="294"/>
                  </a:lnTo>
                  <a:lnTo>
                    <a:pt x="177" y="294"/>
                  </a:lnTo>
                  <a:lnTo>
                    <a:pt x="177" y="195"/>
                  </a:lnTo>
                  <a:lnTo>
                    <a:pt x="246" y="195"/>
                  </a:lnTo>
                  <a:lnTo>
                    <a:pt x="246" y="213"/>
                  </a:lnTo>
                  <a:close/>
                  <a:moveTo>
                    <a:pt x="374" y="294"/>
                  </a:moveTo>
                  <a:lnTo>
                    <a:pt x="345" y="294"/>
                  </a:lnTo>
                  <a:lnTo>
                    <a:pt x="329" y="232"/>
                  </a:lnTo>
                  <a:lnTo>
                    <a:pt x="312" y="294"/>
                  </a:lnTo>
                  <a:lnTo>
                    <a:pt x="284" y="294"/>
                  </a:lnTo>
                  <a:lnTo>
                    <a:pt x="260" y="195"/>
                  </a:lnTo>
                  <a:lnTo>
                    <a:pt x="286" y="195"/>
                  </a:lnTo>
                  <a:lnTo>
                    <a:pt x="301" y="261"/>
                  </a:lnTo>
                  <a:lnTo>
                    <a:pt x="317" y="195"/>
                  </a:lnTo>
                  <a:lnTo>
                    <a:pt x="341" y="195"/>
                  </a:lnTo>
                  <a:lnTo>
                    <a:pt x="357" y="261"/>
                  </a:lnTo>
                  <a:lnTo>
                    <a:pt x="371" y="195"/>
                  </a:lnTo>
                  <a:lnTo>
                    <a:pt x="398" y="195"/>
                  </a:lnTo>
                  <a:lnTo>
                    <a:pt x="374" y="294"/>
                  </a:ln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4" name="Freeform 28"/>
            <p:cNvSpPr>
              <a:spLocks noEditPoints="1"/>
            </p:cNvSpPr>
            <p:nvPr userDrawn="1"/>
          </p:nvSpPr>
          <p:spPr bwMode="auto">
            <a:xfrm rot="1835288" flipH="1" flipV="1">
              <a:off x="254855" y="3351826"/>
              <a:ext cx="560389" cy="525359"/>
            </a:xfrm>
            <a:custGeom>
              <a:avLst/>
              <a:gdLst>
                <a:gd name="T0" fmla="*/ 56039 w 200"/>
                <a:gd name="T1" fmla="*/ 402403 h 188"/>
                <a:gd name="T2" fmla="*/ 0 w 200"/>
                <a:gd name="T3" fmla="*/ 55889 h 188"/>
                <a:gd name="T4" fmla="*/ 504350 w 200"/>
                <a:gd name="T5" fmla="*/ 0 h 188"/>
                <a:gd name="T6" fmla="*/ 560389 w 200"/>
                <a:gd name="T7" fmla="*/ 346513 h 188"/>
                <a:gd name="T8" fmla="*/ 537973 w 200"/>
                <a:gd name="T9" fmla="*/ 55889 h 188"/>
                <a:gd name="T10" fmla="*/ 56039 w 200"/>
                <a:gd name="T11" fmla="*/ 22356 h 188"/>
                <a:gd name="T12" fmla="*/ 22416 w 200"/>
                <a:gd name="T13" fmla="*/ 346513 h 188"/>
                <a:gd name="T14" fmla="*/ 504350 w 200"/>
                <a:gd name="T15" fmla="*/ 380047 h 188"/>
                <a:gd name="T16" fmla="*/ 537973 w 200"/>
                <a:gd name="T17" fmla="*/ 55889 h 188"/>
                <a:gd name="T18" fmla="*/ 445509 w 200"/>
                <a:gd name="T19" fmla="*/ 301802 h 188"/>
                <a:gd name="T20" fmla="*/ 389470 w 200"/>
                <a:gd name="T21" fmla="*/ 279446 h 188"/>
                <a:gd name="T22" fmla="*/ 465123 w 200"/>
                <a:gd name="T23" fmla="*/ 231940 h 188"/>
                <a:gd name="T24" fmla="*/ 465123 w 200"/>
                <a:gd name="T25" fmla="*/ 287830 h 188"/>
                <a:gd name="T26" fmla="*/ 344639 w 200"/>
                <a:gd name="T27" fmla="*/ 134134 h 188"/>
                <a:gd name="T28" fmla="*/ 280195 w 200"/>
                <a:gd name="T29" fmla="*/ 245913 h 188"/>
                <a:gd name="T30" fmla="*/ 179324 w 200"/>
                <a:gd name="T31" fmla="*/ 245913 h 188"/>
                <a:gd name="T32" fmla="*/ 123286 w 200"/>
                <a:gd name="T33" fmla="*/ 134134 h 188"/>
                <a:gd name="T34" fmla="*/ 123286 w 200"/>
                <a:gd name="T35" fmla="*/ 131340 h 188"/>
                <a:gd name="T36" fmla="*/ 67247 w 200"/>
                <a:gd name="T37" fmla="*/ 100601 h 188"/>
                <a:gd name="T38" fmla="*/ 145701 w 200"/>
                <a:gd name="T39" fmla="*/ 67067 h 188"/>
                <a:gd name="T40" fmla="*/ 327828 w 200"/>
                <a:gd name="T41" fmla="*/ 100601 h 188"/>
                <a:gd name="T42" fmla="*/ 361451 w 200"/>
                <a:gd name="T43" fmla="*/ 100601 h 188"/>
                <a:gd name="T44" fmla="*/ 347441 w 200"/>
                <a:gd name="T45" fmla="*/ 134134 h 188"/>
                <a:gd name="T46" fmla="*/ 268987 w 200"/>
                <a:gd name="T47" fmla="*/ 212379 h 188"/>
                <a:gd name="T48" fmla="*/ 168117 w 200"/>
                <a:gd name="T49" fmla="*/ 190023 h 188"/>
                <a:gd name="T50" fmla="*/ 156909 w 200"/>
                <a:gd name="T51" fmla="*/ 134134 h 188"/>
                <a:gd name="T52" fmla="*/ 291402 w 200"/>
                <a:gd name="T53" fmla="*/ 156490 h 188"/>
                <a:gd name="T54" fmla="*/ 311016 w 200"/>
                <a:gd name="T55" fmla="*/ 134134 h 188"/>
                <a:gd name="T56" fmla="*/ 165315 w 200"/>
                <a:gd name="T57" fmla="*/ 259885 h 188"/>
                <a:gd name="T58" fmla="*/ 165315 w 200"/>
                <a:gd name="T59" fmla="*/ 315774 h 188"/>
                <a:gd name="T60" fmla="*/ 165315 w 200"/>
                <a:gd name="T61" fmla="*/ 259885 h 188"/>
                <a:gd name="T62" fmla="*/ 294204 w 200"/>
                <a:gd name="T63" fmla="*/ 287830 h 188"/>
                <a:gd name="T64" fmla="*/ 238165 w 200"/>
                <a:gd name="T65" fmla="*/ 287830 h 188"/>
                <a:gd name="T66" fmla="*/ 179324 w 200"/>
                <a:gd name="T67" fmla="*/ 469470 h 188"/>
                <a:gd name="T68" fmla="*/ 201740 w 200"/>
                <a:gd name="T69" fmla="*/ 424758 h 188"/>
                <a:gd name="T70" fmla="*/ 358649 w 200"/>
                <a:gd name="T71" fmla="*/ 469470 h 188"/>
                <a:gd name="T72" fmla="*/ 437103 w 200"/>
                <a:gd name="T73" fmla="*/ 525359 h 188"/>
                <a:gd name="T74" fmla="*/ 179324 w 200"/>
                <a:gd name="T75" fmla="*/ 469470 h 1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0" h="188">
                  <a:moveTo>
                    <a:pt x="180" y="144"/>
                  </a:moveTo>
                  <a:cubicBezTo>
                    <a:pt x="20" y="144"/>
                    <a:pt x="20" y="144"/>
                    <a:pt x="20" y="144"/>
                  </a:cubicBezTo>
                  <a:cubicBezTo>
                    <a:pt x="9" y="144"/>
                    <a:pt x="0" y="135"/>
                    <a:pt x="0" y="124"/>
                  </a:cubicBezTo>
                  <a:cubicBezTo>
                    <a:pt x="0" y="20"/>
                    <a:pt x="0" y="20"/>
                    <a:pt x="0" y="20"/>
                  </a:cubicBezTo>
                  <a:cubicBezTo>
                    <a:pt x="0" y="9"/>
                    <a:pt x="9" y="0"/>
                    <a:pt x="20" y="0"/>
                  </a:cubicBezTo>
                  <a:cubicBezTo>
                    <a:pt x="180" y="0"/>
                    <a:pt x="180" y="0"/>
                    <a:pt x="180" y="0"/>
                  </a:cubicBezTo>
                  <a:cubicBezTo>
                    <a:pt x="191" y="0"/>
                    <a:pt x="200" y="9"/>
                    <a:pt x="200" y="20"/>
                  </a:cubicBezTo>
                  <a:cubicBezTo>
                    <a:pt x="200" y="124"/>
                    <a:pt x="200" y="124"/>
                    <a:pt x="200" y="124"/>
                  </a:cubicBezTo>
                  <a:cubicBezTo>
                    <a:pt x="200" y="135"/>
                    <a:pt x="191" y="144"/>
                    <a:pt x="180" y="144"/>
                  </a:cubicBezTo>
                  <a:close/>
                  <a:moveTo>
                    <a:pt x="192" y="20"/>
                  </a:moveTo>
                  <a:cubicBezTo>
                    <a:pt x="192" y="13"/>
                    <a:pt x="186" y="8"/>
                    <a:pt x="180" y="8"/>
                  </a:cubicBezTo>
                  <a:cubicBezTo>
                    <a:pt x="20" y="8"/>
                    <a:pt x="20" y="8"/>
                    <a:pt x="20" y="8"/>
                  </a:cubicBezTo>
                  <a:cubicBezTo>
                    <a:pt x="13" y="8"/>
                    <a:pt x="8" y="13"/>
                    <a:pt x="8" y="20"/>
                  </a:cubicBezTo>
                  <a:cubicBezTo>
                    <a:pt x="8" y="124"/>
                    <a:pt x="8" y="124"/>
                    <a:pt x="8" y="124"/>
                  </a:cubicBezTo>
                  <a:cubicBezTo>
                    <a:pt x="8" y="131"/>
                    <a:pt x="13" y="136"/>
                    <a:pt x="20" y="136"/>
                  </a:cubicBezTo>
                  <a:cubicBezTo>
                    <a:pt x="180" y="136"/>
                    <a:pt x="180" y="136"/>
                    <a:pt x="180" y="136"/>
                  </a:cubicBezTo>
                  <a:cubicBezTo>
                    <a:pt x="186" y="136"/>
                    <a:pt x="192" y="131"/>
                    <a:pt x="192" y="124"/>
                  </a:cubicBezTo>
                  <a:lnTo>
                    <a:pt x="192" y="20"/>
                  </a:lnTo>
                  <a:close/>
                  <a:moveTo>
                    <a:pt x="166" y="103"/>
                  </a:moveTo>
                  <a:cubicBezTo>
                    <a:pt x="159" y="108"/>
                    <a:pt x="159" y="108"/>
                    <a:pt x="159" y="108"/>
                  </a:cubicBezTo>
                  <a:cubicBezTo>
                    <a:pt x="149" y="93"/>
                    <a:pt x="149" y="93"/>
                    <a:pt x="149" y="93"/>
                  </a:cubicBezTo>
                  <a:cubicBezTo>
                    <a:pt x="139" y="100"/>
                    <a:pt x="139" y="100"/>
                    <a:pt x="139" y="100"/>
                  </a:cubicBezTo>
                  <a:cubicBezTo>
                    <a:pt x="131" y="63"/>
                    <a:pt x="131" y="63"/>
                    <a:pt x="131" y="63"/>
                  </a:cubicBezTo>
                  <a:cubicBezTo>
                    <a:pt x="166" y="83"/>
                    <a:pt x="166" y="83"/>
                    <a:pt x="166" y="83"/>
                  </a:cubicBezTo>
                  <a:cubicBezTo>
                    <a:pt x="155" y="89"/>
                    <a:pt x="155" y="89"/>
                    <a:pt x="155" y="89"/>
                  </a:cubicBezTo>
                  <a:lnTo>
                    <a:pt x="166" y="103"/>
                  </a:lnTo>
                  <a:close/>
                  <a:moveTo>
                    <a:pt x="124" y="48"/>
                  </a:moveTo>
                  <a:cubicBezTo>
                    <a:pt x="123" y="48"/>
                    <a:pt x="123" y="48"/>
                    <a:pt x="123" y="48"/>
                  </a:cubicBezTo>
                  <a:cubicBezTo>
                    <a:pt x="101" y="88"/>
                    <a:pt x="101" y="88"/>
                    <a:pt x="101" y="88"/>
                  </a:cubicBezTo>
                  <a:cubicBezTo>
                    <a:pt x="100" y="88"/>
                    <a:pt x="100" y="88"/>
                    <a:pt x="100" y="88"/>
                  </a:cubicBezTo>
                  <a:cubicBezTo>
                    <a:pt x="89" y="88"/>
                    <a:pt x="89" y="88"/>
                    <a:pt x="89" y="88"/>
                  </a:cubicBezTo>
                  <a:cubicBezTo>
                    <a:pt x="64" y="88"/>
                    <a:pt x="64" y="88"/>
                    <a:pt x="64" y="88"/>
                  </a:cubicBezTo>
                  <a:cubicBezTo>
                    <a:pt x="52" y="88"/>
                    <a:pt x="52" y="88"/>
                    <a:pt x="52" y="88"/>
                  </a:cubicBezTo>
                  <a:cubicBezTo>
                    <a:pt x="44" y="48"/>
                    <a:pt x="44" y="48"/>
                    <a:pt x="44" y="48"/>
                  </a:cubicBezTo>
                  <a:cubicBezTo>
                    <a:pt x="44" y="48"/>
                    <a:pt x="44" y="48"/>
                    <a:pt x="44" y="48"/>
                  </a:cubicBezTo>
                  <a:cubicBezTo>
                    <a:pt x="44" y="47"/>
                    <a:pt x="44" y="47"/>
                    <a:pt x="44" y="47"/>
                  </a:cubicBezTo>
                  <a:cubicBezTo>
                    <a:pt x="41" y="36"/>
                    <a:pt x="41" y="36"/>
                    <a:pt x="41" y="36"/>
                  </a:cubicBezTo>
                  <a:cubicBezTo>
                    <a:pt x="24" y="36"/>
                    <a:pt x="24" y="36"/>
                    <a:pt x="24" y="36"/>
                  </a:cubicBezTo>
                  <a:cubicBezTo>
                    <a:pt x="24" y="24"/>
                    <a:pt x="24" y="24"/>
                    <a:pt x="24" y="24"/>
                  </a:cubicBezTo>
                  <a:cubicBezTo>
                    <a:pt x="52" y="24"/>
                    <a:pt x="52" y="24"/>
                    <a:pt x="52" y="24"/>
                  </a:cubicBezTo>
                  <a:cubicBezTo>
                    <a:pt x="56" y="36"/>
                    <a:pt x="56" y="36"/>
                    <a:pt x="56" y="36"/>
                  </a:cubicBezTo>
                  <a:cubicBezTo>
                    <a:pt x="117" y="36"/>
                    <a:pt x="117" y="36"/>
                    <a:pt x="117" y="36"/>
                  </a:cubicBezTo>
                  <a:cubicBezTo>
                    <a:pt x="124" y="36"/>
                    <a:pt x="124" y="36"/>
                    <a:pt x="124" y="36"/>
                  </a:cubicBezTo>
                  <a:cubicBezTo>
                    <a:pt x="129" y="36"/>
                    <a:pt x="129" y="36"/>
                    <a:pt x="129" y="36"/>
                  </a:cubicBezTo>
                  <a:cubicBezTo>
                    <a:pt x="124" y="47"/>
                    <a:pt x="124" y="47"/>
                    <a:pt x="124" y="47"/>
                  </a:cubicBezTo>
                  <a:lnTo>
                    <a:pt x="124" y="48"/>
                  </a:lnTo>
                  <a:close/>
                  <a:moveTo>
                    <a:pt x="61" y="76"/>
                  </a:moveTo>
                  <a:cubicBezTo>
                    <a:pt x="96" y="76"/>
                    <a:pt x="96" y="76"/>
                    <a:pt x="96" y="76"/>
                  </a:cubicBezTo>
                  <a:cubicBezTo>
                    <a:pt x="100" y="68"/>
                    <a:pt x="100" y="68"/>
                    <a:pt x="100" y="68"/>
                  </a:cubicBezTo>
                  <a:cubicBezTo>
                    <a:pt x="60" y="68"/>
                    <a:pt x="60" y="68"/>
                    <a:pt x="60" y="68"/>
                  </a:cubicBezTo>
                  <a:lnTo>
                    <a:pt x="61" y="76"/>
                  </a:lnTo>
                  <a:close/>
                  <a:moveTo>
                    <a:pt x="56" y="48"/>
                  </a:moveTo>
                  <a:cubicBezTo>
                    <a:pt x="57" y="56"/>
                    <a:pt x="57" y="56"/>
                    <a:pt x="57" y="56"/>
                  </a:cubicBezTo>
                  <a:cubicBezTo>
                    <a:pt x="104" y="56"/>
                    <a:pt x="104" y="56"/>
                    <a:pt x="104" y="56"/>
                  </a:cubicBezTo>
                  <a:cubicBezTo>
                    <a:pt x="104" y="62"/>
                    <a:pt x="104" y="62"/>
                    <a:pt x="104" y="62"/>
                  </a:cubicBezTo>
                  <a:cubicBezTo>
                    <a:pt x="111" y="48"/>
                    <a:pt x="111" y="48"/>
                    <a:pt x="111" y="48"/>
                  </a:cubicBezTo>
                  <a:lnTo>
                    <a:pt x="56" y="48"/>
                  </a:lnTo>
                  <a:close/>
                  <a:moveTo>
                    <a:pt x="59" y="93"/>
                  </a:moveTo>
                  <a:cubicBezTo>
                    <a:pt x="65" y="93"/>
                    <a:pt x="69" y="97"/>
                    <a:pt x="69" y="103"/>
                  </a:cubicBezTo>
                  <a:cubicBezTo>
                    <a:pt x="69" y="109"/>
                    <a:pt x="65" y="113"/>
                    <a:pt x="59" y="113"/>
                  </a:cubicBezTo>
                  <a:cubicBezTo>
                    <a:pt x="53" y="113"/>
                    <a:pt x="49" y="109"/>
                    <a:pt x="49" y="103"/>
                  </a:cubicBezTo>
                  <a:cubicBezTo>
                    <a:pt x="49" y="97"/>
                    <a:pt x="53" y="93"/>
                    <a:pt x="59" y="93"/>
                  </a:cubicBezTo>
                  <a:close/>
                  <a:moveTo>
                    <a:pt x="95" y="93"/>
                  </a:moveTo>
                  <a:cubicBezTo>
                    <a:pt x="101" y="93"/>
                    <a:pt x="105" y="97"/>
                    <a:pt x="105" y="103"/>
                  </a:cubicBezTo>
                  <a:cubicBezTo>
                    <a:pt x="105" y="109"/>
                    <a:pt x="101" y="113"/>
                    <a:pt x="95" y="113"/>
                  </a:cubicBezTo>
                  <a:cubicBezTo>
                    <a:pt x="89" y="113"/>
                    <a:pt x="85" y="109"/>
                    <a:pt x="85" y="103"/>
                  </a:cubicBezTo>
                  <a:cubicBezTo>
                    <a:pt x="85" y="97"/>
                    <a:pt x="89" y="93"/>
                    <a:pt x="95" y="93"/>
                  </a:cubicBezTo>
                  <a:close/>
                  <a:moveTo>
                    <a:pt x="64" y="168"/>
                  </a:moveTo>
                  <a:cubicBezTo>
                    <a:pt x="72" y="168"/>
                    <a:pt x="72" y="168"/>
                    <a:pt x="72" y="168"/>
                  </a:cubicBezTo>
                  <a:cubicBezTo>
                    <a:pt x="72" y="152"/>
                    <a:pt x="72" y="152"/>
                    <a:pt x="72" y="152"/>
                  </a:cubicBezTo>
                  <a:cubicBezTo>
                    <a:pt x="128" y="152"/>
                    <a:pt x="128" y="152"/>
                    <a:pt x="128" y="152"/>
                  </a:cubicBezTo>
                  <a:cubicBezTo>
                    <a:pt x="128" y="168"/>
                    <a:pt x="128" y="168"/>
                    <a:pt x="128" y="168"/>
                  </a:cubicBezTo>
                  <a:cubicBezTo>
                    <a:pt x="136" y="168"/>
                    <a:pt x="136" y="168"/>
                    <a:pt x="136" y="168"/>
                  </a:cubicBezTo>
                  <a:cubicBezTo>
                    <a:pt x="147" y="168"/>
                    <a:pt x="156" y="177"/>
                    <a:pt x="156" y="188"/>
                  </a:cubicBezTo>
                  <a:cubicBezTo>
                    <a:pt x="44" y="188"/>
                    <a:pt x="44" y="188"/>
                    <a:pt x="44" y="188"/>
                  </a:cubicBezTo>
                  <a:cubicBezTo>
                    <a:pt x="44" y="177"/>
                    <a:pt x="53" y="168"/>
                    <a:pt x="64" y="168"/>
                  </a:cubicBez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5" name="Freeform 43"/>
            <p:cNvSpPr/>
            <p:nvPr userDrawn="1"/>
          </p:nvSpPr>
          <p:spPr bwMode="auto">
            <a:xfrm rot="5400000" flipH="1" flipV="1">
              <a:off x="1466961" y="213117"/>
              <a:ext cx="449175" cy="412752"/>
            </a:xfrm>
            <a:custGeom>
              <a:avLst/>
              <a:gdLst>
                <a:gd name="T0" fmla="*/ 240256 w 473"/>
                <a:gd name="T1" fmla="*/ 0 h 434"/>
                <a:gd name="T2" fmla="*/ 0 w 473"/>
                <a:gd name="T3" fmla="*/ 207327 h 434"/>
                <a:gd name="T4" fmla="*/ 240256 w 473"/>
                <a:gd name="T5" fmla="*/ 412752 h 434"/>
                <a:gd name="T6" fmla="*/ 240256 w 473"/>
                <a:gd name="T7" fmla="*/ 288166 h 434"/>
                <a:gd name="T8" fmla="*/ 449175 w 473"/>
                <a:gd name="T9" fmla="*/ 288166 h 434"/>
                <a:gd name="T10" fmla="*/ 449175 w 473"/>
                <a:gd name="T11" fmla="*/ 126489 h 434"/>
                <a:gd name="T12" fmla="*/ 240256 w 473"/>
                <a:gd name="T13" fmla="*/ 126489 h 434"/>
                <a:gd name="T14" fmla="*/ 240256 w 473"/>
                <a:gd name="T15" fmla="*/ 0 h 43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73" h="434">
                  <a:moveTo>
                    <a:pt x="253" y="0"/>
                  </a:moveTo>
                  <a:lnTo>
                    <a:pt x="0" y="218"/>
                  </a:lnTo>
                  <a:lnTo>
                    <a:pt x="253" y="434"/>
                  </a:lnTo>
                  <a:lnTo>
                    <a:pt x="253" y="303"/>
                  </a:lnTo>
                  <a:lnTo>
                    <a:pt x="473" y="303"/>
                  </a:lnTo>
                  <a:lnTo>
                    <a:pt x="473" y="133"/>
                  </a:lnTo>
                  <a:lnTo>
                    <a:pt x="253" y="133"/>
                  </a:lnTo>
                  <a:lnTo>
                    <a:pt x="253" y="0"/>
                  </a:ln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6" name="Freeform 36"/>
            <p:cNvSpPr>
              <a:spLocks noEditPoints="1"/>
            </p:cNvSpPr>
            <p:nvPr userDrawn="1"/>
          </p:nvSpPr>
          <p:spPr bwMode="auto">
            <a:xfrm rot="-4740433" flipH="1" flipV="1">
              <a:off x="131068" y="6484873"/>
              <a:ext cx="392036" cy="655641"/>
            </a:xfrm>
            <a:custGeom>
              <a:avLst/>
              <a:gdLst>
                <a:gd name="T0" fmla="*/ 273321 w 284"/>
                <a:gd name="T1" fmla="*/ 459225 h 474"/>
                <a:gd name="T2" fmla="*/ 234669 w 284"/>
                <a:gd name="T3" fmla="*/ 419112 h 474"/>
                <a:gd name="T4" fmla="*/ 273321 w 284"/>
                <a:gd name="T5" fmla="*/ 380382 h 474"/>
                <a:gd name="T6" fmla="*/ 352004 w 284"/>
                <a:gd name="T7" fmla="*/ 341653 h 474"/>
                <a:gd name="T8" fmla="*/ 392036 w 284"/>
                <a:gd name="T9" fmla="*/ 380382 h 474"/>
                <a:gd name="T10" fmla="*/ 273321 w 284"/>
                <a:gd name="T11" fmla="*/ 419112 h 474"/>
                <a:gd name="T12" fmla="*/ 313353 w 284"/>
                <a:gd name="T13" fmla="*/ 538068 h 474"/>
                <a:gd name="T14" fmla="*/ 273321 w 284"/>
                <a:gd name="T15" fmla="*/ 497955 h 474"/>
                <a:gd name="T16" fmla="*/ 313353 w 284"/>
                <a:gd name="T17" fmla="*/ 459225 h 474"/>
                <a:gd name="T18" fmla="*/ 352004 w 284"/>
                <a:gd name="T19" fmla="*/ 576798 h 474"/>
                <a:gd name="T20" fmla="*/ 313353 w 284"/>
                <a:gd name="T21" fmla="*/ 616911 h 474"/>
                <a:gd name="T22" fmla="*/ 313353 w 284"/>
                <a:gd name="T23" fmla="*/ 538068 h 474"/>
                <a:gd name="T24" fmla="*/ 352004 w 284"/>
                <a:gd name="T25" fmla="*/ 576798 h 474"/>
                <a:gd name="T26" fmla="*/ 234669 w 284"/>
                <a:gd name="T27" fmla="*/ 655641 h 474"/>
                <a:gd name="T28" fmla="*/ 273321 w 284"/>
                <a:gd name="T29" fmla="*/ 616911 h 474"/>
                <a:gd name="T30" fmla="*/ 313353 w 284"/>
                <a:gd name="T31" fmla="*/ 655641 h 474"/>
                <a:gd name="T32" fmla="*/ 196018 w 284"/>
                <a:gd name="T33" fmla="*/ 576798 h 474"/>
                <a:gd name="T34" fmla="*/ 234669 w 284"/>
                <a:gd name="T35" fmla="*/ 538068 h 474"/>
                <a:gd name="T36" fmla="*/ 234669 w 284"/>
                <a:gd name="T37" fmla="*/ 616911 h 474"/>
                <a:gd name="T38" fmla="*/ 196018 w 284"/>
                <a:gd name="T39" fmla="*/ 576798 h 474"/>
                <a:gd name="T40" fmla="*/ 155986 w 284"/>
                <a:gd name="T41" fmla="*/ 459225 h 474"/>
                <a:gd name="T42" fmla="*/ 196018 w 284"/>
                <a:gd name="T43" fmla="*/ 497955 h 474"/>
                <a:gd name="T44" fmla="*/ 155986 w 284"/>
                <a:gd name="T45" fmla="*/ 538068 h 474"/>
                <a:gd name="T46" fmla="*/ 77303 w 284"/>
                <a:gd name="T47" fmla="*/ 497955 h 474"/>
                <a:gd name="T48" fmla="*/ 38651 w 284"/>
                <a:gd name="T49" fmla="*/ 538068 h 474"/>
                <a:gd name="T50" fmla="*/ 0 w 284"/>
                <a:gd name="T51" fmla="*/ 576798 h 474"/>
                <a:gd name="T52" fmla="*/ 38651 w 284"/>
                <a:gd name="T53" fmla="*/ 0 h 474"/>
                <a:gd name="T54" fmla="*/ 77303 w 284"/>
                <a:gd name="T55" fmla="*/ 23515 h 474"/>
                <a:gd name="T56" fmla="*/ 38651 w 284"/>
                <a:gd name="T57" fmla="*/ 62244 h 474"/>
                <a:gd name="T58" fmla="*/ 77303 w 284"/>
                <a:gd name="T59" fmla="*/ 497955 h 474"/>
                <a:gd name="T60" fmla="*/ 117335 w 284"/>
                <a:gd name="T61" fmla="*/ 459225 h 474"/>
                <a:gd name="T62" fmla="*/ 77303 w 284"/>
                <a:gd name="T63" fmla="*/ 497955 h 474"/>
                <a:gd name="T64" fmla="*/ 77303 w 284"/>
                <a:gd name="T65" fmla="*/ 102357 h 474"/>
                <a:gd name="T66" fmla="*/ 117335 w 284"/>
                <a:gd name="T67" fmla="*/ 62244 h 474"/>
                <a:gd name="T68" fmla="*/ 155986 w 284"/>
                <a:gd name="T69" fmla="*/ 141087 h 474"/>
                <a:gd name="T70" fmla="*/ 117335 w 284"/>
                <a:gd name="T71" fmla="*/ 102357 h 474"/>
                <a:gd name="T72" fmla="*/ 155986 w 284"/>
                <a:gd name="T73" fmla="*/ 141087 h 474"/>
                <a:gd name="T74" fmla="*/ 155986 w 284"/>
                <a:gd name="T75" fmla="*/ 419112 h 474"/>
                <a:gd name="T76" fmla="*/ 117335 w 284"/>
                <a:gd name="T77" fmla="*/ 459225 h 474"/>
                <a:gd name="T78" fmla="*/ 313353 w 284"/>
                <a:gd name="T79" fmla="*/ 301540 h 474"/>
                <a:gd name="T80" fmla="*/ 352004 w 284"/>
                <a:gd name="T81" fmla="*/ 341653 h 474"/>
                <a:gd name="T82" fmla="*/ 313353 w 284"/>
                <a:gd name="T83" fmla="*/ 301540 h 474"/>
                <a:gd name="T84" fmla="*/ 313353 w 284"/>
                <a:gd name="T85" fmla="*/ 262810 h 474"/>
                <a:gd name="T86" fmla="*/ 273321 w 284"/>
                <a:gd name="T87" fmla="*/ 301540 h 474"/>
                <a:gd name="T88" fmla="*/ 234669 w 284"/>
                <a:gd name="T89" fmla="*/ 222697 h 474"/>
                <a:gd name="T90" fmla="*/ 273321 w 284"/>
                <a:gd name="T91" fmla="*/ 262810 h 474"/>
                <a:gd name="T92" fmla="*/ 234669 w 284"/>
                <a:gd name="T93" fmla="*/ 222697 h 474"/>
                <a:gd name="T94" fmla="*/ 155986 w 284"/>
                <a:gd name="T95" fmla="*/ 183967 h 474"/>
                <a:gd name="T96" fmla="*/ 196018 w 284"/>
                <a:gd name="T97" fmla="*/ 143854 h 474"/>
                <a:gd name="T98" fmla="*/ 234669 w 284"/>
                <a:gd name="T99" fmla="*/ 183967 h 474"/>
                <a:gd name="T100" fmla="*/ 196018 w 284"/>
                <a:gd name="T101" fmla="*/ 222697 h 4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84" h="474">
                  <a:moveTo>
                    <a:pt x="198" y="303"/>
                  </a:moveTo>
                  <a:lnTo>
                    <a:pt x="198" y="332"/>
                  </a:lnTo>
                  <a:lnTo>
                    <a:pt x="170" y="332"/>
                  </a:lnTo>
                  <a:lnTo>
                    <a:pt x="170" y="303"/>
                  </a:lnTo>
                  <a:lnTo>
                    <a:pt x="170" y="275"/>
                  </a:lnTo>
                  <a:lnTo>
                    <a:pt x="198" y="275"/>
                  </a:lnTo>
                  <a:lnTo>
                    <a:pt x="255" y="275"/>
                  </a:lnTo>
                  <a:lnTo>
                    <a:pt x="255" y="247"/>
                  </a:lnTo>
                  <a:lnTo>
                    <a:pt x="284" y="247"/>
                  </a:lnTo>
                  <a:lnTo>
                    <a:pt x="284" y="275"/>
                  </a:lnTo>
                  <a:lnTo>
                    <a:pt x="284" y="303"/>
                  </a:lnTo>
                  <a:lnTo>
                    <a:pt x="198" y="303"/>
                  </a:lnTo>
                  <a:close/>
                  <a:moveTo>
                    <a:pt x="227" y="360"/>
                  </a:moveTo>
                  <a:lnTo>
                    <a:pt x="227" y="389"/>
                  </a:lnTo>
                  <a:lnTo>
                    <a:pt x="198" y="389"/>
                  </a:lnTo>
                  <a:lnTo>
                    <a:pt x="198" y="360"/>
                  </a:lnTo>
                  <a:lnTo>
                    <a:pt x="198" y="332"/>
                  </a:lnTo>
                  <a:lnTo>
                    <a:pt x="227" y="332"/>
                  </a:lnTo>
                  <a:lnTo>
                    <a:pt x="227" y="360"/>
                  </a:lnTo>
                  <a:close/>
                  <a:moveTo>
                    <a:pt x="255" y="417"/>
                  </a:moveTo>
                  <a:lnTo>
                    <a:pt x="255" y="446"/>
                  </a:lnTo>
                  <a:lnTo>
                    <a:pt x="227" y="446"/>
                  </a:lnTo>
                  <a:lnTo>
                    <a:pt x="227" y="417"/>
                  </a:lnTo>
                  <a:lnTo>
                    <a:pt x="227" y="389"/>
                  </a:lnTo>
                  <a:lnTo>
                    <a:pt x="255" y="389"/>
                  </a:lnTo>
                  <a:lnTo>
                    <a:pt x="255" y="417"/>
                  </a:lnTo>
                  <a:close/>
                  <a:moveTo>
                    <a:pt x="198" y="474"/>
                  </a:moveTo>
                  <a:lnTo>
                    <a:pt x="170" y="474"/>
                  </a:lnTo>
                  <a:lnTo>
                    <a:pt x="170" y="446"/>
                  </a:lnTo>
                  <a:lnTo>
                    <a:pt x="198" y="446"/>
                  </a:lnTo>
                  <a:lnTo>
                    <a:pt x="227" y="446"/>
                  </a:lnTo>
                  <a:lnTo>
                    <a:pt x="227" y="474"/>
                  </a:lnTo>
                  <a:lnTo>
                    <a:pt x="198" y="474"/>
                  </a:lnTo>
                  <a:close/>
                  <a:moveTo>
                    <a:pt x="142" y="417"/>
                  </a:moveTo>
                  <a:lnTo>
                    <a:pt x="142" y="389"/>
                  </a:lnTo>
                  <a:lnTo>
                    <a:pt x="170" y="389"/>
                  </a:lnTo>
                  <a:lnTo>
                    <a:pt x="170" y="417"/>
                  </a:lnTo>
                  <a:lnTo>
                    <a:pt x="170" y="446"/>
                  </a:lnTo>
                  <a:lnTo>
                    <a:pt x="142" y="446"/>
                  </a:lnTo>
                  <a:lnTo>
                    <a:pt x="142" y="417"/>
                  </a:lnTo>
                  <a:close/>
                  <a:moveTo>
                    <a:pt x="113" y="360"/>
                  </a:moveTo>
                  <a:lnTo>
                    <a:pt x="113" y="332"/>
                  </a:lnTo>
                  <a:lnTo>
                    <a:pt x="142" y="332"/>
                  </a:lnTo>
                  <a:lnTo>
                    <a:pt x="142" y="360"/>
                  </a:lnTo>
                  <a:lnTo>
                    <a:pt x="142" y="389"/>
                  </a:lnTo>
                  <a:lnTo>
                    <a:pt x="113" y="389"/>
                  </a:lnTo>
                  <a:lnTo>
                    <a:pt x="113" y="360"/>
                  </a:lnTo>
                  <a:close/>
                  <a:moveTo>
                    <a:pt x="56" y="360"/>
                  </a:moveTo>
                  <a:lnTo>
                    <a:pt x="56" y="389"/>
                  </a:lnTo>
                  <a:lnTo>
                    <a:pt x="28" y="389"/>
                  </a:lnTo>
                  <a:lnTo>
                    <a:pt x="28" y="417"/>
                  </a:lnTo>
                  <a:lnTo>
                    <a:pt x="0" y="417"/>
                  </a:lnTo>
                  <a:lnTo>
                    <a:pt x="0" y="0"/>
                  </a:lnTo>
                  <a:lnTo>
                    <a:pt x="28" y="0"/>
                  </a:lnTo>
                  <a:lnTo>
                    <a:pt x="28" y="17"/>
                  </a:lnTo>
                  <a:lnTo>
                    <a:pt x="56" y="17"/>
                  </a:lnTo>
                  <a:lnTo>
                    <a:pt x="56" y="45"/>
                  </a:lnTo>
                  <a:lnTo>
                    <a:pt x="28" y="45"/>
                  </a:lnTo>
                  <a:lnTo>
                    <a:pt x="28" y="360"/>
                  </a:lnTo>
                  <a:lnTo>
                    <a:pt x="56" y="360"/>
                  </a:lnTo>
                  <a:lnTo>
                    <a:pt x="56" y="332"/>
                  </a:lnTo>
                  <a:lnTo>
                    <a:pt x="85" y="332"/>
                  </a:lnTo>
                  <a:lnTo>
                    <a:pt x="85" y="360"/>
                  </a:lnTo>
                  <a:lnTo>
                    <a:pt x="56" y="360"/>
                  </a:lnTo>
                  <a:close/>
                  <a:moveTo>
                    <a:pt x="85" y="74"/>
                  </a:moveTo>
                  <a:lnTo>
                    <a:pt x="56" y="74"/>
                  </a:lnTo>
                  <a:lnTo>
                    <a:pt x="56" y="45"/>
                  </a:lnTo>
                  <a:lnTo>
                    <a:pt x="85" y="45"/>
                  </a:lnTo>
                  <a:lnTo>
                    <a:pt x="85" y="74"/>
                  </a:lnTo>
                  <a:close/>
                  <a:moveTo>
                    <a:pt x="113" y="102"/>
                  </a:moveTo>
                  <a:lnTo>
                    <a:pt x="85" y="102"/>
                  </a:lnTo>
                  <a:lnTo>
                    <a:pt x="85" y="74"/>
                  </a:lnTo>
                  <a:lnTo>
                    <a:pt x="113" y="74"/>
                  </a:lnTo>
                  <a:lnTo>
                    <a:pt x="113" y="102"/>
                  </a:lnTo>
                  <a:close/>
                  <a:moveTo>
                    <a:pt x="85" y="303"/>
                  </a:moveTo>
                  <a:lnTo>
                    <a:pt x="113" y="303"/>
                  </a:lnTo>
                  <a:lnTo>
                    <a:pt x="113" y="332"/>
                  </a:lnTo>
                  <a:lnTo>
                    <a:pt x="85" y="332"/>
                  </a:lnTo>
                  <a:lnTo>
                    <a:pt x="85" y="303"/>
                  </a:lnTo>
                  <a:close/>
                  <a:moveTo>
                    <a:pt x="227" y="218"/>
                  </a:moveTo>
                  <a:lnTo>
                    <a:pt x="255" y="218"/>
                  </a:lnTo>
                  <a:lnTo>
                    <a:pt x="255" y="247"/>
                  </a:lnTo>
                  <a:lnTo>
                    <a:pt x="227" y="247"/>
                  </a:lnTo>
                  <a:lnTo>
                    <a:pt x="227" y="218"/>
                  </a:lnTo>
                  <a:close/>
                  <a:moveTo>
                    <a:pt x="198" y="190"/>
                  </a:moveTo>
                  <a:lnTo>
                    <a:pt x="227" y="190"/>
                  </a:lnTo>
                  <a:lnTo>
                    <a:pt x="227" y="218"/>
                  </a:lnTo>
                  <a:lnTo>
                    <a:pt x="198" y="218"/>
                  </a:lnTo>
                  <a:lnTo>
                    <a:pt x="198" y="190"/>
                  </a:lnTo>
                  <a:close/>
                  <a:moveTo>
                    <a:pt x="170" y="161"/>
                  </a:moveTo>
                  <a:lnTo>
                    <a:pt x="198" y="161"/>
                  </a:lnTo>
                  <a:lnTo>
                    <a:pt x="198" y="190"/>
                  </a:lnTo>
                  <a:lnTo>
                    <a:pt x="170" y="190"/>
                  </a:lnTo>
                  <a:lnTo>
                    <a:pt x="170" y="161"/>
                  </a:lnTo>
                  <a:close/>
                  <a:moveTo>
                    <a:pt x="142" y="133"/>
                  </a:moveTo>
                  <a:lnTo>
                    <a:pt x="113" y="133"/>
                  </a:lnTo>
                  <a:lnTo>
                    <a:pt x="113" y="104"/>
                  </a:lnTo>
                  <a:lnTo>
                    <a:pt x="142" y="104"/>
                  </a:lnTo>
                  <a:lnTo>
                    <a:pt x="142" y="133"/>
                  </a:lnTo>
                  <a:lnTo>
                    <a:pt x="170" y="133"/>
                  </a:lnTo>
                  <a:lnTo>
                    <a:pt x="170" y="161"/>
                  </a:lnTo>
                  <a:lnTo>
                    <a:pt x="142" y="161"/>
                  </a:lnTo>
                  <a:lnTo>
                    <a:pt x="142" y="133"/>
                  </a:lnTo>
                  <a:close/>
                </a:path>
              </a:pathLst>
            </a:custGeom>
            <a:solidFill>
              <a:schemeClr val="tx1">
                <a:alpha val="3137"/>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grpSp>
          <p:nvGrpSpPr>
            <p:cNvPr id="37" name="Group 4"/>
            <p:cNvGrpSpPr>
              <a:grpSpLocks noChangeAspect="1"/>
            </p:cNvGrpSpPr>
            <p:nvPr userDrawn="1"/>
          </p:nvGrpSpPr>
          <p:grpSpPr bwMode="auto">
            <a:xfrm rot="2112827" flipH="1" flipV="1">
              <a:off x="1061819" y="1950662"/>
              <a:ext cx="542756" cy="1014719"/>
              <a:chOff x="2490" y="1429"/>
              <a:chExt cx="782" cy="1462"/>
            </a:xfrm>
            <a:solidFill>
              <a:schemeClr val="tx1">
                <a:alpha val="3000"/>
              </a:schemeClr>
            </a:solidFill>
          </p:grpSpPr>
          <p:sp>
            <p:nvSpPr>
              <p:cNvPr id="44" name="Freeform 5"/>
              <p:cNvSpPr/>
              <p:nvPr/>
            </p:nvSpPr>
            <p:spPr bwMode="auto">
              <a:xfrm>
                <a:off x="2652" y="1429"/>
                <a:ext cx="453" cy="646"/>
              </a:xfrm>
              <a:custGeom>
                <a:avLst/>
                <a:gdLst>
                  <a:gd name="T0" fmla="*/ 176 w 190"/>
                  <a:gd name="T1" fmla="*/ 101 h 272"/>
                  <a:gd name="T2" fmla="*/ 178 w 190"/>
                  <a:gd name="T3" fmla="*/ 82 h 272"/>
                  <a:gd name="T4" fmla="*/ 96 w 190"/>
                  <a:gd name="T5" fmla="*/ 0 h 272"/>
                  <a:gd name="T6" fmla="*/ 14 w 190"/>
                  <a:gd name="T7" fmla="*/ 82 h 272"/>
                  <a:gd name="T8" fmla="*/ 17 w 190"/>
                  <a:gd name="T9" fmla="*/ 103 h 272"/>
                  <a:gd name="T10" fmla="*/ 0 w 190"/>
                  <a:gd name="T11" fmla="*/ 272 h 272"/>
                  <a:gd name="T12" fmla="*/ 190 w 190"/>
                  <a:gd name="T13" fmla="*/ 272 h 272"/>
                  <a:gd name="T14" fmla="*/ 176 w 190"/>
                  <a:gd name="T15" fmla="*/ 101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72">
                    <a:moveTo>
                      <a:pt x="176" y="101"/>
                    </a:moveTo>
                    <a:cubicBezTo>
                      <a:pt x="177" y="95"/>
                      <a:pt x="178" y="89"/>
                      <a:pt x="178" y="82"/>
                    </a:cubicBezTo>
                    <a:cubicBezTo>
                      <a:pt x="178" y="37"/>
                      <a:pt x="141" y="0"/>
                      <a:pt x="96" y="0"/>
                    </a:cubicBezTo>
                    <a:cubicBezTo>
                      <a:pt x="51" y="0"/>
                      <a:pt x="14" y="37"/>
                      <a:pt x="14" y="82"/>
                    </a:cubicBezTo>
                    <a:cubicBezTo>
                      <a:pt x="14" y="89"/>
                      <a:pt x="15" y="96"/>
                      <a:pt x="17" y="103"/>
                    </a:cubicBezTo>
                    <a:cubicBezTo>
                      <a:pt x="18" y="135"/>
                      <a:pt x="66" y="224"/>
                      <a:pt x="0" y="272"/>
                    </a:cubicBezTo>
                    <a:cubicBezTo>
                      <a:pt x="190" y="272"/>
                      <a:pt x="190" y="272"/>
                      <a:pt x="190" y="272"/>
                    </a:cubicBezTo>
                    <a:cubicBezTo>
                      <a:pt x="118" y="227"/>
                      <a:pt x="174" y="133"/>
                      <a:pt x="176" y="101"/>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45" name="Freeform 6"/>
              <p:cNvSpPr>
                <a:spLocks noEditPoints="1"/>
              </p:cNvSpPr>
              <p:nvPr/>
            </p:nvSpPr>
            <p:spPr bwMode="auto">
              <a:xfrm>
                <a:off x="2490" y="2075"/>
                <a:ext cx="782" cy="816"/>
              </a:xfrm>
              <a:custGeom>
                <a:avLst/>
                <a:gdLst>
                  <a:gd name="T0" fmla="*/ 246 w 328"/>
                  <a:gd name="T1" fmla="*/ 38 h 344"/>
                  <a:gd name="T2" fmla="*/ 301 w 328"/>
                  <a:gd name="T3" fmla="*/ 38 h 344"/>
                  <a:gd name="T4" fmla="*/ 320 w 328"/>
                  <a:gd name="T5" fmla="*/ 19 h 344"/>
                  <a:gd name="T6" fmla="*/ 301 w 328"/>
                  <a:gd name="T7" fmla="*/ 0 h 344"/>
                  <a:gd name="T8" fmla="*/ 258 w 328"/>
                  <a:gd name="T9" fmla="*/ 0 h 344"/>
                  <a:gd name="T10" fmla="*/ 68 w 328"/>
                  <a:gd name="T11" fmla="*/ 0 h 344"/>
                  <a:gd name="T12" fmla="*/ 23 w 328"/>
                  <a:gd name="T13" fmla="*/ 0 h 344"/>
                  <a:gd name="T14" fmla="*/ 4 w 328"/>
                  <a:gd name="T15" fmla="*/ 19 h 344"/>
                  <a:gd name="T16" fmla="*/ 23 w 328"/>
                  <a:gd name="T17" fmla="*/ 38 h 344"/>
                  <a:gd name="T18" fmla="*/ 82 w 328"/>
                  <a:gd name="T19" fmla="*/ 38 h 344"/>
                  <a:gd name="T20" fmla="*/ 0 w 328"/>
                  <a:gd name="T21" fmla="*/ 180 h 344"/>
                  <a:gd name="T22" fmla="*/ 164 w 328"/>
                  <a:gd name="T23" fmla="*/ 344 h 344"/>
                  <a:gd name="T24" fmla="*/ 328 w 328"/>
                  <a:gd name="T25" fmla="*/ 180 h 344"/>
                  <a:gd name="T26" fmla="*/ 246 w 328"/>
                  <a:gd name="T27" fmla="*/ 38 h 344"/>
                  <a:gd name="T28" fmla="*/ 164 w 328"/>
                  <a:gd name="T29" fmla="*/ 305 h 344"/>
                  <a:gd name="T30" fmla="*/ 39 w 328"/>
                  <a:gd name="T31" fmla="*/ 180 h 344"/>
                  <a:gd name="T32" fmla="*/ 164 w 328"/>
                  <a:gd name="T33" fmla="*/ 55 h 344"/>
                  <a:gd name="T34" fmla="*/ 289 w 328"/>
                  <a:gd name="T35" fmla="*/ 180 h 344"/>
                  <a:gd name="T36" fmla="*/ 164 w 328"/>
                  <a:gd name="T37" fmla="*/ 30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8" h="344">
                    <a:moveTo>
                      <a:pt x="246" y="38"/>
                    </a:moveTo>
                    <a:cubicBezTo>
                      <a:pt x="301" y="38"/>
                      <a:pt x="301" y="38"/>
                      <a:pt x="301" y="38"/>
                    </a:cubicBezTo>
                    <a:cubicBezTo>
                      <a:pt x="312" y="38"/>
                      <a:pt x="320" y="29"/>
                      <a:pt x="320" y="19"/>
                    </a:cubicBezTo>
                    <a:cubicBezTo>
                      <a:pt x="320" y="9"/>
                      <a:pt x="312" y="0"/>
                      <a:pt x="301" y="0"/>
                    </a:cubicBezTo>
                    <a:cubicBezTo>
                      <a:pt x="258" y="0"/>
                      <a:pt x="258" y="0"/>
                      <a:pt x="258" y="0"/>
                    </a:cubicBezTo>
                    <a:cubicBezTo>
                      <a:pt x="68" y="0"/>
                      <a:pt x="68" y="0"/>
                      <a:pt x="68" y="0"/>
                    </a:cubicBezTo>
                    <a:cubicBezTo>
                      <a:pt x="23" y="0"/>
                      <a:pt x="23" y="0"/>
                      <a:pt x="23" y="0"/>
                    </a:cubicBezTo>
                    <a:cubicBezTo>
                      <a:pt x="13" y="0"/>
                      <a:pt x="4" y="9"/>
                      <a:pt x="4" y="19"/>
                    </a:cubicBezTo>
                    <a:cubicBezTo>
                      <a:pt x="4" y="29"/>
                      <a:pt x="13" y="38"/>
                      <a:pt x="23" y="38"/>
                    </a:cubicBezTo>
                    <a:cubicBezTo>
                      <a:pt x="82" y="38"/>
                      <a:pt x="82" y="38"/>
                      <a:pt x="82" y="38"/>
                    </a:cubicBezTo>
                    <a:cubicBezTo>
                      <a:pt x="33" y="66"/>
                      <a:pt x="0" y="119"/>
                      <a:pt x="0" y="180"/>
                    </a:cubicBezTo>
                    <a:cubicBezTo>
                      <a:pt x="0" y="271"/>
                      <a:pt x="74" y="344"/>
                      <a:pt x="164" y="344"/>
                    </a:cubicBezTo>
                    <a:cubicBezTo>
                      <a:pt x="255" y="344"/>
                      <a:pt x="328" y="271"/>
                      <a:pt x="328" y="180"/>
                    </a:cubicBezTo>
                    <a:cubicBezTo>
                      <a:pt x="328" y="119"/>
                      <a:pt x="295" y="66"/>
                      <a:pt x="246" y="38"/>
                    </a:cubicBezTo>
                    <a:close/>
                    <a:moveTo>
                      <a:pt x="164" y="305"/>
                    </a:moveTo>
                    <a:cubicBezTo>
                      <a:pt x="95" y="305"/>
                      <a:pt x="39" y="249"/>
                      <a:pt x="39" y="180"/>
                    </a:cubicBezTo>
                    <a:cubicBezTo>
                      <a:pt x="39" y="111"/>
                      <a:pt x="95" y="55"/>
                      <a:pt x="164" y="55"/>
                    </a:cubicBezTo>
                    <a:cubicBezTo>
                      <a:pt x="233" y="55"/>
                      <a:pt x="289" y="111"/>
                      <a:pt x="289" y="180"/>
                    </a:cubicBezTo>
                    <a:cubicBezTo>
                      <a:pt x="289" y="249"/>
                      <a:pt x="233" y="305"/>
                      <a:pt x="164" y="30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38" name="组合 204"/>
            <p:cNvGrpSpPr/>
            <p:nvPr userDrawn="1"/>
          </p:nvGrpSpPr>
          <p:grpSpPr>
            <a:xfrm rot="1588421" flipH="1" flipV="1">
              <a:off x="-273769" y="4150303"/>
              <a:ext cx="1240331" cy="634329"/>
              <a:chOff x="10078077" y="1730681"/>
              <a:chExt cx="695322" cy="355600"/>
            </a:xfrm>
            <a:solidFill>
              <a:schemeClr val="tx1">
                <a:alpha val="3000"/>
              </a:schemeClr>
            </a:solidFill>
          </p:grpSpPr>
          <p:sp>
            <p:nvSpPr>
              <p:cNvPr id="42" name="Oval 53"/>
              <p:cNvSpPr>
                <a:spLocks noChangeArrowheads="1"/>
              </p:cNvSpPr>
              <p:nvPr/>
            </p:nvSpPr>
            <p:spPr bwMode="auto">
              <a:xfrm>
                <a:off x="10078077" y="1730681"/>
                <a:ext cx="173038" cy="171450"/>
              </a:xfrm>
              <a:prstGeom prst="ellipse">
                <a:avLst/>
              </a:pr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43" name="Freeform 54"/>
              <p:cNvSpPr/>
              <p:nvPr/>
            </p:nvSpPr>
            <p:spPr bwMode="auto">
              <a:xfrm>
                <a:off x="10160624" y="1765606"/>
                <a:ext cx="612775" cy="320675"/>
              </a:xfrm>
              <a:custGeom>
                <a:avLst/>
                <a:gdLst>
                  <a:gd name="T0" fmla="*/ 87 w 162"/>
                  <a:gd name="T1" fmla="*/ 5 h 85"/>
                  <a:gd name="T2" fmla="*/ 36 w 162"/>
                  <a:gd name="T3" fmla="*/ 24 h 85"/>
                  <a:gd name="T4" fmla="*/ 0 w 162"/>
                  <a:gd name="T5" fmla="*/ 85 h 85"/>
                  <a:gd name="T6" fmla="*/ 17 w 162"/>
                  <a:gd name="T7" fmla="*/ 85 h 85"/>
                  <a:gd name="T8" fmla="*/ 43 w 162"/>
                  <a:gd name="T9" fmla="*/ 61 h 85"/>
                  <a:gd name="T10" fmla="*/ 92 w 162"/>
                  <a:gd name="T11" fmla="*/ 61 h 85"/>
                  <a:gd name="T12" fmla="*/ 125 w 162"/>
                  <a:gd name="T13" fmla="*/ 85 h 85"/>
                  <a:gd name="T14" fmla="*/ 162 w 162"/>
                  <a:gd name="T15" fmla="*/ 85 h 85"/>
                  <a:gd name="T16" fmla="*/ 162 w 162"/>
                  <a:gd name="T17" fmla="*/ 66 h 85"/>
                  <a:gd name="T18" fmla="*/ 129 w 162"/>
                  <a:gd name="T19" fmla="*/ 61 h 85"/>
                  <a:gd name="T20" fmla="*/ 87 w 162"/>
                  <a:gd name="T21" fmla="*/ 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85">
                    <a:moveTo>
                      <a:pt x="87" y="5"/>
                    </a:moveTo>
                    <a:cubicBezTo>
                      <a:pt x="87" y="5"/>
                      <a:pt x="59" y="0"/>
                      <a:pt x="36" y="24"/>
                    </a:cubicBezTo>
                    <a:cubicBezTo>
                      <a:pt x="12" y="47"/>
                      <a:pt x="0" y="85"/>
                      <a:pt x="0" y="85"/>
                    </a:cubicBezTo>
                    <a:cubicBezTo>
                      <a:pt x="17" y="85"/>
                      <a:pt x="17" y="85"/>
                      <a:pt x="17" y="85"/>
                    </a:cubicBezTo>
                    <a:cubicBezTo>
                      <a:pt x="43" y="61"/>
                      <a:pt x="43" y="61"/>
                      <a:pt x="43" y="61"/>
                    </a:cubicBezTo>
                    <a:cubicBezTo>
                      <a:pt x="92" y="61"/>
                      <a:pt x="92" y="61"/>
                      <a:pt x="92" y="61"/>
                    </a:cubicBezTo>
                    <a:cubicBezTo>
                      <a:pt x="92" y="61"/>
                      <a:pt x="92" y="85"/>
                      <a:pt x="125" y="85"/>
                    </a:cubicBezTo>
                    <a:cubicBezTo>
                      <a:pt x="162" y="85"/>
                      <a:pt x="162" y="85"/>
                      <a:pt x="162" y="85"/>
                    </a:cubicBezTo>
                    <a:cubicBezTo>
                      <a:pt x="162" y="66"/>
                      <a:pt x="162" y="66"/>
                      <a:pt x="162" y="66"/>
                    </a:cubicBezTo>
                    <a:cubicBezTo>
                      <a:pt x="129" y="61"/>
                      <a:pt x="129" y="61"/>
                      <a:pt x="129" y="61"/>
                    </a:cubicBezTo>
                    <a:cubicBezTo>
                      <a:pt x="129" y="61"/>
                      <a:pt x="144" y="10"/>
                      <a:pt x="87" y="5"/>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nvGrpSpPr>
            <p:cNvPr id="39" name="Group 65"/>
            <p:cNvGrpSpPr>
              <a:grpSpLocks noChangeAspect="1"/>
            </p:cNvGrpSpPr>
            <p:nvPr userDrawn="1"/>
          </p:nvGrpSpPr>
          <p:grpSpPr bwMode="auto">
            <a:xfrm flipH="1" flipV="1">
              <a:off x="263605" y="195811"/>
              <a:ext cx="1426491" cy="1396255"/>
              <a:chOff x="2208" y="1508"/>
              <a:chExt cx="1321" cy="1293"/>
            </a:xfrm>
            <a:solidFill>
              <a:schemeClr val="tx1">
                <a:alpha val="3000"/>
              </a:schemeClr>
            </a:solidFill>
          </p:grpSpPr>
          <p:sp>
            <p:nvSpPr>
              <p:cNvPr id="40" name="Freeform 66"/>
              <p:cNvSpPr>
                <a:spLocks noEditPoints="1"/>
              </p:cNvSpPr>
              <p:nvPr/>
            </p:nvSpPr>
            <p:spPr bwMode="auto">
              <a:xfrm>
                <a:off x="2949" y="1807"/>
                <a:ext cx="580" cy="823"/>
              </a:xfrm>
              <a:custGeom>
                <a:avLst/>
                <a:gdLst>
                  <a:gd name="T0" fmla="*/ 227 w 244"/>
                  <a:gd name="T1" fmla="*/ 217 h 346"/>
                  <a:gd name="T2" fmla="*/ 180 w 244"/>
                  <a:gd name="T3" fmla="*/ 125 h 346"/>
                  <a:gd name="T4" fmla="*/ 193 w 244"/>
                  <a:gd name="T5" fmla="*/ 83 h 346"/>
                  <a:gd name="T6" fmla="*/ 193 w 244"/>
                  <a:gd name="T7" fmla="*/ 77 h 346"/>
                  <a:gd name="T8" fmla="*/ 200 w 244"/>
                  <a:gd name="T9" fmla="*/ 7 h 346"/>
                  <a:gd name="T10" fmla="*/ 154 w 244"/>
                  <a:gd name="T11" fmla="*/ 19 h 346"/>
                  <a:gd name="T12" fmla="*/ 122 w 244"/>
                  <a:gd name="T13" fmla="*/ 12 h 346"/>
                  <a:gd name="T14" fmla="*/ 90 w 244"/>
                  <a:gd name="T15" fmla="*/ 19 h 346"/>
                  <a:gd name="T16" fmla="*/ 45 w 244"/>
                  <a:gd name="T17" fmla="*/ 7 h 346"/>
                  <a:gd name="T18" fmla="*/ 51 w 244"/>
                  <a:gd name="T19" fmla="*/ 77 h 346"/>
                  <a:gd name="T20" fmla="*/ 51 w 244"/>
                  <a:gd name="T21" fmla="*/ 83 h 346"/>
                  <a:gd name="T22" fmla="*/ 54 w 244"/>
                  <a:gd name="T23" fmla="*/ 105 h 346"/>
                  <a:gd name="T24" fmla="*/ 99 w 244"/>
                  <a:gd name="T25" fmla="*/ 172 h 346"/>
                  <a:gd name="T26" fmla="*/ 103 w 244"/>
                  <a:gd name="T27" fmla="*/ 336 h 346"/>
                  <a:gd name="T28" fmla="*/ 99 w 244"/>
                  <a:gd name="T29" fmla="*/ 344 h 346"/>
                  <a:gd name="T30" fmla="*/ 137 w 244"/>
                  <a:gd name="T31" fmla="*/ 345 h 346"/>
                  <a:gd name="T32" fmla="*/ 227 w 244"/>
                  <a:gd name="T33" fmla="*/ 217 h 346"/>
                  <a:gd name="T34" fmla="*/ 146 w 244"/>
                  <a:gd name="T35" fmla="*/ 58 h 346"/>
                  <a:gd name="T36" fmla="*/ 153 w 244"/>
                  <a:gd name="T37" fmla="*/ 65 h 346"/>
                  <a:gd name="T38" fmla="*/ 146 w 244"/>
                  <a:gd name="T39" fmla="*/ 72 h 346"/>
                  <a:gd name="T40" fmla="*/ 139 w 244"/>
                  <a:gd name="T41" fmla="*/ 65 h 346"/>
                  <a:gd name="T42" fmla="*/ 146 w 244"/>
                  <a:gd name="T43" fmla="*/ 58 h 346"/>
                  <a:gd name="T44" fmla="*/ 103 w 244"/>
                  <a:gd name="T45" fmla="*/ 65 h 346"/>
                  <a:gd name="T46" fmla="*/ 97 w 244"/>
                  <a:gd name="T47" fmla="*/ 72 h 346"/>
                  <a:gd name="T48" fmla="*/ 90 w 244"/>
                  <a:gd name="T49" fmla="*/ 65 h 346"/>
                  <a:gd name="T50" fmla="*/ 97 w 244"/>
                  <a:gd name="T51" fmla="*/ 58 h 346"/>
                  <a:gd name="T52" fmla="*/ 103 w 244"/>
                  <a:gd name="T53" fmla="*/ 65 h 346"/>
                  <a:gd name="T54" fmla="*/ 107 w 244"/>
                  <a:gd name="T55" fmla="*/ 93 h 346"/>
                  <a:gd name="T56" fmla="*/ 122 w 244"/>
                  <a:gd name="T57" fmla="*/ 78 h 346"/>
                  <a:gd name="T58" fmla="*/ 138 w 244"/>
                  <a:gd name="T59" fmla="*/ 93 h 346"/>
                  <a:gd name="T60" fmla="*/ 122 w 244"/>
                  <a:gd name="T61" fmla="*/ 117 h 346"/>
                  <a:gd name="T62" fmla="*/ 107 w 244"/>
                  <a:gd name="T63" fmla="*/ 9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4" h="346">
                    <a:moveTo>
                      <a:pt x="227" y="217"/>
                    </a:moveTo>
                    <a:cubicBezTo>
                      <a:pt x="224" y="175"/>
                      <a:pt x="207" y="143"/>
                      <a:pt x="180" y="125"/>
                    </a:cubicBezTo>
                    <a:cubicBezTo>
                      <a:pt x="188" y="113"/>
                      <a:pt x="193" y="99"/>
                      <a:pt x="193" y="83"/>
                    </a:cubicBezTo>
                    <a:cubicBezTo>
                      <a:pt x="193" y="81"/>
                      <a:pt x="193" y="79"/>
                      <a:pt x="193" y="77"/>
                    </a:cubicBezTo>
                    <a:cubicBezTo>
                      <a:pt x="244" y="61"/>
                      <a:pt x="229" y="17"/>
                      <a:pt x="200" y="7"/>
                    </a:cubicBezTo>
                    <a:cubicBezTo>
                      <a:pt x="178" y="0"/>
                      <a:pt x="161" y="12"/>
                      <a:pt x="154" y="19"/>
                    </a:cubicBezTo>
                    <a:cubicBezTo>
                      <a:pt x="144" y="14"/>
                      <a:pt x="133" y="12"/>
                      <a:pt x="122" y="12"/>
                    </a:cubicBezTo>
                    <a:cubicBezTo>
                      <a:pt x="111" y="12"/>
                      <a:pt x="100" y="14"/>
                      <a:pt x="90" y="19"/>
                    </a:cubicBezTo>
                    <a:cubicBezTo>
                      <a:pt x="83" y="12"/>
                      <a:pt x="66" y="0"/>
                      <a:pt x="45" y="7"/>
                    </a:cubicBezTo>
                    <a:cubicBezTo>
                      <a:pt x="15" y="17"/>
                      <a:pt x="0" y="61"/>
                      <a:pt x="51" y="77"/>
                    </a:cubicBezTo>
                    <a:cubicBezTo>
                      <a:pt x="51" y="79"/>
                      <a:pt x="51" y="81"/>
                      <a:pt x="51" y="83"/>
                    </a:cubicBezTo>
                    <a:cubicBezTo>
                      <a:pt x="51" y="91"/>
                      <a:pt x="52" y="98"/>
                      <a:pt x="54" y="105"/>
                    </a:cubicBezTo>
                    <a:cubicBezTo>
                      <a:pt x="71" y="124"/>
                      <a:pt x="87" y="147"/>
                      <a:pt x="99" y="172"/>
                    </a:cubicBezTo>
                    <a:cubicBezTo>
                      <a:pt x="119" y="212"/>
                      <a:pt x="135" y="273"/>
                      <a:pt x="103" y="336"/>
                    </a:cubicBezTo>
                    <a:cubicBezTo>
                      <a:pt x="102" y="339"/>
                      <a:pt x="100" y="341"/>
                      <a:pt x="99" y="344"/>
                    </a:cubicBezTo>
                    <a:cubicBezTo>
                      <a:pt x="113" y="346"/>
                      <a:pt x="126" y="346"/>
                      <a:pt x="137" y="345"/>
                    </a:cubicBezTo>
                    <a:cubicBezTo>
                      <a:pt x="213" y="340"/>
                      <a:pt x="231" y="275"/>
                      <a:pt x="227" y="217"/>
                    </a:cubicBezTo>
                    <a:close/>
                    <a:moveTo>
                      <a:pt x="146" y="58"/>
                    </a:moveTo>
                    <a:cubicBezTo>
                      <a:pt x="150" y="58"/>
                      <a:pt x="153" y="61"/>
                      <a:pt x="153" y="65"/>
                    </a:cubicBezTo>
                    <a:cubicBezTo>
                      <a:pt x="153" y="69"/>
                      <a:pt x="150" y="72"/>
                      <a:pt x="146" y="72"/>
                    </a:cubicBezTo>
                    <a:cubicBezTo>
                      <a:pt x="142" y="72"/>
                      <a:pt x="139" y="69"/>
                      <a:pt x="139" y="65"/>
                    </a:cubicBezTo>
                    <a:cubicBezTo>
                      <a:pt x="139" y="61"/>
                      <a:pt x="142" y="58"/>
                      <a:pt x="146" y="58"/>
                    </a:cubicBezTo>
                    <a:close/>
                    <a:moveTo>
                      <a:pt x="103" y="65"/>
                    </a:moveTo>
                    <a:cubicBezTo>
                      <a:pt x="103" y="69"/>
                      <a:pt x="100" y="72"/>
                      <a:pt x="97" y="72"/>
                    </a:cubicBezTo>
                    <a:cubicBezTo>
                      <a:pt x="93" y="72"/>
                      <a:pt x="90" y="69"/>
                      <a:pt x="90" y="65"/>
                    </a:cubicBezTo>
                    <a:cubicBezTo>
                      <a:pt x="90" y="61"/>
                      <a:pt x="93" y="58"/>
                      <a:pt x="97" y="58"/>
                    </a:cubicBezTo>
                    <a:cubicBezTo>
                      <a:pt x="100" y="58"/>
                      <a:pt x="103" y="61"/>
                      <a:pt x="103" y="65"/>
                    </a:cubicBezTo>
                    <a:close/>
                    <a:moveTo>
                      <a:pt x="107" y="93"/>
                    </a:moveTo>
                    <a:cubicBezTo>
                      <a:pt x="114" y="76"/>
                      <a:pt x="122" y="78"/>
                      <a:pt x="122" y="78"/>
                    </a:cubicBezTo>
                    <a:cubicBezTo>
                      <a:pt x="122" y="78"/>
                      <a:pt x="131" y="76"/>
                      <a:pt x="138" y="93"/>
                    </a:cubicBezTo>
                    <a:cubicBezTo>
                      <a:pt x="145" y="113"/>
                      <a:pt x="135" y="117"/>
                      <a:pt x="122" y="117"/>
                    </a:cubicBezTo>
                    <a:cubicBezTo>
                      <a:pt x="110" y="117"/>
                      <a:pt x="99" y="112"/>
                      <a:pt x="107" y="93"/>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sp>
            <p:nvSpPr>
              <p:cNvPr id="41" name="Freeform 67"/>
              <p:cNvSpPr>
                <a:spLocks noEditPoints="1"/>
              </p:cNvSpPr>
              <p:nvPr/>
            </p:nvSpPr>
            <p:spPr bwMode="auto">
              <a:xfrm>
                <a:off x="2208" y="1508"/>
                <a:ext cx="1031" cy="1293"/>
              </a:xfrm>
              <a:custGeom>
                <a:avLst/>
                <a:gdLst>
                  <a:gd name="T0" fmla="*/ 165 w 434"/>
                  <a:gd name="T1" fmla="*/ 244 h 544"/>
                  <a:gd name="T2" fmla="*/ 64 w 434"/>
                  <a:gd name="T3" fmla="*/ 333 h 544"/>
                  <a:gd name="T4" fmla="*/ 84 w 434"/>
                  <a:gd name="T5" fmla="*/ 380 h 544"/>
                  <a:gd name="T6" fmla="*/ 195 w 434"/>
                  <a:gd name="T7" fmla="*/ 346 h 544"/>
                  <a:gd name="T8" fmla="*/ 233 w 434"/>
                  <a:gd name="T9" fmla="*/ 435 h 544"/>
                  <a:gd name="T10" fmla="*/ 132 w 434"/>
                  <a:gd name="T11" fmla="*/ 489 h 544"/>
                  <a:gd name="T12" fmla="*/ 154 w 434"/>
                  <a:gd name="T13" fmla="*/ 539 h 544"/>
                  <a:gd name="T14" fmla="*/ 404 w 434"/>
                  <a:gd name="T15" fmla="*/ 457 h 544"/>
                  <a:gd name="T16" fmla="*/ 401 w 434"/>
                  <a:gd name="T17" fmla="*/ 303 h 544"/>
                  <a:gd name="T18" fmla="*/ 294 w 434"/>
                  <a:gd name="T19" fmla="*/ 191 h 544"/>
                  <a:gd name="T20" fmla="*/ 300 w 434"/>
                  <a:gd name="T21" fmla="*/ 180 h 544"/>
                  <a:gd name="T22" fmla="*/ 309 w 434"/>
                  <a:gd name="T23" fmla="*/ 134 h 544"/>
                  <a:gd name="T24" fmla="*/ 309 w 434"/>
                  <a:gd name="T25" fmla="*/ 124 h 544"/>
                  <a:gd name="T26" fmla="*/ 319 w 434"/>
                  <a:gd name="T27" fmla="*/ 12 h 544"/>
                  <a:gd name="T28" fmla="*/ 246 w 434"/>
                  <a:gd name="T29" fmla="*/ 31 h 544"/>
                  <a:gd name="T30" fmla="*/ 195 w 434"/>
                  <a:gd name="T31" fmla="*/ 19 h 544"/>
                  <a:gd name="T32" fmla="*/ 144 w 434"/>
                  <a:gd name="T33" fmla="*/ 31 h 544"/>
                  <a:gd name="T34" fmla="*/ 71 w 434"/>
                  <a:gd name="T35" fmla="*/ 12 h 544"/>
                  <a:gd name="T36" fmla="*/ 81 w 434"/>
                  <a:gd name="T37" fmla="*/ 124 h 544"/>
                  <a:gd name="T38" fmla="*/ 81 w 434"/>
                  <a:gd name="T39" fmla="*/ 134 h 544"/>
                  <a:gd name="T40" fmla="*/ 150 w 434"/>
                  <a:gd name="T41" fmla="*/ 239 h 544"/>
                  <a:gd name="T42" fmla="*/ 165 w 434"/>
                  <a:gd name="T43" fmla="*/ 244 h 544"/>
                  <a:gd name="T44" fmla="*/ 248 w 434"/>
                  <a:gd name="T45" fmla="*/ 112 h 544"/>
                  <a:gd name="T46" fmla="*/ 258 w 434"/>
                  <a:gd name="T47" fmla="*/ 123 h 544"/>
                  <a:gd name="T48" fmla="*/ 248 w 434"/>
                  <a:gd name="T49" fmla="*/ 133 h 544"/>
                  <a:gd name="T50" fmla="*/ 237 w 434"/>
                  <a:gd name="T51" fmla="*/ 123 h 544"/>
                  <a:gd name="T52" fmla="*/ 248 w 434"/>
                  <a:gd name="T53" fmla="*/ 112 h 544"/>
                  <a:gd name="T54" fmla="*/ 165 w 434"/>
                  <a:gd name="T55" fmla="*/ 149 h 544"/>
                  <a:gd name="T56" fmla="*/ 194 w 434"/>
                  <a:gd name="T57" fmla="*/ 118 h 544"/>
                  <a:gd name="T58" fmla="*/ 225 w 434"/>
                  <a:gd name="T59" fmla="*/ 149 h 544"/>
                  <a:gd name="T60" fmla="*/ 196 w 434"/>
                  <a:gd name="T61" fmla="*/ 195 h 544"/>
                  <a:gd name="T62" fmla="*/ 165 w 434"/>
                  <a:gd name="T63" fmla="*/ 149 h 544"/>
                  <a:gd name="T64" fmla="*/ 132 w 434"/>
                  <a:gd name="T65" fmla="*/ 123 h 544"/>
                  <a:gd name="T66" fmla="*/ 142 w 434"/>
                  <a:gd name="T67" fmla="*/ 112 h 544"/>
                  <a:gd name="T68" fmla="*/ 153 w 434"/>
                  <a:gd name="T69" fmla="*/ 123 h 544"/>
                  <a:gd name="T70" fmla="*/ 142 w 434"/>
                  <a:gd name="T71" fmla="*/ 133 h 544"/>
                  <a:gd name="T72" fmla="*/ 132 w 434"/>
                  <a:gd name="T73" fmla="*/ 123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4" h="544">
                    <a:moveTo>
                      <a:pt x="165" y="244"/>
                    </a:moveTo>
                    <a:cubicBezTo>
                      <a:pt x="143" y="257"/>
                      <a:pt x="106" y="284"/>
                      <a:pt x="64" y="333"/>
                    </a:cubicBezTo>
                    <a:cubicBezTo>
                      <a:pt x="84" y="380"/>
                      <a:pt x="84" y="380"/>
                      <a:pt x="84" y="380"/>
                    </a:cubicBezTo>
                    <a:cubicBezTo>
                      <a:pt x="94" y="377"/>
                      <a:pt x="195" y="346"/>
                      <a:pt x="195" y="346"/>
                    </a:cubicBezTo>
                    <a:cubicBezTo>
                      <a:pt x="233" y="435"/>
                      <a:pt x="233" y="435"/>
                      <a:pt x="233" y="435"/>
                    </a:cubicBezTo>
                    <a:cubicBezTo>
                      <a:pt x="233" y="435"/>
                      <a:pt x="142" y="484"/>
                      <a:pt x="132" y="489"/>
                    </a:cubicBezTo>
                    <a:cubicBezTo>
                      <a:pt x="154" y="539"/>
                      <a:pt x="154" y="539"/>
                      <a:pt x="154" y="539"/>
                    </a:cubicBezTo>
                    <a:cubicBezTo>
                      <a:pt x="188" y="541"/>
                      <a:pt x="360" y="544"/>
                      <a:pt x="404" y="457"/>
                    </a:cubicBezTo>
                    <a:cubicBezTo>
                      <a:pt x="434" y="398"/>
                      <a:pt x="419" y="341"/>
                      <a:pt x="401" y="303"/>
                    </a:cubicBezTo>
                    <a:cubicBezTo>
                      <a:pt x="374" y="249"/>
                      <a:pt x="328" y="204"/>
                      <a:pt x="294" y="191"/>
                    </a:cubicBezTo>
                    <a:cubicBezTo>
                      <a:pt x="296" y="187"/>
                      <a:pt x="298" y="184"/>
                      <a:pt x="300" y="180"/>
                    </a:cubicBezTo>
                    <a:cubicBezTo>
                      <a:pt x="306" y="166"/>
                      <a:pt x="309" y="150"/>
                      <a:pt x="309" y="134"/>
                    </a:cubicBezTo>
                    <a:cubicBezTo>
                      <a:pt x="309" y="131"/>
                      <a:pt x="309" y="127"/>
                      <a:pt x="309" y="124"/>
                    </a:cubicBezTo>
                    <a:cubicBezTo>
                      <a:pt x="390" y="99"/>
                      <a:pt x="366" y="28"/>
                      <a:pt x="319" y="12"/>
                    </a:cubicBezTo>
                    <a:cubicBezTo>
                      <a:pt x="285" y="0"/>
                      <a:pt x="258" y="19"/>
                      <a:pt x="246" y="31"/>
                    </a:cubicBezTo>
                    <a:cubicBezTo>
                      <a:pt x="230" y="24"/>
                      <a:pt x="213" y="19"/>
                      <a:pt x="195" y="19"/>
                    </a:cubicBezTo>
                    <a:cubicBezTo>
                      <a:pt x="177" y="19"/>
                      <a:pt x="160" y="24"/>
                      <a:pt x="144" y="31"/>
                    </a:cubicBezTo>
                    <a:cubicBezTo>
                      <a:pt x="132" y="19"/>
                      <a:pt x="105" y="0"/>
                      <a:pt x="71" y="12"/>
                    </a:cubicBezTo>
                    <a:cubicBezTo>
                      <a:pt x="24" y="28"/>
                      <a:pt x="0" y="99"/>
                      <a:pt x="81" y="124"/>
                    </a:cubicBezTo>
                    <a:cubicBezTo>
                      <a:pt x="81" y="127"/>
                      <a:pt x="81" y="131"/>
                      <a:pt x="81" y="134"/>
                    </a:cubicBezTo>
                    <a:cubicBezTo>
                      <a:pt x="81" y="181"/>
                      <a:pt x="109" y="221"/>
                      <a:pt x="150" y="239"/>
                    </a:cubicBezTo>
                    <a:cubicBezTo>
                      <a:pt x="155" y="241"/>
                      <a:pt x="160" y="243"/>
                      <a:pt x="165" y="244"/>
                    </a:cubicBezTo>
                    <a:close/>
                    <a:moveTo>
                      <a:pt x="248" y="112"/>
                    </a:moveTo>
                    <a:cubicBezTo>
                      <a:pt x="254" y="112"/>
                      <a:pt x="258" y="117"/>
                      <a:pt x="258" y="123"/>
                    </a:cubicBezTo>
                    <a:cubicBezTo>
                      <a:pt x="258" y="129"/>
                      <a:pt x="254" y="133"/>
                      <a:pt x="248" y="133"/>
                    </a:cubicBezTo>
                    <a:cubicBezTo>
                      <a:pt x="242" y="133"/>
                      <a:pt x="237" y="129"/>
                      <a:pt x="237" y="123"/>
                    </a:cubicBezTo>
                    <a:cubicBezTo>
                      <a:pt x="237" y="117"/>
                      <a:pt x="242" y="112"/>
                      <a:pt x="248" y="112"/>
                    </a:cubicBezTo>
                    <a:close/>
                    <a:moveTo>
                      <a:pt x="165" y="149"/>
                    </a:moveTo>
                    <a:cubicBezTo>
                      <a:pt x="179" y="114"/>
                      <a:pt x="194" y="118"/>
                      <a:pt x="194" y="118"/>
                    </a:cubicBezTo>
                    <a:cubicBezTo>
                      <a:pt x="194" y="118"/>
                      <a:pt x="212" y="115"/>
                      <a:pt x="225" y="149"/>
                    </a:cubicBezTo>
                    <a:cubicBezTo>
                      <a:pt x="239" y="186"/>
                      <a:pt x="220" y="195"/>
                      <a:pt x="196" y="195"/>
                    </a:cubicBezTo>
                    <a:cubicBezTo>
                      <a:pt x="171" y="195"/>
                      <a:pt x="150" y="186"/>
                      <a:pt x="165" y="149"/>
                    </a:cubicBezTo>
                    <a:close/>
                    <a:moveTo>
                      <a:pt x="132" y="123"/>
                    </a:moveTo>
                    <a:cubicBezTo>
                      <a:pt x="132" y="117"/>
                      <a:pt x="137" y="112"/>
                      <a:pt x="142" y="112"/>
                    </a:cubicBezTo>
                    <a:cubicBezTo>
                      <a:pt x="148" y="112"/>
                      <a:pt x="153" y="117"/>
                      <a:pt x="153" y="123"/>
                    </a:cubicBezTo>
                    <a:cubicBezTo>
                      <a:pt x="153" y="129"/>
                      <a:pt x="148" y="133"/>
                      <a:pt x="142" y="133"/>
                    </a:cubicBezTo>
                    <a:cubicBezTo>
                      <a:pt x="137" y="133"/>
                      <a:pt x="132" y="129"/>
                      <a:pt x="132" y="123"/>
                    </a:cubicBezTo>
                    <a:close/>
                  </a:path>
                </a:pathLst>
              </a:custGeom>
              <a:grpFill/>
              <a:ln>
                <a:noFill/>
              </a:ln>
            </p:spPr>
            <p:txBody>
              <a:bodyPr/>
              <a:lstStyle/>
              <a:p>
                <a:pPr fontAlgn="auto">
                  <a:spcBef>
                    <a:spcPts val="0"/>
                  </a:spcBef>
                  <a:spcAft>
                    <a:spcPts val="0"/>
                  </a:spcAft>
                  <a:defRPr/>
                </a:pPr>
                <a:endParaRPr lang="zh-CN" altLang="en-US" sz="1800">
                  <a:solidFill>
                    <a:prstClr val="black"/>
                  </a:solidFill>
                  <a:latin typeface="+mn-lt"/>
                  <a:ea typeface="+mn-ea"/>
                </a:endParaRPr>
              </a:p>
            </p:txBody>
          </p:sp>
        </p:grpSp>
      </p:grpSp>
      <p:pic>
        <p:nvPicPr>
          <p:cNvPr id="176" name="图片 36"/>
          <p:cNvPicPr>
            <a:picLocks noChangeAspect="1"/>
          </p:cNvPicPr>
          <p:nvPr userDrawn="1"/>
        </p:nvPicPr>
        <p:blipFill>
          <a:blip cstate="print">
            <a:extLst>
              <a:ext uri="{BEBA8EAE-BF5A-486C-A8C5-ECC9F3942E4B}">
                <a14:imgProps xmlns:a14="http://schemas.microsoft.com/office/drawing/2010/main">
                  <a14:imgLayer>
                    <a14:imgEffect>
                      <a14:saturation sat="200000"/>
                    </a14:imgEffect>
                  </a14:imgLayer>
                </a14:imgProps>
              </a:ext>
              <a:ext uri="{28A0092B-C50C-407E-A947-70E740481C1C}">
                <a14:useLocalDpi xmlns:a14="http://schemas.microsoft.com/office/drawing/2010/main" val="0"/>
              </a:ext>
            </a:extLst>
          </a:blip>
          <a:srcRect l="11211" t="9900" r="11029" b="12648"/>
          <a:stretch>
            <a:fillRect/>
          </a:stretch>
        </p:blipFill>
        <p:spPr bwMode="auto">
          <a:xfrm>
            <a:off x="7797782" y="4765360"/>
            <a:ext cx="3704017" cy="1902321"/>
          </a:xfrm>
          <a:prstGeom prst="rect">
            <a:avLst/>
          </a:prstGeom>
          <a:noFill/>
          <a:ln>
            <a:noFill/>
          </a:ln>
          <a:effectLst>
            <a:outerShdw sy="23000" kx="1199993" algn="br" rotWithShape="0">
              <a:srgbClr val="000000">
                <a:alpha val="1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95023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76598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01860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56683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57337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2561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2018/6/13</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67126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78398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6536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97218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2387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2018/6/13</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2018/6/13</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2018/6/13</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2018/6/13</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905" y="-784225"/>
            <a:ext cx="12187555" cy="8584565"/>
          </a:xfrm>
          <a:prstGeom prst="rect">
            <a:avLst/>
          </a:prstGeom>
        </p:spPr>
      </p:pic>
      <p:pic>
        <p:nvPicPr>
          <p:cNvPr id="11" name="图片 10"/>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00025" y="5073650"/>
            <a:ext cx="12887325" cy="2588895"/>
          </a:xfrm>
          <a:prstGeom prst="rect">
            <a:avLst/>
          </a:prstGeom>
        </p:spPr>
      </p:pic>
      <p:sp>
        <p:nvSpPr>
          <p:cNvPr id="7" name="文本框 6"/>
          <p:cNvSpPr txBox="1"/>
          <p:nvPr userDrawn="1"/>
        </p:nvSpPr>
        <p:spPr>
          <a:xfrm>
            <a:off x="3878580" y="2419350"/>
            <a:ext cx="4730115"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感谢您下载包图网平台上提供的</a:t>
            </a:r>
            <a:r>
              <a:rPr lang="en-US" altLang="zh-CN" dirty="0">
                <a:solidFill>
                  <a:schemeClr val="tx1">
                    <a:lumMod val="75000"/>
                    <a:lumOff val="25000"/>
                    <a:alpha val="0"/>
                  </a:schemeClr>
                </a:solidFill>
                <a:latin typeface="宋体" panose="02010600030101010101" pitchFamily="2" charset="-122"/>
                <a:ea typeface="宋体" panose="02010600030101010101" pitchFamily="2" charset="-122"/>
                <a:sym typeface="+mn-ea"/>
              </a:rPr>
              <a:t>PPT</a:t>
            </a:r>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作品，</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为了您和包图网以及原创作者的利益，请</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勿复制、传播、销售，否则将承担法律责</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任！包图网将对作品进行维权，按照传播</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文本框 11"/>
          <p:cNvSpPr txBox="1"/>
          <p:nvPr userDrawn="1"/>
        </p:nvSpPr>
        <p:spPr>
          <a:xfrm>
            <a:off x="3879186" y="2419350"/>
            <a:ext cx="4730854"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感谢您下载包图网平台上提供的</a:t>
            </a:r>
            <a:r>
              <a:rPr lang="en-US" altLang="zh-CN" dirty="0">
                <a:solidFill>
                  <a:schemeClr val="tx1">
                    <a:lumMod val="75000"/>
                    <a:lumOff val="25000"/>
                    <a:alpha val="0"/>
                  </a:schemeClr>
                </a:solidFill>
                <a:latin typeface="宋体" panose="02010600030101010101" pitchFamily="2" charset="-122"/>
                <a:ea typeface="宋体" panose="02010600030101010101" pitchFamily="2" charset="-122"/>
                <a:sym typeface="+mn-ea"/>
              </a:rPr>
              <a:t>PPT</a:t>
            </a:r>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作品，</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为了您和包图网以及原创作者的利益，请</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勿复制、传播、销售，否则将承担法律责</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任！包图网将对作品进行维权，按照传播</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mc:AlternateContent xmlns:mc="http://schemas.openxmlformats.org/markup-compatibility/2006" xmlns:p14="http://schemas.microsoft.com/office/powerpoint/2010/main">
    <mc:Choice Requires="p14">
      <p:transition spd="slow" advClick="0" advTm="0">
        <p:random/>
      </p:transition>
    </mc:Choice>
    <mc:Fallback xmlns="">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58101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 y="0"/>
            <a:ext cx="12187790" cy="6858000"/>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b="3080"/>
          <a:stretch>
            <a:fillRect/>
          </a:stretch>
        </p:blipFill>
        <p:spPr>
          <a:xfrm>
            <a:off x="-888365" y="2785110"/>
            <a:ext cx="5327650" cy="346583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0345" y="4269105"/>
            <a:ext cx="12887325" cy="2588895"/>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6840" y="470535"/>
            <a:ext cx="1929130" cy="3924935"/>
          </a:xfrm>
          <a:prstGeom prst="rect">
            <a:avLst/>
          </a:prstGeom>
        </p:spPr>
      </p:pic>
      <p:sp>
        <p:nvSpPr>
          <p:cNvPr id="22" name="文本框 21"/>
          <p:cNvSpPr txBox="1"/>
          <p:nvPr/>
        </p:nvSpPr>
        <p:spPr>
          <a:xfrm>
            <a:off x="4075965" y="4407535"/>
            <a:ext cx="4039669" cy="629920"/>
          </a:xfrm>
          <a:prstGeom prst="rect">
            <a:avLst/>
          </a:prstGeom>
          <a:solidFill>
            <a:srgbClr val="C00000"/>
          </a:solidFill>
        </p:spPr>
        <p:txBody>
          <a:bodyPr wrap="square" rtlCol="0">
            <a:spAutoFit/>
          </a:bodyPr>
          <a:lstStyle/>
          <a:p>
            <a:pPr lvl="0" algn="dist"/>
            <a:r>
              <a:rPr lang="zh-CN" altLang="en-US" sz="3500" dirty="0">
                <a:solidFill>
                  <a:schemeClr val="bg1"/>
                </a:solidFill>
                <a:latin typeface="微软雅黑" panose="020B0503020204020204" charset="-122"/>
                <a:ea typeface="微软雅黑" panose="020B0503020204020204" charset="-122"/>
              </a:rPr>
              <a:t>五一劳动节主</a:t>
            </a:r>
            <a:r>
              <a:rPr lang="zh-CN" altLang="en-US" sz="3500" dirty="0" smtClean="0">
                <a:solidFill>
                  <a:schemeClr val="bg1"/>
                </a:solidFill>
                <a:latin typeface="微软雅黑" panose="020B0503020204020204" charset="-122"/>
                <a:ea typeface="微软雅黑" panose="020B0503020204020204" charset="-122"/>
              </a:rPr>
              <a:t>题</a:t>
            </a:r>
            <a:endParaRPr lang="zh-CN" altLang="en-US" sz="3500" dirty="0">
              <a:solidFill>
                <a:schemeClr val="bg1"/>
              </a:solidFill>
              <a:latin typeface="微软雅黑" panose="020B0503020204020204" charset="-122"/>
              <a:ea typeface="微软雅黑" panose="020B0503020204020204" charset="-122"/>
            </a:endParaRPr>
          </a:p>
        </p:txBody>
      </p:sp>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8467725" y="3682365"/>
            <a:ext cx="3721735" cy="30994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8" presetClass="entr" presetSubtype="12"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downLeft)">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98905" y="430530"/>
            <a:ext cx="4166870" cy="706755"/>
          </a:xfrm>
          <a:prstGeom prst="rect">
            <a:avLst/>
          </a:prstGeom>
          <a:noFill/>
        </p:spPr>
        <p:txBody>
          <a:bodyPr wrap="square" rtlCol="0">
            <a:spAutoFit/>
          </a:bodyPr>
          <a:lstStyle/>
          <a:p>
            <a:pPr algn="r"/>
            <a:r>
              <a:rPr lang="zh-CN" altLang="en-US" sz="4000">
                <a:solidFill>
                  <a:srgbClr val="A40000"/>
                </a:solidFill>
                <a:latin typeface="微软雅黑" panose="020B0503020204020204" charset="-122"/>
                <a:ea typeface="微软雅黑" panose="020B0503020204020204" charset="-122"/>
                <a:sym typeface="+mn-ea"/>
              </a:rPr>
              <a:t>五一劳动节简介</a:t>
            </a:r>
            <a:endParaRPr lang="zh-CN" altLang="en-US" sz="40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3" name="Freeform 5@|5FFC:2381804|FBC:16777215|LFC:16777215|LBC:16777215"/>
          <p:cNvSpPr>
            <a:spLocks noEditPoints="1"/>
          </p:cNvSpPr>
          <p:nvPr/>
        </p:nvSpPr>
        <p:spPr bwMode="auto">
          <a:xfrm>
            <a:off x="9411773" y="1597240"/>
            <a:ext cx="1087967" cy="2152651"/>
          </a:xfrm>
          <a:custGeom>
            <a:avLst/>
            <a:gdLst>
              <a:gd name="T0" fmla="*/ 201 w 235"/>
              <a:gd name="T1" fmla="*/ 434 h 468"/>
              <a:gd name="T2" fmla="*/ 34 w 235"/>
              <a:gd name="T3" fmla="*/ 434 h 468"/>
              <a:gd name="T4" fmla="*/ 21 w 235"/>
              <a:gd name="T5" fmla="*/ 282 h 468"/>
              <a:gd name="T6" fmla="*/ 66 w 235"/>
              <a:gd name="T7" fmla="*/ 204 h 468"/>
              <a:gd name="T8" fmla="*/ 6 w 235"/>
              <a:gd name="T9" fmla="*/ 108 h 468"/>
              <a:gd name="T10" fmla="*/ 229 w 235"/>
              <a:gd name="T11" fmla="*/ 0 h 468"/>
              <a:gd name="T12" fmla="*/ 167 w 235"/>
              <a:gd name="T13" fmla="*/ 203 h 468"/>
              <a:gd name="T14" fmla="*/ 155 w 235"/>
              <a:gd name="T15" fmla="*/ 238 h 468"/>
              <a:gd name="T16" fmla="*/ 235 w 235"/>
              <a:gd name="T17" fmla="*/ 350 h 468"/>
              <a:gd name="T18" fmla="*/ 146 w 235"/>
              <a:gd name="T19" fmla="*/ 7 h 468"/>
              <a:gd name="T20" fmla="*/ 88 w 235"/>
              <a:gd name="T21" fmla="*/ 193 h 468"/>
              <a:gd name="T22" fmla="*/ 156 w 235"/>
              <a:gd name="T23" fmla="*/ 205 h 468"/>
              <a:gd name="T24" fmla="*/ 85 w 235"/>
              <a:gd name="T25" fmla="*/ 206 h 468"/>
              <a:gd name="T26" fmla="*/ 90 w 235"/>
              <a:gd name="T27" fmla="*/ 235 h 468"/>
              <a:gd name="T28" fmla="*/ 142 w 235"/>
              <a:gd name="T29" fmla="*/ 235 h 468"/>
              <a:gd name="T30" fmla="*/ 221 w 235"/>
              <a:gd name="T31" fmla="*/ 352 h 468"/>
              <a:gd name="T32" fmla="*/ 213 w 235"/>
              <a:gd name="T33" fmla="*/ 311 h 468"/>
              <a:gd name="T34" fmla="*/ 190 w 235"/>
              <a:gd name="T35" fmla="*/ 277 h 468"/>
              <a:gd name="T36" fmla="*/ 156 w 235"/>
              <a:gd name="T37" fmla="*/ 255 h 468"/>
              <a:gd name="T38" fmla="*/ 116 w 235"/>
              <a:gd name="T39" fmla="*/ 247 h 468"/>
              <a:gd name="T40" fmla="*/ 76 w 235"/>
              <a:gd name="T41" fmla="*/ 255 h 468"/>
              <a:gd name="T42" fmla="*/ 42 w 235"/>
              <a:gd name="T43" fmla="*/ 277 h 468"/>
              <a:gd name="T44" fmla="*/ 19 w 235"/>
              <a:gd name="T45" fmla="*/ 311 h 468"/>
              <a:gd name="T46" fmla="*/ 11 w 235"/>
              <a:gd name="T47" fmla="*/ 352 h 468"/>
              <a:gd name="T48" fmla="*/ 19 w 235"/>
              <a:gd name="T49" fmla="*/ 392 h 468"/>
              <a:gd name="T50" fmla="*/ 42 w 235"/>
              <a:gd name="T51" fmla="*/ 426 h 468"/>
              <a:gd name="T52" fmla="*/ 76 w 235"/>
              <a:gd name="T53" fmla="*/ 449 h 468"/>
              <a:gd name="T54" fmla="*/ 116 w 235"/>
              <a:gd name="T55" fmla="*/ 456 h 468"/>
              <a:gd name="T56" fmla="*/ 156 w 235"/>
              <a:gd name="T57" fmla="*/ 449 h 468"/>
              <a:gd name="T58" fmla="*/ 190 w 235"/>
              <a:gd name="T59" fmla="*/ 426 h 468"/>
              <a:gd name="T60" fmla="*/ 213 w 235"/>
              <a:gd name="T61" fmla="*/ 392 h 468"/>
              <a:gd name="T62" fmla="*/ 221 w 235"/>
              <a:gd name="T63"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468">
                <a:moveTo>
                  <a:pt x="235" y="350"/>
                </a:moveTo>
                <a:cubicBezTo>
                  <a:pt x="235" y="383"/>
                  <a:pt x="224" y="411"/>
                  <a:pt x="201" y="434"/>
                </a:cubicBezTo>
                <a:cubicBezTo>
                  <a:pt x="178" y="457"/>
                  <a:pt x="150" y="468"/>
                  <a:pt x="117" y="468"/>
                </a:cubicBezTo>
                <a:cubicBezTo>
                  <a:pt x="85" y="468"/>
                  <a:pt x="57" y="457"/>
                  <a:pt x="34" y="434"/>
                </a:cubicBezTo>
                <a:cubicBezTo>
                  <a:pt x="11" y="411"/>
                  <a:pt x="0" y="383"/>
                  <a:pt x="0" y="350"/>
                </a:cubicBezTo>
                <a:cubicBezTo>
                  <a:pt x="0" y="325"/>
                  <a:pt x="7" y="302"/>
                  <a:pt x="21" y="282"/>
                </a:cubicBezTo>
                <a:cubicBezTo>
                  <a:pt x="36" y="262"/>
                  <a:pt x="55" y="247"/>
                  <a:pt x="78" y="239"/>
                </a:cubicBezTo>
                <a:cubicBezTo>
                  <a:pt x="69" y="230"/>
                  <a:pt x="65" y="218"/>
                  <a:pt x="66" y="204"/>
                </a:cubicBezTo>
                <a:cubicBezTo>
                  <a:pt x="47" y="199"/>
                  <a:pt x="32" y="189"/>
                  <a:pt x="22" y="172"/>
                </a:cubicBezTo>
                <a:cubicBezTo>
                  <a:pt x="11" y="155"/>
                  <a:pt x="6" y="134"/>
                  <a:pt x="6" y="108"/>
                </a:cubicBezTo>
                <a:cubicBezTo>
                  <a:pt x="6" y="0"/>
                  <a:pt x="6" y="0"/>
                  <a:pt x="6" y="0"/>
                </a:cubicBezTo>
                <a:cubicBezTo>
                  <a:pt x="229" y="0"/>
                  <a:pt x="229" y="0"/>
                  <a:pt x="229" y="0"/>
                </a:cubicBezTo>
                <a:cubicBezTo>
                  <a:pt x="229" y="108"/>
                  <a:pt x="229" y="108"/>
                  <a:pt x="229" y="108"/>
                </a:cubicBezTo>
                <a:cubicBezTo>
                  <a:pt x="229" y="164"/>
                  <a:pt x="208" y="195"/>
                  <a:pt x="167" y="203"/>
                </a:cubicBezTo>
                <a:cubicBezTo>
                  <a:pt x="167" y="204"/>
                  <a:pt x="167" y="204"/>
                  <a:pt x="167" y="204"/>
                </a:cubicBezTo>
                <a:cubicBezTo>
                  <a:pt x="166" y="218"/>
                  <a:pt x="162" y="230"/>
                  <a:pt x="155" y="238"/>
                </a:cubicBezTo>
                <a:cubicBezTo>
                  <a:pt x="178" y="246"/>
                  <a:pt x="198" y="260"/>
                  <a:pt x="212" y="280"/>
                </a:cubicBezTo>
                <a:cubicBezTo>
                  <a:pt x="228" y="301"/>
                  <a:pt x="235" y="325"/>
                  <a:pt x="235" y="350"/>
                </a:cubicBezTo>
                <a:close/>
                <a:moveTo>
                  <a:pt x="146" y="193"/>
                </a:moveTo>
                <a:cubicBezTo>
                  <a:pt x="146" y="7"/>
                  <a:pt x="146" y="7"/>
                  <a:pt x="146" y="7"/>
                </a:cubicBezTo>
                <a:cubicBezTo>
                  <a:pt x="88" y="7"/>
                  <a:pt x="88" y="7"/>
                  <a:pt x="88" y="7"/>
                </a:cubicBezTo>
                <a:cubicBezTo>
                  <a:pt x="88" y="193"/>
                  <a:pt x="88" y="193"/>
                  <a:pt x="88" y="193"/>
                </a:cubicBezTo>
                <a:lnTo>
                  <a:pt x="146" y="193"/>
                </a:lnTo>
                <a:close/>
                <a:moveTo>
                  <a:pt x="156" y="205"/>
                </a:moveTo>
                <a:cubicBezTo>
                  <a:pt x="150" y="206"/>
                  <a:pt x="144" y="206"/>
                  <a:pt x="138" y="206"/>
                </a:cubicBezTo>
                <a:cubicBezTo>
                  <a:pt x="85" y="206"/>
                  <a:pt x="85" y="206"/>
                  <a:pt x="85" y="206"/>
                </a:cubicBezTo>
                <a:cubicBezTo>
                  <a:pt x="83" y="206"/>
                  <a:pt x="80" y="206"/>
                  <a:pt x="77" y="206"/>
                </a:cubicBezTo>
                <a:cubicBezTo>
                  <a:pt x="78" y="219"/>
                  <a:pt x="82" y="229"/>
                  <a:pt x="90" y="235"/>
                </a:cubicBezTo>
                <a:cubicBezTo>
                  <a:pt x="99" y="233"/>
                  <a:pt x="108" y="232"/>
                  <a:pt x="117" y="232"/>
                </a:cubicBezTo>
                <a:cubicBezTo>
                  <a:pt x="126" y="232"/>
                  <a:pt x="134" y="233"/>
                  <a:pt x="142" y="235"/>
                </a:cubicBezTo>
                <a:cubicBezTo>
                  <a:pt x="150" y="228"/>
                  <a:pt x="155" y="218"/>
                  <a:pt x="156" y="205"/>
                </a:cubicBezTo>
                <a:close/>
                <a:moveTo>
                  <a:pt x="221" y="352"/>
                </a:moveTo>
                <a:cubicBezTo>
                  <a:pt x="196" y="336"/>
                  <a:pt x="196" y="336"/>
                  <a:pt x="196" y="336"/>
                </a:cubicBezTo>
                <a:cubicBezTo>
                  <a:pt x="213" y="311"/>
                  <a:pt x="213" y="311"/>
                  <a:pt x="213" y="311"/>
                </a:cubicBezTo>
                <a:cubicBezTo>
                  <a:pt x="184" y="307"/>
                  <a:pt x="184" y="307"/>
                  <a:pt x="184" y="307"/>
                </a:cubicBezTo>
                <a:cubicBezTo>
                  <a:pt x="190" y="277"/>
                  <a:pt x="190" y="277"/>
                  <a:pt x="190" y="277"/>
                </a:cubicBezTo>
                <a:cubicBezTo>
                  <a:pt x="161" y="284"/>
                  <a:pt x="161" y="284"/>
                  <a:pt x="161" y="284"/>
                </a:cubicBezTo>
                <a:cubicBezTo>
                  <a:pt x="156" y="255"/>
                  <a:pt x="156" y="255"/>
                  <a:pt x="156" y="255"/>
                </a:cubicBezTo>
                <a:cubicBezTo>
                  <a:pt x="132" y="272"/>
                  <a:pt x="132" y="272"/>
                  <a:pt x="132" y="272"/>
                </a:cubicBezTo>
                <a:cubicBezTo>
                  <a:pt x="116" y="247"/>
                  <a:pt x="116" y="247"/>
                  <a:pt x="116" y="247"/>
                </a:cubicBezTo>
                <a:cubicBezTo>
                  <a:pt x="100" y="273"/>
                  <a:pt x="100" y="273"/>
                  <a:pt x="100" y="273"/>
                </a:cubicBezTo>
                <a:cubicBezTo>
                  <a:pt x="76" y="255"/>
                  <a:pt x="76" y="255"/>
                  <a:pt x="76" y="255"/>
                </a:cubicBezTo>
                <a:cubicBezTo>
                  <a:pt x="72" y="285"/>
                  <a:pt x="72" y="285"/>
                  <a:pt x="72" y="285"/>
                </a:cubicBezTo>
                <a:cubicBezTo>
                  <a:pt x="42" y="277"/>
                  <a:pt x="42" y="277"/>
                  <a:pt x="42" y="277"/>
                </a:cubicBezTo>
                <a:cubicBezTo>
                  <a:pt x="50" y="307"/>
                  <a:pt x="50" y="307"/>
                  <a:pt x="50" y="307"/>
                </a:cubicBezTo>
                <a:cubicBezTo>
                  <a:pt x="19" y="311"/>
                  <a:pt x="19" y="311"/>
                  <a:pt x="19" y="311"/>
                </a:cubicBezTo>
                <a:cubicBezTo>
                  <a:pt x="38" y="336"/>
                  <a:pt x="38" y="336"/>
                  <a:pt x="38" y="336"/>
                </a:cubicBezTo>
                <a:cubicBezTo>
                  <a:pt x="11" y="352"/>
                  <a:pt x="11" y="352"/>
                  <a:pt x="11" y="352"/>
                </a:cubicBezTo>
                <a:cubicBezTo>
                  <a:pt x="38" y="367"/>
                  <a:pt x="38" y="367"/>
                  <a:pt x="38" y="367"/>
                </a:cubicBezTo>
                <a:cubicBezTo>
                  <a:pt x="19" y="392"/>
                  <a:pt x="19" y="392"/>
                  <a:pt x="19" y="392"/>
                </a:cubicBezTo>
                <a:cubicBezTo>
                  <a:pt x="50" y="396"/>
                  <a:pt x="50" y="396"/>
                  <a:pt x="50" y="396"/>
                </a:cubicBezTo>
                <a:cubicBezTo>
                  <a:pt x="42" y="426"/>
                  <a:pt x="42" y="426"/>
                  <a:pt x="42" y="426"/>
                </a:cubicBezTo>
                <a:cubicBezTo>
                  <a:pt x="72" y="418"/>
                  <a:pt x="72" y="418"/>
                  <a:pt x="72" y="418"/>
                </a:cubicBezTo>
                <a:cubicBezTo>
                  <a:pt x="76" y="449"/>
                  <a:pt x="76" y="449"/>
                  <a:pt x="76" y="449"/>
                </a:cubicBezTo>
                <a:cubicBezTo>
                  <a:pt x="100" y="430"/>
                  <a:pt x="100" y="430"/>
                  <a:pt x="100" y="430"/>
                </a:cubicBezTo>
                <a:cubicBezTo>
                  <a:pt x="116" y="456"/>
                  <a:pt x="116" y="456"/>
                  <a:pt x="116" y="456"/>
                </a:cubicBezTo>
                <a:cubicBezTo>
                  <a:pt x="132" y="431"/>
                  <a:pt x="132" y="431"/>
                  <a:pt x="132" y="431"/>
                </a:cubicBezTo>
                <a:cubicBezTo>
                  <a:pt x="156" y="449"/>
                  <a:pt x="156" y="449"/>
                  <a:pt x="156" y="449"/>
                </a:cubicBezTo>
                <a:cubicBezTo>
                  <a:pt x="161" y="419"/>
                  <a:pt x="161" y="419"/>
                  <a:pt x="161" y="419"/>
                </a:cubicBezTo>
                <a:cubicBezTo>
                  <a:pt x="190" y="426"/>
                  <a:pt x="190" y="426"/>
                  <a:pt x="190" y="426"/>
                </a:cubicBezTo>
                <a:cubicBezTo>
                  <a:pt x="183" y="397"/>
                  <a:pt x="183" y="397"/>
                  <a:pt x="183" y="397"/>
                </a:cubicBezTo>
                <a:cubicBezTo>
                  <a:pt x="213" y="392"/>
                  <a:pt x="213" y="392"/>
                  <a:pt x="213" y="392"/>
                </a:cubicBezTo>
                <a:cubicBezTo>
                  <a:pt x="196" y="368"/>
                  <a:pt x="196" y="368"/>
                  <a:pt x="196" y="368"/>
                </a:cubicBezTo>
                <a:lnTo>
                  <a:pt x="221" y="352"/>
                </a:lnTo>
                <a:close/>
              </a:path>
            </a:pathLst>
          </a:custGeom>
          <a:solidFill>
            <a:srgbClr val="A40000"/>
          </a:solidFill>
          <a:ln>
            <a:noFill/>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charset="-122"/>
              <a:sym typeface="Arial" panose="020B0604020202020204" pitchFamily="34" charset="0"/>
            </a:endParaRPr>
          </a:p>
        </p:txBody>
      </p:sp>
      <p:sp>
        <p:nvSpPr>
          <p:cNvPr id="5" name="Freeform 112@|5FFC:0|FBC:0|LFC:0|LBC:16777215"/>
          <p:cNvSpPr/>
          <p:nvPr/>
        </p:nvSpPr>
        <p:spPr bwMode="auto">
          <a:xfrm>
            <a:off x="10059758" y="2960492"/>
            <a:ext cx="141304" cy="134239"/>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solidFill>
            <a:srgbClr val="A40000"/>
          </a:solidFill>
          <a:ln>
            <a:noFill/>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sym typeface="Arial" panose="020B0604020202020204" pitchFamily="34" charset="0"/>
            </a:endParaRPr>
          </a:p>
        </p:txBody>
      </p:sp>
      <p:sp>
        <p:nvSpPr>
          <p:cNvPr id="6" name="Freeform 113@|5FFC:0|FBC:0|LFC:0|LBC:16777215"/>
          <p:cNvSpPr>
            <a:spLocks noEditPoints="1"/>
          </p:cNvSpPr>
          <p:nvPr/>
        </p:nvSpPr>
        <p:spPr bwMode="auto">
          <a:xfrm>
            <a:off x="9777155" y="3009950"/>
            <a:ext cx="407427" cy="447462"/>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solidFill>
            <a:srgbClr val="A40000"/>
          </a:solidFill>
          <a:ln>
            <a:noFill/>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sym typeface="Arial" panose="020B0604020202020204" pitchFamily="34" charset="0"/>
            </a:endParaRPr>
          </a:p>
        </p:txBody>
      </p:sp>
      <p:sp>
        <p:nvSpPr>
          <p:cNvPr id="7" name="Freeform 114@|5FFC:0|FBC:0|LFC:0|LBC:16777215"/>
          <p:cNvSpPr/>
          <p:nvPr/>
        </p:nvSpPr>
        <p:spPr bwMode="auto">
          <a:xfrm>
            <a:off x="9753600" y="2960492"/>
            <a:ext cx="146014" cy="134239"/>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solidFill>
            <a:srgbClr val="A40000"/>
          </a:solidFill>
          <a:ln>
            <a:noFill/>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sym typeface="Arial" panose="020B0604020202020204" pitchFamily="34" charset="0"/>
            </a:endParaRPr>
          </a:p>
        </p:txBody>
      </p:sp>
      <p:sp>
        <p:nvSpPr>
          <p:cNvPr id="8" name="Freeform 115@|5FFC:0|FBC:0|LFC:0|LBC:16777215"/>
          <p:cNvSpPr/>
          <p:nvPr/>
        </p:nvSpPr>
        <p:spPr bwMode="auto">
          <a:xfrm>
            <a:off x="9972620" y="3066470"/>
            <a:ext cx="16486" cy="65942"/>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solidFill>
            <a:srgbClr val="A40000"/>
          </a:solidFill>
          <a:ln>
            <a:noFill/>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sym typeface="Arial" panose="020B0604020202020204" pitchFamily="34" charset="0"/>
            </a:endParaRPr>
          </a:p>
        </p:txBody>
      </p:sp>
      <p:sp>
        <p:nvSpPr>
          <p:cNvPr id="2" name="Freeform 116@|5FFC:0|FBC:0|LFC:0|LBC:16777215"/>
          <p:cNvSpPr/>
          <p:nvPr/>
        </p:nvSpPr>
        <p:spPr bwMode="auto">
          <a:xfrm>
            <a:off x="9826606" y="3205418"/>
            <a:ext cx="65942" cy="16486"/>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solidFill>
            <a:srgbClr val="A40000"/>
          </a:solidFill>
          <a:ln>
            <a:noFill/>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sym typeface="Arial" panose="020B0604020202020204" pitchFamily="34" charset="0"/>
            </a:endParaRPr>
          </a:p>
        </p:txBody>
      </p:sp>
      <p:sp>
        <p:nvSpPr>
          <p:cNvPr id="10" name="Freeform 117@|5FFC:0|FBC:0|LFC:0|LBC:16777215"/>
          <p:cNvSpPr/>
          <p:nvPr/>
        </p:nvSpPr>
        <p:spPr bwMode="auto">
          <a:xfrm>
            <a:off x="10059758" y="3205418"/>
            <a:ext cx="68298" cy="16486"/>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solidFill>
            <a:srgbClr val="A40000"/>
          </a:solidFill>
          <a:ln>
            <a:noFill/>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sym typeface="Arial" panose="020B0604020202020204" pitchFamily="34" charset="0"/>
            </a:endParaRPr>
          </a:p>
        </p:txBody>
      </p:sp>
      <p:sp>
        <p:nvSpPr>
          <p:cNvPr id="11" name="Freeform 118@|5FFC:0|FBC:0|LFC:0|LBC:16777215"/>
          <p:cNvSpPr/>
          <p:nvPr/>
        </p:nvSpPr>
        <p:spPr bwMode="auto">
          <a:xfrm>
            <a:off x="9972620" y="3299621"/>
            <a:ext cx="16486" cy="68297"/>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solidFill>
            <a:srgbClr val="A40000"/>
          </a:solidFill>
          <a:ln>
            <a:noFill/>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sym typeface="Arial" panose="020B0604020202020204" pitchFamily="34" charset="0"/>
            </a:endParaRPr>
          </a:p>
        </p:txBody>
      </p:sp>
      <p:sp>
        <p:nvSpPr>
          <p:cNvPr id="12" name="Freeform 119@|5FFC:0|FBC:0|LFC:0|LBC:16777215"/>
          <p:cNvSpPr/>
          <p:nvPr/>
        </p:nvSpPr>
        <p:spPr bwMode="auto">
          <a:xfrm>
            <a:off x="9887838" y="3111216"/>
            <a:ext cx="190761" cy="127173"/>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solidFill>
            <a:srgbClr val="A40000"/>
          </a:solidFill>
          <a:ln>
            <a:noFill/>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sym typeface="Arial" panose="020B0604020202020204" pitchFamily="34" charset="0"/>
            </a:endParaRPr>
          </a:p>
        </p:txBody>
      </p:sp>
      <p:sp>
        <p:nvSpPr>
          <p:cNvPr id="13" name="Freeform 5@|5FFC:14657585|FBC:16777215|LFC:16777215|LBC:16777215"/>
          <p:cNvSpPr>
            <a:spLocks noEditPoints="1"/>
          </p:cNvSpPr>
          <p:nvPr/>
        </p:nvSpPr>
        <p:spPr bwMode="auto">
          <a:xfrm>
            <a:off x="6840639" y="1597240"/>
            <a:ext cx="1087967" cy="2152651"/>
          </a:xfrm>
          <a:custGeom>
            <a:avLst/>
            <a:gdLst>
              <a:gd name="T0" fmla="*/ 201 w 235"/>
              <a:gd name="T1" fmla="*/ 434 h 468"/>
              <a:gd name="T2" fmla="*/ 34 w 235"/>
              <a:gd name="T3" fmla="*/ 434 h 468"/>
              <a:gd name="T4" fmla="*/ 21 w 235"/>
              <a:gd name="T5" fmla="*/ 282 h 468"/>
              <a:gd name="T6" fmla="*/ 66 w 235"/>
              <a:gd name="T7" fmla="*/ 204 h 468"/>
              <a:gd name="T8" fmla="*/ 6 w 235"/>
              <a:gd name="T9" fmla="*/ 108 h 468"/>
              <a:gd name="T10" fmla="*/ 229 w 235"/>
              <a:gd name="T11" fmla="*/ 0 h 468"/>
              <a:gd name="T12" fmla="*/ 167 w 235"/>
              <a:gd name="T13" fmla="*/ 203 h 468"/>
              <a:gd name="T14" fmla="*/ 155 w 235"/>
              <a:gd name="T15" fmla="*/ 238 h 468"/>
              <a:gd name="T16" fmla="*/ 235 w 235"/>
              <a:gd name="T17" fmla="*/ 350 h 468"/>
              <a:gd name="T18" fmla="*/ 146 w 235"/>
              <a:gd name="T19" fmla="*/ 7 h 468"/>
              <a:gd name="T20" fmla="*/ 88 w 235"/>
              <a:gd name="T21" fmla="*/ 193 h 468"/>
              <a:gd name="T22" fmla="*/ 156 w 235"/>
              <a:gd name="T23" fmla="*/ 205 h 468"/>
              <a:gd name="T24" fmla="*/ 85 w 235"/>
              <a:gd name="T25" fmla="*/ 206 h 468"/>
              <a:gd name="T26" fmla="*/ 90 w 235"/>
              <a:gd name="T27" fmla="*/ 235 h 468"/>
              <a:gd name="T28" fmla="*/ 142 w 235"/>
              <a:gd name="T29" fmla="*/ 235 h 468"/>
              <a:gd name="T30" fmla="*/ 221 w 235"/>
              <a:gd name="T31" fmla="*/ 352 h 468"/>
              <a:gd name="T32" fmla="*/ 213 w 235"/>
              <a:gd name="T33" fmla="*/ 311 h 468"/>
              <a:gd name="T34" fmla="*/ 190 w 235"/>
              <a:gd name="T35" fmla="*/ 277 h 468"/>
              <a:gd name="T36" fmla="*/ 156 w 235"/>
              <a:gd name="T37" fmla="*/ 255 h 468"/>
              <a:gd name="T38" fmla="*/ 116 w 235"/>
              <a:gd name="T39" fmla="*/ 247 h 468"/>
              <a:gd name="T40" fmla="*/ 76 w 235"/>
              <a:gd name="T41" fmla="*/ 255 h 468"/>
              <a:gd name="T42" fmla="*/ 42 w 235"/>
              <a:gd name="T43" fmla="*/ 277 h 468"/>
              <a:gd name="T44" fmla="*/ 19 w 235"/>
              <a:gd name="T45" fmla="*/ 311 h 468"/>
              <a:gd name="T46" fmla="*/ 11 w 235"/>
              <a:gd name="T47" fmla="*/ 352 h 468"/>
              <a:gd name="T48" fmla="*/ 19 w 235"/>
              <a:gd name="T49" fmla="*/ 392 h 468"/>
              <a:gd name="T50" fmla="*/ 42 w 235"/>
              <a:gd name="T51" fmla="*/ 426 h 468"/>
              <a:gd name="T52" fmla="*/ 76 w 235"/>
              <a:gd name="T53" fmla="*/ 449 h 468"/>
              <a:gd name="T54" fmla="*/ 116 w 235"/>
              <a:gd name="T55" fmla="*/ 456 h 468"/>
              <a:gd name="T56" fmla="*/ 156 w 235"/>
              <a:gd name="T57" fmla="*/ 449 h 468"/>
              <a:gd name="T58" fmla="*/ 190 w 235"/>
              <a:gd name="T59" fmla="*/ 426 h 468"/>
              <a:gd name="T60" fmla="*/ 213 w 235"/>
              <a:gd name="T61" fmla="*/ 392 h 468"/>
              <a:gd name="T62" fmla="*/ 221 w 235"/>
              <a:gd name="T63"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468">
                <a:moveTo>
                  <a:pt x="235" y="350"/>
                </a:moveTo>
                <a:cubicBezTo>
                  <a:pt x="235" y="383"/>
                  <a:pt x="224" y="411"/>
                  <a:pt x="201" y="434"/>
                </a:cubicBezTo>
                <a:cubicBezTo>
                  <a:pt x="178" y="457"/>
                  <a:pt x="150" y="468"/>
                  <a:pt x="117" y="468"/>
                </a:cubicBezTo>
                <a:cubicBezTo>
                  <a:pt x="85" y="468"/>
                  <a:pt x="57" y="457"/>
                  <a:pt x="34" y="434"/>
                </a:cubicBezTo>
                <a:cubicBezTo>
                  <a:pt x="11" y="411"/>
                  <a:pt x="0" y="383"/>
                  <a:pt x="0" y="350"/>
                </a:cubicBezTo>
                <a:cubicBezTo>
                  <a:pt x="0" y="325"/>
                  <a:pt x="7" y="302"/>
                  <a:pt x="21" y="282"/>
                </a:cubicBezTo>
                <a:cubicBezTo>
                  <a:pt x="36" y="262"/>
                  <a:pt x="55" y="247"/>
                  <a:pt x="78" y="239"/>
                </a:cubicBezTo>
                <a:cubicBezTo>
                  <a:pt x="69" y="230"/>
                  <a:pt x="65" y="218"/>
                  <a:pt x="66" y="204"/>
                </a:cubicBezTo>
                <a:cubicBezTo>
                  <a:pt x="47" y="199"/>
                  <a:pt x="32" y="189"/>
                  <a:pt x="22" y="172"/>
                </a:cubicBezTo>
                <a:cubicBezTo>
                  <a:pt x="11" y="155"/>
                  <a:pt x="6" y="134"/>
                  <a:pt x="6" y="108"/>
                </a:cubicBezTo>
                <a:cubicBezTo>
                  <a:pt x="6" y="0"/>
                  <a:pt x="6" y="0"/>
                  <a:pt x="6" y="0"/>
                </a:cubicBezTo>
                <a:cubicBezTo>
                  <a:pt x="229" y="0"/>
                  <a:pt x="229" y="0"/>
                  <a:pt x="229" y="0"/>
                </a:cubicBezTo>
                <a:cubicBezTo>
                  <a:pt x="229" y="108"/>
                  <a:pt x="229" y="108"/>
                  <a:pt x="229" y="108"/>
                </a:cubicBezTo>
                <a:cubicBezTo>
                  <a:pt x="229" y="164"/>
                  <a:pt x="208" y="195"/>
                  <a:pt x="167" y="203"/>
                </a:cubicBezTo>
                <a:cubicBezTo>
                  <a:pt x="167" y="204"/>
                  <a:pt x="167" y="204"/>
                  <a:pt x="167" y="204"/>
                </a:cubicBezTo>
                <a:cubicBezTo>
                  <a:pt x="166" y="218"/>
                  <a:pt x="162" y="230"/>
                  <a:pt x="155" y="238"/>
                </a:cubicBezTo>
                <a:cubicBezTo>
                  <a:pt x="178" y="246"/>
                  <a:pt x="198" y="260"/>
                  <a:pt x="212" y="280"/>
                </a:cubicBezTo>
                <a:cubicBezTo>
                  <a:pt x="228" y="301"/>
                  <a:pt x="235" y="325"/>
                  <a:pt x="235" y="350"/>
                </a:cubicBezTo>
                <a:close/>
                <a:moveTo>
                  <a:pt x="146" y="193"/>
                </a:moveTo>
                <a:cubicBezTo>
                  <a:pt x="146" y="7"/>
                  <a:pt x="146" y="7"/>
                  <a:pt x="146" y="7"/>
                </a:cubicBezTo>
                <a:cubicBezTo>
                  <a:pt x="88" y="7"/>
                  <a:pt x="88" y="7"/>
                  <a:pt x="88" y="7"/>
                </a:cubicBezTo>
                <a:cubicBezTo>
                  <a:pt x="88" y="193"/>
                  <a:pt x="88" y="193"/>
                  <a:pt x="88" y="193"/>
                </a:cubicBezTo>
                <a:lnTo>
                  <a:pt x="146" y="193"/>
                </a:lnTo>
                <a:close/>
                <a:moveTo>
                  <a:pt x="156" y="205"/>
                </a:moveTo>
                <a:cubicBezTo>
                  <a:pt x="150" y="206"/>
                  <a:pt x="144" y="206"/>
                  <a:pt x="138" y="206"/>
                </a:cubicBezTo>
                <a:cubicBezTo>
                  <a:pt x="85" y="206"/>
                  <a:pt x="85" y="206"/>
                  <a:pt x="85" y="206"/>
                </a:cubicBezTo>
                <a:cubicBezTo>
                  <a:pt x="83" y="206"/>
                  <a:pt x="80" y="206"/>
                  <a:pt x="77" y="206"/>
                </a:cubicBezTo>
                <a:cubicBezTo>
                  <a:pt x="78" y="219"/>
                  <a:pt x="82" y="229"/>
                  <a:pt x="90" y="235"/>
                </a:cubicBezTo>
                <a:cubicBezTo>
                  <a:pt x="99" y="233"/>
                  <a:pt x="108" y="232"/>
                  <a:pt x="117" y="232"/>
                </a:cubicBezTo>
                <a:cubicBezTo>
                  <a:pt x="126" y="232"/>
                  <a:pt x="134" y="233"/>
                  <a:pt x="142" y="235"/>
                </a:cubicBezTo>
                <a:cubicBezTo>
                  <a:pt x="150" y="228"/>
                  <a:pt x="155" y="218"/>
                  <a:pt x="156" y="205"/>
                </a:cubicBezTo>
                <a:close/>
                <a:moveTo>
                  <a:pt x="221" y="352"/>
                </a:moveTo>
                <a:cubicBezTo>
                  <a:pt x="196" y="336"/>
                  <a:pt x="196" y="336"/>
                  <a:pt x="196" y="336"/>
                </a:cubicBezTo>
                <a:cubicBezTo>
                  <a:pt x="213" y="311"/>
                  <a:pt x="213" y="311"/>
                  <a:pt x="213" y="311"/>
                </a:cubicBezTo>
                <a:cubicBezTo>
                  <a:pt x="184" y="307"/>
                  <a:pt x="184" y="307"/>
                  <a:pt x="184" y="307"/>
                </a:cubicBezTo>
                <a:cubicBezTo>
                  <a:pt x="190" y="277"/>
                  <a:pt x="190" y="277"/>
                  <a:pt x="190" y="277"/>
                </a:cubicBezTo>
                <a:cubicBezTo>
                  <a:pt x="161" y="284"/>
                  <a:pt x="161" y="284"/>
                  <a:pt x="161" y="284"/>
                </a:cubicBezTo>
                <a:cubicBezTo>
                  <a:pt x="156" y="255"/>
                  <a:pt x="156" y="255"/>
                  <a:pt x="156" y="255"/>
                </a:cubicBezTo>
                <a:cubicBezTo>
                  <a:pt x="132" y="272"/>
                  <a:pt x="132" y="272"/>
                  <a:pt x="132" y="272"/>
                </a:cubicBezTo>
                <a:cubicBezTo>
                  <a:pt x="116" y="247"/>
                  <a:pt x="116" y="247"/>
                  <a:pt x="116" y="247"/>
                </a:cubicBezTo>
                <a:cubicBezTo>
                  <a:pt x="100" y="273"/>
                  <a:pt x="100" y="273"/>
                  <a:pt x="100" y="273"/>
                </a:cubicBezTo>
                <a:cubicBezTo>
                  <a:pt x="76" y="255"/>
                  <a:pt x="76" y="255"/>
                  <a:pt x="76" y="255"/>
                </a:cubicBezTo>
                <a:cubicBezTo>
                  <a:pt x="72" y="285"/>
                  <a:pt x="72" y="285"/>
                  <a:pt x="72" y="285"/>
                </a:cubicBezTo>
                <a:cubicBezTo>
                  <a:pt x="42" y="277"/>
                  <a:pt x="42" y="277"/>
                  <a:pt x="42" y="277"/>
                </a:cubicBezTo>
                <a:cubicBezTo>
                  <a:pt x="50" y="307"/>
                  <a:pt x="50" y="307"/>
                  <a:pt x="50" y="307"/>
                </a:cubicBezTo>
                <a:cubicBezTo>
                  <a:pt x="19" y="311"/>
                  <a:pt x="19" y="311"/>
                  <a:pt x="19" y="311"/>
                </a:cubicBezTo>
                <a:cubicBezTo>
                  <a:pt x="38" y="336"/>
                  <a:pt x="38" y="336"/>
                  <a:pt x="38" y="336"/>
                </a:cubicBezTo>
                <a:cubicBezTo>
                  <a:pt x="11" y="352"/>
                  <a:pt x="11" y="352"/>
                  <a:pt x="11" y="352"/>
                </a:cubicBezTo>
                <a:cubicBezTo>
                  <a:pt x="38" y="367"/>
                  <a:pt x="38" y="367"/>
                  <a:pt x="38" y="367"/>
                </a:cubicBezTo>
                <a:cubicBezTo>
                  <a:pt x="19" y="392"/>
                  <a:pt x="19" y="392"/>
                  <a:pt x="19" y="392"/>
                </a:cubicBezTo>
                <a:cubicBezTo>
                  <a:pt x="50" y="396"/>
                  <a:pt x="50" y="396"/>
                  <a:pt x="50" y="396"/>
                </a:cubicBezTo>
                <a:cubicBezTo>
                  <a:pt x="42" y="426"/>
                  <a:pt x="42" y="426"/>
                  <a:pt x="42" y="426"/>
                </a:cubicBezTo>
                <a:cubicBezTo>
                  <a:pt x="72" y="418"/>
                  <a:pt x="72" y="418"/>
                  <a:pt x="72" y="418"/>
                </a:cubicBezTo>
                <a:cubicBezTo>
                  <a:pt x="76" y="449"/>
                  <a:pt x="76" y="449"/>
                  <a:pt x="76" y="449"/>
                </a:cubicBezTo>
                <a:cubicBezTo>
                  <a:pt x="100" y="430"/>
                  <a:pt x="100" y="430"/>
                  <a:pt x="100" y="430"/>
                </a:cubicBezTo>
                <a:cubicBezTo>
                  <a:pt x="116" y="456"/>
                  <a:pt x="116" y="456"/>
                  <a:pt x="116" y="456"/>
                </a:cubicBezTo>
                <a:cubicBezTo>
                  <a:pt x="132" y="431"/>
                  <a:pt x="132" y="431"/>
                  <a:pt x="132" y="431"/>
                </a:cubicBezTo>
                <a:cubicBezTo>
                  <a:pt x="156" y="449"/>
                  <a:pt x="156" y="449"/>
                  <a:pt x="156" y="449"/>
                </a:cubicBezTo>
                <a:cubicBezTo>
                  <a:pt x="161" y="419"/>
                  <a:pt x="161" y="419"/>
                  <a:pt x="161" y="419"/>
                </a:cubicBezTo>
                <a:cubicBezTo>
                  <a:pt x="190" y="426"/>
                  <a:pt x="190" y="426"/>
                  <a:pt x="190" y="426"/>
                </a:cubicBezTo>
                <a:cubicBezTo>
                  <a:pt x="183" y="397"/>
                  <a:pt x="183" y="397"/>
                  <a:pt x="183" y="397"/>
                </a:cubicBezTo>
                <a:cubicBezTo>
                  <a:pt x="213" y="392"/>
                  <a:pt x="213" y="392"/>
                  <a:pt x="213" y="392"/>
                </a:cubicBezTo>
                <a:cubicBezTo>
                  <a:pt x="196" y="368"/>
                  <a:pt x="196" y="368"/>
                  <a:pt x="196" y="368"/>
                </a:cubicBezTo>
                <a:lnTo>
                  <a:pt x="221" y="352"/>
                </a:lnTo>
                <a:close/>
              </a:path>
            </a:pathLst>
          </a:custGeom>
          <a:solidFill>
            <a:srgbClr val="A40000"/>
          </a:solidFill>
          <a:ln>
            <a:noFill/>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charset="-122"/>
              <a:sym typeface="Arial" panose="020B0604020202020204" pitchFamily="34" charset="0"/>
            </a:endParaRPr>
          </a:p>
        </p:txBody>
      </p:sp>
      <p:sp>
        <p:nvSpPr>
          <p:cNvPr id="4" name="Freeform 53@|5FFC:14657585|FBC:16777215|LFC:16777215|LBC:16777215"/>
          <p:cNvSpPr/>
          <p:nvPr/>
        </p:nvSpPr>
        <p:spPr bwMode="auto">
          <a:xfrm>
            <a:off x="7182941" y="3022117"/>
            <a:ext cx="489787" cy="399749"/>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rgbClr val="A40000"/>
          </a:solid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15" name="Freeform 5@|5FFC:1554685|FBC:16777215|LFC:16777215|LBC:16777215"/>
          <p:cNvSpPr>
            <a:spLocks noEditPoints="1"/>
          </p:cNvSpPr>
          <p:nvPr/>
        </p:nvSpPr>
        <p:spPr bwMode="auto">
          <a:xfrm>
            <a:off x="4261923" y="1597240"/>
            <a:ext cx="1087967" cy="2152651"/>
          </a:xfrm>
          <a:custGeom>
            <a:avLst/>
            <a:gdLst>
              <a:gd name="T0" fmla="*/ 201 w 235"/>
              <a:gd name="T1" fmla="*/ 434 h 468"/>
              <a:gd name="T2" fmla="*/ 34 w 235"/>
              <a:gd name="T3" fmla="*/ 434 h 468"/>
              <a:gd name="T4" fmla="*/ 21 w 235"/>
              <a:gd name="T5" fmla="*/ 282 h 468"/>
              <a:gd name="T6" fmla="*/ 66 w 235"/>
              <a:gd name="T7" fmla="*/ 204 h 468"/>
              <a:gd name="T8" fmla="*/ 6 w 235"/>
              <a:gd name="T9" fmla="*/ 108 h 468"/>
              <a:gd name="T10" fmla="*/ 229 w 235"/>
              <a:gd name="T11" fmla="*/ 0 h 468"/>
              <a:gd name="T12" fmla="*/ 167 w 235"/>
              <a:gd name="T13" fmla="*/ 203 h 468"/>
              <a:gd name="T14" fmla="*/ 155 w 235"/>
              <a:gd name="T15" fmla="*/ 238 h 468"/>
              <a:gd name="T16" fmla="*/ 235 w 235"/>
              <a:gd name="T17" fmla="*/ 350 h 468"/>
              <a:gd name="T18" fmla="*/ 146 w 235"/>
              <a:gd name="T19" fmla="*/ 7 h 468"/>
              <a:gd name="T20" fmla="*/ 88 w 235"/>
              <a:gd name="T21" fmla="*/ 193 h 468"/>
              <a:gd name="T22" fmla="*/ 156 w 235"/>
              <a:gd name="T23" fmla="*/ 205 h 468"/>
              <a:gd name="T24" fmla="*/ 85 w 235"/>
              <a:gd name="T25" fmla="*/ 206 h 468"/>
              <a:gd name="T26" fmla="*/ 90 w 235"/>
              <a:gd name="T27" fmla="*/ 235 h 468"/>
              <a:gd name="T28" fmla="*/ 142 w 235"/>
              <a:gd name="T29" fmla="*/ 235 h 468"/>
              <a:gd name="T30" fmla="*/ 221 w 235"/>
              <a:gd name="T31" fmla="*/ 352 h 468"/>
              <a:gd name="T32" fmla="*/ 213 w 235"/>
              <a:gd name="T33" fmla="*/ 311 h 468"/>
              <a:gd name="T34" fmla="*/ 190 w 235"/>
              <a:gd name="T35" fmla="*/ 277 h 468"/>
              <a:gd name="T36" fmla="*/ 156 w 235"/>
              <a:gd name="T37" fmla="*/ 255 h 468"/>
              <a:gd name="T38" fmla="*/ 116 w 235"/>
              <a:gd name="T39" fmla="*/ 247 h 468"/>
              <a:gd name="T40" fmla="*/ 76 w 235"/>
              <a:gd name="T41" fmla="*/ 255 h 468"/>
              <a:gd name="T42" fmla="*/ 42 w 235"/>
              <a:gd name="T43" fmla="*/ 277 h 468"/>
              <a:gd name="T44" fmla="*/ 19 w 235"/>
              <a:gd name="T45" fmla="*/ 311 h 468"/>
              <a:gd name="T46" fmla="*/ 11 w 235"/>
              <a:gd name="T47" fmla="*/ 352 h 468"/>
              <a:gd name="T48" fmla="*/ 19 w 235"/>
              <a:gd name="T49" fmla="*/ 392 h 468"/>
              <a:gd name="T50" fmla="*/ 42 w 235"/>
              <a:gd name="T51" fmla="*/ 426 h 468"/>
              <a:gd name="T52" fmla="*/ 76 w 235"/>
              <a:gd name="T53" fmla="*/ 449 h 468"/>
              <a:gd name="T54" fmla="*/ 116 w 235"/>
              <a:gd name="T55" fmla="*/ 456 h 468"/>
              <a:gd name="T56" fmla="*/ 156 w 235"/>
              <a:gd name="T57" fmla="*/ 449 h 468"/>
              <a:gd name="T58" fmla="*/ 190 w 235"/>
              <a:gd name="T59" fmla="*/ 426 h 468"/>
              <a:gd name="T60" fmla="*/ 213 w 235"/>
              <a:gd name="T61" fmla="*/ 392 h 468"/>
              <a:gd name="T62" fmla="*/ 221 w 235"/>
              <a:gd name="T63"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468">
                <a:moveTo>
                  <a:pt x="235" y="350"/>
                </a:moveTo>
                <a:cubicBezTo>
                  <a:pt x="235" y="383"/>
                  <a:pt x="224" y="411"/>
                  <a:pt x="201" y="434"/>
                </a:cubicBezTo>
                <a:cubicBezTo>
                  <a:pt x="178" y="457"/>
                  <a:pt x="150" y="468"/>
                  <a:pt x="117" y="468"/>
                </a:cubicBezTo>
                <a:cubicBezTo>
                  <a:pt x="85" y="468"/>
                  <a:pt x="57" y="457"/>
                  <a:pt x="34" y="434"/>
                </a:cubicBezTo>
                <a:cubicBezTo>
                  <a:pt x="11" y="411"/>
                  <a:pt x="0" y="383"/>
                  <a:pt x="0" y="350"/>
                </a:cubicBezTo>
                <a:cubicBezTo>
                  <a:pt x="0" y="325"/>
                  <a:pt x="7" y="302"/>
                  <a:pt x="21" y="282"/>
                </a:cubicBezTo>
                <a:cubicBezTo>
                  <a:pt x="36" y="262"/>
                  <a:pt x="55" y="247"/>
                  <a:pt x="78" y="239"/>
                </a:cubicBezTo>
                <a:cubicBezTo>
                  <a:pt x="69" y="230"/>
                  <a:pt x="65" y="218"/>
                  <a:pt x="66" y="204"/>
                </a:cubicBezTo>
                <a:cubicBezTo>
                  <a:pt x="47" y="199"/>
                  <a:pt x="32" y="189"/>
                  <a:pt x="22" y="172"/>
                </a:cubicBezTo>
                <a:cubicBezTo>
                  <a:pt x="11" y="155"/>
                  <a:pt x="6" y="134"/>
                  <a:pt x="6" y="108"/>
                </a:cubicBezTo>
                <a:cubicBezTo>
                  <a:pt x="6" y="0"/>
                  <a:pt x="6" y="0"/>
                  <a:pt x="6" y="0"/>
                </a:cubicBezTo>
                <a:cubicBezTo>
                  <a:pt x="229" y="0"/>
                  <a:pt x="229" y="0"/>
                  <a:pt x="229" y="0"/>
                </a:cubicBezTo>
                <a:cubicBezTo>
                  <a:pt x="229" y="108"/>
                  <a:pt x="229" y="108"/>
                  <a:pt x="229" y="108"/>
                </a:cubicBezTo>
                <a:cubicBezTo>
                  <a:pt x="229" y="164"/>
                  <a:pt x="208" y="195"/>
                  <a:pt x="167" y="203"/>
                </a:cubicBezTo>
                <a:cubicBezTo>
                  <a:pt x="167" y="204"/>
                  <a:pt x="167" y="204"/>
                  <a:pt x="167" y="204"/>
                </a:cubicBezTo>
                <a:cubicBezTo>
                  <a:pt x="166" y="218"/>
                  <a:pt x="162" y="230"/>
                  <a:pt x="155" y="238"/>
                </a:cubicBezTo>
                <a:cubicBezTo>
                  <a:pt x="178" y="246"/>
                  <a:pt x="198" y="260"/>
                  <a:pt x="212" y="280"/>
                </a:cubicBezTo>
                <a:cubicBezTo>
                  <a:pt x="228" y="301"/>
                  <a:pt x="235" y="325"/>
                  <a:pt x="235" y="350"/>
                </a:cubicBezTo>
                <a:close/>
                <a:moveTo>
                  <a:pt x="146" y="193"/>
                </a:moveTo>
                <a:cubicBezTo>
                  <a:pt x="146" y="7"/>
                  <a:pt x="146" y="7"/>
                  <a:pt x="146" y="7"/>
                </a:cubicBezTo>
                <a:cubicBezTo>
                  <a:pt x="88" y="7"/>
                  <a:pt x="88" y="7"/>
                  <a:pt x="88" y="7"/>
                </a:cubicBezTo>
                <a:cubicBezTo>
                  <a:pt x="88" y="193"/>
                  <a:pt x="88" y="193"/>
                  <a:pt x="88" y="193"/>
                </a:cubicBezTo>
                <a:lnTo>
                  <a:pt x="146" y="193"/>
                </a:lnTo>
                <a:close/>
                <a:moveTo>
                  <a:pt x="156" y="205"/>
                </a:moveTo>
                <a:cubicBezTo>
                  <a:pt x="150" y="206"/>
                  <a:pt x="144" y="206"/>
                  <a:pt x="138" y="206"/>
                </a:cubicBezTo>
                <a:cubicBezTo>
                  <a:pt x="85" y="206"/>
                  <a:pt x="85" y="206"/>
                  <a:pt x="85" y="206"/>
                </a:cubicBezTo>
                <a:cubicBezTo>
                  <a:pt x="83" y="206"/>
                  <a:pt x="80" y="206"/>
                  <a:pt x="77" y="206"/>
                </a:cubicBezTo>
                <a:cubicBezTo>
                  <a:pt x="78" y="219"/>
                  <a:pt x="82" y="229"/>
                  <a:pt x="90" y="235"/>
                </a:cubicBezTo>
                <a:cubicBezTo>
                  <a:pt x="99" y="233"/>
                  <a:pt x="108" y="232"/>
                  <a:pt x="117" y="232"/>
                </a:cubicBezTo>
                <a:cubicBezTo>
                  <a:pt x="126" y="232"/>
                  <a:pt x="134" y="233"/>
                  <a:pt x="142" y="235"/>
                </a:cubicBezTo>
                <a:cubicBezTo>
                  <a:pt x="150" y="228"/>
                  <a:pt x="155" y="218"/>
                  <a:pt x="156" y="205"/>
                </a:cubicBezTo>
                <a:close/>
                <a:moveTo>
                  <a:pt x="221" y="352"/>
                </a:moveTo>
                <a:cubicBezTo>
                  <a:pt x="196" y="336"/>
                  <a:pt x="196" y="336"/>
                  <a:pt x="196" y="336"/>
                </a:cubicBezTo>
                <a:cubicBezTo>
                  <a:pt x="213" y="311"/>
                  <a:pt x="213" y="311"/>
                  <a:pt x="213" y="311"/>
                </a:cubicBezTo>
                <a:cubicBezTo>
                  <a:pt x="184" y="307"/>
                  <a:pt x="184" y="307"/>
                  <a:pt x="184" y="307"/>
                </a:cubicBezTo>
                <a:cubicBezTo>
                  <a:pt x="190" y="277"/>
                  <a:pt x="190" y="277"/>
                  <a:pt x="190" y="277"/>
                </a:cubicBezTo>
                <a:cubicBezTo>
                  <a:pt x="161" y="284"/>
                  <a:pt x="161" y="284"/>
                  <a:pt x="161" y="284"/>
                </a:cubicBezTo>
                <a:cubicBezTo>
                  <a:pt x="156" y="255"/>
                  <a:pt x="156" y="255"/>
                  <a:pt x="156" y="255"/>
                </a:cubicBezTo>
                <a:cubicBezTo>
                  <a:pt x="132" y="272"/>
                  <a:pt x="132" y="272"/>
                  <a:pt x="132" y="272"/>
                </a:cubicBezTo>
                <a:cubicBezTo>
                  <a:pt x="116" y="247"/>
                  <a:pt x="116" y="247"/>
                  <a:pt x="116" y="247"/>
                </a:cubicBezTo>
                <a:cubicBezTo>
                  <a:pt x="100" y="273"/>
                  <a:pt x="100" y="273"/>
                  <a:pt x="100" y="273"/>
                </a:cubicBezTo>
                <a:cubicBezTo>
                  <a:pt x="76" y="255"/>
                  <a:pt x="76" y="255"/>
                  <a:pt x="76" y="255"/>
                </a:cubicBezTo>
                <a:cubicBezTo>
                  <a:pt x="72" y="285"/>
                  <a:pt x="72" y="285"/>
                  <a:pt x="72" y="285"/>
                </a:cubicBezTo>
                <a:cubicBezTo>
                  <a:pt x="42" y="277"/>
                  <a:pt x="42" y="277"/>
                  <a:pt x="42" y="277"/>
                </a:cubicBezTo>
                <a:cubicBezTo>
                  <a:pt x="50" y="307"/>
                  <a:pt x="50" y="307"/>
                  <a:pt x="50" y="307"/>
                </a:cubicBezTo>
                <a:cubicBezTo>
                  <a:pt x="19" y="311"/>
                  <a:pt x="19" y="311"/>
                  <a:pt x="19" y="311"/>
                </a:cubicBezTo>
                <a:cubicBezTo>
                  <a:pt x="38" y="336"/>
                  <a:pt x="38" y="336"/>
                  <a:pt x="38" y="336"/>
                </a:cubicBezTo>
                <a:cubicBezTo>
                  <a:pt x="11" y="352"/>
                  <a:pt x="11" y="352"/>
                  <a:pt x="11" y="352"/>
                </a:cubicBezTo>
                <a:cubicBezTo>
                  <a:pt x="38" y="367"/>
                  <a:pt x="38" y="367"/>
                  <a:pt x="38" y="367"/>
                </a:cubicBezTo>
                <a:cubicBezTo>
                  <a:pt x="19" y="392"/>
                  <a:pt x="19" y="392"/>
                  <a:pt x="19" y="392"/>
                </a:cubicBezTo>
                <a:cubicBezTo>
                  <a:pt x="50" y="396"/>
                  <a:pt x="50" y="396"/>
                  <a:pt x="50" y="396"/>
                </a:cubicBezTo>
                <a:cubicBezTo>
                  <a:pt x="42" y="426"/>
                  <a:pt x="42" y="426"/>
                  <a:pt x="42" y="426"/>
                </a:cubicBezTo>
                <a:cubicBezTo>
                  <a:pt x="72" y="418"/>
                  <a:pt x="72" y="418"/>
                  <a:pt x="72" y="418"/>
                </a:cubicBezTo>
                <a:cubicBezTo>
                  <a:pt x="76" y="449"/>
                  <a:pt x="76" y="449"/>
                  <a:pt x="76" y="449"/>
                </a:cubicBezTo>
                <a:cubicBezTo>
                  <a:pt x="100" y="430"/>
                  <a:pt x="100" y="430"/>
                  <a:pt x="100" y="430"/>
                </a:cubicBezTo>
                <a:cubicBezTo>
                  <a:pt x="116" y="456"/>
                  <a:pt x="116" y="456"/>
                  <a:pt x="116" y="456"/>
                </a:cubicBezTo>
                <a:cubicBezTo>
                  <a:pt x="132" y="431"/>
                  <a:pt x="132" y="431"/>
                  <a:pt x="132" y="431"/>
                </a:cubicBezTo>
                <a:cubicBezTo>
                  <a:pt x="156" y="449"/>
                  <a:pt x="156" y="449"/>
                  <a:pt x="156" y="449"/>
                </a:cubicBezTo>
                <a:cubicBezTo>
                  <a:pt x="161" y="419"/>
                  <a:pt x="161" y="419"/>
                  <a:pt x="161" y="419"/>
                </a:cubicBezTo>
                <a:cubicBezTo>
                  <a:pt x="190" y="426"/>
                  <a:pt x="190" y="426"/>
                  <a:pt x="190" y="426"/>
                </a:cubicBezTo>
                <a:cubicBezTo>
                  <a:pt x="183" y="397"/>
                  <a:pt x="183" y="397"/>
                  <a:pt x="183" y="397"/>
                </a:cubicBezTo>
                <a:cubicBezTo>
                  <a:pt x="213" y="392"/>
                  <a:pt x="213" y="392"/>
                  <a:pt x="213" y="392"/>
                </a:cubicBezTo>
                <a:cubicBezTo>
                  <a:pt x="196" y="368"/>
                  <a:pt x="196" y="368"/>
                  <a:pt x="196" y="368"/>
                </a:cubicBezTo>
                <a:lnTo>
                  <a:pt x="221" y="352"/>
                </a:lnTo>
                <a:close/>
              </a:path>
            </a:pathLst>
          </a:custGeom>
          <a:solidFill>
            <a:srgbClr val="A40000"/>
          </a:solidFill>
          <a:ln>
            <a:noFill/>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charset="-122"/>
              <a:sym typeface="Arial" panose="020B0604020202020204" pitchFamily="34" charset="0"/>
            </a:endParaRPr>
          </a:p>
        </p:txBody>
      </p:sp>
      <p:sp>
        <p:nvSpPr>
          <p:cNvPr id="16" name="任意多边形 46"/>
          <p:cNvSpPr/>
          <p:nvPr/>
        </p:nvSpPr>
        <p:spPr bwMode="auto">
          <a:xfrm>
            <a:off x="4524743" y="3006180"/>
            <a:ext cx="573648" cy="361477"/>
          </a:xfrm>
          <a:custGeom>
            <a:avLst/>
            <a:gdLst>
              <a:gd name="connsiteX0" fmla="*/ 147163 w 573648"/>
              <a:gd name="connsiteY0" fmla="*/ 103564 h 361477"/>
              <a:gd name="connsiteX1" fmla="*/ 203204 w 573648"/>
              <a:gd name="connsiteY1" fmla="*/ 142812 h 361477"/>
              <a:gd name="connsiteX2" fmla="*/ 203813 w 573648"/>
              <a:gd name="connsiteY2" fmla="*/ 178813 h 361477"/>
              <a:gd name="connsiteX3" fmla="*/ 200070 w 573648"/>
              <a:gd name="connsiteY3" fmla="*/ 214085 h 361477"/>
              <a:gd name="connsiteX4" fmla="*/ 179361 w 573648"/>
              <a:gd name="connsiteY4" fmla="*/ 255697 h 361477"/>
              <a:gd name="connsiteX5" fmla="*/ 132770 w 573648"/>
              <a:gd name="connsiteY5" fmla="*/ 319387 h 361477"/>
              <a:gd name="connsiteX6" fmla="*/ 132770 w 573648"/>
              <a:gd name="connsiteY6" fmla="*/ 319554 h 361477"/>
              <a:gd name="connsiteX7" fmla="*/ 132789 w 573648"/>
              <a:gd name="connsiteY7" fmla="*/ 319554 h 361477"/>
              <a:gd name="connsiteX8" fmla="*/ 132789 w 573648"/>
              <a:gd name="connsiteY8" fmla="*/ 319686 h 361477"/>
              <a:gd name="connsiteX9" fmla="*/ 132789 w 573648"/>
              <a:gd name="connsiteY9" fmla="*/ 361453 h 361477"/>
              <a:gd name="connsiteX10" fmla="*/ 0 w 573648"/>
              <a:gd name="connsiteY10" fmla="*/ 361477 h 361477"/>
              <a:gd name="connsiteX11" fmla="*/ 0 w 573648"/>
              <a:gd name="connsiteY11" fmla="*/ 331089 h 361477"/>
              <a:gd name="connsiteX12" fmla="*/ 36817 w 573648"/>
              <a:gd name="connsiteY12" fmla="*/ 296844 h 361477"/>
              <a:gd name="connsiteX13" fmla="*/ 119605 w 573648"/>
              <a:gd name="connsiteY13" fmla="*/ 261548 h 361477"/>
              <a:gd name="connsiteX14" fmla="*/ 94305 w 573648"/>
              <a:gd name="connsiteY14" fmla="*/ 214168 h 361477"/>
              <a:gd name="connsiteX15" fmla="*/ 90533 w 573648"/>
              <a:gd name="connsiteY15" fmla="*/ 178801 h 361477"/>
              <a:gd name="connsiteX16" fmla="*/ 91123 w 573648"/>
              <a:gd name="connsiteY16" fmla="*/ 142908 h 361477"/>
              <a:gd name="connsiteX17" fmla="*/ 147163 w 573648"/>
              <a:gd name="connsiteY17" fmla="*/ 103564 h 361477"/>
              <a:gd name="connsiteX18" fmla="*/ 370157 w 573648"/>
              <a:gd name="connsiteY18" fmla="*/ 0 h 361477"/>
              <a:gd name="connsiteX19" fmla="*/ 447249 w 573648"/>
              <a:gd name="connsiteY19" fmla="*/ 53947 h 361477"/>
              <a:gd name="connsiteX20" fmla="*/ 448094 w 573648"/>
              <a:gd name="connsiteY20" fmla="*/ 103398 h 361477"/>
              <a:gd name="connsiteX21" fmla="*/ 442944 w 573648"/>
              <a:gd name="connsiteY21" fmla="*/ 151913 h 361477"/>
              <a:gd name="connsiteX22" fmla="*/ 408017 w 573648"/>
              <a:gd name="connsiteY22" fmla="*/ 217004 h 361477"/>
              <a:gd name="connsiteX23" fmla="*/ 522799 w 573648"/>
              <a:gd name="connsiteY23" fmla="*/ 265584 h 361477"/>
              <a:gd name="connsiteX24" fmla="*/ 573648 w 573648"/>
              <a:gd name="connsiteY24" fmla="*/ 312720 h 361477"/>
              <a:gd name="connsiteX25" fmla="*/ 573648 w 573648"/>
              <a:gd name="connsiteY25" fmla="*/ 354457 h 361477"/>
              <a:gd name="connsiteX26" fmla="*/ 167605 w 573648"/>
              <a:gd name="connsiteY26" fmla="*/ 354506 h 361477"/>
              <a:gd name="connsiteX27" fmla="*/ 167605 w 573648"/>
              <a:gd name="connsiteY27" fmla="*/ 312720 h 361477"/>
              <a:gd name="connsiteX28" fmla="*/ 218267 w 573648"/>
              <a:gd name="connsiteY28" fmla="*/ 265666 h 361477"/>
              <a:gd name="connsiteX29" fmla="*/ 332203 w 573648"/>
              <a:gd name="connsiteY29" fmla="*/ 217151 h 361477"/>
              <a:gd name="connsiteX30" fmla="*/ 297389 w 573648"/>
              <a:gd name="connsiteY30" fmla="*/ 152011 h 361477"/>
              <a:gd name="connsiteX31" fmla="*/ 292200 w 573648"/>
              <a:gd name="connsiteY31" fmla="*/ 103398 h 361477"/>
              <a:gd name="connsiteX32" fmla="*/ 293027 w 573648"/>
              <a:gd name="connsiteY32" fmla="*/ 54062 h 361477"/>
              <a:gd name="connsiteX33" fmla="*/ 370157 w 573648"/>
              <a:gd name="connsiteY33" fmla="*/ 0 h 36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73648" h="361477">
                <a:moveTo>
                  <a:pt x="147163" y="103564"/>
                </a:moveTo>
                <a:cubicBezTo>
                  <a:pt x="172740" y="103564"/>
                  <a:pt x="194554" y="112066"/>
                  <a:pt x="203204" y="142812"/>
                </a:cubicBezTo>
                <a:cubicBezTo>
                  <a:pt x="205757" y="151923"/>
                  <a:pt x="203813" y="168484"/>
                  <a:pt x="203813" y="178813"/>
                </a:cubicBezTo>
                <a:cubicBezTo>
                  <a:pt x="203813" y="192771"/>
                  <a:pt x="204575" y="202586"/>
                  <a:pt x="200070" y="214085"/>
                </a:cubicBezTo>
                <a:cubicBezTo>
                  <a:pt x="193535" y="230718"/>
                  <a:pt x="187143" y="245130"/>
                  <a:pt x="179361" y="255697"/>
                </a:cubicBezTo>
                <a:cubicBezTo>
                  <a:pt x="136885" y="281703"/>
                  <a:pt x="132875" y="310277"/>
                  <a:pt x="132770" y="319387"/>
                </a:cubicBezTo>
                <a:lnTo>
                  <a:pt x="132770" y="319554"/>
                </a:lnTo>
                <a:lnTo>
                  <a:pt x="132789" y="319554"/>
                </a:lnTo>
                <a:lnTo>
                  <a:pt x="132789" y="319686"/>
                </a:lnTo>
                <a:lnTo>
                  <a:pt x="132789" y="361453"/>
                </a:lnTo>
                <a:lnTo>
                  <a:pt x="0" y="361477"/>
                </a:lnTo>
                <a:lnTo>
                  <a:pt x="0" y="331089"/>
                </a:lnTo>
                <a:cubicBezTo>
                  <a:pt x="0" y="331089"/>
                  <a:pt x="171" y="313190"/>
                  <a:pt x="36817" y="296844"/>
                </a:cubicBezTo>
                <a:cubicBezTo>
                  <a:pt x="54525" y="288939"/>
                  <a:pt x="80769" y="268676"/>
                  <a:pt x="119605" y="261548"/>
                </a:cubicBezTo>
                <a:cubicBezTo>
                  <a:pt x="109632" y="250861"/>
                  <a:pt x="102154" y="234133"/>
                  <a:pt x="94305" y="214168"/>
                </a:cubicBezTo>
                <a:cubicBezTo>
                  <a:pt x="89770" y="202634"/>
                  <a:pt x="90533" y="192795"/>
                  <a:pt x="90533" y="178801"/>
                </a:cubicBezTo>
                <a:cubicBezTo>
                  <a:pt x="90533" y="168508"/>
                  <a:pt x="88580" y="151971"/>
                  <a:pt x="91123" y="142908"/>
                </a:cubicBezTo>
                <a:cubicBezTo>
                  <a:pt x="99744" y="112090"/>
                  <a:pt x="121587" y="103564"/>
                  <a:pt x="147163" y="103564"/>
                </a:cubicBezTo>
                <a:close/>
                <a:moveTo>
                  <a:pt x="370157" y="0"/>
                </a:moveTo>
                <a:cubicBezTo>
                  <a:pt x="405347" y="0"/>
                  <a:pt x="435368" y="11653"/>
                  <a:pt x="447249" y="53947"/>
                </a:cubicBezTo>
                <a:cubicBezTo>
                  <a:pt x="450764" y="66437"/>
                  <a:pt x="448094" y="89201"/>
                  <a:pt x="448094" y="103398"/>
                </a:cubicBezTo>
                <a:cubicBezTo>
                  <a:pt x="448094" y="122600"/>
                  <a:pt x="449166" y="136091"/>
                  <a:pt x="442944" y="151913"/>
                </a:cubicBezTo>
                <a:cubicBezTo>
                  <a:pt x="432210" y="179223"/>
                  <a:pt x="421796" y="202249"/>
                  <a:pt x="408017" y="217004"/>
                </a:cubicBezTo>
                <a:cubicBezTo>
                  <a:pt x="461892" y="226638"/>
                  <a:pt x="498286" y="254686"/>
                  <a:pt x="522799" y="265584"/>
                </a:cubicBezTo>
                <a:cubicBezTo>
                  <a:pt x="573404" y="288053"/>
                  <a:pt x="573648" y="312720"/>
                  <a:pt x="573648" y="312720"/>
                </a:cubicBezTo>
                <a:lnTo>
                  <a:pt x="573648" y="354457"/>
                </a:lnTo>
                <a:lnTo>
                  <a:pt x="167605" y="354506"/>
                </a:lnTo>
                <a:lnTo>
                  <a:pt x="167605" y="312720"/>
                </a:lnTo>
                <a:cubicBezTo>
                  <a:pt x="167605" y="312720"/>
                  <a:pt x="167850" y="288135"/>
                  <a:pt x="218267" y="265666"/>
                </a:cubicBezTo>
                <a:cubicBezTo>
                  <a:pt x="242629" y="254818"/>
                  <a:pt x="278760" y="226950"/>
                  <a:pt x="332203" y="217151"/>
                </a:cubicBezTo>
                <a:cubicBezTo>
                  <a:pt x="318480" y="202462"/>
                  <a:pt x="308198" y="179452"/>
                  <a:pt x="297389" y="152011"/>
                </a:cubicBezTo>
                <a:cubicBezTo>
                  <a:pt x="291148" y="136173"/>
                  <a:pt x="292200" y="122649"/>
                  <a:pt x="292200" y="103398"/>
                </a:cubicBezTo>
                <a:cubicBezTo>
                  <a:pt x="292200" y="89250"/>
                  <a:pt x="289531" y="66536"/>
                  <a:pt x="293027" y="54062"/>
                </a:cubicBezTo>
                <a:cubicBezTo>
                  <a:pt x="304889" y="11719"/>
                  <a:pt x="334948" y="0"/>
                  <a:pt x="370157" y="0"/>
                </a:cubicBezTo>
                <a:close/>
              </a:path>
            </a:pathLst>
          </a:custGeom>
          <a:solidFill>
            <a:srgbClr val="A40000"/>
          </a:solidFill>
          <a:ln>
            <a:noFill/>
          </a:ln>
        </p:spPr>
        <p:txBody>
          <a:bodyPr wrap="square" lIns="0" tIns="0" rIns="0" bIns="0">
            <a:noAutofit/>
          </a:bodyPr>
          <a:lstStyle/>
          <a:p>
            <a:pPr defTabSz="608965"/>
            <a:endParaRPr lang="en-US" sz="240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17" name="Freeform 5@|5FFC:4308095|FBC:16777215|LFC:16777215|LBC:16777215"/>
          <p:cNvSpPr>
            <a:spLocks noEditPoints="1"/>
          </p:cNvSpPr>
          <p:nvPr/>
        </p:nvSpPr>
        <p:spPr bwMode="auto">
          <a:xfrm>
            <a:off x="1716939" y="1597240"/>
            <a:ext cx="1087967" cy="2152651"/>
          </a:xfrm>
          <a:custGeom>
            <a:avLst/>
            <a:gdLst>
              <a:gd name="T0" fmla="*/ 201 w 235"/>
              <a:gd name="T1" fmla="*/ 434 h 468"/>
              <a:gd name="T2" fmla="*/ 34 w 235"/>
              <a:gd name="T3" fmla="*/ 434 h 468"/>
              <a:gd name="T4" fmla="*/ 21 w 235"/>
              <a:gd name="T5" fmla="*/ 282 h 468"/>
              <a:gd name="T6" fmla="*/ 66 w 235"/>
              <a:gd name="T7" fmla="*/ 204 h 468"/>
              <a:gd name="T8" fmla="*/ 6 w 235"/>
              <a:gd name="T9" fmla="*/ 108 h 468"/>
              <a:gd name="T10" fmla="*/ 229 w 235"/>
              <a:gd name="T11" fmla="*/ 0 h 468"/>
              <a:gd name="T12" fmla="*/ 167 w 235"/>
              <a:gd name="T13" fmla="*/ 203 h 468"/>
              <a:gd name="T14" fmla="*/ 155 w 235"/>
              <a:gd name="T15" fmla="*/ 238 h 468"/>
              <a:gd name="T16" fmla="*/ 235 w 235"/>
              <a:gd name="T17" fmla="*/ 350 h 468"/>
              <a:gd name="T18" fmla="*/ 146 w 235"/>
              <a:gd name="T19" fmla="*/ 7 h 468"/>
              <a:gd name="T20" fmla="*/ 88 w 235"/>
              <a:gd name="T21" fmla="*/ 193 h 468"/>
              <a:gd name="T22" fmla="*/ 156 w 235"/>
              <a:gd name="T23" fmla="*/ 205 h 468"/>
              <a:gd name="T24" fmla="*/ 85 w 235"/>
              <a:gd name="T25" fmla="*/ 206 h 468"/>
              <a:gd name="T26" fmla="*/ 90 w 235"/>
              <a:gd name="T27" fmla="*/ 235 h 468"/>
              <a:gd name="T28" fmla="*/ 142 w 235"/>
              <a:gd name="T29" fmla="*/ 235 h 468"/>
              <a:gd name="T30" fmla="*/ 221 w 235"/>
              <a:gd name="T31" fmla="*/ 352 h 468"/>
              <a:gd name="T32" fmla="*/ 213 w 235"/>
              <a:gd name="T33" fmla="*/ 311 h 468"/>
              <a:gd name="T34" fmla="*/ 190 w 235"/>
              <a:gd name="T35" fmla="*/ 277 h 468"/>
              <a:gd name="T36" fmla="*/ 156 w 235"/>
              <a:gd name="T37" fmla="*/ 255 h 468"/>
              <a:gd name="T38" fmla="*/ 116 w 235"/>
              <a:gd name="T39" fmla="*/ 247 h 468"/>
              <a:gd name="T40" fmla="*/ 76 w 235"/>
              <a:gd name="T41" fmla="*/ 255 h 468"/>
              <a:gd name="T42" fmla="*/ 42 w 235"/>
              <a:gd name="T43" fmla="*/ 277 h 468"/>
              <a:gd name="T44" fmla="*/ 19 w 235"/>
              <a:gd name="T45" fmla="*/ 311 h 468"/>
              <a:gd name="T46" fmla="*/ 11 w 235"/>
              <a:gd name="T47" fmla="*/ 352 h 468"/>
              <a:gd name="T48" fmla="*/ 19 w 235"/>
              <a:gd name="T49" fmla="*/ 392 h 468"/>
              <a:gd name="T50" fmla="*/ 42 w 235"/>
              <a:gd name="T51" fmla="*/ 426 h 468"/>
              <a:gd name="T52" fmla="*/ 76 w 235"/>
              <a:gd name="T53" fmla="*/ 449 h 468"/>
              <a:gd name="T54" fmla="*/ 116 w 235"/>
              <a:gd name="T55" fmla="*/ 456 h 468"/>
              <a:gd name="T56" fmla="*/ 156 w 235"/>
              <a:gd name="T57" fmla="*/ 449 h 468"/>
              <a:gd name="T58" fmla="*/ 190 w 235"/>
              <a:gd name="T59" fmla="*/ 426 h 468"/>
              <a:gd name="T60" fmla="*/ 213 w 235"/>
              <a:gd name="T61" fmla="*/ 392 h 468"/>
              <a:gd name="T62" fmla="*/ 221 w 235"/>
              <a:gd name="T63"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468">
                <a:moveTo>
                  <a:pt x="235" y="350"/>
                </a:moveTo>
                <a:cubicBezTo>
                  <a:pt x="235" y="383"/>
                  <a:pt x="224" y="411"/>
                  <a:pt x="201" y="434"/>
                </a:cubicBezTo>
                <a:cubicBezTo>
                  <a:pt x="178" y="457"/>
                  <a:pt x="150" y="468"/>
                  <a:pt x="117" y="468"/>
                </a:cubicBezTo>
                <a:cubicBezTo>
                  <a:pt x="85" y="468"/>
                  <a:pt x="57" y="457"/>
                  <a:pt x="34" y="434"/>
                </a:cubicBezTo>
                <a:cubicBezTo>
                  <a:pt x="11" y="411"/>
                  <a:pt x="0" y="383"/>
                  <a:pt x="0" y="350"/>
                </a:cubicBezTo>
                <a:cubicBezTo>
                  <a:pt x="0" y="325"/>
                  <a:pt x="7" y="302"/>
                  <a:pt x="21" y="282"/>
                </a:cubicBezTo>
                <a:cubicBezTo>
                  <a:pt x="36" y="262"/>
                  <a:pt x="55" y="247"/>
                  <a:pt x="78" y="239"/>
                </a:cubicBezTo>
                <a:cubicBezTo>
                  <a:pt x="69" y="230"/>
                  <a:pt x="65" y="218"/>
                  <a:pt x="66" y="204"/>
                </a:cubicBezTo>
                <a:cubicBezTo>
                  <a:pt x="47" y="199"/>
                  <a:pt x="32" y="189"/>
                  <a:pt x="22" y="172"/>
                </a:cubicBezTo>
                <a:cubicBezTo>
                  <a:pt x="11" y="155"/>
                  <a:pt x="6" y="134"/>
                  <a:pt x="6" y="108"/>
                </a:cubicBezTo>
                <a:cubicBezTo>
                  <a:pt x="6" y="0"/>
                  <a:pt x="6" y="0"/>
                  <a:pt x="6" y="0"/>
                </a:cubicBezTo>
                <a:cubicBezTo>
                  <a:pt x="229" y="0"/>
                  <a:pt x="229" y="0"/>
                  <a:pt x="229" y="0"/>
                </a:cubicBezTo>
                <a:cubicBezTo>
                  <a:pt x="229" y="108"/>
                  <a:pt x="229" y="108"/>
                  <a:pt x="229" y="108"/>
                </a:cubicBezTo>
                <a:cubicBezTo>
                  <a:pt x="229" y="164"/>
                  <a:pt x="208" y="195"/>
                  <a:pt x="167" y="203"/>
                </a:cubicBezTo>
                <a:cubicBezTo>
                  <a:pt x="167" y="204"/>
                  <a:pt x="167" y="204"/>
                  <a:pt x="167" y="204"/>
                </a:cubicBezTo>
                <a:cubicBezTo>
                  <a:pt x="166" y="218"/>
                  <a:pt x="162" y="230"/>
                  <a:pt x="155" y="238"/>
                </a:cubicBezTo>
                <a:cubicBezTo>
                  <a:pt x="178" y="246"/>
                  <a:pt x="198" y="260"/>
                  <a:pt x="212" y="280"/>
                </a:cubicBezTo>
                <a:cubicBezTo>
                  <a:pt x="228" y="301"/>
                  <a:pt x="235" y="325"/>
                  <a:pt x="235" y="350"/>
                </a:cubicBezTo>
                <a:close/>
                <a:moveTo>
                  <a:pt x="146" y="193"/>
                </a:moveTo>
                <a:cubicBezTo>
                  <a:pt x="146" y="7"/>
                  <a:pt x="146" y="7"/>
                  <a:pt x="146" y="7"/>
                </a:cubicBezTo>
                <a:cubicBezTo>
                  <a:pt x="88" y="7"/>
                  <a:pt x="88" y="7"/>
                  <a:pt x="88" y="7"/>
                </a:cubicBezTo>
                <a:cubicBezTo>
                  <a:pt x="88" y="193"/>
                  <a:pt x="88" y="193"/>
                  <a:pt x="88" y="193"/>
                </a:cubicBezTo>
                <a:lnTo>
                  <a:pt x="146" y="193"/>
                </a:lnTo>
                <a:close/>
                <a:moveTo>
                  <a:pt x="156" y="205"/>
                </a:moveTo>
                <a:cubicBezTo>
                  <a:pt x="150" y="206"/>
                  <a:pt x="144" y="206"/>
                  <a:pt x="138" y="206"/>
                </a:cubicBezTo>
                <a:cubicBezTo>
                  <a:pt x="85" y="206"/>
                  <a:pt x="85" y="206"/>
                  <a:pt x="85" y="206"/>
                </a:cubicBezTo>
                <a:cubicBezTo>
                  <a:pt x="83" y="206"/>
                  <a:pt x="80" y="206"/>
                  <a:pt x="77" y="206"/>
                </a:cubicBezTo>
                <a:cubicBezTo>
                  <a:pt x="78" y="219"/>
                  <a:pt x="82" y="229"/>
                  <a:pt x="90" y="235"/>
                </a:cubicBezTo>
                <a:cubicBezTo>
                  <a:pt x="99" y="233"/>
                  <a:pt x="108" y="232"/>
                  <a:pt x="117" y="232"/>
                </a:cubicBezTo>
                <a:cubicBezTo>
                  <a:pt x="126" y="232"/>
                  <a:pt x="134" y="233"/>
                  <a:pt x="142" y="235"/>
                </a:cubicBezTo>
                <a:cubicBezTo>
                  <a:pt x="150" y="228"/>
                  <a:pt x="155" y="218"/>
                  <a:pt x="156" y="205"/>
                </a:cubicBezTo>
                <a:close/>
                <a:moveTo>
                  <a:pt x="221" y="352"/>
                </a:moveTo>
                <a:cubicBezTo>
                  <a:pt x="196" y="336"/>
                  <a:pt x="196" y="336"/>
                  <a:pt x="196" y="336"/>
                </a:cubicBezTo>
                <a:cubicBezTo>
                  <a:pt x="213" y="311"/>
                  <a:pt x="213" y="311"/>
                  <a:pt x="213" y="311"/>
                </a:cubicBezTo>
                <a:cubicBezTo>
                  <a:pt x="184" y="307"/>
                  <a:pt x="184" y="307"/>
                  <a:pt x="184" y="307"/>
                </a:cubicBezTo>
                <a:cubicBezTo>
                  <a:pt x="190" y="277"/>
                  <a:pt x="190" y="277"/>
                  <a:pt x="190" y="277"/>
                </a:cubicBezTo>
                <a:cubicBezTo>
                  <a:pt x="161" y="284"/>
                  <a:pt x="161" y="284"/>
                  <a:pt x="161" y="284"/>
                </a:cubicBezTo>
                <a:cubicBezTo>
                  <a:pt x="156" y="255"/>
                  <a:pt x="156" y="255"/>
                  <a:pt x="156" y="255"/>
                </a:cubicBezTo>
                <a:cubicBezTo>
                  <a:pt x="132" y="272"/>
                  <a:pt x="132" y="272"/>
                  <a:pt x="132" y="272"/>
                </a:cubicBezTo>
                <a:cubicBezTo>
                  <a:pt x="116" y="247"/>
                  <a:pt x="116" y="247"/>
                  <a:pt x="116" y="247"/>
                </a:cubicBezTo>
                <a:cubicBezTo>
                  <a:pt x="100" y="273"/>
                  <a:pt x="100" y="273"/>
                  <a:pt x="100" y="273"/>
                </a:cubicBezTo>
                <a:cubicBezTo>
                  <a:pt x="76" y="255"/>
                  <a:pt x="76" y="255"/>
                  <a:pt x="76" y="255"/>
                </a:cubicBezTo>
                <a:cubicBezTo>
                  <a:pt x="72" y="285"/>
                  <a:pt x="72" y="285"/>
                  <a:pt x="72" y="285"/>
                </a:cubicBezTo>
                <a:cubicBezTo>
                  <a:pt x="42" y="277"/>
                  <a:pt x="42" y="277"/>
                  <a:pt x="42" y="277"/>
                </a:cubicBezTo>
                <a:cubicBezTo>
                  <a:pt x="50" y="307"/>
                  <a:pt x="50" y="307"/>
                  <a:pt x="50" y="307"/>
                </a:cubicBezTo>
                <a:cubicBezTo>
                  <a:pt x="19" y="311"/>
                  <a:pt x="19" y="311"/>
                  <a:pt x="19" y="311"/>
                </a:cubicBezTo>
                <a:cubicBezTo>
                  <a:pt x="38" y="336"/>
                  <a:pt x="38" y="336"/>
                  <a:pt x="38" y="336"/>
                </a:cubicBezTo>
                <a:cubicBezTo>
                  <a:pt x="11" y="352"/>
                  <a:pt x="11" y="352"/>
                  <a:pt x="11" y="352"/>
                </a:cubicBezTo>
                <a:cubicBezTo>
                  <a:pt x="38" y="367"/>
                  <a:pt x="38" y="367"/>
                  <a:pt x="38" y="367"/>
                </a:cubicBezTo>
                <a:cubicBezTo>
                  <a:pt x="19" y="392"/>
                  <a:pt x="19" y="392"/>
                  <a:pt x="19" y="392"/>
                </a:cubicBezTo>
                <a:cubicBezTo>
                  <a:pt x="50" y="396"/>
                  <a:pt x="50" y="396"/>
                  <a:pt x="50" y="396"/>
                </a:cubicBezTo>
                <a:cubicBezTo>
                  <a:pt x="42" y="426"/>
                  <a:pt x="42" y="426"/>
                  <a:pt x="42" y="426"/>
                </a:cubicBezTo>
                <a:cubicBezTo>
                  <a:pt x="72" y="418"/>
                  <a:pt x="72" y="418"/>
                  <a:pt x="72" y="418"/>
                </a:cubicBezTo>
                <a:cubicBezTo>
                  <a:pt x="76" y="449"/>
                  <a:pt x="76" y="449"/>
                  <a:pt x="76" y="449"/>
                </a:cubicBezTo>
                <a:cubicBezTo>
                  <a:pt x="100" y="430"/>
                  <a:pt x="100" y="430"/>
                  <a:pt x="100" y="430"/>
                </a:cubicBezTo>
                <a:cubicBezTo>
                  <a:pt x="116" y="456"/>
                  <a:pt x="116" y="456"/>
                  <a:pt x="116" y="456"/>
                </a:cubicBezTo>
                <a:cubicBezTo>
                  <a:pt x="132" y="431"/>
                  <a:pt x="132" y="431"/>
                  <a:pt x="132" y="431"/>
                </a:cubicBezTo>
                <a:cubicBezTo>
                  <a:pt x="156" y="449"/>
                  <a:pt x="156" y="449"/>
                  <a:pt x="156" y="449"/>
                </a:cubicBezTo>
                <a:cubicBezTo>
                  <a:pt x="161" y="419"/>
                  <a:pt x="161" y="419"/>
                  <a:pt x="161" y="419"/>
                </a:cubicBezTo>
                <a:cubicBezTo>
                  <a:pt x="190" y="426"/>
                  <a:pt x="190" y="426"/>
                  <a:pt x="190" y="426"/>
                </a:cubicBezTo>
                <a:cubicBezTo>
                  <a:pt x="183" y="397"/>
                  <a:pt x="183" y="397"/>
                  <a:pt x="183" y="397"/>
                </a:cubicBezTo>
                <a:cubicBezTo>
                  <a:pt x="213" y="392"/>
                  <a:pt x="213" y="392"/>
                  <a:pt x="213" y="392"/>
                </a:cubicBezTo>
                <a:cubicBezTo>
                  <a:pt x="196" y="368"/>
                  <a:pt x="196" y="368"/>
                  <a:pt x="196" y="368"/>
                </a:cubicBezTo>
                <a:lnTo>
                  <a:pt x="221" y="352"/>
                </a:lnTo>
                <a:close/>
              </a:path>
            </a:pathLst>
          </a:custGeom>
          <a:solidFill>
            <a:srgbClr val="A40000"/>
          </a:solidFill>
          <a:ln>
            <a:noFill/>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charset="-122"/>
              <a:sym typeface="Arial" panose="020B0604020202020204" pitchFamily="34" charset="0"/>
            </a:endParaRPr>
          </a:p>
        </p:txBody>
      </p:sp>
      <p:sp>
        <p:nvSpPr>
          <p:cNvPr id="18" name="AutoShape 241@|5FFC:4308095|FBC:16777215|LFC:16777215|LBC:16777215"/>
          <p:cNvSpPr/>
          <p:nvPr/>
        </p:nvSpPr>
        <p:spPr bwMode="auto">
          <a:xfrm>
            <a:off x="2082826" y="2974555"/>
            <a:ext cx="329797" cy="494698"/>
          </a:xfrm>
          <a:custGeom>
            <a:avLst/>
            <a:gdLst>
              <a:gd name="T0" fmla="*/ 43570284 w 21600"/>
              <a:gd name="T1" fmla="*/ 196188976 h 21600"/>
              <a:gd name="T2" fmla="*/ 39385446 w 21600"/>
              <a:gd name="T3" fmla="*/ 198505461 h 21600"/>
              <a:gd name="T4" fmla="*/ 36500531 w 21600"/>
              <a:gd name="T5" fmla="*/ 196188976 h 21600"/>
              <a:gd name="T6" fmla="*/ 29051197 w 21600"/>
              <a:gd name="T7" fmla="*/ 171080101 h 21600"/>
              <a:gd name="T8" fmla="*/ 28376023 w 21600"/>
              <a:gd name="T9" fmla="*/ 161379957 h 21600"/>
              <a:gd name="T10" fmla="*/ 29110596 w 21600"/>
              <a:gd name="T11" fmla="*/ 146814789 h 21600"/>
              <a:gd name="T12" fmla="*/ 28515774 w 21600"/>
              <a:gd name="T13" fmla="*/ 133666999 h 21600"/>
              <a:gd name="T14" fmla="*/ 29234271 w 21600"/>
              <a:gd name="T15" fmla="*/ 123926578 h 21600"/>
              <a:gd name="T16" fmla="*/ 36777815 w 21600"/>
              <a:gd name="T17" fmla="*/ 98517604 h 21600"/>
              <a:gd name="T18" fmla="*/ 39670919 w 21600"/>
              <a:gd name="T19" fmla="*/ 96092574 h 21600"/>
              <a:gd name="T20" fmla="*/ 43570284 w 21600"/>
              <a:gd name="T21" fmla="*/ 98095077 h 21600"/>
              <a:gd name="T22" fmla="*/ 58127084 w 21600"/>
              <a:gd name="T23" fmla="*/ 49047598 h 21600"/>
              <a:gd name="T24" fmla="*/ 43570284 w 21600"/>
              <a:gd name="T25" fmla="*/ 0 h 21600"/>
              <a:gd name="T26" fmla="*/ 29013844 w 21600"/>
              <a:gd name="T27" fmla="*/ 49047598 h 21600"/>
              <a:gd name="T28" fmla="*/ 29689018 w 21600"/>
              <a:gd name="T29" fmla="*/ 63026344 h 21600"/>
              <a:gd name="T30" fmla="*/ 28997401 w 21600"/>
              <a:gd name="T31" fmla="*/ 72754156 h 21600"/>
              <a:gd name="T32" fmla="*/ 21591383 w 21600"/>
              <a:gd name="T33" fmla="*/ 97699149 h 21600"/>
              <a:gd name="T34" fmla="*/ 18706468 w 21600"/>
              <a:gd name="T35" fmla="*/ 100043410 h 21600"/>
              <a:gd name="T36" fmla="*/ 14556800 w 21600"/>
              <a:gd name="T37" fmla="*/ 97767202 h 21600"/>
              <a:gd name="T38" fmla="*/ 0 w 21600"/>
              <a:gd name="T39" fmla="*/ 146814789 h 21600"/>
              <a:gd name="T40" fmla="*/ 14556800 w 21600"/>
              <a:gd name="T41" fmla="*/ 195848493 h 21600"/>
              <a:gd name="T42" fmla="*/ 18273090 w 21600"/>
              <a:gd name="T43" fmla="*/ 194036376 h 21600"/>
              <a:gd name="T44" fmla="*/ 21171438 w 21600"/>
              <a:gd name="T45" fmla="*/ 196502958 h 21600"/>
              <a:gd name="T46" fmla="*/ 28879330 w 21600"/>
              <a:gd name="T47" fmla="*/ 222470685 h 21600"/>
              <a:gd name="T48" fmla="*/ 29600463 w 21600"/>
              <a:gd name="T49" fmla="*/ 232224869 h 21600"/>
              <a:gd name="T50" fmla="*/ 29016437 w 21600"/>
              <a:gd name="T51" fmla="*/ 245236455 h 21600"/>
              <a:gd name="T52" fmla="*/ 43572877 w 21600"/>
              <a:gd name="T53" fmla="*/ 294284053 h 21600"/>
              <a:gd name="T54" fmla="*/ 58129677 w 21600"/>
              <a:gd name="T55" fmla="*/ 245236455 h 21600"/>
              <a:gd name="T56" fmla="*/ 43570284 w 21600"/>
              <a:gd name="T57" fmla="*/ 196188976 h 21600"/>
              <a:gd name="T58" fmla="*/ 43570284 w 21600"/>
              <a:gd name="T59" fmla="*/ 196188976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16190" y="14400"/>
                </a:moveTo>
                <a:cubicBezTo>
                  <a:pt x="15417" y="14400"/>
                  <a:pt x="14635" y="14570"/>
                  <a:pt x="14635" y="14570"/>
                </a:cubicBezTo>
                <a:cubicBezTo>
                  <a:pt x="14296" y="14644"/>
                  <a:pt x="13814" y="14566"/>
                  <a:pt x="13563" y="14400"/>
                </a:cubicBezTo>
                <a:lnTo>
                  <a:pt x="10795" y="12557"/>
                </a:lnTo>
                <a:cubicBezTo>
                  <a:pt x="10544" y="12389"/>
                  <a:pt x="10430" y="12069"/>
                  <a:pt x="10544" y="11845"/>
                </a:cubicBezTo>
                <a:cubicBezTo>
                  <a:pt x="10544" y="11845"/>
                  <a:pt x="10817" y="11303"/>
                  <a:pt x="10817" y="10776"/>
                </a:cubicBezTo>
                <a:cubicBezTo>
                  <a:pt x="10817" y="10288"/>
                  <a:pt x="10596" y="9811"/>
                  <a:pt x="10596" y="9811"/>
                </a:cubicBezTo>
                <a:cubicBezTo>
                  <a:pt x="10492" y="9585"/>
                  <a:pt x="10612" y="9263"/>
                  <a:pt x="10863" y="9096"/>
                </a:cubicBezTo>
                <a:lnTo>
                  <a:pt x="13666" y="7231"/>
                </a:lnTo>
                <a:cubicBezTo>
                  <a:pt x="13917" y="7063"/>
                  <a:pt x="14401" y="6983"/>
                  <a:pt x="14741" y="7053"/>
                </a:cubicBezTo>
                <a:cubicBezTo>
                  <a:pt x="14741" y="7053"/>
                  <a:pt x="15458" y="7200"/>
                  <a:pt x="16190" y="7200"/>
                </a:cubicBezTo>
                <a:cubicBezTo>
                  <a:pt x="19177" y="7200"/>
                  <a:pt x="21599" y="5588"/>
                  <a:pt x="21599" y="3600"/>
                </a:cubicBezTo>
                <a:cubicBezTo>
                  <a:pt x="21599" y="1612"/>
                  <a:pt x="19177" y="0"/>
                  <a:pt x="16190" y="0"/>
                </a:cubicBezTo>
                <a:cubicBezTo>
                  <a:pt x="13203" y="0"/>
                  <a:pt x="10781" y="1612"/>
                  <a:pt x="10781" y="3600"/>
                </a:cubicBezTo>
                <a:cubicBezTo>
                  <a:pt x="10781" y="4110"/>
                  <a:pt x="11032" y="4626"/>
                  <a:pt x="11032" y="4626"/>
                </a:cubicBezTo>
                <a:cubicBezTo>
                  <a:pt x="11142" y="4852"/>
                  <a:pt x="11026" y="5173"/>
                  <a:pt x="10775" y="5340"/>
                </a:cubicBezTo>
                <a:lnTo>
                  <a:pt x="8023" y="7171"/>
                </a:lnTo>
                <a:cubicBezTo>
                  <a:pt x="7771" y="7339"/>
                  <a:pt x="7289" y="7416"/>
                  <a:pt x="6951" y="7343"/>
                </a:cubicBezTo>
                <a:cubicBezTo>
                  <a:pt x="6951" y="7343"/>
                  <a:pt x="6176" y="7176"/>
                  <a:pt x="5409" y="7176"/>
                </a:cubicBezTo>
                <a:cubicBezTo>
                  <a:pt x="2422" y="7176"/>
                  <a:pt x="0" y="8787"/>
                  <a:pt x="0" y="10776"/>
                </a:cubicBezTo>
                <a:cubicBezTo>
                  <a:pt x="0" y="12764"/>
                  <a:pt x="2422" y="14375"/>
                  <a:pt x="5409" y="14375"/>
                </a:cubicBezTo>
                <a:cubicBezTo>
                  <a:pt x="6116" y="14375"/>
                  <a:pt x="6790" y="14242"/>
                  <a:pt x="6790" y="14242"/>
                </a:cubicBezTo>
                <a:cubicBezTo>
                  <a:pt x="7131" y="14174"/>
                  <a:pt x="7615" y="14255"/>
                  <a:pt x="7867" y="14423"/>
                </a:cubicBezTo>
                <a:lnTo>
                  <a:pt x="10731" y="16329"/>
                </a:lnTo>
                <a:cubicBezTo>
                  <a:pt x="10982" y="16496"/>
                  <a:pt x="11103" y="16818"/>
                  <a:pt x="10999" y="17045"/>
                </a:cubicBezTo>
                <a:cubicBezTo>
                  <a:pt x="10999" y="17045"/>
                  <a:pt x="10782" y="17516"/>
                  <a:pt x="10782" y="18000"/>
                </a:cubicBezTo>
                <a:cubicBezTo>
                  <a:pt x="10782" y="19988"/>
                  <a:pt x="13204" y="21600"/>
                  <a:pt x="16191" y="21600"/>
                </a:cubicBezTo>
                <a:cubicBezTo>
                  <a:pt x="19178" y="21600"/>
                  <a:pt x="21600" y="19988"/>
                  <a:pt x="21600" y="18000"/>
                </a:cubicBezTo>
                <a:cubicBezTo>
                  <a:pt x="21599" y="16012"/>
                  <a:pt x="19177" y="14400"/>
                  <a:pt x="16190" y="14400"/>
                </a:cubicBezTo>
                <a:close/>
                <a:moveTo>
                  <a:pt x="16190" y="14400"/>
                </a:moveTo>
              </a:path>
            </a:pathLst>
          </a:custGeom>
          <a:solidFill>
            <a:srgbClr val="A40000"/>
          </a:solidFill>
          <a:ln>
            <a:noFill/>
          </a:ln>
        </p:spPr>
        <p:txBody>
          <a:bodyPr lIns="0" tIns="0" rIns="0" bIns="0"/>
          <a:lstStyle/>
          <a:p>
            <a:pPr defTabSz="608965"/>
            <a:endParaRPr lang="en-US" sz="2400">
              <a:solidFill>
                <a:prstClr val="black"/>
              </a:solidFill>
              <a:latin typeface="Arial" panose="020B0604020202020204" pitchFamily="34" charset="0"/>
              <a:ea typeface="微软雅黑" panose="020B0503020204020204" charset="-122"/>
              <a:sym typeface="Arial" panose="020B0604020202020204" pitchFamily="34" charset="0"/>
            </a:endParaRPr>
          </a:p>
        </p:txBody>
      </p:sp>
      <p:grpSp>
        <p:nvGrpSpPr>
          <p:cNvPr id="19" name="组合 18"/>
          <p:cNvGrpSpPr/>
          <p:nvPr/>
        </p:nvGrpSpPr>
        <p:grpSpPr>
          <a:xfrm>
            <a:off x="1398905" y="4424680"/>
            <a:ext cx="1981200" cy="711835"/>
            <a:chOff x="2408" y="3190"/>
            <a:chExt cx="3120" cy="1121"/>
          </a:xfrm>
        </p:grpSpPr>
        <p:sp>
          <p:nvSpPr>
            <p:cNvPr id="2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charset="-122"/>
                  <a:ea typeface="微软雅黑" panose="020B0503020204020204" charset="-122"/>
                  <a:cs typeface="+mn-ea"/>
                  <a:sym typeface="+mn-lt"/>
                </a:rPr>
                <a:t>标题文本预设</a:t>
              </a:r>
            </a:p>
          </p:txBody>
        </p:sp>
        <p:sp>
          <p:nvSpPr>
            <p:cNvPr id="2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dk1">
                      <a:lumMod val="100000"/>
                    </a:schemeClr>
                  </a:solidFill>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latin typeface="微软雅黑" panose="020B0503020204020204" charset="-122"/>
                  <a:ea typeface="微软雅黑" panose="020B0503020204020204" charset="-122"/>
                  <a:cs typeface="+mn-ea"/>
                  <a:sym typeface="+mn-lt"/>
                </a:rPr>
                <a:t>（建议使用主题字体）</a:t>
              </a:r>
            </a:p>
          </p:txBody>
        </p:sp>
      </p:grpSp>
      <p:grpSp>
        <p:nvGrpSpPr>
          <p:cNvPr id="23" name="组合 22"/>
          <p:cNvGrpSpPr/>
          <p:nvPr/>
        </p:nvGrpSpPr>
        <p:grpSpPr>
          <a:xfrm>
            <a:off x="3821430" y="4425315"/>
            <a:ext cx="1981200" cy="711835"/>
            <a:chOff x="2408" y="3190"/>
            <a:chExt cx="3120" cy="1121"/>
          </a:xfrm>
        </p:grpSpPr>
        <p:sp>
          <p:nvSpPr>
            <p:cNvPr id="2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charset="-122"/>
                  <a:ea typeface="微软雅黑" panose="020B0503020204020204" charset="-122"/>
                  <a:cs typeface="+mn-ea"/>
                  <a:sym typeface="+mn-lt"/>
                </a:rPr>
                <a:t>标题文本预设</a:t>
              </a:r>
            </a:p>
          </p:txBody>
        </p:sp>
        <p:sp>
          <p:nvSpPr>
            <p:cNvPr id="2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dk1">
                      <a:lumMod val="100000"/>
                    </a:schemeClr>
                  </a:solidFill>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latin typeface="微软雅黑" panose="020B0503020204020204" charset="-122"/>
                  <a:ea typeface="微软雅黑" panose="020B0503020204020204" charset="-122"/>
                  <a:cs typeface="+mn-ea"/>
                  <a:sym typeface="+mn-lt"/>
                </a:rPr>
                <a:t>（建议使用主题字体）</a:t>
              </a:r>
            </a:p>
          </p:txBody>
        </p:sp>
      </p:grpSp>
      <p:grpSp>
        <p:nvGrpSpPr>
          <p:cNvPr id="26" name="组合 25"/>
          <p:cNvGrpSpPr/>
          <p:nvPr/>
        </p:nvGrpSpPr>
        <p:grpSpPr>
          <a:xfrm>
            <a:off x="6413500" y="4425315"/>
            <a:ext cx="1981200" cy="711835"/>
            <a:chOff x="2408" y="3190"/>
            <a:chExt cx="3120" cy="1121"/>
          </a:xfrm>
        </p:grpSpPr>
        <p:sp>
          <p:nvSpPr>
            <p:cNvPr id="2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charset="-122"/>
                  <a:ea typeface="微软雅黑" panose="020B0503020204020204" charset="-122"/>
                  <a:cs typeface="+mn-ea"/>
                  <a:sym typeface="+mn-lt"/>
                </a:rPr>
                <a:t>标题文本预设</a:t>
              </a:r>
            </a:p>
          </p:txBody>
        </p:sp>
        <p:sp>
          <p:nvSpPr>
            <p:cNvPr id="2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dk1">
                      <a:lumMod val="100000"/>
                    </a:schemeClr>
                  </a:solidFill>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latin typeface="微软雅黑" panose="020B0503020204020204" charset="-122"/>
                  <a:ea typeface="微软雅黑" panose="020B0503020204020204" charset="-122"/>
                  <a:cs typeface="+mn-ea"/>
                  <a:sym typeface="+mn-lt"/>
                </a:rPr>
                <a:t>（建议使用主题字体）</a:t>
              </a:r>
            </a:p>
          </p:txBody>
        </p:sp>
      </p:grpSp>
      <p:grpSp>
        <p:nvGrpSpPr>
          <p:cNvPr id="29" name="组合 28"/>
          <p:cNvGrpSpPr/>
          <p:nvPr/>
        </p:nvGrpSpPr>
        <p:grpSpPr>
          <a:xfrm>
            <a:off x="8990330" y="4425950"/>
            <a:ext cx="1981200" cy="711835"/>
            <a:chOff x="2408" y="3190"/>
            <a:chExt cx="3120" cy="1121"/>
          </a:xfrm>
        </p:grpSpPr>
        <p:sp>
          <p:nvSpPr>
            <p:cNvPr id="3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charset="-122"/>
                  <a:ea typeface="微软雅黑" panose="020B0503020204020204" charset="-122"/>
                  <a:cs typeface="+mn-ea"/>
                  <a:sym typeface="+mn-lt"/>
                </a:rPr>
                <a:t>标题文本预设</a:t>
              </a:r>
            </a:p>
          </p:txBody>
        </p:sp>
        <p:sp>
          <p:nvSpPr>
            <p:cNvPr id="3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dk1">
                      <a:lumMod val="100000"/>
                    </a:schemeClr>
                  </a:solidFill>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1000"/>
                                        <p:tgtEl>
                                          <p:spTgt spid="4"/>
                                        </p:tgtEl>
                                      </p:cBhvr>
                                    </p:animEffect>
                                    <p:anim calcmode="lin" valueType="num">
                                      <p:cBhvr>
                                        <p:cTn id="58" dur="1000" fill="hold"/>
                                        <p:tgtEl>
                                          <p:spTgt spid="4"/>
                                        </p:tgtEl>
                                        <p:attrNameLst>
                                          <p:attrName>ppt_x</p:attrName>
                                        </p:attrNameLst>
                                      </p:cBhvr>
                                      <p:tavLst>
                                        <p:tav tm="0">
                                          <p:val>
                                            <p:strVal val="#ppt_x"/>
                                          </p:val>
                                        </p:tav>
                                        <p:tav tm="100000">
                                          <p:val>
                                            <p:strVal val="#ppt_x"/>
                                          </p:val>
                                        </p:tav>
                                      </p:tavLst>
                                    </p:anim>
                                    <p:anim calcmode="lin" valueType="num">
                                      <p:cBhvr>
                                        <p:cTn id="59" dur="1000" fill="hold"/>
                                        <p:tgtEl>
                                          <p:spTgt spid="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childTnLst>
                          </p:cTn>
                        </p:par>
                        <p:par>
                          <p:cTn id="80" fill="hold">
                            <p:stCondLst>
                              <p:cond delay="1000"/>
                            </p:stCondLst>
                            <p:childTnLst>
                              <p:par>
                                <p:cTn id="81" presetID="5" presetClass="entr" presetSubtype="10" fill="hold"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checkerboard(across)">
                                      <p:cBhvr>
                                        <p:cTn id="83" dur="500"/>
                                        <p:tgtEl>
                                          <p:spTgt spid="19"/>
                                        </p:tgtEl>
                                      </p:cBhvr>
                                    </p:animEffect>
                                  </p:childTnLst>
                                </p:cTn>
                              </p:par>
                            </p:childTnLst>
                          </p:cTn>
                        </p:par>
                        <p:par>
                          <p:cTn id="84" fill="hold">
                            <p:stCondLst>
                              <p:cond delay="1500"/>
                            </p:stCondLst>
                            <p:childTnLst>
                              <p:par>
                                <p:cTn id="85" presetID="5" presetClass="entr" presetSubtype="10" fill="hold"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checkerboard(across)">
                                      <p:cBhvr>
                                        <p:cTn id="87" dur="500"/>
                                        <p:tgtEl>
                                          <p:spTgt spid="23"/>
                                        </p:tgtEl>
                                      </p:cBhvr>
                                    </p:animEffect>
                                  </p:childTnLst>
                                </p:cTn>
                              </p:par>
                            </p:childTnLst>
                          </p:cTn>
                        </p:par>
                        <p:par>
                          <p:cTn id="88" fill="hold">
                            <p:stCondLst>
                              <p:cond delay="2000"/>
                            </p:stCondLst>
                            <p:childTnLst>
                              <p:par>
                                <p:cTn id="89" presetID="5" presetClass="entr" presetSubtype="10" fill="hold"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checkerboard(across)">
                                      <p:cBhvr>
                                        <p:cTn id="91" dur="500"/>
                                        <p:tgtEl>
                                          <p:spTgt spid="26"/>
                                        </p:tgtEl>
                                      </p:cBhvr>
                                    </p:animEffect>
                                  </p:childTnLst>
                                </p:cTn>
                              </p:par>
                            </p:childTnLst>
                          </p:cTn>
                        </p:par>
                        <p:par>
                          <p:cTn id="92" fill="hold">
                            <p:stCondLst>
                              <p:cond delay="2500"/>
                            </p:stCondLst>
                            <p:childTnLst>
                              <p:par>
                                <p:cTn id="93" presetID="5" presetClass="entr" presetSubtype="10"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checkerboard(across)">
                                      <p:cBhvr>
                                        <p:cTn id="9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2" grpId="0" animBg="1"/>
      <p:bldP spid="10" grpId="0" animBg="1"/>
      <p:bldP spid="11" grpId="0" animBg="1"/>
      <p:bldP spid="12" grpId="0" animBg="1"/>
      <p:bldP spid="13" grpId="0" animBg="1"/>
      <p:bldP spid="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98905" y="430530"/>
            <a:ext cx="4166870" cy="706755"/>
          </a:xfrm>
          <a:prstGeom prst="rect">
            <a:avLst/>
          </a:prstGeom>
          <a:noFill/>
        </p:spPr>
        <p:txBody>
          <a:bodyPr wrap="square" rtlCol="0">
            <a:spAutoFit/>
          </a:bodyPr>
          <a:lstStyle/>
          <a:p>
            <a:pPr algn="r"/>
            <a:r>
              <a:rPr lang="zh-CN" altLang="en-US" sz="4000">
                <a:solidFill>
                  <a:srgbClr val="A40000"/>
                </a:solidFill>
                <a:latin typeface="微软雅黑" panose="020B0503020204020204" charset="-122"/>
                <a:ea typeface="微软雅黑" panose="020B0503020204020204" charset="-122"/>
                <a:sym typeface="+mn-ea"/>
              </a:rPr>
              <a:t>五一劳动节简介</a:t>
            </a:r>
            <a:endParaRPr lang="zh-CN" altLang="en-US" sz="40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7029450" y="1943735"/>
            <a:ext cx="2512060" cy="3592195"/>
            <a:chOff x="8832" y="1042"/>
            <a:chExt cx="4535" cy="5963"/>
          </a:xfrm>
          <a:solidFill>
            <a:srgbClr val="A40000"/>
          </a:solidFill>
        </p:grpSpPr>
        <p:sp>
          <p:nvSpPr>
            <p:cNvPr id="6" name="矩形 5"/>
            <p:cNvSpPr/>
            <p:nvPr/>
          </p:nvSpPr>
          <p:spPr>
            <a:xfrm>
              <a:off x="8832" y="1042"/>
              <a:ext cx="4535" cy="5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5400000">
              <a:off x="8832" y="1889"/>
              <a:ext cx="510" cy="51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7312025" y="2395220"/>
            <a:ext cx="2454910" cy="1383665"/>
          </a:xfrm>
          <a:prstGeom prst="rect">
            <a:avLst/>
          </a:prstGeom>
          <a:noFill/>
        </p:spPr>
        <p:txBody>
          <a:bodyPr wrap="square" rtlCol="0">
            <a:spAutoFit/>
          </a:bodyPr>
          <a:lstStyle/>
          <a:p>
            <a:r>
              <a:rPr lang="en-US" altLang="zh-CN" sz="2800" b="1">
                <a:solidFill>
                  <a:schemeClr val="bg1"/>
                </a:solidFill>
                <a:latin typeface="华文细黑" panose="02010600040101010101" charset="-122"/>
                <a:ea typeface="华文细黑" panose="02010600040101010101" charset="-122"/>
              </a:rPr>
              <a:t>International Workers'</a:t>
            </a:r>
          </a:p>
          <a:p>
            <a:r>
              <a:rPr lang="en-US" altLang="zh-CN" sz="2800" b="1">
                <a:solidFill>
                  <a:schemeClr val="bg1"/>
                </a:solidFill>
                <a:latin typeface="华文细黑" panose="02010600040101010101" charset="-122"/>
                <a:ea typeface="华文细黑" panose="02010600040101010101" charset="-122"/>
              </a:rPr>
              <a:t>day</a:t>
            </a:r>
          </a:p>
        </p:txBody>
      </p:sp>
      <p:sp>
        <p:nvSpPr>
          <p:cNvPr id="11" name="文本框 10"/>
          <p:cNvSpPr txBox="1"/>
          <p:nvPr/>
        </p:nvSpPr>
        <p:spPr>
          <a:xfrm>
            <a:off x="7139940" y="4006850"/>
            <a:ext cx="3026410" cy="398780"/>
          </a:xfrm>
          <a:prstGeom prst="rect">
            <a:avLst/>
          </a:prstGeom>
          <a:noFill/>
        </p:spPr>
        <p:txBody>
          <a:bodyPr wrap="square" rtlCol="0">
            <a:spAutoFit/>
          </a:bodyPr>
          <a:lstStyle/>
          <a:p>
            <a:r>
              <a:rPr lang="zh-CN" altLang="en-US" sz="2000">
                <a:solidFill>
                  <a:schemeClr val="bg1"/>
                </a:solidFill>
                <a:latin typeface="微软雅黑" panose="020B0503020204020204" charset="-122"/>
                <a:ea typeface="微软雅黑" panose="020B0503020204020204" charset="-122"/>
              </a:rPr>
              <a:t>此处输入标题文本</a:t>
            </a: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3080"/>
          <a:stretch>
            <a:fillRect/>
          </a:stretch>
        </p:blipFill>
        <p:spPr>
          <a:xfrm>
            <a:off x="766445" y="1737995"/>
            <a:ext cx="6154420" cy="400304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6" presetClass="entr" presetSubtype="21" fill="hold" grpId="1"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98905" y="430530"/>
            <a:ext cx="4166870" cy="706755"/>
          </a:xfrm>
          <a:prstGeom prst="rect">
            <a:avLst/>
          </a:prstGeom>
          <a:noFill/>
        </p:spPr>
        <p:txBody>
          <a:bodyPr wrap="square" rtlCol="0">
            <a:spAutoFit/>
          </a:bodyPr>
          <a:lstStyle/>
          <a:p>
            <a:pPr algn="r"/>
            <a:r>
              <a:rPr lang="zh-CN" altLang="en-US" sz="4000">
                <a:solidFill>
                  <a:srgbClr val="A40000"/>
                </a:solidFill>
                <a:latin typeface="微软雅黑" panose="020B0503020204020204" charset="-122"/>
                <a:ea typeface="微软雅黑" panose="020B0503020204020204" charset="-122"/>
                <a:sym typeface="+mn-ea"/>
              </a:rPr>
              <a:t>五一劳动节简介</a:t>
            </a:r>
            <a:endParaRPr lang="zh-CN" altLang="en-US" sz="40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686084" y="2166620"/>
            <a:ext cx="2689860" cy="2911202"/>
            <a:chOff x="7153" y="2710"/>
            <a:chExt cx="5335" cy="5333"/>
          </a:xfrm>
        </p:grpSpPr>
        <p:sp>
          <p:nvSpPr>
            <p:cNvPr id="3" name="Freeform 5"/>
            <p:cNvSpPr/>
            <p:nvPr/>
          </p:nvSpPr>
          <p:spPr bwMode="auto">
            <a:xfrm>
              <a:off x="9878" y="4322"/>
              <a:ext cx="2610" cy="3675"/>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rgbClr val="A40000"/>
            </a:solidFill>
            <a:ln>
              <a:noFill/>
            </a:ln>
          </p:spPr>
          <p:txBody>
            <a:bodyPr/>
            <a:lstStyle/>
            <a:p>
              <a:endParaRPr lang="zh-CN" altLang="en-US" sz="2000">
                <a:latin typeface="微软雅黑" panose="020B0503020204020204" charset="-122"/>
                <a:ea typeface="微软雅黑" panose="020B0503020204020204" charset="-122"/>
              </a:endParaRPr>
            </a:p>
          </p:txBody>
        </p:sp>
        <p:sp>
          <p:nvSpPr>
            <p:cNvPr id="5" name="Freeform 6"/>
            <p:cNvSpPr/>
            <p:nvPr/>
          </p:nvSpPr>
          <p:spPr bwMode="auto">
            <a:xfrm>
              <a:off x="8769" y="2710"/>
              <a:ext cx="3672" cy="2608"/>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2147483647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rgbClr val="A40000"/>
            </a:solidFill>
            <a:ln>
              <a:noFill/>
            </a:ln>
          </p:spPr>
          <p:txBody>
            <a:bodyPr/>
            <a:lstStyle/>
            <a:p>
              <a:endParaRPr lang="zh-CN" altLang="en-US" sz="2000">
                <a:latin typeface="微软雅黑" panose="020B0503020204020204" charset="-122"/>
                <a:ea typeface="微软雅黑" panose="020B0503020204020204" charset="-122"/>
              </a:endParaRPr>
            </a:p>
          </p:txBody>
        </p:sp>
        <p:sp>
          <p:nvSpPr>
            <p:cNvPr id="6" name="Freeform 7"/>
            <p:cNvSpPr/>
            <p:nvPr/>
          </p:nvSpPr>
          <p:spPr bwMode="auto">
            <a:xfrm>
              <a:off x="7153" y="2710"/>
              <a:ext cx="2610" cy="3672"/>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rgbClr val="A40000"/>
            </a:solidFill>
            <a:ln>
              <a:noFill/>
            </a:ln>
          </p:spPr>
          <p:txBody>
            <a:bodyPr/>
            <a:lstStyle/>
            <a:p>
              <a:endParaRPr lang="zh-CN" altLang="en-US" sz="2000">
                <a:latin typeface="微软雅黑" panose="020B0503020204020204" charset="-122"/>
                <a:ea typeface="微软雅黑" panose="020B0503020204020204" charset="-122"/>
              </a:endParaRPr>
            </a:p>
          </p:txBody>
        </p:sp>
        <p:sp>
          <p:nvSpPr>
            <p:cNvPr id="8" name="Freeform 8"/>
            <p:cNvSpPr/>
            <p:nvPr/>
          </p:nvSpPr>
          <p:spPr bwMode="auto">
            <a:xfrm>
              <a:off x="7154" y="5435"/>
              <a:ext cx="3675" cy="2608"/>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rgbClr val="A40000"/>
            </a:solidFill>
            <a:ln>
              <a:noFill/>
            </a:ln>
          </p:spPr>
          <p:txBody>
            <a:bodyPr/>
            <a:lstStyle/>
            <a:p>
              <a:endParaRPr lang="zh-CN" altLang="en-US" sz="2000">
                <a:latin typeface="微软雅黑" panose="020B0503020204020204" charset="-122"/>
                <a:ea typeface="微软雅黑" panose="020B0503020204020204" charset="-122"/>
              </a:endParaRPr>
            </a:p>
          </p:txBody>
        </p:sp>
        <p:sp>
          <p:nvSpPr>
            <p:cNvPr id="2" name="矩形 24"/>
            <p:cNvSpPr>
              <a:spLocks noChangeArrowheads="1"/>
            </p:cNvSpPr>
            <p:nvPr/>
          </p:nvSpPr>
          <p:spPr bwMode="auto">
            <a:xfrm>
              <a:off x="7544" y="3240"/>
              <a:ext cx="1025" cy="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000">
                  <a:solidFill>
                    <a:schemeClr val="bg1"/>
                  </a:solidFill>
                  <a:latin typeface="微软雅黑" panose="020B0503020204020204" charset="-122"/>
                  <a:ea typeface="微软雅黑" panose="020B0503020204020204" charset="-122"/>
                  <a:cs typeface="Adobe Naskh Medium" panose="01010101010101010101"/>
                </a:rPr>
                <a:t>01</a:t>
              </a:r>
            </a:p>
          </p:txBody>
        </p:sp>
        <p:sp>
          <p:nvSpPr>
            <p:cNvPr id="10" name="矩形 25"/>
            <p:cNvSpPr>
              <a:spLocks noChangeArrowheads="1"/>
            </p:cNvSpPr>
            <p:nvPr/>
          </p:nvSpPr>
          <p:spPr bwMode="auto">
            <a:xfrm>
              <a:off x="11376" y="3110"/>
              <a:ext cx="1025" cy="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000">
                  <a:solidFill>
                    <a:schemeClr val="bg1"/>
                  </a:solidFill>
                  <a:latin typeface="微软雅黑" panose="020B0503020204020204" charset="-122"/>
                  <a:ea typeface="微软雅黑" panose="020B0503020204020204" charset="-122"/>
                  <a:cs typeface="Adobe Naskh Medium" panose="01010101010101010101"/>
                </a:rPr>
                <a:t>02</a:t>
              </a:r>
            </a:p>
          </p:txBody>
        </p:sp>
        <p:sp>
          <p:nvSpPr>
            <p:cNvPr id="11" name="矩形 26"/>
            <p:cNvSpPr>
              <a:spLocks noChangeArrowheads="1"/>
            </p:cNvSpPr>
            <p:nvPr/>
          </p:nvSpPr>
          <p:spPr bwMode="auto">
            <a:xfrm>
              <a:off x="11266" y="6953"/>
              <a:ext cx="1025" cy="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000">
                  <a:solidFill>
                    <a:schemeClr val="bg1"/>
                  </a:solidFill>
                  <a:latin typeface="微软雅黑" panose="020B0503020204020204" charset="-122"/>
                  <a:ea typeface="微软雅黑" panose="020B0503020204020204" charset="-122"/>
                  <a:cs typeface="Adobe Naskh Medium" panose="01010101010101010101"/>
                </a:rPr>
                <a:t>03</a:t>
              </a:r>
            </a:p>
          </p:txBody>
        </p:sp>
        <p:sp>
          <p:nvSpPr>
            <p:cNvPr id="12" name="矩形 27"/>
            <p:cNvSpPr>
              <a:spLocks noChangeArrowheads="1"/>
            </p:cNvSpPr>
            <p:nvPr/>
          </p:nvSpPr>
          <p:spPr bwMode="auto">
            <a:xfrm>
              <a:off x="7476" y="6828"/>
              <a:ext cx="1025" cy="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000">
                  <a:solidFill>
                    <a:schemeClr val="bg1"/>
                  </a:solidFill>
                  <a:latin typeface="微软雅黑" panose="020B0503020204020204" charset="-122"/>
                  <a:ea typeface="微软雅黑" panose="020B0503020204020204" charset="-122"/>
                  <a:cs typeface="Adobe Naskh Medium" panose="01010101010101010101"/>
                </a:rPr>
                <a:t>04</a:t>
              </a:r>
            </a:p>
          </p:txBody>
        </p:sp>
      </p:grpSp>
      <p:grpSp>
        <p:nvGrpSpPr>
          <p:cNvPr id="4" name="组合 3"/>
          <p:cNvGrpSpPr/>
          <p:nvPr/>
        </p:nvGrpSpPr>
        <p:grpSpPr>
          <a:xfrm>
            <a:off x="1697355" y="1971040"/>
            <a:ext cx="1981200" cy="711835"/>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charset="-122"/>
                  <a:ea typeface="微软雅黑" panose="020B0503020204020204" charset="-122"/>
                  <a:cs typeface="+mn-ea"/>
                  <a:sym typeface="+mn-lt"/>
                </a:rPr>
                <a:t>标题文本预设</a:t>
              </a:r>
            </a:p>
          </p:txBody>
        </p:sp>
        <p:sp>
          <p:nvSpPr>
            <p:cNvPr id="1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dk1">
                      <a:lumMod val="100000"/>
                    </a:schemeClr>
                  </a:solidFill>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latin typeface="微软雅黑" panose="020B0503020204020204" charset="-122"/>
                  <a:ea typeface="微软雅黑" panose="020B0503020204020204" charset="-122"/>
                  <a:cs typeface="+mn-ea"/>
                  <a:sym typeface="+mn-lt"/>
                </a:rPr>
                <a:t>（建议使用主题字体）</a:t>
              </a:r>
            </a:p>
          </p:txBody>
        </p:sp>
      </p:grpSp>
      <p:grpSp>
        <p:nvGrpSpPr>
          <p:cNvPr id="17" name="组合 16"/>
          <p:cNvGrpSpPr/>
          <p:nvPr/>
        </p:nvGrpSpPr>
        <p:grpSpPr>
          <a:xfrm>
            <a:off x="1697355" y="4101465"/>
            <a:ext cx="1981200" cy="711835"/>
            <a:chOff x="2408" y="3190"/>
            <a:chExt cx="3120" cy="1121"/>
          </a:xfrm>
        </p:grpSpPr>
        <p:sp>
          <p:nvSpPr>
            <p:cNvPr id="2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charset="-122"/>
                  <a:ea typeface="微软雅黑" panose="020B0503020204020204" charset="-122"/>
                  <a:cs typeface="+mn-ea"/>
                  <a:sym typeface="+mn-lt"/>
                </a:rPr>
                <a:t>标题文本预设</a:t>
              </a:r>
            </a:p>
          </p:txBody>
        </p:sp>
        <p:sp>
          <p:nvSpPr>
            <p:cNvPr id="1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dk1">
                      <a:lumMod val="100000"/>
                    </a:schemeClr>
                  </a:solidFill>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latin typeface="微软雅黑" panose="020B0503020204020204" charset="-122"/>
                  <a:ea typeface="微软雅黑" panose="020B0503020204020204" charset="-122"/>
                  <a:cs typeface="+mn-ea"/>
                  <a:sym typeface="+mn-lt"/>
                </a:rPr>
                <a:t>（建议使用主题字体）</a:t>
              </a:r>
            </a:p>
          </p:txBody>
        </p:sp>
      </p:grpSp>
      <p:grpSp>
        <p:nvGrpSpPr>
          <p:cNvPr id="21" name="组合 20"/>
          <p:cNvGrpSpPr/>
          <p:nvPr/>
        </p:nvGrpSpPr>
        <p:grpSpPr>
          <a:xfrm>
            <a:off x="8547735" y="2025015"/>
            <a:ext cx="1981200" cy="711835"/>
            <a:chOff x="2408" y="3190"/>
            <a:chExt cx="3120" cy="1121"/>
          </a:xfrm>
        </p:grpSpPr>
        <p:sp>
          <p:nvSpPr>
            <p:cNvPr id="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charset="-122"/>
                  <a:ea typeface="微软雅黑" panose="020B0503020204020204" charset="-122"/>
                  <a:cs typeface="+mn-ea"/>
                  <a:sym typeface="+mn-lt"/>
                </a:rPr>
                <a:t>标题文本预设</a:t>
              </a:r>
            </a:p>
          </p:txBody>
        </p:sp>
        <p:sp>
          <p:nvSpPr>
            <p:cNvPr id="2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dk1">
                      <a:lumMod val="100000"/>
                    </a:schemeClr>
                  </a:solidFill>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latin typeface="微软雅黑" panose="020B0503020204020204" charset="-122"/>
                  <a:ea typeface="微软雅黑" panose="020B0503020204020204" charset="-122"/>
                  <a:cs typeface="+mn-ea"/>
                  <a:sym typeface="+mn-lt"/>
                </a:rPr>
                <a:t>（建议使用主题字体）</a:t>
              </a:r>
            </a:p>
          </p:txBody>
        </p:sp>
      </p:grpSp>
      <p:grpSp>
        <p:nvGrpSpPr>
          <p:cNvPr id="24" name="组合 23"/>
          <p:cNvGrpSpPr/>
          <p:nvPr/>
        </p:nvGrpSpPr>
        <p:grpSpPr>
          <a:xfrm>
            <a:off x="8547735" y="4155440"/>
            <a:ext cx="1981200" cy="711835"/>
            <a:chOff x="2408" y="3190"/>
            <a:chExt cx="3120" cy="1121"/>
          </a:xfrm>
        </p:grpSpPr>
        <p:sp>
          <p:nvSpPr>
            <p:cNvPr id="2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charset="-122"/>
                  <a:ea typeface="微软雅黑" panose="020B0503020204020204" charset="-122"/>
                  <a:cs typeface="+mn-ea"/>
                  <a:sym typeface="+mn-lt"/>
                </a:rPr>
                <a:t>标题文本预设</a:t>
              </a:r>
            </a:p>
          </p:txBody>
        </p:sp>
        <p:sp>
          <p:nvSpPr>
            <p:cNvPr id="2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dk1">
                      <a:lumMod val="100000"/>
                    </a:schemeClr>
                  </a:solidFill>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
                                        <p:tgtEl>
                                          <p:spTgt spid="13"/>
                                        </p:tgtEl>
                                      </p:cBhvr>
                                    </p:animEffect>
                                    <p:anim calcmode="lin" valueType="num">
                                      <p:cBhvr>
                                        <p:cTn id="8" dur="400" fill="hold"/>
                                        <p:tgtEl>
                                          <p:spTgt spid="13"/>
                                        </p:tgtEl>
                                        <p:attrNameLst>
                                          <p:attrName>ppt_x</p:attrName>
                                        </p:attrNameLst>
                                      </p:cBhvr>
                                      <p:tavLst>
                                        <p:tav tm="0">
                                          <p:val>
                                            <p:strVal val="#ppt_x"/>
                                          </p:val>
                                        </p:tav>
                                        <p:tav tm="100000">
                                          <p:val>
                                            <p:strVal val="#ppt_x"/>
                                          </p:val>
                                        </p:tav>
                                      </p:tavLst>
                                    </p:anim>
                                    <p:anim calcmode="lin" valueType="num">
                                      <p:cBhvr>
                                        <p:cTn id="9" dur="400" fill="hold"/>
                                        <p:tgtEl>
                                          <p:spTgt spid="1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500"/>
                                        <p:tgtEl>
                                          <p:spTgt spid="4"/>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checkerboard(across)">
                                      <p:cBhvr>
                                        <p:cTn id="19" dur="500"/>
                                        <p:tgtEl>
                                          <p:spTgt spid="17"/>
                                        </p:tgtEl>
                                      </p:cBhvr>
                                    </p:animEffect>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checkerboard(across)">
                                      <p:cBhvr>
                                        <p:cTn id="23" dur="500"/>
                                        <p:tgtEl>
                                          <p:spTgt spid="21"/>
                                        </p:tgtEl>
                                      </p:cBhvr>
                                    </p:animEffect>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checkerboard(across)">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4269164" y="3702015"/>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83264" y="3320638"/>
            <a:ext cx="615143" cy="521970"/>
          </a:xfrm>
          <a:prstGeom prst="rect">
            <a:avLst/>
          </a:prstGeom>
          <a:noFill/>
        </p:spPr>
        <p:txBody>
          <a:bodyPr wrap="square" rtlCol="0">
            <a:spAutoFit/>
          </a:bodyPr>
          <a:lstStyle/>
          <a:p>
            <a:r>
              <a:rPr lang="en-US" altLang="zh-CN" sz="2800" i="1" dirty="0">
                <a:solidFill>
                  <a:srgbClr val="A40000"/>
                </a:solidFill>
                <a:latin typeface="微软雅黑" panose="020B0503020204020204" charset="-122"/>
                <a:ea typeface="微软雅黑" panose="020B0503020204020204" charset="-122"/>
              </a:rPr>
              <a:t>03</a:t>
            </a:r>
            <a:endParaRPr lang="zh-CN" altLang="en-US" sz="2800" i="1" dirty="0">
              <a:solidFill>
                <a:srgbClr val="A40000"/>
              </a:solidFill>
              <a:latin typeface="微软雅黑" panose="020B0503020204020204" charset="-122"/>
              <a:ea typeface="微软雅黑" panose="020B0503020204020204" charset="-122"/>
            </a:endParaRPr>
          </a:p>
        </p:txBody>
      </p:sp>
      <p:sp>
        <p:nvSpPr>
          <p:cNvPr id="22" name="文本框 21"/>
          <p:cNvSpPr txBox="1"/>
          <p:nvPr/>
        </p:nvSpPr>
        <p:spPr>
          <a:xfrm>
            <a:off x="4368800" y="2780030"/>
            <a:ext cx="4467225" cy="922020"/>
          </a:xfrm>
          <a:prstGeom prst="rect">
            <a:avLst/>
          </a:prstGeom>
          <a:noFill/>
        </p:spPr>
        <p:txBody>
          <a:bodyPr wrap="square" rtlCol="0">
            <a:spAutoFit/>
          </a:bodyPr>
          <a:lstStyle/>
          <a:p>
            <a:pPr algn="r"/>
            <a:r>
              <a:rPr lang="zh-CN" altLang="en-US" sz="5400">
                <a:solidFill>
                  <a:srgbClr val="A40000"/>
                </a:solidFill>
                <a:latin typeface="微软雅黑" panose="020B0503020204020204" charset="-122"/>
                <a:ea typeface="微软雅黑" panose="020B0503020204020204" charset="-122"/>
                <a:sym typeface="+mn-ea"/>
              </a:rPr>
              <a:t>班会主题互动</a:t>
            </a:r>
            <a:endParaRPr lang="zh-CN" altLang="en-US" sz="54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19425" y="1951990"/>
            <a:ext cx="1424940" cy="1563370"/>
          </a:xfrm>
          <a:prstGeom prst="rect">
            <a:avLst/>
          </a:prstGeom>
        </p:spPr>
      </p:pic>
      <p:pic>
        <p:nvPicPr>
          <p:cNvPr id="20" name="图片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8477250" y="3702050"/>
            <a:ext cx="3721735" cy="3099435"/>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strVal val="#ppt_w*0.70"/>
                                          </p:val>
                                        </p:tav>
                                        <p:tav tm="100000">
                                          <p:val>
                                            <p:strVal val="#ppt_w"/>
                                          </p:val>
                                        </p:tav>
                                      </p:tavLst>
                                    </p:anim>
                                    <p:anim calcmode="lin" valueType="num">
                                      <p:cBhvr>
                                        <p:cTn id="13" dur="1000" fill="hold"/>
                                        <p:tgtEl>
                                          <p:spTgt spid="18"/>
                                        </p:tgtEl>
                                        <p:attrNameLst>
                                          <p:attrName>ppt_h</p:attrName>
                                        </p:attrNameLst>
                                      </p:cBhvr>
                                      <p:tavLst>
                                        <p:tav tm="0">
                                          <p:val>
                                            <p:strVal val="#ppt_h"/>
                                          </p:val>
                                        </p:tav>
                                        <p:tav tm="100000">
                                          <p:val>
                                            <p:strVal val="#ppt_h"/>
                                          </p:val>
                                        </p:tav>
                                      </p:tavLst>
                                    </p:anim>
                                    <p:animEffect transition="in" filter="fade">
                                      <p:cBhvr>
                                        <p:cTn id="14" dur="1000"/>
                                        <p:tgtEl>
                                          <p:spTgt spid="18"/>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strVal val="#ppt_w*0.70"/>
                                          </p:val>
                                        </p:tav>
                                        <p:tav tm="100000">
                                          <p:val>
                                            <p:strVal val="#ppt_w"/>
                                          </p:val>
                                        </p:tav>
                                      </p:tavLst>
                                    </p:anim>
                                    <p:anim calcmode="lin" valueType="num">
                                      <p:cBhvr>
                                        <p:cTn id="18" dur="1000" fill="hold"/>
                                        <p:tgtEl>
                                          <p:spTgt spid="22"/>
                                        </p:tgtEl>
                                        <p:attrNameLst>
                                          <p:attrName>ppt_h</p:attrName>
                                        </p:attrNameLst>
                                      </p:cBhvr>
                                      <p:tavLst>
                                        <p:tav tm="0">
                                          <p:val>
                                            <p:strVal val="#ppt_h"/>
                                          </p:val>
                                        </p:tav>
                                        <p:tav tm="100000">
                                          <p:val>
                                            <p:strVal val="#ppt_h"/>
                                          </p:val>
                                        </p:tav>
                                      </p:tavLst>
                                    </p:anim>
                                    <p:animEffect transition="in" filter="fade">
                                      <p:cBhvr>
                                        <p:cTn id="19" dur="1000"/>
                                        <p:tgtEl>
                                          <p:spTgt spid="22"/>
                                        </p:tgtEl>
                                      </p:cBhvr>
                                    </p:animEffect>
                                  </p:childTnLst>
                                </p:cTn>
                              </p:par>
                            </p:childTnLst>
                          </p:cTn>
                        </p:par>
                        <p:par>
                          <p:cTn id="20" fill="hold">
                            <p:stCondLst>
                              <p:cond delay="1000"/>
                            </p:stCondLst>
                            <p:childTnLst>
                              <p:par>
                                <p:cTn id="21" presetID="55"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strVal val="#ppt_w*0.70"/>
                                          </p:val>
                                        </p:tav>
                                        <p:tav tm="100000">
                                          <p:val>
                                            <p:strVal val="#ppt_w"/>
                                          </p:val>
                                        </p:tav>
                                      </p:tavLst>
                                    </p:anim>
                                    <p:anim calcmode="lin" valueType="num">
                                      <p:cBhvr>
                                        <p:cTn id="24" dur="1000" fill="hold"/>
                                        <p:tgtEl>
                                          <p:spTgt spid="9"/>
                                        </p:tgtEl>
                                        <p:attrNameLst>
                                          <p:attrName>ppt_h</p:attrName>
                                        </p:attrNameLst>
                                      </p:cBhvr>
                                      <p:tavLst>
                                        <p:tav tm="0">
                                          <p:val>
                                            <p:strVal val="#ppt_h"/>
                                          </p:val>
                                        </p:tav>
                                        <p:tav tm="100000">
                                          <p:val>
                                            <p:strVal val="#ppt_h"/>
                                          </p:val>
                                        </p:tav>
                                      </p:tavLst>
                                    </p:anim>
                                    <p:animEffect transition="in" filter="fade">
                                      <p:cBhvr>
                                        <p:cTn id="25" dur="1000"/>
                                        <p:tgtEl>
                                          <p:spTgt spid="9"/>
                                        </p:tgtEl>
                                      </p:cBhvr>
                                    </p:animEffect>
                                  </p:childTnLst>
                                </p:cTn>
                              </p:par>
                              <p:par>
                                <p:cTn id="26" presetID="55"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strVal val="#ppt_w*0.70"/>
                                          </p:val>
                                        </p:tav>
                                        <p:tav tm="100000">
                                          <p:val>
                                            <p:strVal val="#ppt_w"/>
                                          </p:val>
                                        </p:tav>
                                      </p:tavLst>
                                    </p:anim>
                                    <p:anim calcmode="lin" valueType="num">
                                      <p:cBhvr>
                                        <p:cTn id="29" dur="1000" fill="hold"/>
                                        <p:tgtEl>
                                          <p:spTgt spid="20"/>
                                        </p:tgtEl>
                                        <p:attrNameLst>
                                          <p:attrName>ppt_h</p:attrName>
                                        </p:attrNameLst>
                                      </p:cBhvr>
                                      <p:tavLst>
                                        <p:tav tm="0">
                                          <p:val>
                                            <p:strVal val="#ppt_h"/>
                                          </p:val>
                                        </p:tav>
                                        <p:tav tm="100000">
                                          <p:val>
                                            <p:strVal val="#ppt_h"/>
                                          </p:val>
                                        </p:tav>
                                      </p:tavLst>
                                    </p:anim>
                                    <p:animEffect transition="in" filter="fade">
                                      <p:cBhvr>
                                        <p:cTn id="3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29640" y="431165"/>
            <a:ext cx="4166870" cy="706755"/>
          </a:xfrm>
          <a:prstGeom prst="rect">
            <a:avLst/>
          </a:prstGeom>
          <a:noFill/>
        </p:spPr>
        <p:txBody>
          <a:bodyPr wrap="square" rtlCol="0">
            <a:spAutoFit/>
          </a:bodyPr>
          <a:lstStyle/>
          <a:p>
            <a:pPr algn="r"/>
            <a:r>
              <a:rPr lang="zh-CN" altLang="en-US" sz="4000">
                <a:solidFill>
                  <a:srgbClr val="A40000"/>
                </a:solidFill>
                <a:latin typeface="微软雅黑" panose="020B0503020204020204" charset="-122"/>
                <a:ea typeface="微软雅黑" panose="020B0503020204020204" charset="-122"/>
                <a:sym typeface="+mn-ea"/>
              </a:rPr>
              <a:t>班会主题互动</a:t>
            </a:r>
            <a:endParaRPr lang="zh-CN" altLang="en-US" sz="40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92430" y="4262120"/>
            <a:ext cx="5427980" cy="1717675"/>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15"/>
          <p:cNvSpPr/>
          <p:nvPr/>
        </p:nvSpPr>
        <p:spPr>
          <a:xfrm>
            <a:off x="2386330" y="1677035"/>
            <a:ext cx="3336925" cy="2421255"/>
          </a:xfrm>
          <a:prstGeom prst="rect">
            <a:avLst/>
          </a:prstGeom>
          <a:noFill/>
          <a:ln w="38100">
            <a:solidFill>
              <a:srgbClr val="A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16"/>
          <p:cNvSpPr txBox="1"/>
          <p:nvPr/>
        </p:nvSpPr>
        <p:spPr>
          <a:xfrm>
            <a:off x="2902728" y="2068051"/>
            <a:ext cx="1752600" cy="1129665"/>
          </a:xfrm>
          <a:prstGeom prst="rect">
            <a:avLst/>
          </a:prstGeom>
          <a:noFill/>
        </p:spPr>
        <p:txBody>
          <a:bodyPr wrap="none" rtlCol="0">
            <a:spAutoFit/>
          </a:bodyPr>
          <a:lstStyle/>
          <a:p>
            <a:pPr>
              <a:lnSpc>
                <a:spcPts val="2700"/>
              </a:lnSpc>
            </a:pPr>
            <a:r>
              <a:rPr lang="en-US" sz="2400" dirty="0" smtClean="0">
                <a:solidFill>
                  <a:schemeClr val="tx1">
                    <a:lumMod val="50000"/>
                    <a:lumOff val="50000"/>
                  </a:schemeClr>
                </a:solidFill>
                <a:latin typeface="微软雅黑" panose="020B0503020204020204" charset="-122"/>
                <a:ea typeface="微软雅黑" panose="020B0503020204020204" charset="-122"/>
                <a:cs typeface="Montserrat" charset="0"/>
              </a:rPr>
              <a:t>THIS</a:t>
            </a:r>
            <a:r>
              <a:rPr lang="en-US" sz="2400" dirty="0">
                <a:solidFill>
                  <a:schemeClr val="tx1">
                    <a:lumMod val="50000"/>
                    <a:lumOff val="50000"/>
                  </a:schemeClr>
                </a:solidFill>
                <a:latin typeface="微软雅黑" panose="020B0503020204020204" charset="-122"/>
                <a:ea typeface="微软雅黑" panose="020B0503020204020204" charset="-122"/>
                <a:cs typeface="Montserrat" charset="0"/>
              </a:rPr>
              <a:t> </a:t>
            </a:r>
            <a:r>
              <a:rPr lang="en-US" sz="2400" dirty="0" smtClean="0">
                <a:solidFill>
                  <a:schemeClr val="tx1">
                    <a:lumMod val="50000"/>
                    <a:lumOff val="50000"/>
                  </a:schemeClr>
                </a:solidFill>
                <a:latin typeface="微软雅黑" panose="020B0503020204020204" charset="-122"/>
                <a:ea typeface="微软雅黑" panose="020B0503020204020204" charset="-122"/>
                <a:cs typeface="Montserrat" charset="0"/>
              </a:rPr>
              <a:t>IS</a:t>
            </a:r>
          </a:p>
          <a:p>
            <a:pPr>
              <a:lnSpc>
                <a:spcPts val="2700"/>
              </a:lnSpc>
            </a:pPr>
            <a:r>
              <a:rPr lang="en-US" sz="2400" dirty="0" smtClean="0">
                <a:solidFill>
                  <a:schemeClr val="tx1">
                    <a:lumMod val="50000"/>
                    <a:lumOff val="50000"/>
                  </a:schemeClr>
                </a:solidFill>
                <a:latin typeface="微软雅黑" panose="020B0503020204020204" charset="-122"/>
                <a:ea typeface="微软雅黑" panose="020B0503020204020204" charset="-122"/>
                <a:cs typeface="Montserrat" charset="0"/>
              </a:rPr>
              <a:t>AWESOME</a:t>
            </a:r>
          </a:p>
          <a:p>
            <a:pPr>
              <a:lnSpc>
                <a:spcPts val="2700"/>
              </a:lnSpc>
            </a:pPr>
            <a:r>
              <a:rPr lang="en-US" sz="2400" dirty="0" smtClean="0">
                <a:solidFill>
                  <a:schemeClr val="tx1">
                    <a:lumMod val="50000"/>
                    <a:lumOff val="50000"/>
                  </a:schemeClr>
                </a:solidFill>
                <a:latin typeface="微软雅黑" panose="020B0503020204020204" charset="-122"/>
                <a:ea typeface="微软雅黑" panose="020B0503020204020204" charset="-122"/>
                <a:cs typeface="Montserrat" charset="0"/>
              </a:rPr>
              <a:t>TITLE</a:t>
            </a:r>
          </a:p>
        </p:txBody>
      </p:sp>
      <p:sp>
        <p:nvSpPr>
          <p:cNvPr id="11" name="Subtitle 2"/>
          <p:cNvSpPr txBox="1"/>
          <p:nvPr/>
        </p:nvSpPr>
        <p:spPr bwMode="auto">
          <a:xfrm>
            <a:off x="588010" y="4453890"/>
            <a:ext cx="3371850" cy="1325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3600" b="1" dirty="0">
                <a:solidFill>
                  <a:schemeClr val="bg1"/>
                </a:solidFill>
                <a:latin typeface="微软雅黑" panose="020B0503020204020204" charset="-122"/>
                <a:ea typeface="微软雅黑" panose="020B0503020204020204" charset="-122"/>
                <a:cs typeface="Lantinghei SC Demibold" charset="-122"/>
                <a:sym typeface="时尚中黑简体" charset="0"/>
              </a:rPr>
              <a:t>劳动最光荣</a:t>
            </a:r>
            <a:r>
              <a:rPr lang="en-US" altLang="zh-CN" sz="3600" b="1" dirty="0">
                <a:solidFill>
                  <a:schemeClr val="bg1"/>
                </a:solidFill>
                <a:latin typeface="微软雅黑" panose="020B0503020204020204" charset="-122"/>
                <a:ea typeface="微软雅黑" panose="020B0503020204020204" charset="-122"/>
                <a:cs typeface="Lantinghei SC Demibold" charset="-122"/>
                <a:sym typeface="时尚中黑简体" charset="0"/>
              </a:rPr>
              <a:t>·</a:t>
            </a:r>
          </a:p>
          <a:p>
            <a:pPr algn="ctr" eaLnBrk="1" hangingPunct="1">
              <a:lnSpc>
                <a:spcPct val="120000"/>
              </a:lnSpc>
              <a:buFontTx/>
              <a:buNone/>
            </a:pPr>
            <a:endParaRPr lang="en-US" altLang="zh-CN" sz="3600" b="1" dirty="0">
              <a:solidFill>
                <a:schemeClr val="bg1"/>
              </a:solidFill>
              <a:latin typeface="微软雅黑" panose="020B0503020204020204" charset="-122"/>
              <a:ea typeface="微软雅黑" panose="020B0503020204020204" charset="-122"/>
              <a:cs typeface="Lantinghei SC Demibold" charset="-122"/>
              <a:sym typeface="时尚中黑简体" charset="0"/>
            </a:endParaRPr>
          </a:p>
        </p:txBody>
      </p:sp>
      <p:pic>
        <p:nvPicPr>
          <p:cNvPr id="4" name="图片 3"/>
          <p:cNvPicPr>
            <a:picLocks noChangeAspect="1"/>
          </p:cNvPicPr>
          <p:nvPr/>
        </p:nvPicPr>
        <p:blipFill>
          <a:blip r:embed="rId3"/>
          <a:stretch>
            <a:fillRect/>
          </a:stretch>
        </p:blipFill>
        <p:spPr>
          <a:xfrm>
            <a:off x="6471920" y="1810385"/>
            <a:ext cx="4156075" cy="3860165"/>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5"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strVal val="#ppt_w*0.70"/>
                                          </p:val>
                                        </p:tav>
                                        <p:tav tm="100000">
                                          <p:val>
                                            <p:strVal val="#ppt_w"/>
                                          </p:val>
                                        </p:tav>
                                      </p:tavLst>
                                    </p:anim>
                                    <p:anim calcmode="lin" valueType="num">
                                      <p:cBhvr>
                                        <p:cTn id="24" dur="1000" fill="hold"/>
                                        <p:tgtEl>
                                          <p:spTgt spid="11"/>
                                        </p:tgtEl>
                                        <p:attrNameLst>
                                          <p:attrName>ppt_h</p:attrName>
                                        </p:attrNameLst>
                                      </p:cBhvr>
                                      <p:tavLst>
                                        <p:tav tm="0">
                                          <p:val>
                                            <p:strVal val="#ppt_h"/>
                                          </p:val>
                                        </p:tav>
                                        <p:tav tm="100000">
                                          <p:val>
                                            <p:strVal val="#ppt_h"/>
                                          </p:val>
                                        </p:tav>
                                      </p:tavLst>
                                    </p:anim>
                                    <p:animEffect transition="in" filter="fade">
                                      <p:cBhvr>
                                        <p:cTn id="25" dur="1000"/>
                                        <p:tgtEl>
                                          <p:spTgt spid="11"/>
                                        </p:tgtEl>
                                      </p:cBhvr>
                                    </p:animEffect>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29640" y="431165"/>
            <a:ext cx="4166870" cy="706755"/>
          </a:xfrm>
          <a:prstGeom prst="rect">
            <a:avLst/>
          </a:prstGeom>
          <a:noFill/>
        </p:spPr>
        <p:txBody>
          <a:bodyPr wrap="square" rtlCol="0">
            <a:spAutoFit/>
          </a:bodyPr>
          <a:lstStyle/>
          <a:p>
            <a:pPr algn="r"/>
            <a:r>
              <a:rPr lang="zh-CN" altLang="en-US" sz="4000">
                <a:solidFill>
                  <a:srgbClr val="A40000"/>
                </a:solidFill>
                <a:latin typeface="微软雅黑" panose="020B0503020204020204" charset="-122"/>
                <a:ea typeface="微软雅黑" panose="020B0503020204020204" charset="-122"/>
                <a:sym typeface="+mn-ea"/>
              </a:rPr>
              <a:t>班会主题互动</a:t>
            </a:r>
            <a:endParaRPr lang="zh-CN" altLang="en-US" sz="40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8" name="Freeform 45"/>
          <p:cNvSpPr>
            <a:spLocks noEditPoints="1"/>
          </p:cNvSpPr>
          <p:nvPr/>
        </p:nvSpPr>
        <p:spPr bwMode="auto">
          <a:xfrm>
            <a:off x="6121726" y="1863758"/>
            <a:ext cx="413814" cy="41381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A40000"/>
          </a:solidFill>
          <a:ln w="9525">
            <a:noFill/>
            <a:round/>
          </a:ln>
        </p:spPr>
        <p:txBody>
          <a:bodyPr vert="horz" wrap="square" lIns="121682" tIns="60841" rIns="121682" bIns="60841" numCol="1" anchor="t" anchorCtr="0" compatLnSpc="1"/>
          <a:lstStyle/>
          <a:p>
            <a:pPr marL="0" marR="0" lvl="0" indent="0"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Freeform 45"/>
          <p:cNvSpPr>
            <a:spLocks noEditPoints="1"/>
          </p:cNvSpPr>
          <p:nvPr/>
        </p:nvSpPr>
        <p:spPr bwMode="auto">
          <a:xfrm>
            <a:off x="6121726" y="2977877"/>
            <a:ext cx="413814" cy="41381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A40000"/>
          </a:solidFill>
          <a:ln w="9525">
            <a:noFill/>
            <a:round/>
          </a:ln>
        </p:spPr>
        <p:txBody>
          <a:bodyPr vert="horz" wrap="square" lIns="121682" tIns="60841" rIns="121682" bIns="60841" numCol="1" anchor="t" anchorCtr="0" compatLnSpc="1"/>
          <a:lstStyle/>
          <a:p>
            <a:pPr marL="0" marR="0" lvl="0" indent="0"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 name="Freeform 45"/>
          <p:cNvSpPr>
            <a:spLocks noEditPoints="1"/>
          </p:cNvSpPr>
          <p:nvPr/>
        </p:nvSpPr>
        <p:spPr bwMode="auto">
          <a:xfrm>
            <a:off x="6121726" y="4091997"/>
            <a:ext cx="413814" cy="41381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A40000"/>
          </a:solidFill>
          <a:ln w="9525">
            <a:noFill/>
            <a:round/>
          </a:ln>
        </p:spPr>
        <p:txBody>
          <a:bodyPr vert="horz" wrap="square" lIns="121682" tIns="60841" rIns="121682" bIns="60841" numCol="1" anchor="t" anchorCtr="0" compatLnSpc="1"/>
          <a:lstStyle/>
          <a:p>
            <a:pPr marL="0" marR="0" lvl="0" indent="0"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Freeform 93"/>
          <p:cNvSpPr>
            <a:spLocks noEditPoints="1"/>
          </p:cNvSpPr>
          <p:nvPr/>
        </p:nvSpPr>
        <p:spPr bwMode="auto">
          <a:xfrm>
            <a:off x="6121726" y="5206116"/>
            <a:ext cx="413814" cy="41381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A40000"/>
          </a:solidFill>
          <a:ln w="9525">
            <a:noFill/>
            <a:round/>
          </a:ln>
        </p:spPr>
        <p:txBody>
          <a:bodyPr vert="horz" wrap="square" lIns="121682" tIns="60841" rIns="121682" bIns="60841" numCol="1" anchor="t" anchorCtr="0" compatLnSpc="1"/>
          <a:lstStyle/>
          <a:p>
            <a:pPr marL="0" marR="0" lvl="0" indent="0"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27" name="组合 26"/>
          <p:cNvGrpSpPr/>
          <p:nvPr/>
        </p:nvGrpSpPr>
        <p:grpSpPr>
          <a:xfrm>
            <a:off x="1049655" y="1233170"/>
            <a:ext cx="4878070" cy="4874895"/>
            <a:chOff x="1653" y="1942"/>
            <a:chExt cx="7682" cy="7677"/>
          </a:xfrm>
        </p:grpSpPr>
        <p:sp>
          <p:nvSpPr>
            <p:cNvPr id="3" name="Freeform 64"/>
            <p:cNvSpPr/>
            <p:nvPr/>
          </p:nvSpPr>
          <p:spPr bwMode="auto">
            <a:xfrm rot="5400000">
              <a:off x="5425" y="2455"/>
              <a:ext cx="3990" cy="3830"/>
            </a:xfrm>
            <a:custGeom>
              <a:avLst/>
              <a:gdLst>
                <a:gd name="connsiteX0" fmla="*/ 0 w 1905000"/>
                <a:gd name="connsiteY0" fmla="*/ 1828800 h 1828800"/>
                <a:gd name="connsiteX1" fmla="*/ 0 w 1905000"/>
                <a:gd name="connsiteY1" fmla="*/ 220590 h 1828800"/>
                <a:gd name="connsiteX2" fmla="*/ 0 w 1905000"/>
                <a:gd name="connsiteY2" fmla="*/ 220590 h 1828800"/>
                <a:gd name="connsiteX3" fmla="*/ 0 w 1905000"/>
                <a:gd name="connsiteY3" fmla="*/ 220590 h 1828800"/>
                <a:gd name="connsiteX4" fmla="*/ 1152467 w 1905000"/>
                <a:gd name="connsiteY4" fmla="*/ 220590 h 1828800"/>
                <a:gd name="connsiteX5" fmla="*/ 1152467 w 1905000"/>
                <a:gd name="connsiteY5" fmla="*/ 0 h 1828800"/>
                <a:gd name="connsiteX6" fmla="*/ 1905000 w 1905000"/>
                <a:gd name="connsiteY6" fmla="*/ 457200 h 1828800"/>
                <a:gd name="connsiteX7" fmla="*/ 1152467 w 1905000"/>
                <a:gd name="connsiteY7" fmla="*/ 914400 h 1828800"/>
                <a:gd name="connsiteX8" fmla="*/ 1152467 w 1905000"/>
                <a:gd name="connsiteY8" fmla="*/ 693810 h 1828800"/>
                <a:gd name="connsiteX9" fmla="*/ 473220 w 1905000"/>
                <a:gd name="connsiteY9" fmla="*/ 693810 h 1828800"/>
                <a:gd name="connsiteX10" fmla="*/ 473220 w 1905000"/>
                <a:gd name="connsiteY10" fmla="*/ 693810 h 1828800"/>
                <a:gd name="connsiteX11" fmla="*/ 473220 w 1905000"/>
                <a:gd name="connsiteY11" fmla="*/ 1828800 h 1828800"/>
                <a:gd name="connsiteX12" fmla="*/ 0 w 1905000"/>
                <a:gd name="connsiteY12" fmla="*/ 1828800 h 1828800"/>
                <a:gd name="connsiteX0-1" fmla="*/ 0 w 1905000"/>
                <a:gd name="connsiteY0-2" fmla="*/ 1828800 h 1828800"/>
                <a:gd name="connsiteX1-3" fmla="*/ 0 w 1905000"/>
                <a:gd name="connsiteY1-4" fmla="*/ 220590 h 1828800"/>
                <a:gd name="connsiteX2-5" fmla="*/ 0 w 1905000"/>
                <a:gd name="connsiteY2-6" fmla="*/ 220590 h 1828800"/>
                <a:gd name="connsiteX3-7" fmla="*/ 0 w 1905000"/>
                <a:gd name="connsiteY3-8" fmla="*/ 220590 h 1828800"/>
                <a:gd name="connsiteX4-9" fmla="*/ 1152467 w 1905000"/>
                <a:gd name="connsiteY4-10" fmla="*/ 220590 h 1828800"/>
                <a:gd name="connsiteX5-11" fmla="*/ 1152467 w 1905000"/>
                <a:gd name="connsiteY5-12" fmla="*/ 0 h 1828800"/>
                <a:gd name="connsiteX6-13" fmla="*/ 1905000 w 1905000"/>
                <a:gd name="connsiteY6-14" fmla="*/ 457200 h 1828800"/>
                <a:gd name="connsiteX7-15" fmla="*/ 1152467 w 1905000"/>
                <a:gd name="connsiteY7-16" fmla="*/ 914400 h 1828800"/>
                <a:gd name="connsiteX8-17" fmla="*/ 1152467 w 1905000"/>
                <a:gd name="connsiteY8-18" fmla="*/ 693810 h 1828800"/>
                <a:gd name="connsiteX9-19" fmla="*/ 473220 w 1905000"/>
                <a:gd name="connsiteY9-20" fmla="*/ 693810 h 1828800"/>
                <a:gd name="connsiteX10-21" fmla="*/ 473220 w 1905000"/>
                <a:gd name="connsiteY10-22" fmla="*/ 693810 h 1828800"/>
                <a:gd name="connsiteX11-23" fmla="*/ 473220 w 1905000"/>
                <a:gd name="connsiteY11-24" fmla="*/ 1828800 h 1828800"/>
                <a:gd name="connsiteX12-25" fmla="*/ 215900 w 1905000"/>
                <a:gd name="connsiteY12-26" fmla="*/ 1828800 h 1828800"/>
                <a:gd name="connsiteX13" fmla="*/ 0 w 1905000"/>
                <a:gd name="connsiteY13" fmla="*/ 1828800 h 1828800"/>
                <a:gd name="connsiteX0-27" fmla="*/ 0 w 1905000"/>
                <a:gd name="connsiteY0-28" fmla="*/ 1828800 h 1828800"/>
                <a:gd name="connsiteX1-29" fmla="*/ 0 w 1905000"/>
                <a:gd name="connsiteY1-30" fmla="*/ 220590 h 1828800"/>
                <a:gd name="connsiteX2-31" fmla="*/ 0 w 1905000"/>
                <a:gd name="connsiteY2-32" fmla="*/ 220590 h 1828800"/>
                <a:gd name="connsiteX3-33" fmla="*/ 0 w 1905000"/>
                <a:gd name="connsiteY3-34" fmla="*/ 220590 h 1828800"/>
                <a:gd name="connsiteX4-35" fmla="*/ 1152467 w 1905000"/>
                <a:gd name="connsiteY4-36" fmla="*/ 220590 h 1828800"/>
                <a:gd name="connsiteX5-37" fmla="*/ 1152467 w 1905000"/>
                <a:gd name="connsiteY5-38" fmla="*/ 0 h 1828800"/>
                <a:gd name="connsiteX6-39" fmla="*/ 1905000 w 1905000"/>
                <a:gd name="connsiteY6-40" fmla="*/ 457200 h 1828800"/>
                <a:gd name="connsiteX7-41" fmla="*/ 1152467 w 1905000"/>
                <a:gd name="connsiteY7-42" fmla="*/ 914400 h 1828800"/>
                <a:gd name="connsiteX8-43" fmla="*/ 1152467 w 1905000"/>
                <a:gd name="connsiteY8-44" fmla="*/ 693810 h 1828800"/>
                <a:gd name="connsiteX9-45" fmla="*/ 473220 w 1905000"/>
                <a:gd name="connsiteY9-46" fmla="*/ 693810 h 1828800"/>
                <a:gd name="connsiteX10-47" fmla="*/ 473220 w 1905000"/>
                <a:gd name="connsiteY10-48" fmla="*/ 693810 h 1828800"/>
                <a:gd name="connsiteX11-49" fmla="*/ 473220 w 1905000"/>
                <a:gd name="connsiteY11-50" fmla="*/ 1828800 h 1828800"/>
                <a:gd name="connsiteX12-51" fmla="*/ 215900 w 1905000"/>
                <a:gd name="connsiteY12-52" fmla="*/ 1581150 h 1828800"/>
                <a:gd name="connsiteX13-53" fmla="*/ 0 w 1905000"/>
                <a:gd name="connsiteY13-54" fmla="*/ 1828800 h 1828800"/>
                <a:gd name="connsiteX0-55" fmla="*/ 0 w 1905000"/>
                <a:gd name="connsiteY0-56" fmla="*/ 1828800 h 1828800"/>
                <a:gd name="connsiteX1-57" fmla="*/ 0 w 1905000"/>
                <a:gd name="connsiteY1-58" fmla="*/ 220590 h 1828800"/>
                <a:gd name="connsiteX2-59" fmla="*/ 0 w 1905000"/>
                <a:gd name="connsiteY2-60" fmla="*/ 220590 h 1828800"/>
                <a:gd name="connsiteX3-61" fmla="*/ 0 w 1905000"/>
                <a:gd name="connsiteY3-62" fmla="*/ 220590 h 1828800"/>
                <a:gd name="connsiteX4-63" fmla="*/ 1152467 w 1905000"/>
                <a:gd name="connsiteY4-64" fmla="*/ 220590 h 1828800"/>
                <a:gd name="connsiteX5-65" fmla="*/ 1152467 w 1905000"/>
                <a:gd name="connsiteY5-66" fmla="*/ 0 h 1828800"/>
                <a:gd name="connsiteX6-67" fmla="*/ 1905000 w 1905000"/>
                <a:gd name="connsiteY6-68" fmla="*/ 457200 h 1828800"/>
                <a:gd name="connsiteX7-69" fmla="*/ 1152467 w 1905000"/>
                <a:gd name="connsiteY7-70" fmla="*/ 914400 h 1828800"/>
                <a:gd name="connsiteX8-71" fmla="*/ 1152467 w 1905000"/>
                <a:gd name="connsiteY8-72" fmla="*/ 693810 h 1828800"/>
                <a:gd name="connsiteX9-73" fmla="*/ 473220 w 1905000"/>
                <a:gd name="connsiteY9-74" fmla="*/ 693810 h 1828800"/>
                <a:gd name="connsiteX10-75" fmla="*/ 473220 w 1905000"/>
                <a:gd name="connsiteY10-76" fmla="*/ 693810 h 1828800"/>
                <a:gd name="connsiteX11-77" fmla="*/ 473220 w 1905000"/>
                <a:gd name="connsiteY11-78" fmla="*/ 1828800 h 1828800"/>
                <a:gd name="connsiteX12-79" fmla="*/ 215900 w 1905000"/>
                <a:gd name="connsiteY12-80" fmla="*/ 1562100 h 1828800"/>
                <a:gd name="connsiteX13-81" fmla="*/ 0 w 1905000"/>
                <a:gd name="connsiteY13-82" fmla="*/ 1828800 h 1828800"/>
                <a:gd name="connsiteX0-83" fmla="*/ 0 w 1905000"/>
                <a:gd name="connsiteY0-84" fmla="*/ 1828800 h 1828800"/>
                <a:gd name="connsiteX1-85" fmla="*/ 0 w 1905000"/>
                <a:gd name="connsiteY1-86" fmla="*/ 220590 h 1828800"/>
                <a:gd name="connsiteX2-87" fmla="*/ 0 w 1905000"/>
                <a:gd name="connsiteY2-88" fmla="*/ 220590 h 1828800"/>
                <a:gd name="connsiteX3-89" fmla="*/ 0 w 1905000"/>
                <a:gd name="connsiteY3-90" fmla="*/ 220590 h 1828800"/>
                <a:gd name="connsiteX4-91" fmla="*/ 1152467 w 1905000"/>
                <a:gd name="connsiteY4-92" fmla="*/ 220590 h 1828800"/>
                <a:gd name="connsiteX5-93" fmla="*/ 1152467 w 1905000"/>
                <a:gd name="connsiteY5-94" fmla="*/ 0 h 1828800"/>
                <a:gd name="connsiteX6-95" fmla="*/ 1905000 w 1905000"/>
                <a:gd name="connsiteY6-96" fmla="*/ 457200 h 1828800"/>
                <a:gd name="connsiteX7-97" fmla="*/ 1152467 w 1905000"/>
                <a:gd name="connsiteY7-98" fmla="*/ 914400 h 1828800"/>
                <a:gd name="connsiteX8-99" fmla="*/ 1152467 w 1905000"/>
                <a:gd name="connsiteY8-100" fmla="*/ 693810 h 1828800"/>
                <a:gd name="connsiteX9-101" fmla="*/ 473220 w 1905000"/>
                <a:gd name="connsiteY9-102" fmla="*/ 693810 h 1828800"/>
                <a:gd name="connsiteX10-103" fmla="*/ 473220 w 1905000"/>
                <a:gd name="connsiteY10-104" fmla="*/ 693810 h 1828800"/>
                <a:gd name="connsiteX11-105" fmla="*/ 473220 w 1905000"/>
                <a:gd name="connsiteY11-106" fmla="*/ 1828800 h 1828800"/>
                <a:gd name="connsiteX12-107" fmla="*/ 215900 w 1905000"/>
                <a:gd name="connsiteY12-108" fmla="*/ 1466850 h 1828800"/>
                <a:gd name="connsiteX13-109" fmla="*/ 0 w 1905000"/>
                <a:gd name="connsiteY13-110" fmla="*/ 1828800 h 1828800"/>
                <a:gd name="connsiteX0-111" fmla="*/ 0 w 1905000"/>
                <a:gd name="connsiteY0-112" fmla="*/ 1828800 h 1828800"/>
                <a:gd name="connsiteX1-113" fmla="*/ 0 w 1905000"/>
                <a:gd name="connsiteY1-114" fmla="*/ 220590 h 1828800"/>
                <a:gd name="connsiteX2-115" fmla="*/ 0 w 1905000"/>
                <a:gd name="connsiteY2-116" fmla="*/ 220590 h 1828800"/>
                <a:gd name="connsiteX3-117" fmla="*/ 0 w 1905000"/>
                <a:gd name="connsiteY3-118" fmla="*/ 220590 h 1828800"/>
                <a:gd name="connsiteX4-119" fmla="*/ 1152467 w 1905000"/>
                <a:gd name="connsiteY4-120" fmla="*/ 220590 h 1828800"/>
                <a:gd name="connsiteX5-121" fmla="*/ 1152467 w 1905000"/>
                <a:gd name="connsiteY5-122" fmla="*/ 0 h 1828800"/>
                <a:gd name="connsiteX6-123" fmla="*/ 1905000 w 1905000"/>
                <a:gd name="connsiteY6-124" fmla="*/ 457200 h 1828800"/>
                <a:gd name="connsiteX7-125" fmla="*/ 1152467 w 1905000"/>
                <a:gd name="connsiteY7-126" fmla="*/ 914400 h 1828800"/>
                <a:gd name="connsiteX8-127" fmla="*/ 1152467 w 1905000"/>
                <a:gd name="connsiteY8-128" fmla="*/ 693810 h 1828800"/>
                <a:gd name="connsiteX9-129" fmla="*/ 473220 w 1905000"/>
                <a:gd name="connsiteY9-130" fmla="*/ 693810 h 1828800"/>
                <a:gd name="connsiteX10-131" fmla="*/ 473220 w 1905000"/>
                <a:gd name="connsiteY10-132" fmla="*/ 693810 h 1828800"/>
                <a:gd name="connsiteX11-133" fmla="*/ 473220 w 1905000"/>
                <a:gd name="connsiteY11-134" fmla="*/ 1828800 h 1828800"/>
                <a:gd name="connsiteX12-135" fmla="*/ 215900 w 1905000"/>
                <a:gd name="connsiteY12-136" fmla="*/ 1676400 h 1828800"/>
                <a:gd name="connsiteX13-137" fmla="*/ 0 w 1905000"/>
                <a:gd name="connsiteY13-138" fmla="*/ 1828800 h 1828800"/>
                <a:gd name="connsiteX0-139" fmla="*/ 0 w 1905000"/>
                <a:gd name="connsiteY0-140" fmla="*/ 1828800 h 1828800"/>
                <a:gd name="connsiteX1-141" fmla="*/ 0 w 1905000"/>
                <a:gd name="connsiteY1-142" fmla="*/ 220590 h 1828800"/>
                <a:gd name="connsiteX2-143" fmla="*/ 0 w 1905000"/>
                <a:gd name="connsiteY2-144" fmla="*/ 220590 h 1828800"/>
                <a:gd name="connsiteX3-145" fmla="*/ 0 w 1905000"/>
                <a:gd name="connsiteY3-146" fmla="*/ 220590 h 1828800"/>
                <a:gd name="connsiteX4-147" fmla="*/ 1152467 w 1905000"/>
                <a:gd name="connsiteY4-148" fmla="*/ 220590 h 1828800"/>
                <a:gd name="connsiteX5-149" fmla="*/ 1152467 w 1905000"/>
                <a:gd name="connsiteY5-150" fmla="*/ 0 h 1828800"/>
                <a:gd name="connsiteX6-151" fmla="*/ 1905000 w 1905000"/>
                <a:gd name="connsiteY6-152" fmla="*/ 457200 h 1828800"/>
                <a:gd name="connsiteX7-153" fmla="*/ 1152467 w 1905000"/>
                <a:gd name="connsiteY7-154" fmla="*/ 914400 h 1828800"/>
                <a:gd name="connsiteX8-155" fmla="*/ 1152467 w 1905000"/>
                <a:gd name="connsiteY8-156" fmla="*/ 693810 h 1828800"/>
                <a:gd name="connsiteX9-157" fmla="*/ 473220 w 1905000"/>
                <a:gd name="connsiteY9-158" fmla="*/ 693810 h 1828800"/>
                <a:gd name="connsiteX10-159" fmla="*/ 473220 w 1905000"/>
                <a:gd name="connsiteY10-160" fmla="*/ 693810 h 1828800"/>
                <a:gd name="connsiteX11-161" fmla="*/ 473220 w 1905000"/>
                <a:gd name="connsiteY11-162" fmla="*/ 1828800 h 1828800"/>
                <a:gd name="connsiteX12-163" fmla="*/ 254000 w 1905000"/>
                <a:gd name="connsiteY12-164" fmla="*/ 1466850 h 1828800"/>
                <a:gd name="connsiteX13-165" fmla="*/ 0 w 1905000"/>
                <a:gd name="connsiteY13-166" fmla="*/ 1828800 h 1828800"/>
                <a:gd name="connsiteX0-167" fmla="*/ 0 w 1905000"/>
                <a:gd name="connsiteY0-168" fmla="*/ 1828800 h 1828800"/>
                <a:gd name="connsiteX1-169" fmla="*/ 0 w 1905000"/>
                <a:gd name="connsiteY1-170" fmla="*/ 220590 h 1828800"/>
                <a:gd name="connsiteX2-171" fmla="*/ 0 w 1905000"/>
                <a:gd name="connsiteY2-172" fmla="*/ 220590 h 1828800"/>
                <a:gd name="connsiteX3-173" fmla="*/ 0 w 1905000"/>
                <a:gd name="connsiteY3-174" fmla="*/ 220590 h 1828800"/>
                <a:gd name="connsiteX4-175" fmla="*/ 1152467 w 1905000"/>
                <a:gd name="connsiteY4-176" fmla="*/ 220590 h 1828800"/>
                <a:gd name="connsiteX5-177" fmla="*/ 1152467 w 1905000"/>
                <a:gd name="connsiteY5-178" fmla="*/ 0 h 1828800"/>
                <a:gd name="connsiteX6-179" fmla="*/ 1905000 w 1905000"/>
                <a:gd name="connsiteY6-180" fmla="*/ 457200 h 1828800"/>
                <a:gd name="connsiteX7-181" fmla="*/ 1152467 w 1905000"/>
                <a:gd name="connsiteY7-182" fmla="*/ 914400 h 1828800"/>
                <a:gd name="connsiteX8-183" fmla="*/ 1152467 w 1905000"/>
                <a:gd name="connsiteY8-184" fmla="*/ 693810 h 1828800"/>
                <a:gd name="connsiteX9-185" fmla="*/ 473220 w 1905000"/>
                <a:gd name="connsiteY9-186" fmla="*/ 693810 h 1828800"/>
                <a:gd name="connsiteX10-187" fmla="*/ 473220 w 1905000"/>
                <a:gd name="connsiteY10-188" fmla="*/ 693810 h 1828800"/>
                <a:gd name="connsiteX11-189" fmla="*/ 473220 w 1905000"/>
                <a:gd name="connsiteY11-190" fmla="*/ 1828800 h 1828800"/>
                <a:gd name="connsiteX12-191" fmla="*/ 251784 w 1905000"/>
                <a:gd name="connsiteY12-192" fmla="*/ 1378935 h 1828800"/>
                <a:gd name="connsiteX13-193" fmla="*/ 0 w 1905000"/>
                <a:gd name="connsiteY13-194" fmla="*/ 1828800 h 1828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53" y="connsiteY13-54"/>
                </a:cxn>
              </a:cxnLst>
              <a:rect l="l" t="t" r="r" b="b"/>
              <a:pathLst>
                <a:path w="1905000" h="1828800">
                  <a:moveTo>
                    <a:pt x="0" y="1828800"/>
                  </a:moveTo>
                  <a:lnTo>
                    <a:pt x="0" y="220590"/>
                  </a:lnTo>
                  <a:lnTo>
                    <a:pt x="0" y="220590"/>
                  </a:lnTo>
                  <a:lnTo>
                    <a:pt x="0" y="220590"/>
                  </a:lnTo>
                  <a:lnTo>
                    <a:pt x="1152467" y="220590"/>
                  </a:lnTo>
                  <a:lnTo>
                    <a:pt x="1152467" y="0"/>
                  </a:lnTo>
                  <a:lnTo>
                    <a:pt x="1905000" y="457200"/>
                  </a:lnTo>
                  <a:lnTo>
                    <a:pt x="1152467" y="914400"/>
                  </a:lnTo>
                  <a:lnTo>
                    <a:pt x="1152467" y="693810"/>
                  </a:lnTo>
                  <a:lnTo>
                    <a:pt x="473220" y="693810"/>
                  </a:lnTo>
                  <a:lnTo>
                    <a:pt x="473220" y="693810"/>
                  </a:lnTo>
                  <a:lnTo>
                    <a:pt x="473220" y="1828800"/>
                  </a:lnTo>
                  <a:lnTo>
                    <a:pt x="251784" y="1378935"/>
                  </a:lnTo>
                  <a:lnTo>
                    <a:pt x="0" y="1828800"/>
                  </a:lnTo>
                  <a:close/>
                </a:path>
              </a:pathLst>
            </a:custGeom>
            <a:solidFill>
              <a:srgbClr val="A40000"/>
            </a:solidFill>
            <a:ln w="9525">
              <a:noFill/>
              <a:round/>
            </a:ln>
          </p:spPr>
          <p:txBody>
            <a:bodyPr vert="horz" wrap="square" lIns="121682" tIns="60841" rIns="121682" bIns="60841" numCol="1" rtlCol="0" anchor="t" anchorCtr="0" compatLnSpc="1"/>
            <a:lstStyle/>
            <a:p>
              <a:pPr marL="0" marR="0" lvl="0" indent="0" algn="ctr"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72"/>
            <p:cNvSpPr/>
            <p:nvPr/>
          </p:nvSpPr>
          <p:spPr bwMode="auto">
            <a:xfrm>
              <a:off x="2109" y="1942"/>
              <a:ext cx="3990" cy="3830"/>
            </a:xfrm>
            <a:custGeom>
              <a:avLst/>
              <a:gdLst>
                <a:gd name="connsiteX0" fmla="*/ 0 w 1905000"/>
                <a:gd name="connsiteY0" fmla="*/ 1828800 h 1828800"/>
                <a:gd name="connsiteX1" fmla="*/ 0 w 1905000"/>
                <a:gd name="connsiteY1" fmla="*/ 220590 h 1828800"/>
                <a:gd name="connsiteX2" fmla="*/ 0 w 1905000"/>
                <a:gd name="connsiteY2" fmla="*/ 220590 h 1828800"/>
                <a:gd name="connsiteX3" fmla="*/ 0 w 1905000"/>
                <a:gd name="connsiteY3" fmla="*/ 220590 h 1828800"/>
                <a:gd name="connsiteX4" fmla="*/ 1152467 w 1905000"/>
                <a:gd name="connsiteY4" fmla="*/ 220590 h 1828800"/>
                <a:gd name="connsiteX5" fmla="*/ 1152467 w 1905000"/>
                <a:gd name="connsiteY5" fmla="*/ 0 h 1828800"/>
                <a:gd name="connsiteX6" fmla="*/ 1905000 w 1905000"/>
                <a:gd name="connsiteY6" fmla="*/ 457200 h 1828800"/>
                <a:gd name="connsiteX7" fmla="*/ 1152467 w 1905000"/>
                <a:gd name="connsiteY7" fmla="*/ 914400 h 1828800"/>
                <a:gd name="connsiteX8" fmla="*/ 1152467 w 1905000"/>
                <a:gd name="connsiteY8" fmla="*/ 693810 h 1828800"/>
                <a:gd name="connsiteX9" fmla="*/ 473220 w 1905000"/>
                <a:gd name="connsiteY9" fmla="*/ 693810 h 1828800"/>
                <a:gd name="connsiteX10" fmla="*/ 473220 w 1905000"/>
                <a:gd name="connsiteY10" fmla="*/ 693810 h 1828800"/>
                <a:gd name="connsiteX11" fmla="*/ 473220 w 1905000"/>
                <a:gd name="connsiteY11" fmla="*/ 1828800 h 1828800"/>
                <a:gd name="connsiteX12" fmla="*/ 0 w 1905000"/>
                <a:gd name="connsiteY12" fmla="*/ 1828800 h 1828800"/>
                <a:gd name="connsiteX0-1" fmla="*/ 0 w 1905000"/>
                <a:gd name="connsiteY0-2" fmla="*/ 1828800 h 1828800"/>
                <a:gd name="connsiteX1-3" fmla="*/ 0 w 1905000"/>
                <a:gd name="connsiteY1-4" fmla="*/ 220590 h 1828800"/>
                <a:gd name="connsiteX2-5" fmla="*/ 0 w 1905000"/>
                <a:gd name="connsiteY2-6" fmla="*/ 220590 h 1828800"/>
                <a:gd name="connsiteX3-7" fmla="*/ 0 w 1905000"/>
                <a:gd name="connsiteY3-8" fmla="*/ 220590 h 1828800"/>
                <a:gd name="connsiteX4-9" fmla="*/ 1152467 w 1905000"/>
                <a:gd name="connsiteY4-10" fmla="*/ 220590 h 1828800"/>
                <a:gd name="connsiteX5-11" fmla="*/ 1152467 w 1905000"/>
                <a:gd name="connsiteY5-12" fmla="*/ 0 h 1828800"/>
                <a:gd name="connsiteX6-13" fmla="*/ 1905000 w 1905000"/>
                <a:gd name="connsiteY6-14" fmla="*/ 457200 h 1828800"/>
                <a:gd name="connsiteX7-15" fmla="*/ 1152467 w 1905000"/>
                <a:gd name="connsiteY7-16" fmla="*/ 914400 h 1828800"/>
                <a:gd name="connsiteX8-17" fmla="*/ 1152467 w 1905000"/>
                <a:gd name="connsiteY8-18" fmla="*/ 693810 h 1828800"/>
                <a:gd name="connsiteX9-19" fmla="*/ 473220 w 1905000"/>
                <a:gd name="connsiteY9-20" fmla="*/ 693810 h 1828800"/>
                <a:gd name="connsiteX10-21" fmla="*/ 473220 w 1905000"/>
                <a:gd name="connsiteY10-22" fmla="*/ 693810 h 1828800"/>
                <a:gd name="connsiteX11-23" fmla="*/ 473220 w 1905000"/>
                <a:gd name="connsiteY11-24" fmla="*/ 1828800 h 1828800"/>
                <a:gd name="connsiteX12-25" fmla="*/ 215900 w 1905000"/>
                <a:gd name="connsiteY12-26" fmla="*/ 1828800 h 1828800"/>
                <a:gd name="connsiteX13" fmla="*/ 0 w 1905000"/>
                <a:gd name="connsiteY13" fmla="*/ 1828800 h 1828800"/>
                <a:gd name="connsiteX0-27" fmla="*/ 0 w 1905000"/>
                <a:gd name="connsiteY0-28" fmla="*/ 1828800 h 1828800"/>
                <a:gd name="connsiteX1-29" fmla="*/ 0 w 1905000"/>
                <a:gd name="connsiteY1-30" fmla="*/ 220590 h 1828800"/>
                <a:gd name="connsiteX2-31" fmla="*/ 0 w 1905000"/>
                <a:gd name="connsiteY2-32" fmla="*/ 220590 h 1828800"/>
                <a:gd name="connsiteX3-33" fmla="*/ 0 w 1905000"/>
                <a:gd name="connsiteY3-34" fmla="*/ 220590 h 1828800"/>
                <a:gd name="connsiteX4-35" fmla="*/ 1152467 w 1905000"/>
                <a:gd name="connsiteY4-36" fmla="*/ 220590 h 1828800"/>
                <a:gd name="connsiteX5-37" fmla="*/ 1152467 w 1905000"/>
                <a:gd name="connsiteY5-38" fmla="*/ 0 h 1828800"/>
                <a:gd name="connsiteX6-39" fmla="*/ 1905000 w 1905000"/>
                <a:gd name="connsiteY6-40" fmla="*/ 457200 h 1828800"/>
                <a:gd name="connsiteX7-41" fmla="*/ 1152467 w 1905000"/>
                <a:gd name="connsiteY7-42" fmla="*/ 914400 h 1828800"/>
                <a:gd name="connsiteX8-43" fmla="*/ 1152467 w 1905000"/>
                <a:gd name="connsiteY8-44" fmla="*/ 693810 h 1828800"/>
                <a:gd name="connsiteX9-45" fmla="*/ 473220 w 1905000"/>
                <a:gd name="connsiteY9-46" fmla="*/ 693810 h 1828800"/>
                <a:gd name="connsiteX10-47" fmla="*/ 473220 w 1905000"/>
                <a:gd name="connsiteY10-48" fmla="*/ 693810 h 1828800"/>
                <a:gd name="connsiteX11-49" fmla="*/ 473220 w 1905000"/>
                <a:gd name="connsiteY11-50" fmla="*/ 1828800 h 1828800"/>
                <a:gd name="connsiteX12-51" fmla="*/ 215900 w 1905000"/>
                <a:gd name="connsiteY12-52" fmla="*/ 1581150 h 1828800"/>
                <a:gd name="connsiteX13-53" fmla="*/ 0 w 1905000"/>
                <a:gd name="connsiteY13-54" fmla="*/ 1828800 h 1828800"/>
                <a:gd name="connsiteX0-55" fmla="*/ 0 w 1905000"/>
                <a:gd name="connsiteY0-56" fmla="*/ 1828800 h 1828800"/>
                <a:gd name="connsiteX1-57" fmla="*/ 0 w 1905000"/>
                <a:gd name="connsiteY1-58" fmla="*/ 220590 h 1828800"/>
                <a:gd name="connsiteX2-59" fmla="*/ 0 w 1905000"/>
                <a:gd name="connsiteY2-60" fmla="*/ 220590 h 1828800"/>
                <a:gd name="connsiteX3-61" fmla="*/ 0 w 1905000"/>
                <a:gd name="connsiteY3-62" fmla="*/ 220590 h 1828800"/>
                <a:gd name="connsiteX4-63" fmla="*/ 1152467 w 1905000"/>
                <a:gd name="connsiteY4-64" fmla="*/ 220590 h 1828800"/>
                <a:gd name="connsiteX5-65" fmla="*/ 1152467 w 1905000"/>
                <a:gd name="connsiteY5-66" fmla="*/ 0 h 1828800"/>
                <a:gd name="connsiteX6-67" fmla="*/ 1905000 w 1905000"/>
                <a:gd name="connsiteY6-68" fmla="*/ 457200 h 1828800"/>
                <a:gd name="connsiteX7-69" fmla="*/ 1152467 w 1905000"/>
                <a:gd name="connsiteY7-70" fmla="*/ 914400 h 1828800"/>
                <a:gd name="connsiteX8-71" fmla="*/ 1152467 w 1905000"/>
                <a:gd name="connsiteY8-72" fmla="*/ 693810 h 1828800"/>
                <a:gd name="connsiteX9-73" fmla="*/ 473220 w 1905000"/>
                <a:gd name="connsiteY9-74" fmla="*/ 693810 h 1828800"/>
                <a:gd name="connsiteX10-75" fmla="*/ 473220 w 1905000"/>
                <a:gd name="connsiteY10-76" fmla="*/ 693810 h 1828800"/>
                <a:gd name="connsiteX11-77" fmla="*/ 473220 w 1905000"/>
                <a:gd name="connsiteY11-78" fmla="*/ 1828800 h 1828800"/>
                <a:gd name="connsiteX12-79" fmla="*/ 215900 w 1905000"/>
                <a:gd name="connsiteY12-80" fmla="*/ 1562100 h 1828800"/>
                <a:gd name="connsiteX13-81" fmla="*/ 0 w 1905000"/>
                <a:gd name="connsiteY13-82" fmla="*/ 1828800 h 1828800"/>
                <a:gd name="connsiteX0-83" fmla="*/ 0 w 1905000"/>
                <a:gd name="connsiteY0-84" fmla="*/ 1828800 h 1828800"/>
                <a:gd name="connsiteX1-85" fmla="*/ 0 w 1905000"/>
                <a:gd name="connsiteY1-86" fmla="*/ 220590 h 1828800"/>
                <a:gd name="connsiteX2-87" fmla="*/ 0 w 1905000"/>
                <a:gd name="connsiteY2-88" fmla="*/ 220590 h 1828800"/>
                <a:gd name="connsiteX3-89" fmla="*/ 0 w 1905000"/>
                <a:gd name="connsiteY3-90" fmla="*/ 220590 h 1828800"/>
                <a:gd name="connsiteX4-91" fmla="*/ 1152467 w 1905000"/>
                <a:gd name="connsiteY4-92" fmla="*/ 220590 h 1828800"/>
                <a:gd name="connsiteX5-93" fmla="*/ 1152467 w 1905000"/>
                <a:gd name="connsiteY5-94" fmla="*/ 0 h 1828800"/>
                <a:gd name="connsiteX6-95" fmla="*/ 1905000 w 1905000"/>
                <a:gd name="connsiteY6-96" fmla="*/ 457200 h 1828800"/>
                <a:gd name="connsiteX7-97" fmla="*/ 1152467 w 1905000"/>
                <a:gd name="connsiteY7-98" fmla="*/ 914400 h 1828800"/>
                <a:gd name="connsiteX8-99" fmla="*/ 1152467 w 1905000"/>
                <a:gd name="connsiteY8-100" fmla="*/ 693810 h 1828800"/>
                <a:gd name="connsiteX9-101" fmla="*/ 473220 w 1905000"/>
                <a:gd name="connsiteY9-102" fmla="*/ 693810 h 1828800"/>
                <a:gd name="connsiteX10-103" fmla="*/ 473220 w 1905000"/>
                <a:gd name="connsiteY10-104" fmla="*/ 693810 h 1828800"/>
                <a:gd name="connsiteX11-105" fmla="*/ 473220 w 1905000"/>
                <a:gd name="connsiteY11-106" fmla="*/ 1828800 h 1828800"/>
                <a:gd name="connsiteX12-107" fmla="*/ 215900 w 1905000"/>
                <a:gd name="connsiteY12-108" fmla="*/ 1466850 h 1828800"/>
                <a:gd name="connsiteX13-109" fmla="*/ 0 w 1905000"/>
                <a:gd name="connsiteY13-110" fmla="*/ 1828800 h 1828800"/>
                <a:gd name="connsiteX0-111" fmla="*/ 0 w 1905000"/>
                <a:gd name="connsiteY0-112" fmla="*/ 1828800 h 1828800"/>
                <a:gd name="connsiteX1-113" fmla="*/ 0 w 1905000"/>
                <a:gd name="connsiteY1-114" fmla="*/ 220590 h 1828800"/>
                <a:gd name="connsiteX2-115" fmla="*/ 0 w 1905000"/>
                <a:gd name="connsiteY2-116" fmla="*/ 220590 h 1828800"/>
                <a:gd name="connsiteX3-117" fmla="*/ 0 w 1905000"/>
                <a:gd name="connsiteY3-118" fmla="*/ 220590 h 1828800"/>
                <a:gd name="connsiteX4-119" fmla="*/ 1152467 w 1905000"/>
                <a:gd name="connsiteY4-120" fmla="*/ 220590 h 1828800"/>
                <a:gd name="connsiteX5-121" fmla="*/ 1152467 w 1905000"/>
                <a:gd name="connsiteY5-122" fmla="*/ 0 h 1828800"/>
                <a:gd name="connsiteX6-123" fmla="*/ 1905000 w 1905000"/>
                <a:gd name="connsiteY6-124" fmla="*/ 457200 h 1828800"/>
                <a:gd name="connsiteX7-125" fmla="*/ 1152467 w 1905000"/>
                <a:gd name="connsiteY7-126" fmla="*/ 914400 h 1828800"/>
                <a:gd name="connsiteX8-127" fmla="*/ 1152467 w 1905000"/>
                <a:gd name="connsiteY8-128" fmla="*/ 693810 h 1828800"/>
                <a:gd name="connsiteX9-129" fmla="*/ 473220 w 1905000"/>
                <a:gd name="connsiteY9-130" fmla="*/ 693810 h 1828800"/>
                <a:gd name="connsiteX10-131" fmla="*/ 473220 w 1905000"/>
                <a:gd name="connsiteY10-132" fmla="*/ 693810 h 1828800"/>
                <a:gd name="connsiteX11-133" fmla="*/ 473220 w 1905000"/>
                <a:gd name="connsiteY11-134" fmla="*/ 1828800 h 1828800"/>
                <a:gd name="connsiteX12-135" fmla="*/ 215900 w 1905000"/>
                <a:gd name="connsiteY12-136" fmla="*/ 1676400 h 1828800"/>
                <a:gd name="connsiteX13-137" fmla="*/ 0 w 1905000"/>
                <a:gd name="connsiteY13-138" fmla="*/ 1828800 h 1828800"/>
                <a:gd name="connsiteX0-139" fmla="*/ 0 w 1905000"/>
                <a:gd name="connsiteY0-140" fmla="*/ 1828800 h 1828800"/>
                <a:gd name="connsiteX1-141" fmla="*/ 0 w 1905000"/>
                <a:gd name="connsiteY1-142" fmla="*/ 220590 h 1828800"/>
                <a:gd name="connsiteX2-143" fmla="*/ 0 w 1905000"/>
                <a:gd name="connsiteY2-144" fmla="*/ 220590 h 1828800"/>
                <a:gd name="connsiteX3-145" fmla="*/ 0 w 1905000"/>
                <a:gd name="connsiteY3-146" fmla="*/ 220590 h 1828800"/>
                <a:gd name="connsiteX4-147" fmla="*/ 1152467 w 1905000"/>
                <a:gd name="connsiteY4-148" fmla="*/ 220590 h 1828800"/>
                <a:gd name="connsiteX5-149" fmla="*/ 1152467 w 1905000"/>
                <a:gd name="connsiteY5-150" fmla="*/ 0 h 1828800"/>
                <a:gd name="connsiteX6-151" fmla="*/ 1905000 w 1905000"/>
                <a:gd name="connsiteY6-152" fmla="*/ 457200 h 1828800"/>
                <a:gd name="connsiteX7-153" fmla="*/ 1152467 w 1905000"/>
                <a:gd name="connsiteY7-154" fmla="*/ 914400 h 1828800"/>
                <a:gd name="connsiteX8-155" fmla="*/ 1152467 w 1905000"/>
                <a:gd name="connsiteY8-156" fmla="*/ 693810 h 1828800"/>
                <a:gd name="connsiteX9-157" fmla="*/ 473220 w 1905000"/>
                <a:gd name="connsiteY9-158" fmla="*/ 693810 h 1828800"/>
                <a:gd name="connsiteX10-159" fmla="*/ 473220 w 1905000"/>
                <a:gd name="connsiteY10-160" fmla="*/ 693810 h 1828800"/>
                <a:gd name="connsiteX11-161" fmla="*/ 473220 w 1905000"/>
                <a:gd name="connsiteY11-162" fmla="*/ 1828800 h 1828800"/>
                <a:gd name="connsiteX12-163" fmla="*/ 254000 w 1905000"/>
                <a:gd name="connsiteY12-164" fmla="*/ 1466850 h 1828800"/>
                <a:gd name="connsiteX13-165" fmla="*/ 0 w 1905000"/>
                <a:gd name="connsiteY13-166" fmla="*/ 1828800 h 1828800"/>
                <a:gd name="connsiteX0-167" fmla="*/ 0 w 1905000"/>
                <a:gd name="connsiteY0-168" fmla="*/ 1828800 h 1828800"/>
                <a:gd name="connsiteX1-169" fmla="*/ 0 w 1905000"/>
                <a:gd name="connsiteY1-170" fmla="*/ 220590 h 1828800"/>
                <a:gd name="connsiteX2-171" fmla="*/ 0 w 1905000"/>
                <a:gd name="connsiteY2-172" fmla="*/ 220590 h 1828800"/>
                <a:gd name="connsiteX3-173" fmla="*/ 0 w 1905000"/>
                <a:gd name="connsiteY3-174" fmla="*/ 220590 h 1828800"/>
                <a:gd name="connsiteX4-175" fmla="*/ 1152467 w 1905000"/>
                <a:gd name="connsiteY4-176" fmla="*/ 220590 h 1828800"/>
                <a:gd name="connsiteX5-177" fmla="*/ 1152467 w 1905000"/>
                <a:gd name="connsiteY5-178" fmla="*/ 0 h 1828800"/>
                <a:gd name="connsiteX6-179" fmla="*/ 1905000 w 1905000"/>
                <a:gd name="connsiteY6-180" fmla="*/ 457200 h 1828800"/>
                <a:gd name="connsiteX7-181" fmla="*/ 1152467 w 1905000"/>
                <a:gd name="connsiteY7-182" fmla="*/ 914400 h 1828800"/>
                <a:gd name="connsiteX8-183" fmla="*/ 1152467 w 1905000"/>
                <a:gd name="connsiteY8-184" fmla="*/ 693810 h 1828800"/>
                <a:gd name="connsiteX9-185" fmla="*/ 473220 w 1905000"/>
                <a:gd name="connsiteY9-186" fmla="*/ 693810 h 1828800"/>
                <a:gd name="connsiteX10-187" fmla="*/ 473220 w 1905000"/>
                <a:gd name="connsiteY10-188" fmla="*/ 693810 h 1828800"/>
                <a:gd name="connsiteX11-189" fmla="*/ 473220 w 1905000"/>
                <a:gd name="connsiteY11-190" fmla="*/ 1828800 h 1828800"/>
                <a:gd name="connsiteX12-191" fmla="*/ 251784 w 1905000"/>
                <a:gd name="connsiteY12-192" fmla="*/ 1378935 h 1828800"/>
                <a:gd name="connsiteX13-193" fmla="*/ 0 w 1905000"/>
                <a:gd name="connsiteY13-194" fmla="*/ 1828800 h 1828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53" y="connsiteY13-54"/>
                </a:cxn>
              </a:cxnLst>
              <a:rect l="l" t="t" r="r" b="b"/>
              <a:pathLst>
                <a:path w="1905000" h="1828800">
                  <a:moveTo>
                    <a:pt x="0" y="1828800"/>
                  </a:moveTo>
                  <a:lnTo>
                    <a:pt x="0" y="220590"/>
                  </a:lnTo>
                  <a:lnTo>
                    <a:pt x="0" y="220590"/>
                  </a:lnTo>
                  <a:lnTo>
                    <a:pt x="0" y="220590"/>
                  </a:lnTo>
                  <a:lnTo>
                    <a:pt x="1152467" y="220590"/>
                  </a:lnTo>
                  <a:lnTo>
                    <a:pt x="1152467" y="0"/>
                  </a:lnTo>
                  <a:lnTo>
                    <a:pt x="1905000" y="457200"/>
                  </a:lnTo>
                  <a:lnTo>
                    <a:pt x="1152467" y="914400"/>
                  </a:lnTo>
                  <a:lnTo>
                    <a:pt x="1152467" y="693810"/>
                  </a:lnTo>
                  <a:lnTo>
                    <a:pt x="473220" y="693810"/>
                  </a:lnTo>
                  <a:lnTo>
                    <a:pt x="473220" y="693810"/>
                  </a:lnTo>
                  <a:lnTo>
                    <a:pt x="473220" y="1828800"/>
                  </a:lnTo>
                  <a:lnTo>
                    <a:pt x="251784" y="1378935"/>
                  </a:lnTo>
                  <a:lnTo>
                    <a:pt x="0" y="1828800"/>
                  </a:lnTo>
                  <a:close/>
                </a:path>
              </a:pathLst>
            </a:custGeom>
            <a:solidFill>
              <a:srgbClr val="A40000"/>
            </a:solidFill>
            <a:ln w="9525">
              <a:noFill/>
              <a:round/>
            </a:ln>
          </p:spPr>
          <p:txBody>
            <a:bodyPr vert="horz" wrap="square" lIns="121682" tIns="60841" rIns="121682" bIns="60841" numCol="1" rtlCol="0" anchor="t" anchorCtr="0" compatLnSpc="1"/>
            <a:lstStyle/>
            <a:p>
              <a:pPr marL="0" marR="0" lvl="0" indent="0" algn="ctr"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Freeform 73"/>
            <p:cNvSpPr/>
            <p:nvPr/>
          </p:nvSpPr>
          <p:spPr bwMode="auto">
            <a:xfrm rot="16200000">
              <a:off x="1573" y="5276"/>
              <a:ext cx="3990" cy="3830"/>
            </a:xfrm>
            <a:custGeom>
              <a:avLst/>
              <a:gdLst>
                <a:gd name="connsiteX0" fmla="*/ 0 w 1905000"/>
                <a:gd name="connsiteY0" fmla="*/ 1828800 h 1828800"/>
                <a:gd name="connsiteX1" fmla="*/ 0 w 1905000"/>
                <a:gd name="connsiteY1" fmla="*/ 220590 h 1828800"/>
                <a:gd name="connsiteX2" fmla="*/ 0 w 1905000"/>
                <a:gd name="connsiteY2" fmla="*/ 220590 h 1828800"/>
                <a:gd name="connsiteX3" fmla="*/ 0 w 1905000"/>
                <a:gd name="connsiteY3" fmla="*/ 220590 h 1828800"/>
                <a:gd name="connsiteX4" fmla="*/ 1152467 w 1905000"/>
                <a:gd name="connsiteY4" fmla="*/ 220590 h 1828800"/>
                <a:gd name="connsiteX5" fmla="*/ 1152467 w 1905000"/>
                <a:gd name="connsiteY5" fmla="*/ 0 h 1828800"/>
                <a:gd name="connsiteX6" fmla="*/ 1905000 w 1905000"/>
                <a:gd name="connsiteY6" fmla="*/ 457200 h 1828800"/>
                <a:gd name="connsiteX7" fmla="*/ 1152467 w 1905000"/>
                <a:gd name="connsiteY7" fmla="*/ 914400 h 1828800"/>
                <a:gd name="connsiteX8" fmla="*/ 1152467 w 1905000"/>
                <a:gd name="connsiteY8" fmla="*/ 693810 h 1828800"/>
                <a:gd name="connsiteX9" fmla="*/ 473220 w 1905000"/>
                <a:gd name="connsiteY9" fmla="*/ 693810 h 1828800"/>
                <a:gd name="connsiteX10" fmla="*/ 473220 w 1905000"/>
                <a:gd name="connsiteY10" fmla="*/ 693810 h 1828800"/>
                <a:gd name="connsiteX11" fmla="*/ 473220 w 1905000"/>
                <a:gd name="connsiteY11" fmla="*/ 1828800 h 1828800"/>
                <a:gd name="connsiteX12" fmla="*/ 0 w 1905000"/>
                <a:gd name="connsiteY12" fmla="*/ 1828800 h 1828800"/>
                <a:gd name="connsiteX0-1" fmla="*/ 0 w 1905000"/>
                <a:gd name="connsiteY0-2" fmla="*/ 1828800 h 1828800"/>
                <a:gd name="connsiteX1-3" fmla="*/ 0 w 1905000"/>
                <a:gd name="connsiteY1-4" fmla="*/ 220590 h 1828800"/>
                <a:gd name="connsiteX2-5" fmla="*/ 0 w 1905000"/>
                <a:gd name="connsiteY2-6" fmla="*/ 220590 h 1828800"/>
                <a:gd name="connsiteX3-7" fmla="*/ 0 w 1905000"/>
                <a:gd name="connsiteY3-8" fmla="*/ 220590 h 1828800"/>
                <a:gd name="connsiteX4-9" fmla="*/ 1152467 w 1905000"/>
                <a:gd name="connsiteY4-10" fmla="*/ 220590 h 1828800"/>
                <a:gd name="connsiteX5-11" fmla="*/ 1152467 w 1905000"/>
                <a:gd name="connsiteY5-12" fmla="*/ 0 h 1828800"/>
                <a:gd name="connsiteX6-13" fmla="*/ 1905000 w 1905000"/>
                <a:gd name="connsiteY6-14" fmla="*/ 457200 h 1828800"/>
                <a:gd name="connsiteX7-15" fmla="*/ 1152467 w 1905000"/>
                <a:gd name="connsiteY7-16" fmla="*/ 914400 h 1828800"/>
                <a:gd name="connsiteX8-17" fmla="*/ 1152467 w 1905000"/>
                <a:gd name="connsiteY8-18" fmla="*/ 693810 h 1828800"/>
                <a:gd name="connsiteX9-19" fmla="*/ 473220 w 1905000"/>
                <a:gd name="connsiteY9-20" fmla="*/ 693810 h 1828800"/>
                <a:gd name="connsiteX10-21" fmla="*/ 473220 w 1905000"/>
                <a:gd name="connsiteY10-22" fmla="*/ 693810 h 1828800"/>
                <a:gd name="connsiteX11-23" fmla="*/ 473220 w 1905000"/>
                <a:gd name="connsiteY11-24" fmla="*/ 1828800 h 1828800"/>
                <a:gd name="connsiteX12-25" fmla="*/ 215900 w 1905000"/>
                <a:gd name="connsiteY12-26" fmla="*/ 1828800 h 1828800"/>
                <a:gd name="connsiteX13" fmla="*/ 0 w 1905000"/>
                <a:gd name="connsiteY13" fmla="*/ 1828800 h 1828800"/>
                <a:gd name="connsiteX0-27" fmla="*/ 0 w 1905000"/>
                <a:gd name="connsiteY0-28" fmla="*/ 1828800 h 1828800"/>
                <a:gd name="connsiteX1-29" fmla="*/ 0 w 1905000"/>
                <a:gd name="connsiteY1-30" fmla="*/ 220590 h 1828800"/>
                <a:gd name="connsiteX2-31" fmla="*/ 0 w 1905000"/>
                <a:gd name="connsiteY2-32" fmla="*/ 220590 h 1828800"/>
                <a:gd name="connsiteX3-33" fmla="*/ 0 w 1905000"/>
                <a:gd name="connsiteY3-34" fmla="*/ 220590 h 1828800"/>
                <a:gd name="connsiteX4-35" fmla="*/ 1152467 w 1905000"/>
                <a:gd name="connsiteY4-36" fmla="*/ 220590 h 1828800"/>
                <a:gd name="connsiteX5-37" fmla="*/ 1152467 w 1905000"/>
                <a:gd name="connsiteY5-38" fmla="*/ 0 h 1828800"/>
                <a:gd name="connsiteX6-39" fmla="*/ 1905000 w 1905000"/>
                <a:gd name="connsiteY6-40" fmla="*/ 457200 h 1828800"/>
                <a:gd name="connsiteX7-41" fmla="*/ 1152467 w 1905000"/>
                <a:gd name="connsiteY7-42" fmla="*/ 914400 h 1828800"/>
                <a:gd name="connsiteX8-43" fmla="*/ 1152467 w 1905000"/>
                <a:gd name="connsiteY8-44" fmla="*/ 693810 h 1828800"/>
                <a:gd name="connsiteX9-45" fmla="*/ 473220 w 1905000"/>
                <a:gd name="connsiteY9-46" fmla="*/ 693810 h 1828800"/>
                <a:gd name="connsiteX10-47" fmla="*/ 473220 w 1905000"/>
                <a:gd name="connsiteY10-48" fmla="*/ 693810 h 1828800"/>
                <a:gd name="connsiteX11-49" fmla="*/ 473220 w 1905000"/>
                <a:gd name="connsiteY11-50" fmla="*/ 1828800 h 1828800"/>
                <a:gd name="connsiteX12-51" fmla="*/ 215900 w 1905000"/>
                <a:gd name="connsiteY12-52" fmla="*/ 1581150 h 1828800"/>
                <a:gd name="connsiteX13-53" fmla="*/ 0 w 1905000"/>
                <a:gd name="connsiteY13-54" fmla="*/ 1828800 h 1828800"/>
                <a:gd name="connsiteX0-55" fmla="*/ 0 w 1905000"/>
                <a:gd name="connsiteY0-56" fmla="*/ 1828800 h 1828800"/>
                <a:gd name="connsiteX1-57" fmla="*/ 0 w 1905000"/>
                <a:gd name="connsiteY1-58" fmla="*/ 220590 h 1828800"/>
                <a:gd name="connsiteX2-59" fmla="*/ 0 w 1905000"/>
                <a:gd name="connsiteY2-60" fmla="*/ 220590 h 1828800"/>
                <a:gd name="connsiteX3-61" fmla="*/ 0 w 1905000"/>
                <a:gd name="connsiteY3-62" fmla="*/ 220590 h 1828800"/>
                <a:gd name="connsiteX4-63" fmla="*/ 1152467 w 1905000"/>
                <a:gd name="connsiteY4-64" fmla="*/ 220590 h 1828800"/>
                <a:gd name="connsiteX5-65" fmla="*/ 1152467 w 1905000"/>
                <a:gd name="connsiteY5-66" fmla="*/ 0 h 1828800"/>
                <a:gd name="connsiteX6-67" fmla="*/ 1905000 w 1905000"/>
                <a:gd name="connsiteY6-68" fmla="*/ 457200 h 1828800"/>
                <a:gd name="connsiteX7-69" fmla="*/ 1152467 w 1905000"/>
                <a:gd name="connsiteY7-70" fmla="*/ 914400 h 1828800"/>
                <a:gd name="connsiteX8-71" fmla="*/ 1152467 w 1905000"/>
                <a:gd name="connsiteY8-72" fmla="*/ 693810 h 1828800"/>
                <a:gd name="connsiteX9-73" fmla="*/ 473220 w 1905000"/>
                <a:gd name="connsiteY9-74" fmla="*/ 693810 h 1828800"/>
                <a:gd name="connsiteX10-75" fmla="*/ 473220 w 1905000"/>
                <a:gd name="connsiteY10-76" fmla="*/ 693810 h 1828800"/>
                <a:gd name="connsiteX11-77" fmla="*/ 473220 w 1905000"/>
                <a:gd name="connsiteY11-78" fmla="*/ 1828800 h 1828800"/>
                <a:gd name="connsiteX12-79" fmla="*/ 215900 w 1905000"/>
                <a:gd name="connsiteY12-80" fmla="*/ 1562100 h 1828800"/>
                <a:gd name="connsiteX13-81" fmla="*/ 0 w 1905000"/>
                <a:gd name="connsiteY13-82" fmla="*/ 1828800 h 1828800"/>
                <a:gd name="connsiteX0-83" fmla="*/ 0 w 1905000"/>
                <a:gd name="connsiteY0-84" fmla="*/ 1828800 h 1828800"/>
                <a:gd name="connsiteX1-85" fmla="*/ 0 w 1905000"/>
                <a:gd name="connsiteY1-86" fmla="*/ 220590 h 1828800"/>
                <a:gd name="connsiteX2-87" fmla="*/ 0 w 1905000"/>
                <a:gd name="connsiteY2-88" fmla="*/ 220590 h 1828800"/>
                <a:gd name="connsiteX3-89" fmla="*/ 0 w 1905000"/>
                <a:gd name="connsiteY3-90" fmla="*/ 220590 h 1828800"/>
                <a:gd name="connsiteX4-91" fmla="*/ 1152467 w 1905000"/>
                <a:gd name="connsiteY4-92" fmla="*/ 220590 h 1828800"/>
                <a:gd name="connsiteX5-93" fmla="*/ 1152467 w 1905000"/>
                <a:gd name="connsiteY5-94" fmla="*/ 0 h 1828800"/>
                <a:gd name="connsiteX6-95" fmla="*/ 1905000 w 1905000"/>
                <a:gd name="connsiteY6-96" fmla="*/ 457200 h 1828800"/>
                <a:gd name="connsiteX7-97" fmla="*/ 1152467 w 1905000"/>
                <a:gd name="connsiteY7-98" fmla="*/ 914400 h 1828800"/>
                <a:gd name="connsiteX8-99" fmla="*/ 1152467 w 1905000"/>
                <a:gd name="connsiteY8-100" fmla="*/ 693810 h 1828800"/>
                <a:gd name="connsiteX9-101" fmla="*/ 473220 w 1905000"/>
                <a:gd name="connsiteY9-102" fmla="*/ 693810 h 1828800"/>
                <a:gd name="connsiteX10-103" fmla="*/ 473220 w 1905000"/>
                <a:gd name="connsiteY10-104" fmla="*/ 693810 h 1828800"/>
                <a:gd name="connsiteX11-105" fmla="*/ 473220 w 1905000"/>
                <a:gd name="connsiteY11-106" fmla="*/ 1828800 h 1828800"/>
                <a:gd name="connsiteX12-107" fmla="*/ 215900 w 1905000"/>
                <a:gd name="connsiteY12-108" fmla="*/ 1466850 h 1828800"/>
                <a:gd name="connsiteX13-109" fmla="*/ 0 w 1905000"/>
                <a:gd name="connsiteY13-110" fmla="*/ 1828800 h 1828800"/>
                <a:gd name="connsiteX0-111" fmla="*/ 0 w 1905000"/>
                <a:gd name="connsiteY0-112" fmla="*/ 1828800 h 1828800"/>
                <a:gd name="connsiteX1-113" fmla="*/ 0 w 1905000"/>
                <a:gd name="connsiteY1-114" fmla="*/ 220590 h 1828800"/>
                <a:gd name="connsiteX2-115" fmla="*/ 0 w 1905000"/>
                <a:gd name="connsiteY2-116" fmla="*/ 220590 h 1828800"/>
                <a:gd name="connsiteX3-117" fmla="*/ 0 w 1905000"/>
                <a:gd name="connsiteY3-118" fmla="*/ 220590 h 1828800"/>
                <a:gd name="connsiteX4-119" fmla="*/ 1152467 w 1905000"/>
                <a:gd name="connsiteY4-120" fmla="*/ 220590 h 1828800"/>
                <a:gd name="connsiteX5-121" fmla="*/ 1152467 w 1905000"/>
                <a:gd name="connsiteY5-122" fmla="*/ 0 h 1828800"/>
                <a:gd name="connsiteX6-123" fmla="*/ 1905000 w 1905000"/>
                <a:gd name="connsiteY6-124" fmla="*/ 457200 h 1828800"/>
                <a:gd name="connsiteX7-125" fmla="*/ 1152467 w 1905000"/>
                <a:gd name="connsiteY7-126" fmla="*/ 914400 h 1828800"/>
                <a:gd name="connsiteX8-127" fmla="*/ 1152467 w 1905000"/>
                <a:gd name="connsiteY8-128" fmla="*/ 693810 h 1828800"/>
                <a:gd name="connsiteX9-129" fmla="*/ 473220 w 1905000"/>
                <a:gd name="connsiteY9-130" fmla="*/ 693810 h 1828800"/>
                <a:gd name="connsiteX10-131" fmla="*/ 473220 w 1905000"/>
                <a:gd name="connsiteY10-132" fmla="*/ 693810 h 1828800"/>
                <a:gd name="connsiteX11-133" fmla="*/ 473220 w 1905000"/>
                <a:gd name="connsiteY11-134" fmla="*/ 1828800 h 1828800"/>
                <a:gd name="connsiteX12-135" fmla="*/ 215900 w 1905000"/>
                <a:gd name="connsiteY12-136" fmla="*/ 1676400 h 1828800"/>
                <a:gd name="connsiteX13-137" fmla="*/ 0 w 1905000"/>
                <a:gd name="connsiteY13-138" fmla="*/ 1828800 h 1828800"/>
                <a:gd name="connsiteX0-139" fmla="*/ 0 w 1905000"/>
                <a:gd name="connsiteY0-140" fmla="*/ 1828800 h 1828800"/>
                <a:gd name="connsiteX1-141" fmla="*/ 0 w 1905000"/>
                <a:gd name="connsiteY1-142" fmla="*/ 220590 h 1828800"/>
                <a:gd name="connsiteX2-143" fmla="*/ 0 w 1905000"/>
                <a:gd name="connsiteY2-144" fmla="*/ 220590 h 1828800"/>
                <a:gd name="connsiteX3-145" fmla="*/ 0 w 1905000"/>
                <a:gd name="connsiteY3-146" fmla="*/ 220590 h 1828800"/>
                <a:gd name="connsiteX4-147" fmla="*/ 1152467 w 1905000"/>
                <a:gd name="connsiteY4-148" fmla="*/ 220590 h 1828800"/>
                <a:gd name="connsiteX5-149" fmla="*/ 1152467 w 1905000"/>
                <a:gd name="connsiteY5-150" fmla="*/ 0 h 1828800"/>
                <a:gd name="connsiteX6-151" fmla="*/ 1905000 w 1905000"/>
                <a:gd name="connsiteY6-152" fmla="*/ 457200 h 1828800"/>
                <a:gd name="connsiteX7-153" fmla="*/ 1152467 w 1905000"/>
                <a:gd name="connsiteY7-154" fmla="*/ 914400 h 1828800"/>
                <a:gd name="connsiteX8-155" fmla="*/ 1152467 w 1905000"/>
                <a:gd name="connsiteY8-156" fmla="*/ 693810 h 1828800"/>
                <a:gd name="connsiteX9-157" fmla="*/ 473220 w 1905000"/>
                <a:gd name="connsiteY9-158" fmla="*/ 693810 h 1828800"/>
                <a:gd name="connsiteX10-159" fmla="*/ 473220 w 1905000"/>
                <a:gd name="connsiteY10-160" fmla="*/ 693810 h 1828800"/>
                <a:gd name="connsiteX11-161" fmla="*/ 473220 w 1905000"/>
                <a:gd name="connsiteY11-162" fmla="*/ 1828800 h 1828800"/>
                <a:gd name="connsiteX12-163" fmla="*/ 254000 w 1905000"/>
                <a:gd name="connsiteY12-164" fmla="*/ 1466850 h 1828800"/>
                <a:gd name="connsiteX13-165" fmla="*/ 0 w 1905000"/>
                <a:gd name="connsiteY13-166" fmla="*/ 1828800 h 1828800"/>
                <a:gd name="connsiteX0-167" fmla="*/ 0 w 1905000"/>
                <a:gd name="connsiteY0-168" fmla="*/ 1828800 h 1828800"/>
                <a:gd name="connsiteX1-169" fmla="*/ 0 w 1905000"/>
                <a:gd name="connsiteY1-170" fmla="*/ 220590 h 1828800"/>
                <a:gd name="connsiteX2-171" fmla="*/ 0 w 1905000"/>
                <a:gd name="connsiteY2-172" fmla="*/ 220590 h 1828800"/>
                <a:gd name="connsiteX3-173" fmla="*/ 0 w 1905000"/>
                <a:gd name="connsiteY3-174" fmla="*/ 220590 h 1828800"/>
                <a:gd name="connsiteX4-175" fmla="*/ 1152467 w 1905000"/>
                <a:gd name="connsiteY4-176" fmla="*/ 220590 h 1828800"/>
                <a:gd name="connsiteX5-177" fmla="*/ 1152467 w 1905000"/>
                <a:gd name="connsiteY5-178" fmla="*/ 0 h 1828800"/>
                <a:gd name="connsiteX6-179" fmla="*/ 1905000 w 1905000"/>
                <a:gd name="connsiteY6-180" fmla="*/ 457200 h 1828800"/>
                <a:gd name="connsiteX7-181" fmla="*/ 1152467 w 1905000"/>
                <a:gd name="connsiteY7-182" fmla="*/ 914400 h 1828800"/>
                <a:gd name="connsiteX8-183" fmla="*/ 1152467 w 1905000"/>
                <a:gd name="connsiteY8-184" fmla="*/ 693810 h 1828800"/>
                <a:gd name="connsiteX9-185" fmla="*/ 473220 w 1905000"/>
                <a:gd name="connsiteY9-186" fmla="*/ 693810 h 1828800"/>
                <a:gd name="connsiteX10-187" fmla="*/ 473220 w 1905000"/>
                <a:gd name="connsiteY10-188" fmla="*/ 693810 h 1828800"/>
                <a:gd name="connsiteX11-189" fmla="*/ 473220 w 1905000"/>
                <a:gd name="connsiteY11-190" fmla="*/ 1828800 h 1828800"/>
                <a:gd name="connsiteX12-191" fmla="*/ 251784 w 1905000"/>
                <a:gd name="connsiteY12-192" fmla="*/ 1378935 h 1828800"/>
                <a:gd name="connsiteX13-193" fmla="*/ 0 w 1905000"/>
                <a:gd name="connsiteY13-194" fmla="*/ 1828800 h 1828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53" y="connsiteY13-54"/>
                </a:cxn>
              </a:cxnLst>
              <a:rect l="l" t="t" r="r" b="b"/>
              <a:pathLst>
                <a:path w="1905000" h="1828800">
                  <a:moveTo>
                    <a:pt x="0" y="1828800"/>
                  </a:moveTo>
                  <a:lnTo>
                    <a:pt x="0" y="220590"/>
                  </a:lnTo>
                  <a:lnTo>
                    <a:pt x="0" y="220590"/>
                  </a:lnTo>
                  <a:lnTo>
                    <a:pt x="0" y="220590"/>
                  </a:lnTo>
                  <a:lnTo>
                    <a:pt x="1152467" y="220590"/>
                  </a:lnTo>
                  <a:lnTo>
                    <a:pt x="1152467" y="0"/>
                  </a:lnTo>
                  <a:lnTo>
                    <a:pt x="1905000" y="457200"/>
                  </a:lnTo>
                  <a:lnTo>
                    <a:pt x="1152467" y="914400"/>
                  </a:lnTo>
                  <a:lnTo>
                    <a:pt x="1152467" y="693810"/>
                  </a:lnTo>
                  <a:lnTo>
                    <a:pt x="473220" y="693810"/>
                  </a:lnTo>
                  <a:lnTo>
                    <a:pt x="473220" y="693810"/>
                  </a:lnTo>
                  <a:lnTo>
                    <a:pt x="473220" y="1828800"/>
                  </a:lnTo>
                  <a:lnTo>
                    <a:pt x="251784" y="1378935"/>
                  </a:lnTo>
                  <a:lnTo>
                    <a:pt x="0" y="1828800"/>
                  </a:lnTo>
                  <a:close/>
                </a:path>
              </a:pathLst>
            </a:custGeom>
            <a:solidFill>
              <a:srgbClr val="A40000"/>
            </a:solidFill>
            <a:ln w="9525">
              <a:noFill/>
              <a:round/>
            </a:ln>
          </p:spPr>
          <p:txBody>
            <a:bodyPr vert="horz" wrap="square" lIns="121682" tIns="60841" rIns="121682" bIns="60841" numCol="1" rtlCol="0" anchor="t" anchorCtr="0" compatLnSpc="1"/>
            <a:lstStyle/>
            <a:p>
              <a:pPr marL="0" marR="0" lvl="0" indent="0" algn="ctr"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Freeform 74"/>
            <p:cNvSpPr/>
            <p:nvPr/>
          </p:nvSpPr>
          <p:spPr bwMode="auto">
            <a:xfrm rot="10800000">
              <a:off x="4914" y="5789"/>
              <a:ext cx="3990" cy="3830"/>
            </a:xfrm>
            <a:custGeom>
              <a:avLst/>
              <a:gdLst>
                <a:gd name="connsiteX0" fmla="*/ 0 w 1905000"/>
                <a:gd name="connsiteY0" fmla="*/ 1828800 h 1828800"/>
                <a:gd name="connsiteX1" fmla="*/ 0 w 1905000"/>
                <a:gd name="connsiteY1" fmla="*/ 220590 h 1828800"/>
                <a:gd name="connsiteX2" fmla="*/ 0 w 1905000"/>
                <a:gd name="connsiteY2" fmla="*/ 220590 h 1828800"/>
                <a:gd name="connsiteX3" fmla="*/ 0 w 1905000"/>
                <a:gd name="connsiteY3" fmla="*/ 220590 h 1828800"/>
                <a:gd name="connsiteX4" fmla="*/ 1152467 w 1905000"/>
                <a:gd name="connsiteY4" fmla="*/ 220590 h 1828800"/>
                <a:gd name="connsiteX5" fmla="*/ 1152467 w 1905000"/>
                <a:gd name="connsiteY5" fmla="*/ 0 h 1828800"/>
                <a:gd name="connsiteX6" fmla="*/ 1905000 w 1905000"/>
                <a:gd name="connsiteY6" fmla="*/ 457200 h 1828800"/>
                <a:gd name="connsiteX7" fmla="*/ 1152467 w 1905000"/>
                <a:gd name="connsiteY7" fmla="*/ 914400 h 1828800"/>
                <a:gd name="connsiteX8" fmla="*/ 1152467 w 1905000"/>
                <a:gd name="connsiteY8" fmla="*/ 693810 h 1828800"/>
                <a:gd name="connsiteX9" fmla="*/ 473220 w 1905000"/>
                <a:gd name="connsiteY9" fmla="*/ 693810 h 1828800"/>
                <a:gd name="connsiteX10" fmla="*/ 473220 w 1905000"/>
                <a:gd name="connsiteY10" fmla="*/ 693810 h 1828800"/>
                <a:gd name="connsiteX11" fmla="*/ 473220 w 1905000"/>
                <a:gd name="connsiteY11" fmla="*/ 1828800 h 1828800"/>
                <a:gd name="connsiteX12" fmla="*/ 0 w 1905000"/>
                <a:gd name="connsiteY12" fmla="*/ 1828800 h 1828800"/>
                <a:gd name="connsiteX0-1" fmla="*/ 0 w 1905000"/>
                <a:gd name="connsiteY0-2" fmla="*/ 1828800 h 1828800"/>
                <a:gd name="connsiteX1-3" fmla="*/ 0 w 1905000"/>
                <a:gd name="connsiteY1-4" fmla="*/ 220590 h 1828800"/>
                <a:gd name="connsiteX2-5" fmla="*/ 0 w 1905000"/>
                <a:gd name="connsiteY2-6" fmla="*/ 220590 h 1828800"/>
                <a:gd name="connsiteX3-7" fmla="*/ 0 w 1905000"/>
                <a:gd name="connsiteY3-8" fmla="*/ 220590 h 1828800"/>
                <a:gd name="connsiteX4-9" fmla="*/ 1152467 w 1905000"/>
                <a:gd name="connsiteY4-10" fmla="*/ 220590 h 1828800"/>
                <a:gd name="connsiteX5-11" fmla="*/ 1152467 w 1905000"/>
                <a:gd name="connsiteY5-12" fmla="*/ 0 h 1828800"/>
                <a:gd name="connsiteX6-13" fmla="*/ 1905000 w 1905000"/>
                <a:gd name="connsiteY6-14" fmla="*/ 457200 h 1828800"/>
                <a:gd name="connsiteX7-15" fmla="*/ 1152467 w 1905000"/>
                <a:gd name="connsiteY7-16" fmla="*/ 914400 h 1828800"/>
                <a:gd name="connsiteX8-17" fmla="*/ 1152467 w 1905000"/>
                <a:gd name="connsiteY8-18" fmla="*/ 693810 h 1828800"/>
                <a:gd name="connsiteX9-19" fmla="*/ 473220 w 1905000"/>
                <a:gd name="connsiteY9-20" fmla="*/ 693810 h 1828800"/>
                <a:gd name="connsiteX10-21" fmla="*/ 473220 w 1905000"/>
                <a:gd name="connsiteY10-22" fmla="*/ 693810 h 1828800"/>
                <a:gd name="connsiteX11-23" fmla="*/ 473220 w 1905000"/>
                <a:gd name="connsiteY11-24" fmla="*/ 1828800 h 1828800"/>
                <a:gd name="connsiteX12-25" fmla="*/ 215900 w 1905000"/>
                <a:gd name="connsiteY12-26" fmla="*/ 1828800 h 1828800"/>
                <a:gd name="connsiteX13" fmla="*/ 0 w 1905000"/>
                <a:gd name="connsiteY13" fmla="*/ 1828800 h 1828800"/>
                <a:gd name="connsiteX0-27" fmla="*/ 0 w 1905000"/>
                <a:gd name="connsiteY0-28" fmla="*/ 1828800 h 1828800"/>
                <a:gd name="connsiteX1-29" fmla="*/ 0 w 1905000"/>
                <a:gd name="connsiteY1-30" fmla="*/ 220590 h 1828800"/>
                <a:gd name="connsiteX2-31" fmla="*/ 0 w 1905000"/>
                <a:gd name="connsiteY2-32" fmla="*/ 220590 h 1828800"/>
                <a:gd name="connsiteX3-33" fmla="*/ 0 w 1905000"/>
                <a:gd name="connsiteY3-34" fmla="*/ 220590 h 1828800"/>
                <a:gd name="connsiteX4-35" fmla="*/ 1152467 w 1905000"/>
                <a:gd name="connsiteY4-36" fmla="*/ 220590 h 1828800"/>
                <a:gd name="connsiteX5-37" fmla="*/ 1152467 w 1905000"/>
                <a:gd name="connsiteY5-38" fmla="*/ 0 h 1828800"/>
                <a:gd name="connsiteX6-39" fmla="*/ 1905000 w 1905000"/>
                <a:gd name="connsiteY6-40" fmla="*/ 457200 h 1828800"/>
                <a:gd name="connsiteX7-41" fmla="*/ 1152467 w 1905000"/>
                <a:gd name="connsiteY7-42" fmla="*/ 914400 h 1828800"/>
                <a:gd name="connsiteX8-43" fmla="*/ 1152467 w 1905000"/>
                <a:gd name="connsiteY8-44" fmla="*/ 693810 h 1828800"/>
                <a:gd name="connsiteX9-45" fmla="*/ 473220 w 1905000"/>
                <a:gd name="connsiteY9-46" fmla="*/ 693810 h 1828800"/>
                <a:gd name="connsiteX10-47" fmla="*/ 473220 w 1905000"/>
                <a:gd name="connsiteY10-48" fmla="*/ 693810 h 1828800"/>
                <a:gd name="connsiteX11-49" fmla="*/ 473220 w 1905000"/>
                <a:gd name="connsiteY11-50" fmla="*/ 1828800 h 1828800"/>
                <a:gd name="connsiteX12-51" fmla="*/ 215900 w 1905000"/>
                <a:gd name="connsiteY12-52" fmla="*/ 1581150 h 1828800"/>
                <a:gd name="connsiteX13-53" fmla="*/ 0 w 1905000"/>
                <a:gd name="connsiteY13-54" fmla="*/ 1828800 h 1828800"/>
                <a:gd name="connsiteX0-55" fmla="*/ 0 w 1905000"/>
                <a:gd name="connsiteY0-56" fmla="*/ 1828800 h 1828800"/>
                <a:gd name="connsiteX1-57" fmla="*/ 0 w 1905000"/>
                <a:gd name="connsiteY1-58" fmla="*/ 220590 h 1828800"/>
                <a:gd name="connsiteX2-59" fmla="*/ 0 w 1905000"/>
                <a:gd name="connsiteY2-60" fmla="*/ 220590 h 1828800"/>
                <a:gd name="connsiteX3-61" fmla="*/ 0 w 1905000"/>
                <a:gd name="connsiteY3-62" fmla="*/ 220590 h 1828800"/>
                <a:gd name="connsiteX4-63" fmla="*/ 1152467 w 1905000"/>
                <a:gd name="connsiteY4-64" fmla="*/ 220590 h 1828800"/>
                <a:gd name="connsiteX5-65" fmla="*/ 1152467 w 1905000"/>
                <a:gd name="connsiteY5-66" fmla="*/ 0 h 1828800"/>
                <a:gd name="connsiteX6-67" fmla="*/ 1905000 w 1905000"/>
                <a:gd name="connsiteY6-68" fmla="*/ 457200 h 1828800"/>
                <a:gd name="connsiteX7-69" fmla="*/ 1152467 w 1905000"/>
                <a:gd name="connsiteY7-70" fmla="*/ 914400 h 1828800"/>
                <a:gd name="connsiteX8-71" fmla="*/ 1152467 w 1905000"/>
                <a:gd name="connsiteY8-72" fmla="*/ 693810 h 1828800"/>
                <a:gd name="connsiteX9-73" fmla="*/ 473220 w 1905000"/>
                <a:gd name="connsiteY9-74" fmla="*/ 693810 h 1828800"/>
                <a:gd name="connsiteX10-75" fmla="*/ 473220 w 1905000"/>
                <a:gd name="connsiteY10-76" fmla="*/ 693810 h 1828800"/>
                <a:gd name="connsiteX11-77" fmla="*/ 473220 w 1905000"/>
                <a:gd name="connsiteY11-78" fmla="*/ 1828800 h 1828800"/>
                <a:gd name="connsiteX12-79" fmla="*/ 215900 w 1905000"/>
                <a:gd name="connsiteY12-80" fmla="*/ 1562100 h 1828800"/>
                <a:gd name="connsiteX13-81" fmla="*/ 0 w 1905000"/>
                <a:gd name="connsiteY13-82" fmla="*/ 1828800 h 1828800"/>
                <a:gd name="connsiteX0-83" fmla="*/ 0 w 1905000"/>
                <a:gd name="connsiteY0-84" fmla="*/ 1828800 h 1828800"/>
                <a:gd name="connsiteX1-85" fmla="*/ 0 w 1905000"/>
                <a:gd name="connsiteY1-86" fmla="*/ 220590 h 1828800"/>
                <a:gd name="connsiteX2-87" fmla="*/ 0 w 1905000"/>
                <a:gd name="connsiteY2-88" fmla="*/ 220590 h 1828800"/>
                <a:gd name="connsiteX3-89" fmla="*/ 0 w 1905000"/>
                <a:gd name="connsiteY3-90" fmla="*/ 220590 h 1828800"/>
                <a:gd name="connsiteX4-91" fmla="*/ 1152467 w 1905000"/>
                <a:gd name="connsiteY4-92" fmla="*/ 220590 h 1828800"/>
                <a:gd name="connsiteX5-93" fmla="*/ 1152467 w 1905000"/>
                <a:gd name="connsiteY5-94" fmla="*/ 0 h 1828800"/>
                <a:gd name="connsiteX6-95" fmla="*/ 1905000 w 1905000"/>
                <a:gd name="connsiteY6-96" fmla="*/ 457200 h 1828800"/>
                <a:gd name="connsiteX7-97" fmla="*/ 1152467 w 1905000"/>
                <a:gd name="connsiteY7-98" fmla="*/ 914400 h 1828800"/>
                <a:gd name="connsiteX8-99" fmla="*/ 1152467 w 1905000"/>
                <a:gd name="connsiteY8-100" fmla="*/ 693810 h 1828800"/>
                <a:gd name="connsiteX9-101" fmla="*/ 473220 w 1905000"/>
                <a:gd name="connsiteY9-102" fmla="*/ 693810 h 1828800"/>
                <a:gd name="connsiteX10-103" fmla="*/ 473220 w 1905000"/>
                <a:gd name="connsiteY10-104" fmla="*/ 693810 h 1828800"/>
                <a:gd name="connsiteX11-105" fmla="*/ 473220 w 1905000"/>
                <a:gd name="connsiteY11-106" fmla="*/ 1828800 h 1828800"/>
                <a:gd name="connsiteX12-107" fmla="*/ 215900 w 1905000"/>
                <a:gd name="connsiteY12-108" fmla="*/ 1466850 h 1828800"/>
                <a:gd name="connsiteX13-109" fmla="*/ 0 w 1905000"/>
                <a:gd name="connsiteY13-110" fmla="*/ 1828800 h 1828800"/>
                <a:gd name="connsiteX0-111" fmla="*/ 0 w 1905000"/>
                <a:gd name="connsiteY0-112" fmla="*/ 1828800 h 1828800"/>
                <a:gd name="connsiteX1-113" fmla="*/ 0 w 1905000"/>
                <a:gd name="connsiteY1-114" fmla="*/ 220590 h 1828800"/>
                <a:gd name="connsiteX2-115" fmla="*/ 0 w 1905000"/>
                <a:gd name="connsiteY2-116" fmla="*/ 220590 h 1828800"/>
                <a:gd name="connsiteX3-117" fmla="*/ 0 w 1905000"/>
                <a:gd name="connsiteY3-118" fmla="*/ 220590 h 1828800"/>
                <a:gd name="connsiteX4-119" fmla="*/ 1152467 w 1905000"/>
                <a:gd name="connsiteY4-120" fmla="*/ 220590 h 1828800"/>
                <a:gd name="connsiteX5-121" fmla="*/ 1152467 w 1905000"/>
                <a:gd name="connsiteY5-122" fmla="*/ 0 h 1828800"/>
                <a:gd name="connsiteX6-123" fmla="*/ 1905000 w 1905000"/>
                <a:gd name="connsiteY6-124" fmla="*/ 457200 h 1828800"/>
                <a:gd name="connsiteX7-125" fmla="*/ 1152467 w 1905000"/>
                <a:gd name="connsiteY7-126" fmla="*/ 914400 h 1828800"/>
                <a:gd name="connsiteX8-127" fmla="*/ 1152467 w 1905000"/>
                <a:gd name="connsiteY8-128" fmla="*/ 693810 h 1828800"/>
                <a:gd name="connsiteX9-129" fmla="*/ 473220 w 1905000"/>
                <a:gd name="connsiteY9-130" fmla="*/ 693810 h 1828800"/>
                <a:gd name="connsiteX10-131" fmla="*/ 473220 w 1905000"/>
                <a:gd name="connsiteY10-132" fmla="*/ 693810 h 1828800"/>
                <a:gd name="connsiteX11-133" fmla="*/ 473220 w 1905000"/>
                <a:gd name="connsiteY11-134" fmla="*/ 1828800 h 1828800"/>
                <a:gd name="connsiteX12-135" fmla="*/ 215900 w 1905000"/>
                <a:gd name="connsiteY12-136" fmla="*/ 1676400 h 1828800"/>
                <a:gd name="connsiteX13-137" fmla="*/ 0 w 1905000"/>
                <a:gd name="connsiteY13-138" fmla="*/ 1828800 h 1828800"/>
                <a:gd name="connsiteX0-139" fmla="*/ 0 w 1905000"/>
                <a:gd name="connsiteY0-140" fmla="*/ 1828800 h 1828800"/>
                <a:gd name="connsiteX1-141" fmla="*/ 0 w 1905000"/>
                <a:gd name="connsiteY1-142" fmla="*/ 220590 h 1828800"/>
                <a:gd name="connsiteX2-143" fmla="*/ 0 w 1905000"/>
                <a:gd name="connsiteY2-144" fmla="*/ 220590 h 1828800"/>
                <a:gd name="connsiteX3-145" fmla="*/ 0 w 1905000"/>
                <a:gd name="connsiteY3-146" fmla="*/ 220590 h 1828800"/>
                <a:gd name="connsiteX4-147" fmla="*/ 1152467 w 1905000"/>
                <a:gd name="connsiteY4-148" fmla="*/ 220590 h 1828800"/>
                <a:gd name="connsiteX5-149" fmla="*/ 1152467 w 1905000"/>
                <a:gd name="connsiteY5-150" fmla="*/ 0 h 1828800"/>
                <a:gd name="connsiteX6-151" fmla="*/ 1905000 w 1905000"/>
                <a:gd name="connsiteY6-152" fmla="*/ 457200 h 1828800"/>
                <a:gd name="connsiteX7-153" fmla="*/ 1152467 w 1905000"/>
                <a:gd name="connsiteY7-154" fmla="*/ 914400 h 1828800"/>
                <a:gd name="connsiteX8-155" fmla="*/ 1152467 w 1905000"/>
                <a:gd name="connsiteY8-156" fmla="*/ 693810 h 1828800"/>
                <a:gd name="connsiteX9-157" fmla="*/ 473220 w 1905000"/>
                <a:gd name="connsiteY9-158" fmla="*/ 693810 h 1828800"/>
                <a:gd name="connsiteX10-159" fmla="*/ 473220 w 1905000"/>
                <a:gd name="connsiteY10-160" fmla="*/ 693810 h 1828800"/>
                <a:gd name="connsiteX11-161" fmla="*/ 473220 w 1905000"/>
                <a:gd name="connsiteY11-162" fmla="*/ 1828800 h 1828800"/>
                <a:gd name="connsiteX12-163" fmla="*/ 254000 w 1905000"/>
                <a:gd name="connsiteY12-164" fmla="*/ 1466850 h 1828800"/>
                <a:gd name="connsiteX13-165" fmla="*/ 0 w 1905000"/>
                <a:gd name="connsiteY13-166" fmla="*/ 1828800 h 1828800"/>
                <a:gd name="connsiteX0-167" fmla="*/ 0 w 1905000"/>
                <a:gd name="connsiteY0-168" fmla="*/ 1828800 h 1828800"/>
                <a:gd name="connsiteX1-169" fmla="*/ 0 w 1905000"/>
                <a:gd name="connsiteY1-170" fmla="*/ 220590 h 1828800"/>
                <a:gd name="connsiteX2-171" fmla="*/ 0 w 1905000"/>
                <a:gd name="connsiteY2-172" fmla="*/ 220590 h 1828800"/>
                <a:gd name="connsiteX3-173" fmla="*/ 0 w 1905000"/>
                <a:gd name="connsiteY3-174" fmla="*/ 220590 h 1828800"/>
                <a:gd name="connsiteX4-175" fmla="*/ 1152467 w 1905000"/>
                <a:gd name="connsiteY4-176" fmla="*/ 220590 h 1828800"/>
                <a:gd name="connsiteX5-177" fmla="*/ 1152467 w 1905000"/>
                <a:gd name="connsiteY5-178" fmla="*/ 0 h 1828800"/>
                <a:gd name="connsiteX6-179" fmla="*/ 1905000 w 1905000"/>
                <a:gd name="connsiteY6-180" fmla="*/ 457200 h 1828800"/>
                <a:gd name="connsiteX7-181" fmla="*/ 1152467 w 1905000"/>
                <a:gd name="connsiteY7-182" fmla="*/ 914400 h 1828800"/>
                <a:gd name="connsiteX8-183" fmla="*/ 1152467 w 1905000"/>
                <a:gd name="connsiteY8-184" fmla="*/ 693810 h 1828800"/>
                <a:gd name="connsiteX9-185" fmla="*/ 473220 w 1905000"/>
                <a:gd name="connsiteY9-186" fmla="*/ 693810 h 1828800"/>
                <a:gd name="connsiteX10-187" fmla="*/ 473220 w 1905000"/>
                <a:gd name="connsiteY10-188" fmla="*/ 693810 h 1828800"/>
                <a:gd name="connsiteX11-189" fmla="*/ 473220 w 1905000"/>
                <a:gd name="connsiteY11-190" fmla="*/ 1828800 h 1828800"/>
                <a:gd name="connsiteX12-191" fmla="*/ 251784 w 1905000"/>
                <a:gd name="connsiteY12-192" fmla="*/ 1378935 h 1828800"/>
                <a:gd name="connsiteX13-193" fmla="*/ 0 w 1905000"/>
                <a:gd name="connsiteY13-194" fmla="*/ 1828800 h 1828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53" y="connsiteY13-54"/>
                </a:cxn>
              </a:cxnLst>
              <a:rect l="l" t="t" r="r" b="b"/>
              <a:pathLst>
                <a:path w="1905000" h="1828800">
                  <a:moveTo>
                    <a:pt x="0" y="1828800"/>
                  </a:moveTo>
                  <a:lnTo>
                    <a:pt x="0" y="220590"/>
                  </a:lnTo>
                  <a:lnTo>
                    <a:pt x="0" y="220590"/>
                  </a:lnTo>
                  <a:lnTo>
                    <a:pt x="0" y="220590"/>
                  </a:lnTo>
                  <a:lnTo>
                    <a:pt x="1152467" y="220590"/>
                  </a:lnTo>
                  <a:lnTo>
                    <a:pt x="1152467" y="0"/>
                  </a:lnTo>
                  <a:lnTo>
                    <a:pt x="1905000" y="457200"/>
                  </a:lnTo>
                  <a:lnTo>
                    <a:pt x="1152467" y="914400"/>
                  </a:lnTo>
                  <a:lnTo>
                    <a:pt x="1152467" y="693810"/>
                  </a:lnTo>
                  <a:lnTo>
                    <a:pt x="473220" y="693810"/>
                  </a:lnTo>
                  <a:lnTo>
                    <a:pt x="473220" y="693810"/>
                  </a:lnTo>
                  <a:lnTo>
                    <a:pt x="473220" y="1828800"/>
                  </a:lnTo>
                  <a:lnTo>
                    <a:pt x="251784" y="1378935"/>
                  </a:lnTo>
                  <a:lnTo>
                    <a:pt x="0" y="1828800"/>
                  </a:lnTo>
                  <a:close/>
                </a:path>
              </a:pathLst>
            </a:custGeom>
            <a:solidFill>
              <a:srgbClr val="A40000"/>
            </a:solidFill>
            <a:ln w="9525">
              <a:noFill/>
              <a:round/>
            </a:ln>
          </p:spPr>
          <p:txBody>
            <a:bodyPr vert="horz" wrap="square" lIns="121682" tIns="60841" rIns="121682" bIns="60841" numCol="1" rtlCol="0" anchor="t" anchorCtr="0" compatLnSpc="1"/>
            <a:lstStyle/>
            <a:p>
              <a:pPr marL="0" marR="0" lvl="0" indent="0" algn="ctr"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Rectangle 104"/>
            <p:cNvSpPr/>
            <p:nvPr/>
          </p:nvSpPr>
          <p:spPr bwMode="auto">
            <a:xfrm>
              <a:off x="4187" y="4470"/>
              <a:ext cx="2656" cy="2663"/>
            </a:xfrm>
            <a:prstGeom prst="rect">
              <a:avLst/>
            </a:prstGeom>
            <a:solidFill>
              <a:srgbClr val="A40000">
                <a:alpha val="69000"/>
              </a:srgbClr>
            </a:solidFill>
            <a:ln w="9525">
              <a:noFill/>
              <a:round/>
            </a:ln>
          </p:spPr>
          <p:txBody>
            <a:bodyPr vert="horz" wrap="square" lIns="121682" tIns="60841" rIns="121682" bIns="60841" numCol="1" rtlCol="0" anchor="t" anchorCtr="0" compatLnSpc="1"/>
            <a:lstStyle/>
            <a:p>
              <a:pPr marL="0" marR="0" lvl="0" indent="0" algn="ctr"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Freeform 152"/>
            <p:cNvSpPr>
              <a:spLocks noEditPoints="1"/>
            </p:cNvSpPr>
            <p:nvPr/>
          </p:nvSpPr>
          <p:spPr bwMode="auto">
            <a:xfrm>
              <a:off x="5070" y="5390"/>
              <a:ext cx="890" cy="823"/>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FFFFFF"/>
            </a:solidFill>
            <a:ln w="9525">
              <a:noFill/>
              <a:round/>
            </a:ln>
          </p:spPr>
          <p:txBody>
            <a:bodyPr vert="horz" wrap="square" lIns="121682" tIns="60841" rIns="121682" bIns="60841" numCol="1" anchor="t" anchorCtr="0" compatLnSpc="1"/>
            <a:lstStyle/>
            <a:p>
              <a:pPr marL="0" marR="0" lvl="0" indent="0"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Text Placeholder 3"/>
            <p:cNvSpPr txBox="1"/>
            <p:nvPr/>
          </p:nvSpPr>
          <p:spPr>
            <a:xfrm>
              <a:off x="4734" y="2506"/>
              <a:ext cx="651" cy="679"/>
            </a:xfrm>
            <a:prstGeom prst="rect">
              <a:avLst/>
            </a:prstGeom>
            <a:noFill/>
          </p:spPr>
          <p:txBody>
            <a:bodyPr wrap="square" lIns="0" tIns="0" rIns="0" bIns="0" rtlCol="0" anchor="t" anchorCtr="0">
              <a:spAutoFit/>
            </a:bodyPr>
            <a:lstStyle>
              <a:defPPr>
                <a:defRPr lang="zh-CN"/>
              </a:defPPr>
              <a:lvl1pPr algn="ctr" defTabSz="1216660">
                <a:spcBef>
                  <a:spcPct val="20000"/>
                </a:spcBef>
                <a:defRPr sz="2800" b="1">
                  <a:latin typeface="Arial" panose="020B0604020202020204" pitchFamily="34" charset="0"/>
                  <a:ea typeface="微软雅黑" panose="020B0503020204020204" charset="-122"/>
                </a:defRPr>
              </a:lvl1pPr>
            </a:lstStyle>
            <a:p>
              <a:r>
                <a:rPr lang="en-US" dirty="0">
                  <a:solidFill>
                    <a:schemeClr val="bg1"/>
                  </a:solidFill>
                  <a:sym typeface="Arial" panose="020B0604020202020204" pitchFamily="34" charset="0"/>
                </a:rPr>
                <a:t>01</a:t>
              </a:r>
            </a:p>
          </p:txBody>
        </p:sp>
        <p:sp>
          <p:nvSpPr>
            <p:cNvPr id="15" name="Text Placeholder 3"/>
            <p:cNvSpPr txBox="1"/>
            <p:nvPr/>
          </p:nvSpPr>
          <p:spPr>
            <a:xfrm>
              <a:off x="8059" y="4737"/>
              <a:ext cx="631" cy="679"/>
            </a:xfrm>
            <a:prstGeom prst="rect">
              <a:avLst/>
            </a:prstGeom>
            <a:noFill/>
          </p:spPr>
          <p:txBody>
            <a:bodyPr wrap="square" lIns="0" tIns="0" rIns="0" bIns="0" rtlCol="0" anchor="t" anchorCtr="0">
              <a:spAutoFit/>
            </a:bodyPr>
            <a:lstStyle>
              <a:defPPr>
                <a:defRPr lang="zh-CN"/>
              </a:defPPr>
              <a:lvl1pPr algn="ctr" defTabSz="1216660">
                <a:spcBef>
                  <a:spcPct val="20000"/>
                </a:spcBef>
                <a:defRPr sz="2800" b="1">
                  <a:latin typeface="Arial" panose="020B0604020202020204" pitchFamily="34" charset="0"/>
                  <a:ea typeface="微软雅黑" panose="020B0503020204020204" charset="-122"/>
                </a:defRPr>
              </a:lvl1pPr>
            </a:lstStyle>
            <a:p>
              <a:r>
                <a:rPr lang="en-US" dirty="0">
                  <a:solidFill>
                    <a:schemeClr val="bg1"/>
                  </a:solidFill>
                  <a:sym typeface="Arial" panose="020B0604020202020204" pitchFamily="34" charset="0"/>
                </a:rPr>
                <a:t>02</a:t>
              </a:r>
            </a:p>
          </p:txBody>
        </p:sp>
        <p:sp>
          <p:nvSpPr>
            <p:cNvPr id="16" name="Text Placeholder 3"/>
            <p:cNvSpPr txBox="1"/>
            <p:nvPr/>
          </p:nvSpPr>
          <p:spPr>
            <a:xfrm>
              <a:off x="5713" y="8261"/>
              <a:ext cx="651" cy="679"/>
            </a:xfrm>
            <a:prstGeom prst="rect">
              <a:avLst/>
            </a:prstGeom>
            <a:noFill/>
          </p:spPr>
          <p:txBody>
            <a:bodyPr wrap="square" lIns="0" tIns="0" rIns="0" bIns="0" rtlCol="0" anchor="t" anchorCtr="0">
              <a:spAutoFit/>
            </a:bodyPr>
            <a:lstStyle>
              <a:defPPr>
                <a:defRPr lang="zh-CN"/>
              </a:defPPr>
              <a:lvl1pPr algn="ctr" defTabSz="1216660">
                <a:spcBef>
                  <a:spcPct val="20000"/>
                </a:spcBef>
                <a:defRPr sz="2800" b="1">
                  <a:latin typeface="Arial" panose="020B0604020202020204" pitchFamily="34" charset="0"/>
                  <a:ea typeface="微软雅黑" panose="020B0503020204020204" charset="-122"/>
                </a:defRPr>
              </a:lvl1pPr>
            </a:lstStyle>
            <a:p>
              <a:r>
                <a:rPr lang="en-US" dirty="0">
                  <a:solidFill>
                    <a:schemeClr val="bg1"/>
                  </a:solidFill>
                  <a:sym typeface="Arial" panose="020B0604020202020204" pitchFamily="34" charset="0"/>
                </a:rPr>
                <a:t>03</a:t>
              </a:r>
            </a:p>
          </p:txBody>
        </p:sp>
        <p:sp>
          <p:nvSpPr>
            <p:cNvPr id="17" name="Text Placeholder 3"/>
            <p:cNvSpPr txBox="1"/>
            <p:nvPr/>
          </p:nvSpPr>
          <p:spPr>
            <a:xfrm>
              <a:off x="2274" y="6064"/>
              <a:ext cx="651" cy="679"/>
            </a:xfrm>
            <a:prstGeom prst="rect">
              <a:avLst/>
            </a:prstGeom>
            <a:noFill/>
          </p:spPr>
          <p:txBody>
            <a:bodyPr wrap="square" lIns="0" tIns="0" rIns="0" bIns="0" rtlCol="0" anchor="t" anchorCtr="0">
              <a:spAutoFit/>
            </a:bodyPr>
            <a:lstStyle>
              <a:defPPr>
                <a:defRPr lang="zh-CN"/>
              </a:defPPr>
              <a:lvl1pPr algn="ctr" defTabSz="1216660">
                <a:spcBef>
                  <a:spcPct val="20000"/>
                </a:spcBef>
                <a:defRPr sz="2800" b="1">
                  <a:latin typeface="Arial" panose="020B0604020202020204" pitchFamily="34" charset="0"/>
                  <a:ea typeface="微软雅黑" panose="020B0503020204020204" charset="-122"/>
                </a:defRPr>
              </a:lvl1pPr>
            </a:lstStyle>
            <a:p>
              <a:r>
                <a:rPr lang="en-US" dirty="0">
                  <a:solidFill>
                    <a:schemeClr val="bg1"/>
                  </a:solidFill>
                  <a:sym typeface="Arial" panose="020B0604020202020204" pitchFamily="34" charset="0"/>
                </a:rPr>
                <a:t>04</a:t>
              </a:r>
            </a:p>
          </p:txBody>
        </p:sp>
      </p:grpSp>
      <p:sp>
        <p:nvSpPr>
          <p:cNvPr id="18" name="TextBox 13"/>
          <p:cNvSpPr txBox="1"/>
          <p:nvPr/>
        </p:nvSpPr>
        <p:spPr>
          <a:xfrm>
            <a:off x="6810395" y="1793666"/>
            <a:ext cx="2338080" cy="276999"/>
          </a:xfrm>
          <a:prstGeom prst="rect">
            <a:avLst/>
          </a:prstGeom>
          <a:noFill/>
        </p:spPr>
        <p:txBody>
          <a:bodyPr wrap="square" lIns="0" tIns="0" rIns="0" bIns="0" rtlCol="0" anchor="t" anchorCtr="0">
            <a:spAutoFit/>
          </a:bodyPr>
          <a:lstStyle/>
          <a:p>
            <a:pPr defTabSz="1216660">
              <a:spcBef>
                <a:spcPct val="20000"/>
              </a:spcBef>
              <a:defRPr/>
            </a:pPr>
            <a:r>
              <a:rPr lang="zh-CN" altLang="en-US" b="1" dirty="0">
                <a:latin typeface="Arial" panose="020B0604020202020204" pitchFamily="34" charset="0"/>
                <a:ea typeface="微软雅黑" panose="020B0503020204020204" charset="-122"/>
                <a:sym typeface="Arial" panose="020B0604020202020204" pitchFamily="34" charset="0"/>
              </a:rPr>
              <a:t>单击编辑标题</a:t>
            </a:r>
            <a:endParaRPr lang="en-US" b="1" dirty="0">
              <a:latin typeface="Arial" panose="020B0604020202020204" pitchFamily="34" charset="0"/>
              <a:ea typeface="微软雅黑" panose="020B0503020204020204" charset="-122"/>
              <a:sym typeface="Arial" panose="020B0604020202020204" pitchFamily="34" charset="0"/>
            </a:endParaRPr>
          </a:p>
        </p:txBody>
      </p:sp>
      <p:sp>
        <p:nvSpPr>
          <p:cNvPr id="19" name="TextBox 13"/>
          <p:cNvSpPr txBox="1"/>
          <p:nvPr/>
        </p:nvSpPr>
        <p:spPr>
          <a:xfrm>
            <a:off x="6814476" y="2149663"/>
            <a:ext cx="4153439" cy="184666"/>
          </a:xfrm>
          <a:prstGeom prst="rect">
            <a:avLst/>
          </a:prstGeom>
          <a:noFill/>
        </p:spPr>
        <p:txBody>
          <a:bodyPr wrap="square" lIns="0" tIns="0" rIns="0" bIns="0" rtlCol="0" anchor="t" anchorCtr="0">
            <a:spAutoFit/>
          </a:bodyPr>
          <a:lstStyle/>
          <a:p>
            <a:pPr defTabSz="1216660">
              <a:spcBef>
                <a:spcPct val="20000"/>
              </a:spcBef>
              <a:defRPr/>
            </a:pPr>
            <a:r>
              <a:rPr lang="zh-CN" altLang="en-US" sz="1200" dirty="0">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charset="-122"/>
              <a:sym typeface="Arial" panose="020B0604020202020204" pitchFamily="34" charset="0"/>
            </a:endParaRPr>
          </a:p>
        </p:txBody>
      </p:sp>
      <p:sp>
        <p:nvSpPr>
          <p:cNvPr id="20" name="TextBox 13"/>
          <p:cNvSpPr txBox="1"/>
          <p:nvPr/>
        </p:nvSpPr>
        <p:spPr>
          <a:xfrm>
            <a:off x="6810395" y="2927992"/>
            <a:ext cx="2338080" cy="276999"/>
          </a:xfrm>
          <a:prstGeom prst="rect">
            <a:avLst/>
          </a:prstGeom>
          <a:noFill/>
        </p:spPr>
        <p:txBody>
          <a:bodyPr wrap="square" lIns="0" tIns="0" rIns="0" bIns="0" rtlCol="0" anchor="t" anchorCtr="0">
            <a:spAutoFit/>
          </a:bodyPr>
          <a:lstStyle/>
          <a:p>
            <a:pPr defTabSz="1216660">
              <a:spcBef>
                <a:spcPct val="20000"/>
              </a:spcBef>
              <a:defRPr/>
            </a:pPr>
            <a:r>
              <a:rPr lang="zh-CN" altLang="en-US" b="1" dirty="0">
                <a:latin typeface="Arial" panose="020B0604020202020204" pitchFamily="34" charset="0"/>
                <a:ea typeface="微软雅黑" panose="020B0503020204020204" charset="-122"/>
                <a:sym typeface="Arial" panose="020B0604020202020204" pitchFamily="34" charset="0"/>
              </a:rPr>
              <a:t>单击编辑标题</a:t>
            </a:r>
            <a:endParaRPr lang="en-US" b="1" dirty="0">
              <a:latin typeface="Arial" panose="020B0604020202020204" pitchFamily="34" charset="0"/>
              <a:ea typeface="微软雅黑" panose="020B0503020204020204" charset="-122"/>
              <a:sym typeface="Arial" panose="020B0604020202020204" pitchFamily="34" charset="0"/>
            </a:endParaRPr>
          </a:p>
        </p:txBody>
      </p:sp>
      <p:sp>
        <p:nvSpPr>
          <p:cNvPr id="21" name="TextBox 13"/>
          <p:cNvSpPr txBox="1"/>
          <p:nvPr/>
        </p:nvSpPr>
        <p:spPr>
          <a:xfrm>
            <a:off x="6814476" y="3283989"/>
            <a:ext cx="4153439" cy="184666"/>
          </a:xfrm>
          <a:prstGeom prst="rect">
            <a:avLst/>
          </a:prstGeom>
          <a:noFill/>
        </p:spPr>
        <p:txBody>
          <a:bodyPr wrap="square" lIns="0" tIns="0" rIns="0" bIns="0" rtlCol="0" anchor="t" anchorCtr="0">
            <a:spAutoFit/>
          </a:bodyPr>
          <a:lstStyle/>
          <a:p>
            <a:pPr defTabSz="1216660">
              <a:spcBef>
                <a:spcPct val="20000"/>
              </a:spcBef>
              <a:defRPr/>
            </a:pPr>
            <a:r>
              <a:rPr lang="zh-CN" altLang="en-US" sz="1200" dirty="0">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charset="-122"/>
              <a:sym typeface="Arial" panose="020B0604020202020204" pitchFamily="34" charset="0"/>
            </a:endParaRPr>
          </a:p>
        </p:txBody>
      </p:sp>
      <p:sp>
        <p:nvSpPr>
          <p:cNvPr id="23" name="TextBox 13"/>
          <p:cNvSpPr txBox="1"/>
          <p:nvPr/>
        </p:nvSpPr>
        <p:spPr>
          <a:xfrm>
            <a:off x="6810395" y="4062318"/>
            <a:ext cx="2338080" cy="276999"/>
          </a:xfrm>
          <a:prstGeom prst="rect">
            <a:avLst/>
          </a:prstGeom>
          <a:noFill/>
        </p:spPr>
        <p:txBody>
          <a:bodyPr wrap="square" lIns="0" tIns="0" rIns="0" bIns="0" rtlCol="0" anchor="t" anchorCtr="0">
            <a:spAutoFit/>
          </a:bodyPr>
          <a:lstStyle/>
          <a:p>
            <a:pPr defTabSz="1216660">
              <a:spcBef>
                <a:spcPct val="20000"/>
              </a:spcBef>
              <a:defRPr/>
            </a:pPr>
            <a:r>
              <a:rPr lang="zh-CN" altLang="en-US" b="1" dirty="0">
                <a:latin typeface="Arial" panose="020B0604020202020204" pitchFamily="34" charset="0"/>
                <a:ea typeface="微软雅黑" panose="020B0503020204020204" charset="-122"/>
                <a:sym typeface="Arial" panose="020B0604020202020204" pitchFamily="34" charset="0"/>
              </a:rPr>
              <a:t>单击编辑标题</a:t>
            </a:r>
            <a:endParaRPr lang="en-US" b="1" dirty="0">
              <a:latin typeface="Arial" panose="020B0604020202020204" pitchFamily="34" charset="0"/>
              <a:ea typeface="微软雅黑" panose="020B0503020204020204" charset="-122"/>
              <a:sym typeface="Arial" panose="020B0604020202020204" pitchFamily="34" charset="0"/>
            </a:endParaRPr>
          </a:p>
        </p:txBody>
      </p:sp>
      <p:sp>
        <p:nvSpPr>
          <p:cNvPr id="24" name="TextBox 13"/>
          <p:cNvSpPr txBox="1"/>
          <p:nvPr/>
        </p:nvSpPr>
        <p:spPr>
          <a:xfrm>
            <a:off x="6814476" y="4418315"/>
            <a:ext cx="4153439" cy="184666"/>
          </a:xfrm>
          <a:prstGeom prst="rect">
            <a:avLst/>
          </a:prstGeom>
          <a:noFill/>
        </p:spPr>
        <p:txBody>
          <a:bodyPr wrap="square" lIns="0" tIns="0" rIns="0" bIns="0" rtlCol="0" anchor="t" anchorCtr="0">
            <a:spAutoFit/>
          </a:bodyPr>
          <a:lstStyle/>
          <a:p>
            <a:pPr defTabSz="1216660">
              <a:spcBef>
                <a:spcPct val="20000"/>
              </a:spcBef>
              <a:defRPr/>
            </a:pPr>
            <a:r>
              <a:rPr lang="zh-CN" altLang="en-US" sz="1200" dirty="0">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charset="-122"/>
              <a:sym typeface="Arial" panose="020B0604020202020204" pitchFamily="34" charset="0"/>
            </a:endParaRPr>
          </a:p>
        </p:txBody>
      </p:sp>
      <p:sp>
        <p:nvSpPr>
          <p:cNvPr id="25" name="TextBox 13"/>
          <p:cNvSpPr txBox="1"/>
          <p:nvPr/>
        </p:nvSpPr>
        <p:spPr>
          <a:xfrm>
            <a:off x="6810395" y="5196645"/>
            <a:ext cx="2338080" cy="276999"/>
          </a:xfrm>
          <a:prstGeom prst="rect">
            <a:avLst/>
          </a:prstGeom>
          <a:noFill/>
        </p:spPr>
        <p:txBody>
          <a:bodyPr wrap="square" lIns="0" tIns="0" rIns="0" bIns="0" rtlCol="0" anchor="t" anchorCtr="0">
            <a:spAutoFit/>
          </a:bodyPr>
          <a:lstStyle/>
          <a:p>
            <a:pPr defTabSz="1216660">
              <a:spcBef>
                <a:spcPct val="20000"/>
              </a:spcBef>
              <a:defRPr/>
            </a:pPr>
            <a:r>
              <a:rPr lang="zh-CN" altLang="en-US" b="1" dirty="0">
                <a:latin typeface="Arial" panose="020B0604020202020204" pitchFamily="34" charset="0"/>
                <a:ea typeface="微软雅黑" panose="020B0503020204020204" charset="-122"/>
                <a:sym typeface="Arial" panose="020B0604020202020204" pitchFamily="34" charset="0"/>
              </a:rPr>
              <a:t>单击编辑标题</a:t>
            </a:r>
            <a:endParaRPr lang="en-US" b="1" dirty="0">
              <a:latin typeface="Arial" panose="020B0604020202020204" pitchFamily="34" charset="0"/>
              <a:ea typeface="微软雅黑" panose="020B0503020204020204" charset="-122"/>
              <a:sym typeface="Arial" panose="020B0604020202020204" pitchFamily="34" charset="0"/>
            </a:endParaRPr>
          </a:p>
        </p:txBody>
      </p:sp>
      <p:sp>
        <p:nvSpPr>
          <p:cNvPr id="26" name="TextBox 13"/>
          <p:cNvSpPr txBox="1"/>
          <p:nvPr/>
        </p:nvSpPr>
        <p:spPr>
          <a:xfrm>
            <a:off x="6814476" y="5552642"/>
            <a:ext cx="4153439" cy="184666"/>
          </a:xfrm>
          <a:prstGeom prst="rect">
            <a:avLst/>
          </a:prstGeom>
          <a:noFill/>
        </p:spPr>
        <p:txBody>
          <a:bodyPr wrap="square" lIns="0" tIns="0" rIns="0" bIns="0" rtlCol="0" anchor="t" anchorCtr="0">
            <a:spAutoFit/>
          </a:bodyPr>
          <a:lstStyle/>
          <a:p>
            <a:pPr defTabSz="1216660">
              <a:spcBef>
                <a:spcPct val="20000"/>
              </a:spcBef>
              <a:defRPr/>
            </a:pPr>
            <a:r>
              <a:rPr lang="zh-CN" altLang="en-US" sz="1200" dirty="0">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0" fill="hold"/>
                                        <p:tgtEl>
                                          <p:spTgt spid="27"/>
                                        </p:tgtEl>
                                        <p:attrNameLst>
                                          <p:attrName>ppt_w</p:attrName>
                                        </p:attrNameLst>
                                      </p:cBhvr>
                                      <p:tavLst>
                                        <p:tav tm="0" fmla="#ppt_w*sin(2.5*pi*$)">
                                          <p:val>
                                            <p:fltVal val="0"/>
                                          </p:val>
                                        </p:tav>
                                        <p:tav tm="100000">
                                          <p:val>
                                            <p:fltVal val="1"/>
                                          </p:val>
                                        </p:tav>
                                      </p:tavLst>
                                    </p:anim>
                                    <p:anim calcmode="lin" valueType="num">
                                      <p:cBhvr>
                                        <p:cTn id="8" dur="50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5000"/>
                            </p:stCondLst>
                            <p:childTnLst>
                              <p:par>
                                <p:cTn id="10" presetID="55"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0.70"/>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strVal val="#ppt_w*0.70"/>
                                          </p:val>
                                        </p:tav>
                                        <p:tav tm="100000">
                                          <p:val>
                                            <p:strVal val="#ppt_w"/>
                                          </p:val>
                                        </p:tav>
                                      </p:tavLst>
                                    </p:anim>
                                    <p:anim calcmode="lin" valueType="num">
                                      <p:cBhvr>
                                        <p:cTn id="18" dur="1000" fill="hold"/>
                                        <p:tgtEl>
                                          <p:spTgt spid="2"/>
                                        </p:tgtEl>
                                        <p:attrNameLst>
                                          <p:attrName>ppt_h</p:attrName>
                                        </p:attrNameLst>
                                      </p:cBhvr>
                                      <p:tavLst>
                                        <p:tav tm="0">
                                          <p:val>
                                            <p:strVal val="#ppt_h"/>
                                          </p:val>
                                        </p:tav>
                                        <p:tav tm="100000">
                                          <p:val>
                                            <p:strVal val="#ppt_h"/>
                                          </p:val>
                                        </p:tav>
                                      </p:tavLst>
                                    </p:anim>
                                    <p:animEffect transition="in" filter="fade">
                                      <p:cBhvr>
                                        <p:cTn id="19" dur="1000"/>
                                        <p:tgtEl>
                                          <p:spTgt spid="2"/>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1000" fill="hold"/>
                                        <p:tgtEl>
                                          <p:spTgt spid="10"/>
                                        </p:tgtEl>
                                        <p:attrNameLst>
                                          <p:attrName>ppt_w</p:attrName>
                                        </p:attrNameLst>
                                      </p:cBhvr>
                                      <p:tavLst>
                                        <p:tav tm="0">
                                          <p:val>
                                            <p:strVal val="#ppt_w*0.70"/>
                                          </p:val>
                                        </p:tav>
                                        <p:tav tm="100000">
                                          <p:val>
                                            <p:strVal val="#ppt_w"/>
                                          </p:val>
                                        </p:tav>
                                      </p:tavLst>
                                    </p:anim>
                                    <p:anim calcmode="lin" valueType="num">
                                      <p:cBhvr>
                                        <p:cTn id="23" dur="1000" fill="hold"/>
                                        <p:tgtEl>
                                          <p:spTgt spid="10"/>
                                        </p:tgtEl>
                                        <p:attrNameLst>
                                          <p:attrName>ppt_h</p:attrName>
                                        </p:attrNameLst>
                                      </p:cBhvr>
                                      <p:tavLst>
                                        <p:tav tm="0">
                                          <p:val>
                                            <p:strVal val="#ppt_h"/>
                                          </p:val>
                                        </p:tav>
                                        <p:tav tm="100000">
                                          <p:val>
                                            <p:strVal val="#ppt_h"/>
                                          </p:val>
                                        </p:tav>
                                      </p:tavLst>
                                    </p:anim>
                                    <p:animEffect transition="in" filter="fade">
                                      <p:cBhvr>
                                        <p:cTn id="24" dur="1000"/>
                                        <p:tgtEl>
                                          <p:spTgt spid="10"/>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strVal val="#ppt_w*0.70"/>
                                          </p:val>
                                        </p:tav>
                                        <p:tav tm="100000">
                                          <p:val>
                                            <p:strVal val="#ppt_w"/>
                                          </p:val>
                                        </p:tav>
                                      </p:tavLst>
                                    </p:anim>
                                    <p:anim calcmode="lin" valueType="num">
                                      <p:cBhvr>
                                        <p:cTn id="28" dur="1000" fill="hold"/>
                                        <p:tgtEl>
                                          <p:spTgt spid="11"/>
                                        </p:tgtEl>
                                        <p:attrNameLst>
                                          <p:attrName>ppt_h</p:attrName>
                                        </p:attrNameLst>
                                      </p:cBhvr>
                                      <p:tavLst>
                                        <p:tav tm="0">
                                          <p:val>
                                            <p:strVal val="#ppt_h"/>
                                          </p:val>
                                        </p:tav>
                                        <p:tav tm="100000">
                                          <p:val>
                                            <p:strVal val="#ppt_h"/>
                                          </p:val>
                                        </p:tav>
                                      </p:tavLst>
                                    </p:anim>
                                    <p:animEffect transition="in" filter="fade">
                                      <p:cBhvr>
                                        <p:cTn id="29" dur="1000"/>
                                        <p:tgtEl>
                                          <p:spTgt spid="11"/>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1000" fill="hold"/>
                                        <p:tgtEl>
                                          <p:spTgt spid="18"/>
                                        </p:tgtEl>
                                        <p:attrNameLst>
                                          <p:attrName>ppt_w</p:attrName>
                                        </p:attrNameLst>
                                      </p:cBhvr>
                                      <p:tavLst>
                                        <p:tav tm="0">
                                          <p:val>
                                            <p:strVal val="#ppt_w*0.70"/>
                                          </p:val>
                                        </p:tav>
                                        <p:tav tm="100000">
                                          <p:val>
                                            <p:strVal val="#ppt_w"/>
                                          </p:val>
                                        </p:tav>
                                      </p:tavLst>
                                    </p:anim>
                                    <p:anim calcmode="lin" valueType="num">
                                      <p:cBhvr>
                                        <p:cTn id="33" dur="1000" fill="hold"/>
                                        <p:tgtEl>
                                          <p:spTgt spid="18"/>
                                        </p:tgtEl>
                                        <p:attrNameLst>
                                          <p:attrName>ppt_h</p:attrName>
                                        </p:attrNameLst>
                                      </p:cBhvr>
                                      <p:tavLst>
                                        <p:tav tm="0">
                                          <p:val>
                                            <p:strVal val="#ppt_h"/>
                                          </p:val>
                                        </p:tav>
                                        <p:tav tm="100000">
                                          <p:val>
                                            <p:strVal val="#ppt_h"/>
                                          </p:val>
                                        </p:tav>
                                      </p:tavLst>
                                    </p:anim>
                                    <p:animEffect transition="in" filter="fade">
                                      <p:cBhvr>
                                        <p:cTn id="34" dur="1000"/>
                                        <p:tgtEl>
                                          <p:spTgt spid="18"/>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strVal val="#ppt_w*0.70"/>
                                          </p:val>
                                        </p:tav>
                                        <p:tav tm="100000">
                                          <p:val>
                                            <p:strVal val="#ppt_w"/>
                                          </p:val>
                                        </p:tav>
                                      </p:tavLst>
                                    </p:anim>
                                    <p:anim calcmode="lin" valueType="num">
                                      <p:cBhvr>
                                        <p:cTn id="38" dur="1000" fill="hold"/>
                                        <p:tgtEl>
                                          <p:spTgt spid="19"/>
                                        </p:tgtEl>
                                        <p:attrNameLst>
                                          <p:attrName>ppt_h</p:attrName>
                                        </p:attrNameLst>
                                      </p:cBhvr>
                                      <p:tavLst>
                                        <p:tav tm="0">
                                          <p:val>
                                            <p:strVal val="#ppt_h"/>
                                          </p:val>
                                        </p:tav>
                                        <p:tav tm="100000">
                                          <p:val>
                                            <p:strVal val="#ppt_h"/>
                                          </p:val>
                                        </p:tav>
                                      </p:tavLst>
                                    </p:anim>
                                    <p:animEffect transition="in" filter="fade">
                                      <p:cBhvr>
                                        <p:cTn id="39" dur="1000"/>
                                        <p:tgtEl>
                                          <p:spTgt spid="19"/>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1000" fill="hold"/>
                                        <p:tgtEl>
                                          <p:spTgt spid="20"/>
                                        </p:tgtEl>
                                        <p:attrNameLst>
                                          <p:attrName>ppt_w</p:attrName>
                                        </p:attrNameLst>
                                      </p:cBhvr>
                                      <p:tavLst>
                                        <p:tav tm="0">
                                          <p:val>
                                            <p:strVal val="#ppt_w*0.70"/>
                                          </p:val>
                                        </p:tav>
                                        <p:tav tm="100000">
                                          <p:val>
                                            <p:strVal val="#ppt_w"/>
                                          </p:val>
                                        </p:tav>
                                      </p:tavLst>
                                    </p:anim>
                                    <p:anim calcmode="lin" valueType="num">
                                      <p:cBhvr>
                                        <p:cTn id="43" dur="1000" fill="hold"/>
                                        <p:tgtEl>
                                          <p:spTgt spid="20"/>
                                        </p:tgtEl>
                                        <p:attrNameLst>
                                          <p:attrName>ppt_h</p:attrName>
                                        </p:attrNameLst>
                                      </p:cBhvr>
                                      <p:tavLst>
                                        <p:tav tm="0">
                                          <p:val>
                                            <p:strVal val="#ppt_h"/>
                                          </p:val>
                                        </p:tav>
                                        <p:tav tm="100000">
                                          <p:val>
                                            <p:strVal val="#ppt_h"/>
                                          </p:val>
                                        </p:tav>
                                      </p:tavLst>
                                    </p:anim>
                                    <p:animEffect transition="in" filter="fade">
                                      <p:cBhvr>
                                        <p:cTn id="44" dur="1000"/>
                                        <p:tgtEl>
                                          <p:spTgt spid="20"/>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strVal val="#ppt_w*0.70"/>
                                          </p:val>
                                        </p:tav>
                                        <p:tav tm="100000">
                                          <p:val>
                                            <p:strVal val="#ppt_w"/>
                                          </p:val>
                                        </p:tav>
                                      </p:tavLst>
                                    </p:anim>
                                    <p:anim calcmode="lin" valueType="num">
                                      <p:cBhvr>
                                        <p:cTn id="48" dur="1000" fill="hold"/>
                                        <p:tgtEl>
                                          <p:spTgt spid="21"/>
                                        </p:tgtEl>
                                        <p:attrNameLst>
                                          <p:attrName>ppt_h</p:attrName>
                                        </p:attrNameLst>
                                      </p:cBhvr>
                                      <p:tavLst>
                                        <p:tav tm="0">
                                          <p:val>
                                            <p:strVal val="#ppt_h"/>
                                          </p:val>
                                        </p:tav>
                                        <p:tav tm="100000">
                                          <p:val>
                                            <p:strVal val="#ppt_h"/>
                                          </p:val>
                                        </p:tav>
                                      </p:tavLst>
                                    </p:anim>
                                    <p:animEffect transition="in" filter="fade">
                                      <p:cBhvr>
                                        <p:cTn id="49" dur="1000"/>
                                        <p:tgtEl>
                                          <p:spTgt spid="21"/>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1000" fill="hold"/>
                                        <p:tgtEl>
                                          <p:spTgt spid="23"/>
                                        </p:tgtEl>
                                        <p:attrNameLst>
                                          <p:attrName>ppt_w</p:attrName>
                                        </p:attrNameLst>
                                      </p:cBhvr>
                                      <p:tavLst>
                                        <p:tav tm="0">
                                          <p:val>
                                            <p:strVal val="#ppt_w*0.70"/>
                                          </p:val>
                                        </p:tav>
                                        <p:tav tm="100000">
                                          <p:val>
                                            <p:strVal val="#ppt_w"/>
                                          </p:val>
                                        </p:tav>
                                      </p:tavLst>
                                    </p:anim>
                                    <p:anim calcmode="lin" valueType="num">
                                      <p:cBhvr>
                                        <p:cTn id="53" dur="1000" fill="hold"/>
                                        <p:tgtEl>
                                          <p:spTgt spid="23"/>
                                        </p:tgtEl>
                                        <p:attrNameLst>
                                          <p:attrName>ppt_h</p:attrName>
                                        </p:attrNameLst>
                                      </p:cBhvr>
                                      <p:tavLst>
                                        <p:tav tm="0">
                                          <p:val>
                                            <p:strVal val="#ppt_h"/>
                                          </p:val>
                                        </p:tav>
                                        <p:tav tm="100000">
                                          <p:val>
                                            <p:strVal val="#ppt_h"/>
                                          </p:val>
                                        </p:tav>
                                      </p:tavLst>
                                    </p:anim>
                                    <p:animEffect transition="in" filter="fade">
                                      <p:cBhvr>
                                        <p:cTn id="54" dur="1000"/>
                                        <p:tgtEl>
                                          <p:spTgt spid="23"/>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1000" fill="hold"/>
                                        <p:tgtEl>
                                          <p:spTgt spid="24"/>
                                        </p:tgtEl>
                                        <p:attrNameLst>
                                          <p:attrName>ppt_w</p:attrName>
                                        </p:attrNameLst>
                                      </p:cBhvr>
                                      <p:tavLst>
                                        <p:tav tm="0">
                                          <p:val>
                                            <p:strVal val="#ppt_w*0.70"/>
                                          </p:val>
                                        </p:tav>
                                        <p:tav tm="100000">
                                          <p:val>
                                            <p:strVal val="#ppt_w"/>
                                          </p:val>
                                        </p:tav>
                                      </p:tavLst>
                                    </p:anim>
                                    <p:anim calcmode="lin" valueType="num">
                                      <p:cBhvr>
                                        <p:cTn id="58" dur="1000" fill="hold"/>
                                        <p:tgtEl>
                                          <p:spTgt spid="24"/>
                                        </p:tgtEl>
                                        <p:attrNameLst>
                                          <p:attrName>ppt_h</p:attrName>
                                        </p:attrNameLst>
                                      </p:cBhvr>
                                      <p:tavLst>
                                        <p:tav tm="0">
                                          <p:val>
                                            <p:strVal val="#ppt_h"/>
                                          </p:val>
                                        </p:tav>
                                        <p:tav tm="100000">
                                          <p:val>
                                            <p:strVal val="#ppt_h"/>
                                          </p:val>
                                        </p:tav>
                                      </p:tavLst>
                                    </p:anim>
                                    <p:animEffect transition="in" filter="fade">
                                      <p:cBhvr>
                                        <p:cTn id="59" dur="1000"/>
                                        <p:tgtEl>
                                          <p:spTgt spid="24"/>
                                        </p:tgtEl>
                                      </p:cBhvr>
                                    </p:animEffect>
                                  </p:childTnLst>
                                </p:cTn>
                              </p:par>
                              <p:par>
                                <p:cTn id="60" presetID="55" presetClass="entr" presetSubtype="0"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1000" fill="hold"/>
                                        <p:tgtEl>
                                          <p:spTgt spid="25"/>
                                        </p:tgtEl>
                                        <p:attrNameLst>
                                          <p:attrName>ppt_w</p:attrName>
                                        </p:attrNameLst>
                                      </p:cBhvr>
                                      <p:tavLst>
                                        <p:tav tm="0">
                                          <p:val>
                                            <p:strVal val="#ppt_w*0.70"/>
                                          </p:val>
                                        </p:tav>
                                        <p:tav tm="100000">
                                          <p:val>
                                            <p:strVal val="#ppt_w"/>
                                          </p:val>
                                        </p:tav>
                                      </p:tavLst>
                                    </p:anim>
                                    <p:anim calcmode="lin" valueType="num">
                                      <p:cBhvr>
                                        <p:cTn id="63" dur="1000" fill="hold"/>
                                        <p:tgtEl>
                                          <p:spTgt spid="25"/>
                                        </p:tgtEl>
                                        <p:attrNameLst>
                                          <p:attrName>ppt_h</p:attrName>
                                        </p:attrNameLst>
                                      </p:cBhvr>
                                      <p:tavLst>
                                        <p:tav tm="0">
                                          <p:val>
                                            <p:strVal val="#ppt_h"/>
                                          </p:val>
                                        </p:tav>
                                        <p:tav tm="100000">
                                          <p:val>
                                            <p:strVal val="#ppt_h"/>
                                          </p:val>
                                        </p:tav>
                                      </p:tavLst>
                                    </p:anim>
                                    <p:animEffect transition="in" filter="fade">
                                      <p:cBhvr>
                                        <p:cTn id="64" dur="1000"/>
                                        <p:tgtEl>
                                          <p:spTgt spid="25"/>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1000" fill="hold"/>
                                        <p:tgtEl>
                                          <p:spTgt spid="26"/>
                                        </p:tgtEl>
                                        <p:attrNameLst>
                                          <p:attrName>ppt_w</p:attrName>
                                        </p:attrNameLst>
                                      </p:cBhvr>
                                      <p:tavLst>
                                        <p:tav tm="0">
                                          <p:val>
                                            <p:strVal val="#ppt_w*0.70"/>
                                          </p:val>
                                        </p:tav>
                                        <p:tav tm="100000">
                                          <p:val>
                                            <p:strVal val="#ppt_w"/>
                                          </p:val>
                                        </p:tav>
                                      </p:tavLst>
                                    </p:anim>
                                    <p:anim calcmode="lin" valueType="num">
                                      <p:cBhvr>
                                        <p:cTn id="68" dur="1000" fill="hold"/>
                                        <p:tgtEl>
                                          <p:spTgt spid="26"/>
                                        </p:tgtEl>
                                        <p:attrNameLst>
                                          <p:attrName>ppt_h</p:attrName>
                                        </p:attrNameLst>
                                      </p:cBhvr>
                                      <p:tavLst>
                                        <p:tav tm="0">
                                          <p:val>
                                            <p:strVal val="#ppt_h"/>
                                          </p:val>
                                        </p:tav>
                                        <p:tav tm="100000">
                                          <p:val>
                                            <p:strVal val="#ppt_h"/>
                                          </p:val>
                                        </p:tav>
                                      </p:tavLst>
                                    </p:anim>
                                    <p:animEffect transition="in" filter="fade">
                                      <p:cBhvr>
                                        <p:cTn id="6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10" grpId="0" animBg="1"/>
      <p:bldP spid="11" grpId="0" animBg="1"/>
      <p:bldP spid="18" grpId="0"/>
      <p:bldP spid="19" grpId="0"/>
      <p:bldP spid="20" grpId="0"/>
      <p:bldP spid="21" grpId="0"/>
      <p:bldP spid="23" grpId="0"/>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29640" y="431165"/>
            <a:ext cx="4166870" cy="706755"/>
          </a:xfrm>
          <a:prstGeom prst="rect">
            <a:avLst/>
          </a:prstGeom>
          <a:noFill/>
        </p:spPr>
        <p:txBody>
          <a:bodyPr wrap="square" rtlCol="0">
            <a:spAutoFit/>
          </a:bodyPr>
          <a:lstStyle/>
          <a:p>
            <a:pPr algn="r"/>
            <a:r>
              <a:rPr lang="zh-CN" altLang="en-US" sz="4000">
                <a:solidFill>
                  <a:srgbClr val="A40000"/>
                </a:solidFill>
                <a:latin typeface="微软雅黑" panose="020B0503020204020204" charset="-122"/>
                <a:ea typeface="微软雅黑" panose="020B0503020204020204" charset="-122"/>
                <a:sym typeface="+mn-ea"/>
              </a:rPr>
              <a:t>班会主题互动</a:t>
            </a:r>
            <a:endParaRPr lang="zh-CN" altLang="en-US" sz="40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28"/>
          <p:cNvSpPr/>
          <p:nvPr/>
        </p:nvSpPr>
        <p:spPr>
          <a:xfrm>
            <a:off x="1722237" y="3771002"/>
            <a:ext cx="4207254" cy="514632"/>
          </a:xfrm>
          <a:prstGeom prst="roundRect">
            <a:avLst>
              <a:gd name="adj" fmla="val 25274"/>
            </a:avLst>
          </a:prstGeom>
          <a:solidFill>
            <a:srgbClr val="A4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10" name="圆角矩形 29"/>
          <p:cNvSpPr/>
          <p:nvPr/>
        </p:nvSpPr>
        <p:spPr>
          <a:xfrm>
            <a:off x="1722872" y="4548185"/>
            <a:ext cx="4207254" cy="514632"/>
          </a:xfrm>
          <a:prstGeom prst="roundRect">
            <a:avLst>
              <a:gd name="adj" fmla="val 26820"/>
            </a:avLst>
          </a:prstGeom>
          <a:solidFill>
            <a:srgbClr val="A4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8" name="TextBox 32"/>
          <p:cNvSpPr txBox="1"/>
          <p:nvPr/>
        </p:nvSpPr>
        <p:spPr>
          <a:xfrm>
            <a:off x="2077387" y="3880631"/>
            <a:ext cx="3853374" cy="295466"/>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2" name="TextBox 33"/>
          <p:cNvSpPr txBox="1"/>
          <p:nvPr/>
        </p:nvSpPr>
        <p:spPr>
          <a:xfrm>
            <a:off x="2077387" y="4657505"/>
            <a:ext cx="3853374" cy="295466"/>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11" name="TextBox 1"/>
          <p:cNvSpPr txBox="1"/>
          <p:nvPr/>
        </p:nvSpPr>
        <p:spPr>
          <a:xfrm>
            <a:off x="2134231" y="2243330"/>
            <a:ext cx="3383280" cy="1198880"/>
          </a:xfrm>
          <a:prstGeom prst="rect">
            <a:avLst/>
          </a:prstGeom>
          <a:noFill/>
        </p:spPr>
        <p:txBody>
          <a:bodyPr wrap="none" rtlCol="0">
            <a:spAutoFit/>
          </a:bodyPr>
          <a:lstStyle/>
          <a:p>
            <a:pPr algn="ctr"/>
            <a:r>
              <a:rPr lang="zh-CN" altLang="en-US" sz="3600" b="1" i="1" dirty="0">
                <a:solidFill>
                  <a:srgbClr val="A40000"/>
                </a:solidFill>
                <a:latin typeface="微软雅黑" panose="020B0503020204020204" charset="-122"/>
                <a:ea typeface="微软雅黑" panose="020B0503020204020204" charset="-122"/>
                <a:cs typeface="Playfair Display SC Black" charset="0"/>
              </a:rPr>
              <a:t>请输入你的标题</a:t>
            </a:r>
          </a:p>
          <a:p>
            <a:pPr algn="ctr"/>
            <a:endParaRPr lang="zh-CN" altLang="en-US" sz="3600" b="1" i="1" dirty="0">
              <a:solidFill>
                <a:srgbClr val="A40000"/>
              </a:solidFill>
              <a:latin typeface="微软雅黑" panose="020B0503020204020204" charset="-122"/>
              <a:ea typeface="微软雅黑" panose="020B0503020204020204" charset="-122"/>
              <a:cs typeface="Playfair Display SC Black" charset="0"/>
              <a:sym typeface="+mn-ea"/>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4805" y="1931670"/>
            <a:ext cx="5067300" cy="313055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1000"/>
                            </p:stCondLst>
                            <p:childTnLst>
                              <p:par>
                                <p:cTn id="31" presetID="42"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bldLvl="0" animBg="1"/>
      <p:bldP spid="8" grpId="0" bldLvl="0" animBg="1"/>
      <p:bldP spid="2" grpId="0" bldLvl="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4269164" y="3702015"/>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83264" y="3320638"/>
            <a:ext cx="615143" cy="521970"/>
          </a:xfrm>
          <a:prstGeom prst="rect">
            <a:avLst/>
          </a:prstGeom>
          <a:noFill/>
        </p:spPr>
        <p:txBody>
          <a:bodyPr wrap="square" rtlCol="0">
            <a:spAutoFit/>
          </a:bodyPr>
          <a:lstStyle/>
          <a:p>
            <a:r>
              <a:rPr lang="en-US" altLang="zh-CN" sz="2800" i="1" dirty="0">
                <a:solidFill>
                  <a:srgbClr val="A40000"/>
                </a:solidFill>
                <a:latin typeface="微软雅黑" panose="020B0503020204020204" charset="-122"/>
                <a:ea typeface="微软雅黑" panose="020B0503020204020204" charset="-122"/>
              </a:rPr>
              <a:t>04</a:t>
            </a:r>
            <a:endParaRPr lang="zh-CN" altLang="en-US" sz="2800" i="1" dirty="0">
              <a:solidFill>
                <a:srgbClr val="A40000"/>
              </a:solidFill>
              <a:latin typeface="微软雅黑" panose="020B0503020204020204" charset="-122"/>
              <a:ea typeface="微软雅黑" panose="020B0503020204020204" charset="-122"/>
            </a:endParaRPr>
          </a:p>
        </p:txBody>
      </p:sp>
      <p:sp>
        <p:nvSpPr>
          <p:cNvPr id="22" name="文本框 21"/>
          <p:cNvSpPr txBox="1"/>
          <p:nvPr/>
        </p:nvSpPr>
        <p:spPr>
          <a:xfrm>
            <a:off x="4368800" y="2780030"/>
            <a:ext cx="4467225" cy="922020"/>
          </a:xfrm>
          <a:prstGeom prst="rect">
            <a:avLst/>
          </a:prstGeom>
          <a:noFill/>
        </p:spPr>
        <p:txBody>
          <a:bodyPr wrap="square" rtlCol="0">
            <a:spAutoFit/>
          </a:bodyPr>
          <a:lstStyle/>
          <a:p>
            <a:pPr algn="r"/>
            <a:r>
              <a:rPr lang="zh-CN" altLang="en-US" sz="5400">
                <a:solidFill>
                  <a:srgbClr val="A40000"/>
                </a:solidFill>
                <a:latin typeface="微软雅黑" panose="020B0503020204020204" charset="-122"/>
                <a:ea typeface="微软雅黑" panose="020B0503020204020204" charset="-122"/>
                <a:sym typeface="+mn-ea"/>
              </a:rPr>
              <a:t>班会主题交流</a:t>
            </a:r>
            <a:endParaRPr lang="zh-CN" altLang="en-US" sz="54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19425" y="1951990"/>
            <a:ext cx="1424940" cy="1563370"/>
          </a:xfrm>
          <a:prstGeom prst="rect">
            <a:avLst/>
          </a:prstGeom>
        </p:spPr>
      </p:pic>
      <p:pic>
        <p:nvPicPr>
          <p:cNvPr id="20" name="图片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8477250" y="3702050"/>
            <a:ext cx="3721735" cy="3099435"/>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strVal val="#ppt_w*0.70"/>
                                          </p:val>
                                        </p:tav>
                                        <p:tav tm="100000">
                                          <p:val>
                                            <p:strVal val="#ppt_w"/>
                                          </p:val>
                                        </p:tav>
                                      </p:tavLst>
                                    </p:anim>
                                    <p:anim calcmode="lin" valueType="num">
                                      <p:cBhvr>
                                        <p:cTn id="13" dur="1000" fill="hold"/>
                                        <p:tgtEl>
                                          <p:spTgt spid="18"/>
                                        </p:tgtEl>
                                        <p:attrNameLst>
                                          <p:attrName>ppt_h</p:attrName>
                                        </p:attrNameLst>
                                      </p:cBhvr>
                                      <p:tavLst>
                                        <p:tav tm="0">
                                          <p:val>
                                            <p:strVal val="#ppt_h"/>
                                          </p:val>
                                        </p:tav>
                                        <p:tav tm="100000">
                                          <p:val>
                                            <p:strVal val="#ppt_h"/>
                                          </p:val>
                                        </p:tav>
                                      </p:tavLst>
                                    </p:anim>
                                    <p:animEffect transition="in" filter="fade">
                                      <p:cBhvr>
                                        <p:cTn id="14" dur="1000"/>
                                        <p:tgtEl>
                                          <p:spTgt spid="18"/>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strVal val="#ppt_w*0.70"/>
                                          </p:val>
                                        </p:tav>
                                        <p:tav tm="100000">
                                          <p:val>
                                            <p:strVal val="#ppt_w"/>
                                          </p:val>
                                        </p:tav>
                                      </p:tavLst>
                                    </p:anim>
                                    <p:anim calcmode="lin" valueType="num">
                                      <p:cBhvr>
                                        <p:cTn id="18" dur="1000" fill="hold"/>
                                        <p:tgtEl>
                                          <p:spTgt spid="22"/>
                                        </p:tgtEl>
                                        <p:attrNameLst>
                                          <p:attrName>ppt_h</p:attrName>
                                        </p:attrNameLst>
                                      </p:cBhvr>
                                      <p:tavLst>
                                        <p:tav tm="0">
                                          <p:val>
                                            <p:strVal val="#ppt_h"/>
                                          </p:val>
                                        </p:tav>
                                        <p:tav tm="100000">
                                          <p:val>
                                            <p:strVal val="#ppt_h"/>
                                          </p:val>
                                        </p:tav>
                                      </p:tavLst>
                                    </p:anim>
                                    <p:animEffect transition="in" filter="fade">
                                      <p:cBhvr>
                                        <p:cTn id="19" dur="1000"/>
                                        <p:tgtEl>
                                          <p:spTgt spid="22"/>
                                        </p:tgtEl>
                                      </p:cBhvr>
                                    </p:animEffect>
                                  </p:childTnLst>
                                </p:cTn>
                              </p:par>
                            </p:childTnLst>
                          </p:cTn>
                        </p:par>
                        <p:par>
                          <p:cTn id="20" fill="hold">
                            <p:stCondLst>
                              <p:cond delay="1000"/>
                            </p:stCondLst>
                            <p:childTnLst>
                              <p:par>
                                <p:cTn id="21" presetID="55"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strVal val="#ppt_w*0.70"/>
                                          </p:val>
                                        </p:tav>
                                        <p:tav tm="100000">
                                          <p:val>
                                            <p:strVal val="#ppt_w"/>
                                          </p:val>
                                        </p:tav>
                                      </p:tavLst>
                                    </p:anim>
                                    <p:anim calcmode="lin" valueType="num">
                                      <p:cBhvr>
                                        <p:cTn id="24" dur="1000" fill="hold"/>
                                        <p:tgtEl>
                                          <p:spTgt spid="9"/>
                                        </p:tgtEl>
                                        <p:attrNameLst>
                                          <p:attrName>ppt_h</p:attrName>
                                        </p:attrNameLst>
                                      </p:cBhvr>
                                      <p:tavLst>
                                        <p:tav tm="0">
                                          <p:val>
                                            <p:strVal val="#ppt_h"/>
                                          </p:val>
                                        </p:tav>
                                        <p:tav tm="100000">
                                          <p:val>
                                            <p:strVal val="#ppt_h"/>
                                          </p:val>
                                        </p:tav>
                                      </p:tavLst>
                                    </p:anim>
                                    <p:animEffect transition="in" filter="fade">
                                      <p:cBhvr>
                                        <p:cTn id="25" dur="1000"/>
                                        <p:tgtEl>
                                          <p:spTgt spid="9"/>
                                        </p:tgtEl>
                                      </p:cBhvr>
                                    </p:animEffect>
                                  </p:childTnLst>
                                </p:cTn>
                              </p:par>
                              <p:par>
                                <p:cTn id="26" presetID="55"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strVal val="#ppt_w*0.70"/>
                                          </p:val>
                                        </p:tav>
                                        <p:tav tm="100000">
                                          <p:val>
                                            <p:strVal val="#ppt_w"/>
                                          </p:val>
                                        </p:tav>
                                      </p:tavLst>
                                    </p:anim>
                                    <p:anim calcmode="lin" valueType="num">
                                      <p:cBhvr>
                                        <p:cTn id="29" dur="1000" fill="hold"/>
                                        <p:tgtEl>
                                          <p:spTgt spid="20"/>
                                        </p:tgtEl>
                                        <p:attrNameLst>
                                          <p:attrName>ppt_h</p:attrName>
                                        </p:attrNameLst>
                                      </p:cBhvr>
                                      <p:tavLst>
                                        <p:tav tm="0">
                                          <p:val>
                                            <p:strVal val="#ppt_h"/>
                                          </p:val>
                                        </p:tav>
                                        <p:tav tm="100000">
                                          <p:val>
                                            <p:strVal val="#ppt_h"/>
                                          </p:val>
                                        </p:tav>
                                      </p:tavLst>
                                    </p:anim>
                                    <p:animEffect transition="in" filter="fade">
                                      <p:cBhvr>
                                        <p:cTn id="3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29640" y="431165"/>
            <a:ext cx="4166870" cy="706755"/>
          </a:xfrm>
          <a:prstGeom prst="rect">
            <a:avLst/>
          </a:prstGeom>
          <a:noFill/>
        </p:spPr>
        <p:txBody>
          <a:bodyPr wrap="square" rtlCol="0">
            <a:spAutoFit/>
          </a:bodyPr>
          <a:lstStyle/>
          <a:p>
            <a:pPr algn="r"/>
            <a:r>
              <a:rPr lang="zh-CN" altLang="en-US" sz="4000">
                <a:solidFill>
                  <a:srgbClr val="A40000"/>
                </a:solidFill>
                <a:latin typeface="微软雅黑" panose="020B0503020204020204" charset="-122"/>
                <a:ea typeface="微软雅黑" panose="020B0503020204020204" charset="-122"/>
                <a:sym typeface="+mn-ea"/>
              </a:rPr>
              <a:t>班会主题交流</a:t>
            </a:r>
            <a:endParaRPr lang="zh-CN" altLang="en-US" sz="40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5825335" y="2484158"/>
            <a:ext cx="1639390" cy="1568350"/>
            <a:chOff x="5725640" y="2343188"/>
            <a:chExt cx="1639390" cy="1568350"/>
          </a:xfrm>
          <a:solidFill>
            <a:srgbClr val="A40000"/>
          </a:solidFill>
        </p:grpSpPr>
        <p:sp>
          <p:nvSpPr>
            <p:cNvPr id="5" name="任意多边形 14"/>
            <p:cNvSpPr/>
            <p:nvPr/>
          </p:nvSpPr>
          <p:spPr>
            <a:xfrm rot="15417785">
              <a:off x="5761160" y="2307668"/>
              <a:ext cx="1568350" cy="1639390"/>
            </a:xfrm>
            <a:custGeom>
              <a:avLst/>
              <a:gdLst>
                <a:gd name="connsiteX0" fmla="*/ 2850411 w 3790824"/>
                <a:gd name="connsiteY0" fmla="*/ 1980294 h 3962533"/>
                <a:gd name="connsiteX1" fmla="*/ 1914544 w 3790824"/>
                <a:gd name="connsiteY1" fmla="*/ 1044427 h 3962533"/>
                <a:gd name="connsiteX2" fmla="*/ 978677 w 3790824"/>
                <a:gd name="connsiteY2" fmla="*/ 1980294 h 3962533"/>
                <a:gd name="connsiteX3" fmla="*/ 1914544 w 3790824"/>
                <a:gd name="connsiteY3" fmla="*/ 2916161 h 3962533"/>
                <a:gd name="connsiteX4" fmla="*/ 2850411 w 3790824"/>
                <a:gd name="connsiteY4" fmla="*/ 1980294 h 3962533"/>
                <a:gd name="connsiteX5" fmla="*/ 3790824 w 3790824"/>
                <a:gd name="connsiteY5" fmla="*/ 1792726 h 3962533"/>
                <a:gd name="connsiteX6" fmla="*/ 3790824 w 3790824"/>
                <a:gd name="connsiteY6" fmla="*/ 2083454 h 3962533"/>
                <a:gd name="connsiteX7" fmla="*/ 3654834 w 3790824"/>
                <a:gd name="connsiteY7" fmla="*/ 2219444 h 3962533"/>
                <a:gd name="connsiteX8" fmla="*/ 3255083 w 3790824"/>
                <a:gd name="connsiteY8" fmla="*/ 2219444 h 3962533"/>
                <a:gd name="connsiteX9" fmla="*/ 3249665 w 3790824"/>
                <a:gd name="connsiteY9" fmla="*/ 2254949 h 3962533"/>
                <a:gd name="connsiteX10" fmla="*/ 2966153 w 3790824"/>
                <a:gd name="connsiteY10" fmla="*/ 2847168 h 3962533"/>
                <a:gd name="connsiteX11" fmla="*/ 2938885 w 3790824"/>
                <a:gd name="connsiteY11" fmla="*/ 2877170 h 3962533"/>
                <a:gd name="connsiteX12" fmla="*/ 3224970 w 3790824"/>
                <a:gd name="connsiteY12" fmla="*/ 3266562 h 3962533"/>
                <a:gd name="connsiteX13" fmla="*/ 3249805 w 3790824"/>
                <a:gd name="connsiteY13" fmla="*/ 3367637 h 3962533"/>
                <a:gd name="connsiteX14" fmla="*/ 3195895 w 3790824"/>
                <a:gd name="connsiteY14" fmla="*/ 3456670 h 3962533"/>
                <a:gd name="connsiteX15" fmla="*/ 2961603 w 3790824"/>
                <a:gd name="connsiteY15" fmla="*/ 3628803 h 3962533"/>
                <a:gd name="connsiteX16" fmla="*/ 2771495 w 3790824"/>
                <a:gd name="connsiteY16" fmla="*/ 3599728 h 3962533"/>
                <a:gd name="connsiteX17" fmla="*/ 2488779 w 3790824"/>
                <a:gd name="connsiteY17" fmla="*/ 3214923 h 3962533"/>
                <a:gd name="connsiteX18" fmla="*/ 2445010 w 3790824"/>
                <a:gd name="connsiteY18" fmla="*/ 3236007 h 3962533"/>
                <a:gd name="connsiteX19" fmla="*/ 2053883 w 3790824"/>
                <a:gd name="connsiteY19" fmla="*/ 3336067 h 3962533"/>
                <a:gd name="connsiteX20" fmla="*/ 2037562 w 3790824"/>
                <a:gd name="connsiteY20" fmla="*/ 3336891 h 3962533"/>
                <a:gd name="connsiteX21" fmla="*/ 2037562 w 3790824"/>
                <a:gd name="connsiteY21" fmla="*/ 3826543 h 3962533"/>
                <a:gd name="connsiteX22" fmla="*/ 1901572 w 3790824"/>
                <a:gd name="connsiteY22" fmla="*/ 3962533 h 3962533"/>
                <a:gd name="connsiteX23" fmla="*/ 1610844 w 3790824"/>
                <a:gd name="connsiteY23" fmla="*/ 3962533 h 3962533"/>
                <a:gd name="connsiteX24" fmla="*/ 1474854 w 3790824"/>
                <a:gd name="connsiteY24" fmla="*/ 3826543 h 3962533"/>
                <a:gd name="connsiteX25" fmla="*/ 1474854 w 3790824"/>
                <a:gd name="connsiteY25" fmla="*/ 3269232 h 3962533"/>
                <a:gd name="connsiteX26" fmla="*/ 1384078 w 3790824"/>
                <a:gd name="connsiteY26" fmla="*/ 3236007 h 3962533"/>
                <a:gd name="connsiteX27" fmla="*/ 1047671 w 3790824"/>
                <a:gd name="connsiteY27" fmla="*/ 3031904 h 3962533"/>
                <a:gd name="connsiteX28" fmla="*/ 997214 w 3790824"/>
                <a:gd name="connsiteY28" fmla="*/ 2986046 h 3962533"/>
                <a:gd name="connsiteX29" fmla="*/ 710082 w 3790824"/>
                <a:gd name="connsiteY29" fmla="*/ 3250899 h 3962533"/>
                <a:gd name="connsiteX30" fmla="*/ 517920 w 3790824"/>
                <a:gd name="connsiteY30" fmla="*/ 3243143 h 3962533"/>
                <a:gd name="connsiteX31" fmla="*/ 320802 w 3790824"/>
                <a:gd name="connsiteY31" fmla="*/ 3029444 h 3962533"/>
                <a:gd name="connsiteX32" fmla="*/ 328558 w 3790824"/>
                <a:gd name="connsiteY32" fmla="*/ 2837282 h 3962533"/>
                <a:gd name="connsiteX33" fmla="*/ 666127 w 3790824"/>
                <a:gd name="connsiteY33" fmla="*/ 2525905 h 3962533"/>
                <a:gd name="connsiteX34" fmla="*/ 658832 w 3790824"/>
                <a:gd name="connsiteY34" fmla="*/ 2510762 h 3962533"/>
                <a:gd name="connsiteX35" fmla="*/ 579423 w 3790824"/>
                <a:gd name="connsiteY35" fmla="*/ 2254949 h 3962533"/>
                <a:gd name="connsiteX36" fmla="*/ 574005 w 3790824"/>
                <a:gd name="connsiteY36" fmla="*/ 2219445 h 3962533"/>
                <a:gd name="connsiteX37" fmla="*/ 135990 w 3790824"/>
                <a:gd name="connsiteY37" fmla="*/ 2219445 h 3962533"/>
                <a:gd name="connsiteX38" fmla="*/ 0 w 3790824"/>
                <a:gd name="connsiteY38" fmla="*/ 2083455 h 3962533"/>
                <a:gd name="connsiteX39" fmla="*/ 0 w 3790824"/>
                <a:gd name="connsiteY39" fmla="*/ 1792727 h 3962533"/>
                <a:gd name="connsiteX40" fmla="*/ 135990 w 3790824"/>
                <a:gd name="connsiteY40" fmla="*/ 1656737 h 3962533"/>
                <a:gd name="connsiteX41" fmla="*/ 591998 w 3790824"/>
                <a:gd name="connsiteY41" fmla="*/ 1656737 h 3962533"/>
                <a:gd name="connsiteX42" fmla="*/ 613005 w 3790824"/>
                <a:gd name="connsiteY42" fmla="*/ 1575038 h 3962533"/>
                <a:gd name="connsiteX43" fmla="*/ 784482 w 3790824"/>
                <a:gd name="connsiteY43" fmla="*/ 1218336 h 3962533"/>
                <a:gd name="connsiteX44" fmla="*/ 848257 w 3790824"/>
                <a:gd name="connsiteY44" fmla="*/ 1133051 h 3962533"/>
                <a:gd name="connsiteX45" fmla="*/ 538492 w 3790824"/>
                <a:gd name="connsiteY45" fmla="*/ 735456 h 3962533"/>
                <a:gd name="connsiteX46" fmla="*/ 562189 w 3790824"/>
                <a:gd name="connsiteY46" fmla="*/ 544603 h 3962533"/>
                <a:gd name="connsiteX47" fmla="*/ 791529 w 3790824"/>
                <a:gd name="connsiteY47" fmla="*/ 365924 h 3962533"/>
                <a:gd name="connsiteX48" fmla="*/ 982383 w 3790824"/>
                <a:gd name="connsiteY48" fmla="*/ 389621 h 3962533"/>
                <a:gd name="connsiteX49" fmla="*/ 1281754 w 3790824"/>
                <a:gd name="connsiteY49" fmla="*/ 773875 h 3962533"/>
                <a:gd name="connsiteX50" fmla="*/ 1384078 w 3790824"/>
                <a:gd name="connsiteY50" fmla="*/ 724584 h 3962533"/>
                <a:gd name="connsiteX51" fmla="*/ 1474853 w 3790824"/>
                <a:gd name="connsiteY51" fmla="*/ 691359 h 3962533"/>
                <a:gd name="connsiteX52" fmla="*/ 1474853 w 3790824"/>
                <a:gd name="connsiteY52" fmla="*/ 135990 h 3962533"/>
                <a:gd name="connsiteX53" fmla="*/ 1610843 w 3790824"/>
                <a:gd name="connsiteY53" fmla="*/ 0 h 3962533"/>
                <a:gd name="connsiteX54" fmla="*/ 1901571 w 3790824"/>
                <a:gd name="connsiteY54" fmla="*/ 0 h 3962533"/>
                <a:gd name="connsiteX55" fmla="*/ 2037561 w 3790824"/>
                <a:gd name="connsiteY55" fmla="*/ 135990 h 3962533"/>
                <a:gd name="connsiteX56" fmla="*/ 2037561 w 3790824"/>
                <a:gd name="connsiteY56" fmla="*/ 623699 h 3962533"/>
                <a:gd name="connsiteX57" fmla="*/ 2053883 w 3790824"/>
                <a:gd name="connsiteY57" fmla="*/ 624523 h 3962533"/>
                <a:gd name="connsiteX58" fmla="*/ 2445010 w 3790824"/>
                <a:gd name="connsiteY58" fmla="*/ 724584 h 3962533"/>
                <a:gd name="connsiteX59" fmla="*/ 2559802 w 3790824"/>
                <a:gd name="connsiteY59" fmla="*/ 779881 h 3962533"/>
                <a:gd name="connsiteX60" fmla="*/ 2876923 w 3790824"/>
                <a:gd name="connsiteY60" fmla="*/ 455906 h 3962533"/>
                <a:gd name="connsiteX61" fmla="*/ 3069231 w 3790824"/>
                <a:gd name="connsiteY61" fmla="*/ 453850 h 3962533"/>
                <a:gd name="connsiteX62" fmla="*/ 3276993 w 3790824"/>
                <a:gd name="connsiteY62" fmla="*/ 657217 h 3962533"/>
                <a:gd name="connsiteX63" fmla="*/ 3317849 w 3790824"/>
                <a:gd name="connsiteY63" fmla="*/ 752945 h 3962533"/>
                <a:gd name="connsiteX64" fmla="*/ 3279048 w 3790824"/>
                <a:gd name="connsiteY64" fmla="*/ 849525 h 3962533"/>
                <a:gd name="connsiteX65" fmla="*/ 2989791 w 3790824"/>
                <a:gd name="connsiteY65" fmla="*/ 1145034 h 3962533"/>
                <a:gd name="connsiteX66" fmla="*/ 3044606 w 3790824"/>
                <a:gd name="connsiteY66" fmla="*/ 1218336 h 3962533"/>
                <a:gd name="connsiteX67" fmla="*/ 3216083 w 3790824"/>
                <a:gd name="connsiteY67" fmla="*/ 1575038 h 3962533"/>
                <a:gd name="connsiteX68" fmla="*/ 3237090 w 3790824"/>
                <a:gd name="connsiteY68" fmla="*/ 1656736 h 3962533"/>
                <a:gd name="connsiteX69" fmla="*/ 3654834 w 3790824"/>
                <a:gd name="connsiteY69" fmla="*/ 1656736 h 3962533"/>
                <a:gd name="connsiteX70" fmla="*/ 3790824 w 3790824"/>
                <a:gd name="connsiteY70" fmla="*/ 1792726 h 396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grpFill/>
            <a:ln w="12700" cap="flat" cmpd="sng" algn="ctr">
              <a:noFill/>
              <a:prstDash val="solid"/>
              <a:miter lim="800000"/>
            </a:ln>
            <a:effectLst/>
          </p:spPr>
          <p:txBody>
            <a:bodyPr rtlCol="0" anchor="ctr"/>
            <a:lstStyle/>
            <a:p>
              <a:pPr algn="ctr" defTabSz="685800">
                <a:defRPr/>
              </a:pPr>
              <a:endParaRPr lang="zh-CN" altLang="en-US" sz="135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 name="椭圆 16"/>
            <p:cNvSpPr/>
            <p:nvPr/>
          </p:nvSpPr>
          <p:spPr>
            <a:xfrm rot="20817785">
              <a:off x="6355323" y="2937352"/>
              <a:ext cx="380022" cy="380024"/>
            </a:xfrm>
            <a:prstGeom prst="ellipse">
              <a:avLst/>
            </a:prstGeom>
            <a:grpFill/>
            <a:ln w="12700" cap="flat" cmpd="sng" algn="ctr">
              <a:noFill/>
              <a:prstDash val="solid"/>
              <a:miter lim="800000"/>
            </a:ln>
            <a:effectLst/>
          </p:spPr>
          <p:txBody>
            <a:bodyPr rtlCol="0" anchor="ctr"/>
            <a:lstStyle/>
            <a:p>
              <a:pPr algn="ctr" defTabSz="685800">
                <a:defRPr/>
              </a:pPr>
              <a:endParaRPr lang="zh-CN" altLang="en-US" sz="135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7" name="组合 6"/>
          <p:cNvGrpSpPr/>
          <p:nvPr/>
        </p:nvGrpSpPr>
        <p:grpSpPr>
          <a:xfrm>
            <a:off x="7389095" y="1947956"/>
            <a:ext cx="3369853" cy="3223828"/>
            <a:chOff x="7289400" y="1806986"/>
            <a:chExt cx="3369853" cy="3223828"/>
          </a:xfrm>
          <a:solidFill>
            <a:srgbClr val="A40000"/>
          </a:solidFill>
        </p:grpSpPr>
        <p:sp>
          <p:nvSpPr>
            <p:cNvPr id="8" name="任意多边形 13"/>
            <p:cNvSpPr/>
            <p:nvPr/>
          </p:nvSpPr>
          <p:spPr>
            <a:xfrm rot="16200000">
              <a:off x="7362413" y="1733973"/>
              <a:ext cx="3223828" cy="3369853"/>
            </a:xfrm>
            <a:custGeom>
              <a:avLst/>
              <a:gdLst>
                <a:gd name="connsiteX0" fmla="*/ 2850411 w 3790824"/>
                <a:gd name="connsiteY0" fmla="*/ 1980294 h 3962533"/>
                <a:gd name="connsiteX1" fmla="*/ 1914544 w 3790824"/>
                <a:gd name="connsiteY1" fmla="*/ 1044427 h 3962533"/>
                <a:gd name="connsiteX2" fmla="*/ 978677 w 3790824"/>
                <a:gd name="connsiteY2" fmla="*/ 1980294 h 3962533"/>
                <a:gd name="connsiteX3" fmla="*/ 1914544 w 3790824"/>
                <a:gd name="connsiteY3" fmla="*/ 2916161 h 3962533"/>
                <a:gd name="connsiteX4" fmla="*/ 2850411 w 3790824"/>
                <a:gd name="connsiteY4" fmla="*/ 1980294 h 3962533"/>
                <a:gd name="connsiteX5" fmla="*/ 3790824 w 3790824"/>
                <a:gd name="connsiteY5" fmla="*/ 1792726 h 3962533"/>
                <a:gd name="connsiteX6" fmla="*/ 3790824 w 3790824"/>
                <a:gd name="connsiteY6" fmla="*/ 2083454 h 3962533"/>
                <a:gd name="connsiteX7" fmla="*/ 3654834 w 3790824"/>
                <a:gd name="connsiteY7" fmla="*/ 2219444 h 3962533"/>
                <a:gd name="connsiteX8" fmla="*/ 3255083 w 3790824"/>
                <a:gd name="connsiteY8" fmla="*/ 2219444 h 3962533"/>
                <a:gd name="connsiteX9" fmla="*/ 3249665 w 3790824"/>
                <a:gd name="connsiteY9" fmla="*/ 2254949 h 3962533"/>
                <a:gd name="connsiteX10" fmla="*/ 2966153 w 3790824"/>
                <a:gd name="connsiteY10" fmla="*/ 2847168 h 3962533"/>
                <a:gd name="connsiteX11" fmla="*/ 2938885 w 3790824"/>
                <a:gd name="connsiteY11" fmla="*/ 2877170 h 3962533"/>
                <a:gd name="connsiteX12" fmla="*/ 3224970 w 3790824"/>
                <a:gd name="connsiteY12" fmla="*/ 3266562 h 3962533"/>
                <a:gd name="connsiteX13" fmla="*/ 3249805 w 3790824"/>
                <a:gd name="connsiteY13" fmla="*/ 3367637 h 3962533"/>
                <a:gd name="connsiteX14" fmla="*/ 3195895 w 3790824"/>
                <a:gd name="connsiteY14" fmla="*/ 3456670 h 3962533"/>
                <a:gd name="connsiteX15" fmla="*/ 2961603 w 3790824"/>
                <a:gd name="connsiteY15" fmla="*/ 3628803 h 3962533"/>
                <a:gd name="connsiteX16" fmla="*/ 2771495 w 3790824"/>
                <a:gd name="connsiteY16" fmla="*/ 3599728 h 3962533"/>
                <a:gd name="connsiteX17" fmla="*/ 2488779 w 3790824"/>
                <a:gd name="connsiteY17" fmla="*/ 3214923 h 3962533"/>
                <a:gd name="connsiteX18" fmla="*/ 2445010 w 3790824"/>
                <a:gd name="connsiteY18" fmla="*/ 3236007 h 3962533"/>
                <a:gd name="connsiteX19" fmla="*/ 2053883 w 3790824"/>
                <a:gd name="connsiteY19" fmla="*/ 3336067 h 3962533"/>
                <a:gd name="connsiteX20" fmla="*/ 2037562 w 3790824"/>
                <a:gd name="connsiteY20" fmla="*/ 3336891 h 3962533"/>
                <a:gd name="connsiteX21" fmla="*/ 2037562 w 3790824"/>
                <a:gd name="connsiteY21" fmla="*/ 3826543 h 3962533"/>
                <a:gd name="connsiteX22" fmla="*/ 1901572 w 3790824"/>
                <a:gd name="connsiteY22" fmla="*/ 3962533 h 3962533"/>
                <a:gd name="connsiteX23" fmla="*/ 1610844 w 3790824"/>
                <a:gd name="connsiteY23" fmla="*/ 3962533 h 3962533"/>
                <a:gd name="connsiteX24" fmla="*/ 1474854 w 3790824"/>
                <a:gd name="connsiteY24" fmla="*/ 3826543 h 3962533"/>
                <a:gd name="connsiteX25" fmla="*/ 1474854 w 3790824"/>
                <a:gd name="connsiteY25" fmla="*/ 3269232 h 3962533"/>
                <a:gd name="connsiteX26" fmla="*/ 1384078 w 3790824"/>
                <a:gd name="connsiteY26" fmla="*/ 3236007 h 3962533"/>
                <a:gd name="connsiteX27" fmla="*/ 1047671 w 3790824"/>
                <a:gd name="connsiteY27" fmla="*/ 3031904 h 3962533"/>
                <a:gd name="connsiteX28" fmla="*/ 997214 w 3790824"/>
                <a:gd name="connsiteY28" fmla="*/ 2986046 h 3962533"/>
                <a:gd name="connsiteX29" fmla="*/ 710082 w 3790824"/>
                <a:gd name="connsiteY29" fmla="*/ 3250899 h 3962533"/>
                <a:gd name="connsiteX30" fmla="*/ 517920 w 3790824"/>
                <a:gd name="connsiteY30" fmla="*/ 3243143 h 3962533"/>
                <a:gd name="connsiteX31" fmla="*/ 320802 w 3790824"/>
                <a:gd name="connsiteY31" fmla="*/ 3029444 h 3962533"/>
                <a:gd name="connsiteX32" fmla="*/ 328558 w 3790824"/>
                <a:gd name="connsiteY32" fmla="*/ 2837282 h 3962533"/>
                <a:gd name="connsiteX33" fmla="*/ 666127 w 3790824"/>
                <a:gd name="connsiteY33" fmla="*/ 2525905 h 3962533"/>
                <a:gd name="connsiteX34" fmla="*/ 658832 w 3790824"/>
                <a:gd name="connsiteY34" fmla="*/ 2510762 h 3962533"/>
                <a:gd name="connsiteX35" fmla="*/ 579423 w 3790824"/>
                <a:gd name="connsiteY35" fmla="*/ 2254949 h 3962533"/>
                <a:gd name="connsiteX36" fmla="*/ 574005 w 3790824"/>
                <a:gd name="connsiteY36" fmla="*/ 2219445 h 3962533"/>
                <a:gd name="connsiteX37" fmla="*/ 135990 w 3790824"/>
                <a:gd name="connsiteY37" fmla="*/ 2219445 h 3962533"/>
                <a:gd name="connsiteX38" fmla="*/ 0 w 3790824"/>
                <a:gd name="connsiteY38" fmla="*/ 2083455 h 3962533"/>
                <a:gd name="connsiteX39" fmla="*/ 0 w 3790824"/>
                <a:gd name="connsiteY39" fmla="*/ 1792727 h 3962533"/>
                <a:gd name="connsiteX40" fmla="*/ 135990 w 3790824"/>
                <a:gd name="connsiteY40" fmla="*/ 1656737 h 3962533"/>
                <a:gd name="connsiteX41" fmla="*/ 591998 w 3790824"/>
                <a:gd name="connsiteY41" fmla="*/ 1656737 h 3962533"/>
                <a:gd name="connsiteX42" fmla="*/ 613005 w 3790824"/>
                <a:gd name="connsiteY42" fmla="*/ 1575038 h 3962533"/>
                <a:gd name="connsiteX43" fmla="*/ 784482 w 3790824"/>
                <a:gd name="connsiteY43" fmla="*/ 1218336 h 3962533"/>
                <a:gd name="connsiteX44" fmla="*/ 848257 w 3790824"/>
                <a:gd name="connsiteY44" fmla="*/ 1133051 h 3962533"/>
                <a:gd name="connsiteX45" fmla="*/ 538492 w 3790824"/>
                <a:gd name="connsiteY45" fmla="*/ 735456 h 3962533"/>
                <a:gd name="connsiteX46" fmla="*/ 562189 w 3790824"/>
                <a:gd name="connsiteY46" fmla="*/ 544603 h 3962533"/>
                <a:gd name="connsiteX47" fmla="*/ 791529 w 3790824"/>
                <a:gd name="connsiteY47" fmla="*/ 365924 h 3962533"/>
                <a:gd name="connsiteX48" fmla="*/ 982383 w 3790824"/>
                <a:gd name="connsiteY48" fmla="*/ 389621 h 3962533"/>
                <a:gd name="connsiteX49" fmla="*/ 1281754 w 3790824"/>
                <a:gd name="connsiteY49" fmla="*/ 773875 h 3962533"/>
                <a:gd name="connsiteX50" fmla="*/ 1384078 w 3790824"/>
                <a:gd name="connsiteY50" fmla="*/ 724584 h 3962533"/>
                <a:gd name="connsiteX51" fmla="*/ 1474853 w 3790824"/>
                <a:gd name="connsiteY51" fmla="*/ 691359 h 3962533"/>
                <a:gd name="connsiteX52" fmla="*/ 1474853 w 3790824"/>
                <a:gd name="connsiteY52" fmla="*/ 135990 h 3962533"/>
                <a:gd name="connsiteX53" fmla="*/ 1610843 w 3790824"/>
                <a:gd name="connsiteY53" fmla="*/ 0 h 3962533"/>
                <a:gd name="connsiteX54" fmla="*/ 1901571 w 3790824"/>
                <a:gd name="connsiteY54" fmla="*/ 0 h 3962533"/>
                <a:gd name="connsiteX55" fmla="*/ 2037561 w 3790824"/>
                <a:gd name="connsiteY55" fmla="*/ 135990 h 3962533"/>
                <a:gd name="connsiteX56" fmla="*/ 2037561 w 3790824"/>
                <a:gd name="connsiteY56" fmla="*/ 623699 h 3962533"/>
                <a:gd name="connsiteX57" fmla="*/ 2053883 w 3790824"/>
                <a:gd name="connsiteY57" fmla="*/ 624523 h 3962533"/>
                <a:gd name="connsiteX58" fmla="*/ 2445010 w 3790824"/>
                <a:gd name="connsiteY58" fmla="*/ 724584 h 3962533"/>
                <a:gd name="connsiteX59" fmla="*/ 2559802 w 3790824"/>
                <a:gd name="connsiteY59" fmla="*/ 779881 h 3962533"/>
                <a:gd name="connsiteX60" fmla="*/ 2876923 w 3790824"/>
                <a:gd name="connsiteY60" fmla="*/ 455906 h 3962533"/>
                <a:gd name="connsiteX61" fmla="*/ 3069231 w 3790824"/>
                <a:gd name="connsiteY61" fmla="*/ 453850 h 3962533"/>
                <a:gd name="connsiteX62" fmla="*/ 3276993 w 3790824"/>
                <a:gd name="connsiteY62" fmla="*/ 657217 h 3962533"/>
                <a:gd name="connsiteX63" fmla="*/ 3317849 w 3790824"/>
                <a:gd name="connsiteY63" fmla="*/ 752945 h 3962533"/>
                <a:gd name="connsiteX64" fmla="*/ 3279048 w 3790824"/>
                <a:gd name="connsiteY64" fmla="*/ 849525 h 3962533"/>
                <a:gd name="connsiteX65" fmla="*/ 2989791 w 3790824"/>
                <a:gd name="connsiteY65" fmla="*/ 1145034 h 3962533"/>
                <a:gd name="connsiteX66" fmla="*/ 3044606 w 3790824"/>
                <a:gd name="connsiteY66" fmla="*/ 1218336 h 3962533"/>
                <a:gd name="connsiteX67" fmla="*/ 3216083 w 3790824"/>
                <a:gd name="connsiteY67" fmla="*/ 1575038 h 3962533"/>
                <a:gd name="connsiteX68" fmla="*/ 3237090 w 3790824"/>
                <a:gd name="connsiteY68" fmla="*/ 1656736 h 3962533"/>
                <a:gd name="connsiteX69" fmla="*/ 3654834 w 3790824"/>
                <a:gd name="connsiteY69" fmla="*/ 1656736 h 3962533"/>
                <a:gd name="connsiteX70" fmla="*/ 3790824 w 3790824"/>
                <a:gd name="connsiteY70" fmla="*/ 1792726 h 396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grpFill/>
            <a:ln w="12700" cap="flat" cmpd="sng" algn="ctr">
              <a:noFill/>
              <a:prstDash val="solid"/>
              <a:miter lim="800000"/>
            </a:ln>
            <a:effectLst/>
          </p:spPr>
          <p:txBody>
            <a:bodyPr rtlCol="0" anchor="ctr"/>
            <a:lstStyle/>
            <a:p>
              <a:pPr algn="ctr" defTabSz="685800">
                <a:defRPr/>
              </a:pPr>
              <a:endParaRPr lang="zh-CN" altLang="en-US" sz="135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 name="椭圆 16"/>
            <p:cNvSpPr/>
            <p:nvPr/>
          </p:nvSpPr>
          <p:spPr>
            <a:xfrm rot="20817785">
              <a:off x="8634198" y="3060564"/>
              <a:ext cx="680258" cy="680262"/>
            </a:xfrm>
            <a:prstGeom prst="ellipse">
              <a:avLst/>
            </a:prstGeom>
            <a:grpFill/>
            <a:ln w="12700" cap="flat" cmpd="sng" algn="ctr">
              <a:noFill/>
              <a:prstDash val="solid"/>
              <a:miter lim="800000"/>
            </a:ln>
            <a:effectLst/>
          </p:spPr>
          <p:txBody>
            <a:bodyPr rtlCol="0" anchor="ctr"/>
            <a:lstStyle/>
            <a:p>
              <a:pPr algn="ctr" defTabSz="685800">
                <a:defRPr/>
              </a:pPr>
              <a:endParaRPr lang="zh-CN" altLang="en-US" sz="135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10" name="组合 18"/>
          <p:cNvGrpSpPr/>
          <p:nvPr/>
        </p:nvGrpSpPr>
        <p:grpSpPr>
          <a:xfrm rot="581770">
            <a:off x="6620213" y="4100011"/>
            <a:ext cx="1021671" cy="977398"/>
            <a:chOff x="624606" y="259596"/>
            <a:chExt cx="1927721" cy="1844187"/>
          </a:xfrm>
          <a:solidFill>
            <a:srgbClr val="A40000"/>
          </a:solidFill>
        </p:grpSpPr>
        <p:sp>
          <p:nvSpPr>
            <p:cNvPr id="11" name="任意多边形 19"/>
            <p:cNvSpPr/>
            <p:nvPr/>
          </p:nvSpPr>
          <p:spPr>
            <a:xfrm rot="16200000">
              <a:off x="666373" y="217829"/>
              <a:ext cx="1844187" cy="1927721"/>
            </a:xfrm>
            <a:custGeom>
              <a:avLst/>
              <a:gdLst>
                <a:gd name="connsiteX0" fmla="*/ 2850411 w 3790824"/>
                <a:gd name="connsiteY0" fmla="*/ 1980294 h 3962533"/>
                <a:gd name="connsiteX1" fmla="*/ 1914544 w 3790824"/>
                <a:gd name="connsiteY1" fmla="*/ 1044427 h 3962533"/>
                <a:gd name="connsiteX2" fmla="*/ 978677 w 3790824"/>
                <a:gd name="connsiteY2" fmla="*/ 1980294 h 3962533"/>
                <a:gd name="connsiteX3" fmla="*/ 1914544 w 3790824"/>
                <a:gd name="connsiteY3" fmla="*/ 2916161 h 3962533"/>
                <a:gd name="connsiteX4" fmla="*/ 2850411 w 3790824"/>
                <a:gd name="connsiteY4" fmla="*/ 1980294 h 3962533"/>
                <a:gd name="connsiteX5" fmla="*/ 3790824 w 3790824"/>
                <a:gd name="connsiteY5" fmla="*/ 1792726 h 3962533"/>
                <a:gd name="connsiteX6" fmla="*/ 3790824 w 3790824"/>
                <a:gd name="connsiteY6" fmla="*/ 2083454 h 3962533"/>
                <a:gd name="connsiteX7" fmla="*/ 3654834 w 3790824"/>
                <a:gd name="connsiteY7" fmla="*/ 2219444 h 3962533"/>
                <a:gd name="connsiteX8" fmla="*/ 3255083 w 3790824"/>
                <a:gd name="connsiteY8" fmla="*/ 2219444 h 3962533"/>
                <a:gd name="connsiteX9" fmla="*/ 3249665 w 3790824"/>
                <a:gd name="connsiteY9" fmla="*/ 2254949 h 3962533"/>
                <a:gd name="connsiteX10" fmla="*/ 2966153 w 3790824"/>
                <a:gd name="connsiteY10" fmla="*/ 2847168 h 3962533"/>
                <a:gd name="connsiteX11" fmla="*/ 2938885 w 3790824"/>
                <a:gd name="connsiteY11" fmla="*/ 2877170 h 3962533"/>
                <a:gd name="connsiteX12" fmla="*/ 3224970 w 3790824"/>
                <a:gd name="connsiteY12" fmla="*/ 3266562 h 3962533"/>
                <a:gd name="connsiteX13" fmla="*/ 3249805 w 3790824"/>
                <a:gd name="connsiteY13" fmla="*/ 3367637 h 3962533"/>
                <a:gd name="connsiteX14" fmla="*/ 3195895 w 3790824"/>
                <a:gd name="connsiteY14" fmla="*/ 3456670 h 3962533"/>
                <a:gd name="connsiteX15" fmla="*/ 2961603 w 3790824"/>
                <a:gd name="connsiteY15" fmla="*/ 3628803 h 3962533"/>
                <a:gd name="connsiteX16" fmla="*/ 2771495 w 3790824"/>
                <a:gd name="connsiteY16" fmla="*/ 3599728 h 3962533"/>
                <a:gd name="connsiteX17" fmla="*/ 2488779 w 3790824"/>
                <a:gd name="connsiteY17" fmla="*/ 3214923 h 3962533"/>
                <a:gd name="connsiteX18" fmla="*/ 2445010 w 3790824"/>
                <a:gd name="connsiteY18" fmla="*/ 3236007 h 3962533"/>
                <a:gd name="connsiteX19" fmla="*/ 2053883 w 3790824"/>
                <a:gd name="connsiteY19" fmla="*/ 3336067 h 3962533"/>
                <a:gd name="connsiteX20" fmla="*/ 2037562 w 3790824"/>
                <a:gd name="connsiteY20" fmla="*/ 3336891 h 3962533"/>
                <a:gd name="connsiteX21" fmla="*/ 2037562 w 3790824"/>
                <a:gd name="connsiteY21" fmla="*/ 3826543 h 3962533"/>
                <a:gd name="connsiteX22" fmla="*/ 1901572 w 3790824"/>
                <a:gd name="connsiteY22" fmla="*/ 3962533 h 3962533"/>
                <a:gd name="connsiteX23" fmla="*/ 1610844 w 3790824"/>
                <a:gd name="connsiteY23" fmla="*/ 3962533 h 3962533"/>
                <a:gd name="connsiteX24" fmla="*/ 1474854 w 3790824"/>
                <a:gd name="connsiteY24" fmla="*/ 3826543 h 3962533"/>
                <a:gd name="connsiteX25" fmla="*/ 1474854 w 3790824"/>
                <a:gd name="connsiteY25" fmla="*/ 3269232 h 3962533"/>
                <a:gd name="connsiteX26" fmla="*/ 1384078 w 3790824"/>
                <a:gd name="connsiteY26" fmla="*/ 3236007 h 3962533"/>
                <a:gd name="connsiteX27" fmla="*/ 1047671 w 3790824"/>
                <a:gd name="connsiteY27" fmla="*/ 3031904 h 3962533"/>
                <a:gd name="connsiteX28" fmla="*/ 997214 w 3790824"/>
                <a:gd name="connsiteY28" fmla="*/ 2986046 h 3962533"/>
                <a:gd name="connsiteX29" fmla="*/ 710082 w 3790824"/>
                <a:gd name="connsiteY29" fmla="*/ 3250899 h 3962533"/>
                <a:gd name="connsiteX30" fmla="*/ 517920 w 3790824"/>
                <a:gd name="connsiteY30" fmla="*/ 3243143 h 3962533"/>
                <a:gd name="connsiteX31" fmla="*/ 320802 w 3790824"/>
                <a:gd name="connsiteY31" fmla="*/ 3029444 h 3962533"/>
                <a:gd name="connsiteX32" fmla="*/ 328558 w 3790824"/>
                <a:gd name="connsiteY32" fmla="*/ 2837282 h 3962533"/>
                <a:gd name="connsiteX33" fmla="*/ 666127 w 3790824"/>
                <a:gd name="connsiteY33" fmla="*/ 2525905 h 3962533"/>
                <a:gd name="connsiteX34" fmla="*/ 658832 w 3790824"/>
                <a:gd name="connsiteY34" fmla="*/ 2510762 h 3962533"/>
                <a:gd name="connsiteX35" fmla="*/ 579423 w 3790824"/>
                <a:gd name="connsiteY35" fmla="*/ 2254949 h 3962533"/>
                <a:gd name="connsiteX36" fmla="*/ 574005 w 3790824"/>
                <a:gd name="connsiteY36" fmla="*/ 2219445 h 3962533"/>
                <a:gd name="connsiteX37" fmla="*/ 135990 w 3790824"/>
                <a:gd name="connsiteY37" fmla="*/ 2219445 h 3962533"/>
                <a:gd name="connsiteX38" fmla="*/ 0 w 3790824"/>
                <a:gd name="connsiteY38" fmla="*/ 2083455 h 3962533"/>
                <a:gd name="connsiteX39" fmla="*/ 0 w 3790824"/>
                <a:gd name="connsiteY39" fmla="*/ 1792727 h 3962533"/>
                <a:gd name="connsiteX40" fmla="*/ 135990 w 3790824"/>
                <a:gd name="connsiteY40" fmla="*/ 1656737 h 3962533"/>
                <a:gd name="connsiteX41" fmla="*/ 591998 w 3790824"/>
                <a:gd name="connsiteY41" fmla="*/ 1656737 h 3962533"/>
                <a:gd name="connsiteX42" fmla="*/ 613005 w 3790824"/>
                <a:gd name="connsiteY42" fmla="*/ 1575038 h 3962533"/>
                <a:gd name="connsiteX43" fmla="*/ 784482 w 3790824"/>
                <a:gd name="connsiteY43" fmla="*/ 1218336 h 3962533"/>
                <a:gd name="connsiteX44" fmla="*/ 848257 w 3790824"/>
                <a:gd name="connsiteY44" fmla="*/ 1133051 h 3962533"/>
                <a:gd name="connsiteX45" fmla="*/ 538492 w 3790824"/>
                <a:gd name="connsiteY45" fmla="*/ 735456 h 3962533"/>
                <a:gd name="connsiteX46" fmla="*/ 562189 w 3790824"/>
                <a:gd name="connsiteY46" fmla="*/ 544603 h 3962533"/>
                <a:gd name="connsiteX47" fmla="*/ 791529 w 3790824"/>
                <a:gd name="connsiteY47" fmla="*/ 365924 h 3962533"/>
                <a:gd name="connsiteX48" fmla="*/ 982383 w 3790824"/>
                <a:gd name="connsiteY48" fmla="*/ 389621 h 3962533"/>
                <a:gd name="connsiteX49" fmla="*/ 1281754 w 3790824"/>
                <a:gd name="connsiteY49" fmla="*/ 773875 h 3962533"/>
                <a:gd name="connsiteX50" fmla="*/ 1384078 w 3790824"/>
                <a:gd name="connsiteY50" fmla="*/ 724584 h 3962533"/>
                <a:gd name="connsiteX51" fmla="*/ 1474853 w 3790824"/>
                <a:gd name="connsiteY51" fmla="*/ 691359 h 3962533"/>
                <a:gd name="connsiteX52" fmla="*/ 1474853 w 3790824"/>
                <a:gd name="connsiteY52" fmla="*/ 135990 h 3962533"/>
                <a:gd name="connsiteX53" fmla="*/ 1610843 w 3790824"/>
                <a:gd name="connsiteY53" fmla="*/ 0 h 3962533"/>
                <a:gd name="connsiteX54" fmla="*/ 1901571 w 3790824"/>
                <a:gd name="connsiteY54" fmla="*/ 0 h 3962533"/>
                <a:gd name="connsiteX55" fmla="*/ 2037561 w 3790824"/>
                <a:gd name="connsiteY55" fmla="*/ 135990 h 3962533"/>
                <a:gd name="connsiteX56" fmla="*/ 2037561 w 3790824"/>
                <a:gd name="connsiteY56" fmla="*/ 623699 h 3962533"/>
                <a:gd name="connsiteX57" fmla="*/ 2053883 w 3790824"/>
                <a:gd name="connsiteY57" fmla="*/ 624523 h 3962533"/>
                <a:gd name="connsiteX58" fmla="*/ 2445010 w 3790824"/>
                <a:gd name="connsiteY58" fmla="*/ 724584 h 3962533"/>
                <a:gd name="connsiteX59" fmla="*/ 2559802 w 3790824"/>
                <a:gd name="connsiteY59" fmla="*/ 779881 h 3962533"/>
                <a:gd name="connsiteX60" fmla="*/ 2876923 w 3790824"/>
                <a:gd name="connsiteY60" fmla="*/ 455906 h 3962533"/>
                <a:gd name="connsiteX61" fmla="*/ 3069231 w 3790824"/>
                <a:gd name="connsiteY61" fmla="*/ 453850 h 3962533"/>
                <a:gd name="connsiteX62" fmla="*/ 3276993 w 3790824"/>
                <a:gd name="connsiteY62" fmla="*/ 657217 h 3962533"/>
                <a:gd name="connsiteX63" fmla="*/ 3317849 w 3790824"/>
                <a:gd name="connsiteY63" fmla="*/ 752945 h 3962533"/>
                <a:gd name="connsiteX64" fmla="*/ 3279048 w 3790824"/>
                <a:gd name="connsiteY64" fmla="*/ 849525 h 3962533"/>
                <a:gd name="connsiteX65" fmla="*/ 2989791 w 3790824"/>
                <a:gd name="connsiteY65" fmla="*/ 1145034 h 3962533"/>
                <a:gd name="connsiteX66" fmla="*/ 3044606 w 3790824"/>
                <a:gd name="connsiteY66" fmla="*/ 1218336 h 3962533"/>
                <a:gd name="connsiteX67" fmla="*/ 3216083 w 3790824"/>
                <a:gd name="connsiteY67" fmla="*/ 1575038 h 3962533"/>
                <a:gd name="connsiteX68" fmla="*/ 3237090 w 3790824"/>
                <a:gd name="connsiteY68" fmla="*/ 1656736 h 3962533"/>
                <a:gd name="connsiteX69" fmla="*/ 3654834 w 3790824"/>
                <a:gd name="connsiteY69" fmla="*/ 1656736 h 3962533"/>
                <a:gd name="connsiteX70" fmla="*/ 3790824 w 3790824"/>
                <a:gd name="connsiteY70" fmla="*/ 1792726 h 396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grpFill/>
            <a:ln w="12700" cap="flat" cmpd="sng" algn="ctr">
              <a:noFill/>
              <a:prstDash val="solid"/>
              <a:miter lim="800000"/>
            </a:ln>
            <a:effectLst/>
          </p:spPr>
          <p:txBody>
            <a:bodyPr rtlCol="0" anchor="ctr"/>
            <a:lstStyle/>
            <a:p>
              <a:pPr algn="ctr" defTabSz="685800">
                <a:defRPr/>
              </a:pPr>
              <a:endParaRPr lang="zh-CN" altLang="en-US" sz="135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2" name="椭圆 20"/>
            <p:cNvSpPr/>
            <p:nvPr/>
          </p:nvSpPr>
          <p:spPr>
            <a:xfrm>
              <a:off x="1365034" y="958259"/>
              <a:ext cx="446860" cy="446860"/>
            </a:xfrm>
            <a:prstGeom prst="ellipse">
              <a:avLst/>
            </a:prstGeom>
            <a:grpFill/>
            <a:ln w="12700" cap="flat" cmpd="sng" algn="ctr">
              <a:noFill/>
              <a:prstDash val="solid"/>
              <a:miter lim="800000"/>
            </a:ln>
            <a:effectLst/>
          </p:spPr>
          <p:txBody>
            <a:bodyPr rtlCol="0" anchor="ctr"/>
            <a:lstStyle/>
            <a:p>
              <a:pPr algn="ctr" defTabSz="685800">
                <a:defRPr/>
              </a:pPr>
              <a:endParaRPr lang="zh-CN" altLang="en-US" sz="135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sp>
        <p:nvSpPr>
          <p:cNvPr id="13" name="Oval 18"/>
          <p:cNvSpPr/>
          <p:nvPr/>
        </p:nvSpPr>
        <p:spPr>
          <a:xfrm>
            <a:off x="1578762" y="2236526"/>
            <a:ext cx="584247" cy="584247"/>
          </a:xfrm>
          <a:prstGeom prst="ellipse">
            <a:avLst/>
          </a:prstGeom>
          <a:noFill/>
          <a:ln w="25400" cap="flat" cmpd="sng" algn="ctr">
            <a:solidFill>
              <a:srgbClr val="A40000"/>
            </a:solidFill>
            <a:prstDash val="solid"/>
            <a:miter lim="800000"/>
          </a:ln>
          <a:effectLst/>
        </p:spPr>
        <p:txBody>
          <a:bodyPr rtlCol="0" anchor="ctr"/>
          <a:lstStyle/>
          <a:p>
            <a:pPr algn="ctr" defTabSz="685800">
              <a:defRPr/>
            </a:pPr>
            <a:endParaRPr lang="en-GB" sz="135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 name="TextBox 19"/>
          <p:cNvSpPr txBox="1"/>
          <p:nvPr/>
        </p:nvSpPr>
        <p:spPr>
          <a:xfrm>
            <a:off x="1635729" y="2337041"/>
            <a:ext cx="396262" cy="335413"/>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000000"/>
                </a:solidFill>
                <a:latin typeface="微软雅黑" panose="020B0503020204020204" charset="-122"/>
                <a:ea typeface="微软雅黑" panose="020B0503020204020204" charset="-122"/>
              </a:defRPr>
            </a:lvl1pPr>
          </a:lstStyle>
          <a:p>
            <a:pPr algn="ctr"/>
            <a:r>
              <a:rPr lang="en-US" sz="2000" b="1" dirty="0">
                <a:solidFill>
                  <a:srgbClr val="A40000"/>
                </a:solidFill>
                <a:latin typeface="Arial" panose="020B0604020202020204" pitchFamily="34" charset="0"/>
                <a:sym typeface="Arial" panose="020B0604020202020204" pitchFamily="34" charset="0"/>
              </a:rPr>
              <a:t>01</a:t>
            </a:r>
            <a:endParaRPr lang="en-GB" sz="2000" b="1" dirty="0">
              <a:solidFill>
                <a:srgbClr val="A40000"/>
              </a:solidFill>
              <a:latin typeface="Arial" panose="020B0604020202020204" pitchFamily="34" charset="0"/>
              <a:sym typeface="Arial" panose="020B0604020202020204" pitchFamily="34" charset="0"/>
            </a:endParaRPr>
          </a:p>
        </p:txBody>
      </p:sp>
      <p:sp>
        <p:nvSpPr>
          <p:cNvPr id="15" name="Oval 21"/>
          <p:cNvSpPr/>
          <p:nvPr/>
        </p:nvSpPr>
        <p:spPr>
          <a:xfrm>
            <a:off x="1578762" y="3249542"/>
            <a:ext cx="584247" cy="584247"/>
          </a:xfrm>
          <a:prstGeom prst="ellipse">
            <a:avLst/>
          </a:prstGeom>
          <a:noFill/>
          <a:ln w="25400" cap="flat" cmpd="sng" algn="ctr">
            <a:solidFill>
              <a:srgbClr val="A40000"/>
            </a:solidFill>
            <a:prstDash val="solid"/>
            <a:miter lim="800000"/>
          </a:ln>
          <a:effectLst/>
        </p:spPr>
        <p:txBody>
          <a:bodyPr rtlCol="0" anchor="ctr"/>
          <a:lstStyle/>
          <a:p>
            <a:pPr algn="ctr" defTabSz="685800">
              <a:defRPr/>
            </a:pPr>
            <a:endParaRPr lang="en-GB" sz="135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6" name="TextBox 22"/>
          <p:cNvSpPr txBox="1"/>
          <p:nvPr/>
        </p:nvSpPr>
        <p:spPr>
          <a:xfrm>
            <a:off x="1635729" y="3350057"/>
            <a:ext cx="453970" cy="335413"/>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000000"/>
                </a:solidFill>
                <a:latin typeface="微软雅黑" panose="020B0503020204020204" charset="-122"/>
                <a:ea typeface="微软雅黑" panose="020B0503020204020204" charset="-122"/>
              </a:defRPr>
            </a:lvl1pPr>
          </a:lstStyle>
          <a:p>
            <a:pPr algn="ctr"/>
            <a:r>
              <a:rPr lang="en-US" sz="2000" b="1" dirty="0">
                <a:solidFill>
                  <a:srgbClr val="A40000"/>
                </a:solidFill>
                <a:latin typeface="Arial" panose="020B0604020202020204" pitchFamily="34" charset="0"/>
                <a:sym typeface="Arial" panose="020B0604020202020204" pitchFamily="34" charset="0"/>
              </a:rPr>
              <a:t>02</a:t>
            </a:r>
            <a:endParaRPr lang="en-GB" sz="2000" b="1" dirty="0">
              <a:solidFill>
                <a:srgbClr val="A40000"/>
              </a:solidFill>
              <a:latin typeface="Arial" panose="020B0604020202020204" pitchFamily="34" charset="0"/>
              <a:sym typeface="Arial" panose="020B0604020202020204" pitchFamily="34" charset="0"/>
            </a:endParaRPr>
          </a:p>
        </p:txBody>
      </p:sp>
      <p:sp>
        <p:nvSpPr>
          <p:cNvPr id="17" name="Oval 24"/>
          <p:cNvSpPr/>
          <p:nvPr/>
        </p:nvSpPr>
        <p:spPr>
          <a:xfrm>
            <a:off x="1574786" y="4258230"/>
            <a:ext cx="584247" cy="584247"/>
          </a:xfrm>
          <a:prstGeom prst="ellipse">
            <a:avLst/>
          </a:prstGeom>
          <a:noFill/>
          <a:ln w="25400" cap="flat" cmpd="sng" algn="ctr">
            <a:solidFill>
              <a:srgbClr val="A40000"/>
            </a:solidFill>
            <a:prstDash val="solid"/>
            <a:miter lim="800000"/>
          </a:ln>
          <a:effectLst/>
        </p:spPr>
        <p:txBody>
          <a:bodyPr rtlCol="0" anchor="ctr"/>
          <a:lstStyle/>
          <a:p>
            <a:pPr algn="ctr" defTabSz="685800">
              <a:defRPr/>
            </a:pPr>
            <a:endParaRPr lang="en-GB" sz="135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8" name="TextBox 25"/>
          <p:cNvSpPr txBox="1"/>
          <p:nvPr/>
        </p:nvSpPr>
        <p:spPr>
          <a:xfrm>
            <a:off x="1631753" y="4358745"/>
            <a:ext cx="453970" cy="335413"/>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000000"/>
                </a:solidFill>
                <a:latin typeface="微软雅黑" panose="020B0503020204020204" charset="-122"/>
                <a:ea typeface="微软雅黑" panose="020B0503020204020204" charset="-122"/>
              </a:defRPr>
            </a:lvl1pPr>
          </a:lstStyle>
          <a:p>
            <a:pPr algn="ctr"/>
            <a:r>
              <a:rPr lang="en-US" sz="2000" b="1" dirty="0">
                <a:solidFill>
                  <a:srgbClr val="A40000"/>
                </a:solidFill>
                <a:latin typeface="Arial" panose="020B0604020202020204" pitchFamily="34" charset="0"/>
                <a:sym typeface="Arial" panose="020B0604020202020204" pitchFamily="34" charset="0"/>
              </a:rPr>
              <a:t>03</a:t>
            </a:r>
            <a:endParaRPr lang="en-GB" sz="2000" b="1" dirty="0">
              <a:solidFill>
                <a:srgbClr val="A40000"/>
              </a:solidFill>
              <a:latin typeface="Arial" panose="020B0604020202020204" pitchFamily="34" charset="0"/>
              <a:sym typeface="Arial" panose="020B0604020202020204" pitchFamily="34" charset="0"/>
            </a:endParaRPr>
          </a:p>
        </p:txBody>
      </p:sp>
      <p:sp>
        <p:nvSpPr>
          <p:cNvPr id="19" name="文本框 18"/>
          <p:cNvSpPr txBox="1"/>
          <p:nvPr/>
        </p:nvSpPr>
        <p:spPr>
          <a:xfrm>
            <a:off x="2284388" y="2267039"/>
            <a:ext cx="3075645" cy="494751"/>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000000"/>
                </a:solidFill>
                <a:latin typeface="微软雅黑" panose="020B0503020204020204" charset="-122"/>
                <a:ea typeface="微软雅黑" panose="020B0503020204020204" charset="-122"/>
              </a:defRPr>
            </a:lvl1pPr>
          </a:lstStyle>
          <a:p>
            <a:r>
              <a:rPr lang="zh-CN" altLang="en-US" dirty="0">
                <a:solidFill>
                  <a:schemeClr val="tx1"/>
                </a:solidFill>
                <a:latin typeface="Arial" panose="020B0604020202020204" pitchFamily="34" charset="0"/>
                <a:sym typeface="Arial" panose="020B0604020202020204" pitchFamily="34" charset="0"/>
              </a:rPr>
              <a:t>单击此处可编辑内容，根据您的需要自由拉伸文本框大小</a:t>
            </a:r>
          </a:p>
        </p:txBody>
      </p:sp>
      <p:sp>
        <p:nvSpPr>
          <p:cNvPr id="20" name="文本框 19"/>
          <p:cNvSpPr txBox="1"/>
          <p:nvPr/>
        </p:nvSpPr>
        <p:spPr>
          <a:xfrm>
            <a:off x="2284388" y="3297994"/>
            <a:ext cx="3075645" cy="494751"/>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000000"/>
                </a:solidFill>
                <a:latin typeface="微软雅黑" panose="020B0503020204020204" charset="-122"/>
                <a:ea typeface="微软雅黑" panose="020B0503020204020204" charset="-122"/>
              </a:defRPr>
            </a:lvl1pPr>
          </a:lstStyle>
          <a:p>
            <a:r>
              <a:rPr lang="zh-CN" altLang="en-US" dirty="0">
                <a:solidFill>
                  <a:schemeClr val="tx1"/>
                </a:solidFill>
                <a:latin typeface="Arial" panose="020B0604020202020204" pitchFamily="34" charset="0"/>
                <a:sym typeface="Arial" panose="020B0604020202020204" pitchFamily="34" charset="0"/>
              </a:rPr>
              <a:t>单击此处可编辑内容，根据您的需要自由拉伸文本框大小</a:t>
            </a:r>
          </a:p>
        </p:txBody>
      </p:sp>
      <p:sp>
        <p:nvSpPr>
          <p:cNvPr id="21" name="文本框 20"/>
          <p:cNvSpPr txBox="1"/>
          <p:nvPr/>
        </p:nvSpPr>
        <p:spPr>
          <a:xfrm>
            <a:off x="2284388" y="4327099"/>
            <a:ext cx="3075645" cy="494751"/>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000000"/>
                </a:solidFill>
                <a:latin typeface="微软雅黑" panose="020B0503020204020204" charset="-122"/>
                <a:ea typeface="微软雅黑" panose="020B0503020204020204" charset="-122"/>
              </a:defRPr>
            </a:lvl1pPr>
          </a:lstStyle>
          <a:p>
            <a:r>
              <a:rPr lang="zh-CN" altLang="en-US" dirty="0">
                <a:solidFill>
                  <a:schemeClr val="tx1"/>
                </a:solidFill>
                <a:latin typeface="Arial" panose="020B0604020202020204" pitchFamily="34" charset="0"/>
                <a:sym typeface="Arial" panose="020B0604020202020204" pitchFamily="34" charset="0"/>
              </a:rPr>
              <a:t>单击此处可编辑内容，根据您的需要自由拉伸文本框大小</a:t>
            </a:r>
          </a:p>
        </p:txBody>
      </p:sp>
    </p:spTree>
  </p:cSld>
  <p:clrMapOvr>
    <a:masterClrMapping/>
  </p:clrMapOvr>
  <p:transition spd="slow" advClick="0" advTm="0">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29640" y="431165"/>
            <a:ext cx="4166870" cy="706755"/>
          </a:xfrm>
          <a:prstGeom prst="rect">
            <a:avLst/>
          </a:prstGeom>
          <a:noFill/>
        </p:spPr>
        <p:txBody>
          <a:bodyPr wrap="square" rtlCol="0">
            <a:spAutoFit/>
          </a:bodyPr>
          <a:lstStyle/>
          <a:p>
            <a:pPr algn="r"/>
            <a:r>
              <a:rPr lang="zh-CN" altLang="en-US" sz="4000">
                <a:solidFill>
                  <a:srgbClr val="A40000"/>
                </a:solidFill>
                <a:latin typeface="微软雅黑" panose="020B0503020204020204" charset="-122"/>
                <a:ea typeface="微软雅黑" panose="020B0503020204020204" charset="-122"/>
                <a:sym typeface="+mn-ea"/>
              </a:rPr>
              <a:t>班会主题交流</a:t>
            </a:r>
            <a:endParaRPr lang="zh-CN" altLang="en-US" sz="40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tretch>
            <a:fillRect/>
          </a:stretch>
        </p:blipFill>
        <p:spPr>
          <a:xfrm>
            <a:off x="6824181" y="1601406"/>
            <a:ext cx="4322917" cy="769741"/>
          </a:xfrm>
          <a:prstGeom prst="rect">
            <a:avLst/>
          </a:prstGeom>
        </p:spPr>
      </p:pic>
      <p:pic>
        <p:nvPicPr>
          <p:cNvPr id="2" name="图片 1"/>
          <p:cNvPicPr>
            <a:picLocks noChangeAspect="1"/>
          </p:cNvPicPr>
          <p:nvPr/>
        </p:nvPicPr>
        <p:blipFill>
          <a:blip r:embed="rId4"/>
          <a:stretch>
            <a:fillRect/>
          </a:stretch>
        </p:blipFill>
        <p:spPr>
          <a:xfrm>
            <a:off x="7081520" y="2689860"/>
            <a:ext cx="3809365" cy="2856865"/>
          </a:xfrm>
          <a:prstGeom prst="rect">
            <a:avLst/>
          </a:prstGeom>
        </p:spPr>
      </p:pic>
      <p:sp>
        <p:nvSpPr>
          <p:cNvPr id="3" name="矩形 2"/>
          <p:cNvSpPr/>
          <p:nvPr/>
        </p:nvSpPr>
        <p:spPr>
          <a:xfrm>
            <a:off x="1461841" y="3382191"/>
            <a:ext cx="5040630" cy="1753235"/>
          </a:xfrm>
          <a:prstGeom prst="rect">
            <a:avLst/>
          </a:prstGeom>
        </p:spPr>
        <p:txBody>
          <a:bodyPr wrap="none">
            <a:spAutoFit/>
          </a:bodyPr>
          <a:lstStyle/>
          <a:p>
            <a:pPr marL="285750" lvl="0" indent="-285750" algn="l">
              <a:lnSpc>
                <a:spcPct val="150000"/>
              </a:lnSpc>
              <a:buClr>
                <a:srgbClr val="4E526E"/>
              </a:buClr>
              <a:buSzPct val="80000"/>
              <a:buFont typeface="等线" panose="02010600030101010101" charset="-122"/>
              <a:buChar char="—"/>
              <a:defRPr/>
            </a:pPr>
            <a:r>
              <a:rPr lang="zh-CN" altLang="en-US" sz="2400" kern="0" dirty="0">
                <a:solidFill>
                  <a:schemeClr val="tx1"/>
                </a:solidFill>
                <a:latin typeface="微软雅黑" panose="020B0503020204020204" charset="-122"/>
                <a:ea typeface="微软雅黑" panose="020B0503020204020204" charset="-122"/>
              </a:rPr>
              <a:t>请在此粘贴或者输入您的文字内容</a:t>
            </a:r>
          </a:p>
          <a:p>
            <a:pPr marL="285750" lvl="0" indent="-285750" algn="l">
              <a:lnSpc>
                <a:spcPct val="150000"/>
              </a:lnSpc>
              <a:buClr>
                <a:srgbClr val="4E526E"/>
              </a:buClr>
              <a:buSzPct val="80000"/>
              <a:buFont typeface="等线" panose="02010600030101010101" charset="-122"/>
              <a:buChar char="—"/>
              <a:defRPr/>
            </a:pPr>
            <a:r>
              <a:rPr sz="2400" kern="0" dirty="0">
                <a:solidFill>
                  <a:schemeClr val="tx1"/>
                </a:solidFill>
                <a:latin typeface="微软雅黑" panose="020B0503020204020204" charset="-122"/>
                <a:ea typeface="微软雅黑" panose="020B0503020204020204" charset="-122"/>
              </a:rPr>
              <a:t>请在此粘贴或者输入您的文字内容</a:t>
            </a:r>
          </a:p>
          <a:p>
            <a:pPr marL="285750" lvl="0" indent="-285750" algn="l">
              <a:lnSpc>
                <a:spcPct val="150000"/>
              </a:lnSpc>
              <a:buClr>
                <a:srgbClr val="4E526E"/>
              </a:buClr>
              <a:buSzPct val="80000"/>
              <a:buFont typeface="等线" panose="02010600030101010101" charset="-122"/>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请在此粘贴或者输入您的文字内容</a:t>
            </a:r>
          </a:p>
        </p:txBody>
      </p:sp>
      <p:sp>
        <p:nvSpPr>
          <p:cNvPr id="8" name="文本框 7"/>
          <p:cNvSpPr txBox="1"/>
          <p:nvPr/>
        </p:nvSpPr>
        <p:spPr>
          <a:xfrm>
            <a:off x="2247648" y="2601929"/>
            <a:ext cx="3840480" cy="645160"/>
          </a:xfrm>
          <a:prstGeom prst="rect">
            <a:avLst/>
          </a:prstGeom>
          <a:noFill/>
        </p:spPr>
        <p:txBody>
          <a:bodyPr wrap="none" rtlCol="0">
            <a:spAutoFit/>
          </a:bodyPr>
          <a:lstStyle/>
          <a:p>
            <a:pPr algn="r"/>
            <a:r>
              <a:rPr lang="en-US" altLang="zh-CN" sz="3600" b="1" dirty="0">
                <a:solidFill>
                  <a:srgbClr val="A40000"/>
                </a:solidFill>
                <a:latin typeface="微软雅黑" panose="020B0503020204020204" charset="-122"/>
                <a:ea typeface="微软雅黑" panose="020B0503020204020204" charset="-122"/>
              </a:rPr>
              <a:t>单击此处添加标题</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par>
                          <p:cTn id="15" fill="hold">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strVal val="#ppt_w*0.70"/>
                                          </p:val>
                                        </p:tav>
                                        <p:tav tm="100000">
                                          <p:val>
                                            <p:strVal val="#ppt_w"/>
                                          </p:val>
                                        </p:tav>
                                      </p:tavLst>
                                    </p:anim>
                                    <p:anim calcmode="lin" valueType="num">
                                      <p:cBhvr>
                                        <p:cTn id="19" dur="1000" fill="hold"/>
                                        <p:tgtEl>
                                          <p:spTgt spid="3"/>
                                        </p:tgtEl>
                                        <p:attrNameLst>
                                          <p:attrName>ppt_h</p:attrName>
                                        </p:attrNameLst>
                                      </p:cBhvr>
                                      <p:tavLst>
                                        <p:tav tm="0">
                                          <p:val>
                                            <p:strVal val="#ppt_h"/>
                                          </p:val>
                                        </p:tav>
                                        <p:tav tm="100000">
                                          <p:val>
                                            <p:strVal val="#ppt_h"/>
                                          </p:val>
                                        </p:tav>
                                      </p:tavLst>
                                    </p:anim>
                                    <p:animEffect transition="in" filter="fade">
                                      <p:cBhvr>
                                        <p:cTn id="20" dur="1000"/>
                                        <p:tgtEl>
                                          <p:spTgt spid="3"/>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ppt_w*0.70"/>
                                          </p:val>
                                        </p:tav>
                                        <p:tav tm="100000">
                                          <p:val>
                                            <p:strVal val="#ppt_w"/>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animEffect transition="in" filter="fade">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 y="9525"/>
            <a:ext cx="12187790" cy="6858000"/>
          </a:xfrm>
          <a:prstGeom prst="rect">
            <a:avLst/>
          </a:prstGeom>
        </p:spPr>
      </p:pic>
      <p:grpSp>
        <p:nvGrpSpPr>
          <p:cNvPr id="8" name="组合 7"/>
          <p:cNvGrpSpPr/>
          <p:nvPr/>
        </p:nvGrpSpPr>
        <p:grpSpPr>
          <a:xfrm>
            <a:off x="576775" y="1026942"/>
            <a:ext cx="4257828" cy="5831058"/>
            <a:chOff x="0" y="197977"/>
            <a:chExt cx="4863137" cy="6660023"/>
          </a:xfrm>
        </p:grpSpPr>
        <p:grpSp>
          <p:nvGrpSpPr>
            <p:cNvPr id="5" name="组合 4"/>
            <p:cNvGrpSpPr/>
            <p:nvPr/>
          </p:nvGrpSpPr>
          <p:grpSpPr>
            <a:xfrm>
              <a:off x="784392" y="197977"/>
              <a:ext cx="3294352" cy="3628435"/>
              <a:chOff x="4681935" y="197977"/>
              <a:chExt cx="3654260" cy="4024841"/>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423" y="309490"/>
                <a:ext cx="3417285" cy="3801817"/>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1935" y="197977"/>
                <a:ext cx="3654260" cy="4024841"/>
              </a:xfrm>
              <a:prstGeom prst="rect">
                <a:avLst/>
              </a:prstGeom>
            </p:spPr>
          </p:pic>
        </p:grpSp>
        <p:pic>
          <p:nvPicPr>
            <p:cNvPr id="9" name="图片 8"/>
            <p:cNvPicPr>
              <a:picLocks noChangeAspect="1"/>
            </p:cNvPicPr>
            <p:nvPr/>
          </p:nvPicPr>
          <p:blipFill rotWithShape="1">
            <a:blip r:embed="rId5" cstate="print">
              <a:extLst>
                <a:ext uri="{28A0092B-C50C-407E-A947-70E740481C1C}">
                  <a14:useLocalDpi xmlns:a14="http://schemas.microsoft.com/office/drawing/2010/main" val="0"/>
                </a:ext>
              </a:extLst>
            </a:blip>
            <a:srcRect b="3080"/>
            <a:stretch>
              <a:fillRect/>
            </a:stretch>
          </p:blipFill>
          <p:spPr>
            <a:xfrm>
              <a:off x="0" y="3694825"/>
              <a:ext cx="4863137" cy="3163175"/>
            </a:xfrm>
            <a:prstGeom prst="rect">
              <a:avLst/>
            </a:prstGeom>
          </p:spPr>
        </p:pic>
      </p:gr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7170" y="4612005"/>
            <a:ext cx="12887325" cy="2588895"/>
          </a:xfrm>
          <a:prstGeom prst="rect">
            <a:avLst/>
          </a:prstGeom>
        </p:spPr>
      </p:pic>
      <p:pic>
        <p:nvPicPr>
          <p:cNvPr id="13" name="图片 12"/>
          <p:cNvPicPr>
            <a:picLocks noChangeAspect="1"/>
          </p:cNvPicPr>
          <p:nvPr/>
        </p:nvPicPr>
        <p:blipFill>
          <a:blip r:embed="rId7"/>
          <a:stretch>
            <a:fillRect/>
          </a:stretch>
        </p:blipFill>
        <p:spPr>
          <a:xfrm>
            <a:off x="772160" y="1025525"/>
            <a:ext cx="3867785" cy="3698875"/>
          </a:xfrm>
          <a:prstGeom prst="rect">
            <a:avLst/>
          </a:prstGeom>
        </p:spPr>
      </p:pic>
      <p:cxnSp>
        <p:nvCxnSpPr>
          <p:cNvPr id="14" name="直接连接符 13"/>
          <p:cNvCxnSpPr/>
          <p:nvPr/>
        </p:nvCxnSpPr>
        <p:spPr>
          <a:xfrm>
            <a:off x="5002589" y="195386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002589" y="2877371"/>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02589" y="3800882"/>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002589" y="4620889"/>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002589" y="1510888"/>
            <a:ext cx="615143" cy="523220"/>
          </a:xfrm>
          <a:prstGeom prst="rect">
            <a:avLst/>
          </a:prstGeom>
          <a:noFill/>
        </p:spPr>
        <p:txBody>
          <a:bodyPr wrap="square" rtlCol="0">
            <a:spAutoFit/>
          </a:bodyPr>
          <a:lstStyle/>
          <a:p>
            <a:r>
              <a:rPr lang="en-US" altLang="zh-CN" sz="2800" i="1" dirty="0">
                <a:solidFill>
                  <a:srgbClr val="A40000"/>
                </a:solidFill>
                <a:latin typeface="微软雅黑" panose="020B0503020204020204" charset="-122"/>
                <a:ea typeface="微软雅黑" panose="020B0503020204020204" charset="-122"/>
              </a:rPr>
              <a:t>01</a:t>
            </a:r>
            <a:endParaRPr lang="zh-CN" altLang="en-US" sz="2800" i="1" dirty="0">
              <a:solidFill>
                <a:srgbClr val="A40000"/>
              </a:solidFill>
              <a:latin typeface="微软雅黑" panose="020B0503020204020204" charset="-122"/>
              <a:ea typeface="微软雅黑" panose="020B0503020204020204" charset="-122"/>
            </a:endParaRPr>
          </a:p>
        </p:txBody>
      </p:sp>
      <p:sp>
        <p:nvSpPr>
          <p:cNvPr id="19" name="文本框 18"/>
          <p:cNvSpPr txBox="1"/>
          <p:nvPr/>
        </p:nvSpPr>
        <p:spPr>
          <a:xfrm>
            <a:off x="5002588" y="2417291"/>
            <a:ext cx="615143" cy="523220"/>
          </a:xfrm>
          <a:prstGeom prst="rect">
            <a:avLst/>
          </a:prstGeom>
          <a:noFill/>
        </p:spPr>
        <p:txBody>
          <a:bodyPr wrap="square" rtlCol="0">
            <a:spAutoFit/>
          </a:bodyPr>
          <a:lstStyle/>
          <a:p>
            <a:r>
              <a:rPr lang="en-US" altLang="zh-CN" sz="2800" i="1" dirty="0">
                <a:solidFill>
                  <a:srgbClr val="A40000"/>
                </a:solidFill>
                <a:latin typeface="微软雅黑" panose="020B0503020204020204" charset="-122"/>
                <a:ea typeface="微软雅黑" panose="020B0503020204020204" charset="-122"/>
              </a:rPr>
              <a:t>02</a:t>
            </a:r>
            <a:endParaRPr lang="zh-CN" altLang="en-US" sz="2800" i="1" dirty="0">
              <a:solidFill>
                <a:srgbClr val="A40000"/>
              </a:solidFill>
              <a:latin typeface="微软雅黑" panose="020B0503020204020204" charset="-122"/>
              <a:ea typeface="微软雅黑" panose="020B0503020204020204" charset="-122"/>
            </a:endParaRPr>
          </a:p>
        </p:txBody>
      </p:sp>
      <p:sp>
        <p:nvSpPr>
          <p:cNvPr id="20" name="文本框 19"/>
          <p:cNvSpPr txBox="1"/>
          <p:nvPr/>
        </p:nvSpPr>
        <p:spPr>
          <a:xfrm>
            <a:off x="5002587" y="3340801"/>
            <a:ext cx="615143" cy="523220"/>
          </a:xfrm>
          <a:prstGeom prst="rect">
            <a:avLst/>
          </a:prstGeom>
          <a:noFill/>
        </p:spPr>
        <p:txBody>
          <a:bodyPr wrap="square" rtlCol="0">
            <a:spAutoFit/>
          </a:bodyPr>
          <a:lstStyle/>
          <a:p>
            <a:r>
              <a:rPr lang="en-US" altLang="zh-CN" sz="2800" i="1" dirty="0">
                <a:solidFill>
                  <a:srgbClr val="A40000"/>
                </a:solidFill>
                <a:latin typeface="微软雅黑" panose="020B0503020204020204" charset="-122"/>
                <a:ea typeface="微软雅黑" panose="020B0503020204020204" charset="-122"/>
              </a:rPr>
              <a:t>03</a:t>
            </a:r>
            <a:endParaRPr lang="zh-CN" altLang="en-US" sz="2800" i="1" dirty="0">
              <a:solidFill>
                <a:srgbClr val="A40000"/>
              </a:solidFill>
              <a:latin typeface="微软雅黑" panose="020B0503020204020204" charset="-122"/>
              <a:ea typeface="微软雅黑" panose="020B0503020204020204" charset="-122"/>
            </a:endParaRPr>
          </a:p>
        </p:txBody>
      </p:sp>
      <p:sp>
        <p:nvSpPr>
          <p:cNvPr id="21" name="文本框 20"/>
          <p:cNvSpPr txBox="1"/>
          <p:nvPr/>
        </p:nvSpPr>
        <p:spPr>
          <a:xfrm>
            <a:off x="5002587" y="4160806"/>
            <a:ext cx="615143" cy="523220"/>
          </a:xfrm>
          <a:prstGeom prst="rect">
            <a:avLst/>
          </a:prstGeom>
          <a:noFill/>
        </p:spPr>
        <p:txBody>
          <a:bodyPr wrap="square" rtlCol="0">
            <a:spAutoFit/>
          </a:bodyPr>
          <a:lstStyle/>
          <a:p>
            <a:r>
              <a:rPr lang="en-US" altLang="zh-CN" sz="2800" i="1" dirty="0">
                <a:solidFill>
                  <a:srgbClr val="A40000"/>
                </a:solidFill>
                <a:latin typeface="微软雅黑" panose="020B0503020204020204" charset="-122"/>
                <a:ea typeface="微软雅黑" panose="020B0503020204020204" charset="-122"/>
              </a:rPr>
              <a:t>04</a:t>
            </a:r>
            <a:endParaRPr lang="zh-CN" altLang="en-US" sz="2800" i="1" dirty="0">
              <a:solidFill>
                <a:srgbClr val="A40000"/>
              </a:solidFill>
              <a:latin typeface="微软雅黑" panose="020B0503020204020204" charset="-122"/>
              <a:ea typeface="微软雅黑" panose="020B0503020204020204" charset="-122"/>
            </a:endParaRPr>
          </a:p>
        </p:txBody>
      </p:sp>
      <p:sp>
        <p:nvSpPr>
          <p:cNvPr id="22" name="文本框 21"/>
          <p:cNvSpPr txBox="1"/>
          <p:nvPr/>
        </p:nvSpPr>
        <p:spPr>
          <a:xfrm>
            <a:off x="6573696" y="1533352"/>
            <a:ext cx="3325090" cy="460375"/>
          </a:xfrm>
          <a:prstGeom prst="rect">
            <a:avLst/>
          </a:prstGeom>
          <a:noFill/>
        </p:spPr>
        <p:txBody>
          <a:bodyPr wrap="square" rtlCol="0">
            <a:spAutoFit/>
          </a:bodyPr>
          <a:lstStyle/>
          <a:p>
            <a:pPr algn="r"/>
            <a:r>
              <a:rPr lang="zh-CN" altLang="en-US" sz="2400" dirty="0">
                <a:solidFill>
                  <a:srgbClr val="A40000"/>
                </a:solidFill>
                <a:latin typeface="微软雅黑" panose="020B0503020204020204" charset="-122"/>
                <a:ea typeface="微软雅黑" panose="020B0503020204020204" charset="-122"/>
              </a:rPr>
              <a:t>班会主题介绍</a:t>
            </a:r>
          </a:p>
        </p:txBody>
      </p:sp>
      <p:sp>
        <p:nvSpPr>
          <p:cNvPr id="23" name="文本框 22"/>
          <p:cNvSpPr txBox="1"/>
          <p:nvPr/>
        </p:nvSpPr>
        <p:spPr>
          <a:xfrm>
            <a:off x="6573696" y="2456862"/>
            <a:ext cx="3325090" cy="460375"/>
          </a:xfrm>
          <a:prstGeom prst="rect">
            <a:avLst/>
          </a:prstGeom>
          <a:noFill/>
        </p:spPr>
        <p:txBody>
          <a:bodyPr wrap="square" rtlCol="0">
            <a:spAutoFit/>
          </a:bodyPr>
          <a:lstStyle/>
          <a:p>
            <a:pPr algn="r"/>
            <a:r>
              <a:rPr lang="zh-CN" altLang="en-US" sz="2400">
                <a:solidFill>
                  <a:srgbClr val="A40000"/>
                </a:solidFill>
                <a:latin typeface="微软雅黑" panose="020B0503020204020204" charset="-122"/>
                <a:ea typeface="微软雅黑" panose="020B0503020204020204" charset="-122"/>
              </a:rPr>
              <a:t>五一劳动节简介</a:t>
            </a:r>
          </a:p>
        </p:txBody>
      </p:sp>
      <p:sp>
        <p:nvSpPr>
          <p:cNvPr id="24" name="文本框 23"/>
          <p:cNvSpPr txBox="1"/>
          <p:nvPr/>
        </p:nvSpPr>
        <p:spPr>
          <a:xfrm>
            <a:off x="6573696" y="3380372"/>
            <a:ext cx="3325090" cy="460375"/>
          </a:xfrm>
          <a:prstGeom prst="rect">
            <a:avLst/>
          </a:prstGeom>
          <a:noFill/>
        </p:spPr>
        <p:txBody>
          <a:bodyPr wrap="square" rtlCol="0">
            <a:spAutoFit/>
          </a:bodyPr>
          <a:lstStyle/>
          <a:p>
            <a:pPr algn="r"/>
            <a:r>
              <a:rPr lang="zh-CN" altLang="en-US" sz="2400">
                <a:solidFill>
                  <a:srgbClr val="A40000"/>
                </a:solidFill>
                <a:latin typeface="微软雅黑" panose="020B0503020204020204" charset="-122"/>
                <a:ea typeface="微软雅黑" panose="020B0503020204020204" charset="-122"/>
              </a:rPr>
              <a:t>班会主题互动</a:t>
            </a:r>
          </a:p>
        </p:txBody>
      </p:sp>
      <p:sp>
        <p:nvSpPr>
          <p:cNvPr id="25" name="文本框 24"/>
          <p:cNvSpPr txBox="1"/>
          <p:nvPr/>
        </p:nvSpPr>
        <p:spPr>
          <a:xfrm>
            <a:off x="6573696" y="4203962"/>
            <a:ext cx="3325090" cy="460375"/>
          </a:xfrm>
          <a:prstGeom prst="rect">
            <a:avLst/>
          </a:prstGeom>
          <a:noFill/>
        </p:spPr>
        <p:txBody>
          <a:bodyPr wrap="square" rtlCol="0">
            <a:spAutoFit/>
          </a:bodyPr>
          <a:lstStyle/>
          <a:p>
            <a:pPr algn="r"/>
            <a:r>
              <a:rPr lang="zh-CN" altLang="en-US" sz="2400">
                <a:solidFill>
                  <a:srgbClr val="A40000"/>
                </a:solidFill>
                <a:latin typeface="微软雅黑" panose="020B0503020204020204" charset="-122"/>
                <a:ea typeface="微软雅黑" panose="020B0503020204020204" charset="-122"/>
              </a:rPr>
              <a:t>班会主题交流</a:t>
            </a:r>
          </a:p>
        </p:txBody>
      </p:sp>
      <p:cxnSp>
        <p:nvCxnSpPr>
          <p:cNvPr id="10" name="直接连接符 9"/>
          <p:cNvCxnSpPr/>
          <p:nvPr/>
        </p:nvCxnSpPr>
        <p:spPr>
          <a:xfrm>
            <a:off x="5002589" y="5358759"/>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5002587" y="4898676"/>
            <a:ext cx="615143" cy="521970"/>
          </a:xfrm>
          <a:prstGeom prst="rect">
            <a:avLst/>
          </a:prstGeom>
          <a:noFill/>
        </p:spPr>
        <p:txBody>
          <a:bodyPr wrap="square" rtlCol="0">
            <a:spAutoFit/>
          </a:bodyPr>
          <a:lstStyle/>
          <a:p>
            <a:r>
              <a:rPr lang="en-US" altLang="zh-CN" sz="2800" i="1" dirty="0">
                <a:solidFill>
                  <a:srgbClr val="A40000"/>
                </a:solidFill>
                <a:latin typeface="微软雅黑" panose="020B0503020204020204" charset="-122"/>
                <a:ea typeface="微软雅黑" panose="020B0503020204020204" charset="-122"/>
              </a:rPr>
              <a:t>0</a:t>
            </a:r>
            <a:r>
              <a:rPr lang="en-US" sz="2800" i="1" dirty="0">
                <a:solidFill>
                  <a:srgbClr val="A40000"/>
                </a:solidFill>
                <a:latin typeface="微软雅黑" panose="020B0503020204020204" charset="-122"/>
                <a:ea typeface="微软雅黑" panose="020B0503020204020204" charset="-122"/>
              </a:rPr>
              <a:t>5</a:t>
            </a:r>
          </a:p>
        </p:txBody>
      </p:sp>
      <p:sp>
        <p:nvSpPr>
          <p:cNvPr id="27" name="文本框 26"/>
          <p:cNvSpPr txBox="1"/>
          <p:nvPr/>
        </p:nvSpPr>
        <p:spPr>
          <a:xfrm>
            <a:off x="6573696" y="4941832"/>
            <a:ext cx="3325090" cy="460375"/>
          </a:xfrm>
          <a:prstGeom prst="rect">
            <a:avLst/>
          </a:prstGeom>
          <a:noFill/>
        </p:spPr>
        <p:txBody>
          <a:bodyPr wrap="square" rtlCol="0">
            <a:spAutoFit/>
          </a:bodyPr>
          <a:lstStyle/>
          <a:p>
            <a:pPr algn="r"/>
            <a:r>
              <a:rPr lang="zh-CN" altLang="en-US" sz="2400">
                <a:solidFill>
                  <a:srgbClr val="A40000"/>
                </a:solidFill>
                <a:latin typeface="微软雅黑" panose="020B0503020204020204" charset="-122"/>
                <a:ea typeface="微软雅黑" panose="020B0503020204020204" charset="-122"/>
              </a:rPr>
              <a:t>主题班会意义</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5"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0.70"/>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5"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1000" fill="hold"/>
                                        <p:tgtEl>
                                          <p:spTgt spid="14"/>
                                        </p:tgtEl>
                                        <p:attrNameLst>
                                          <p:attrName>ppt_w</p:attrName>
                                        </p:attrNameLst>
                                      </p:cBhvr>
                                      <p:tavLst>
                                        <p:tav tm="0">
                                          <p:val>
                                            <p:strVal val="#ppt_w*0.70"/>
                                          </p:val>
                                        </p:tav>
                                        <p:tav tm="100000">
                                          <p:val>
                                            <p:strVal val="#ppt_w"/>
                                          </p:val>
                                        </p:tav>
                                      </p:tavLst>
                                    </p:anim>
                                    <p:anim calcmode="lin" valueType="num">
                                      <p:cBhvr>
                                        <p:cTn id="25" dur="1000" fill="hold"/>
                                        <p:tgtEl>
                                          <p:spTgt spid="14"/>
                                        </p:tgtEl>
                                        <p:attrNameLst>
                                          <p:attrName>ppt_h</p:attrName>
                                        </p:attrNameLst>
                                      </p:cBhvr>
                                      <p:tavLst>
                                        <p:tav tm="0">
                                          <p:val>
                                            <p:strVal val="#ppt_h"/>
                                          </p:val>
                                        </p:tav>
                                        <p:tav tm="100000">
                                          <p:val>
                                            <p:strVal val="#ppt_h"/>
                                          </p:val>
                                        </p:tav>
                                      </p:tavLst>
                                    </p:anim>
                                    <p:animEffect transition="in" filter="fade">
                                      <p:cBhvr>
                                        <p:cTn id="26" dur="1000"/>
                                        <p:tgtEl>
                                          <p:spTgt spid="14"/>
                                        </p:tgtEl>
                                      </p:cBhvr>
                                    </p:animEffect>
                                  </p:childTnLst>
                                </p:cTn>
                              </p:par>
                              <p:par>
                                <p:cTn id="27" presetID="55"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strVal val="#ppt_w*0.70"/>
                                          </p:val>
                                        </p:tav>
                                        <p:tav tm="100000">
                                          <p:val>
                                            <p:strVal val="#ppt_w"/>
                                          </p:val>
                                        </p:tav>
                                      </p:tavLst>
                                    </p:anim>
                                    <p:anim calcmode="lin" valueType="num">
                                      <p:cBhvr>
                                        <p:cTn id="30" dur="1000" fill="hold"/>
                                        <p:tgtEl>
                                          <p:spTgt spid="15"/>
                                        </p:tgtEl>
                                        <p:attrNameLst>
                                          <p:attrName>ppt_h</p:attrName>
                                        </p:attrNameLst>
                                      </p:cBhvr>
                                      <p:tavLst>
                                        <p:tav tm="0">
                                          <p:val>
                                            <p:strVal val="#ppt_h"/>
                                          </p:val>
                                        </p:tav>
                                        <p:tav tm="100000">
                                          <p:val>
                                            <p:strVal val="#ppt_h"/>
                                          </p:val>
                                        </p:tav>
                                      </p:tavLst>
                                    </p:anim>
                                    <p:animEffect transition="in" filter="fade">
                                      <p:cBhvr>
                                        <p:cTn id="31" dur="1000"/>
                                        <p:tgtEl>
                                          <p:spTgt spid="15"/>
                                        </p:tgtEl>
                                      </p:cBhvr>
                                    </p:animEffect>
                                  </p:childTnLst>
                                </p:cTn>
                              </p:par>
                              <p:par>
                                <p:cTn id="32" presetID="55"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1000" fill="hold"/>
                                        <p:tgtEl>
                                          <p:spTgt spid="16"/>
                                        </p:tgtEl>
                                        <p:attrNameLst>
                                          <p:attrName>ppt_w</p:attrName>
                                        </p:attrNameLst>
                                      </p:cBhvr>
                                      <p:tavLst>
                                        <p:tav tm="0">
                                          <p:val>
                                            <p:strVal val="#ppt_w*0.70"/>
                                          </p:val>
                                        </p:tav>
                                        <p:tav tm="100000">
                                          <p:val>
                                            <p:strVal val="#ppt_w"/>
                                          </p:val>
                                        </p:tav>
                                      </p:tavLst>
                                    </p:anim>
                                    <p:anim calcmode="lin" valueType="num">
                                      <p:cBhvr>
                                        <p:cTn id="35" dur="1000" fill="hold"/>
                                        <p:tgtEl>
                                          <p:spTgt spid="16"/>
                                        </p:tgtEl>
                                        <p:attrNameLst>
                                          <p:attrName>ppt_h</p:attrName>
                                        </p:attrNameLst>
                                      </p:cBhvr>
                                      <p:tavLst>
                                        <p:tav tm="0">
                                          <p:val>
                                            <p:strVal val="#ppt_h"/>
                                          </p:val>
                                        </p:tav>
                                        <p:tav tm="100000">
                                          <p:val>
                                            <p:strVal val="#ppt_h"/>
                                          </p:val>
                                        </p:tav>
                                      </p:tavLst>
                                    </p:anim>
                                    <p:animEffect transition="in" filter="fade">
                                      <p:cBhvr>
                                        <p:cTn id="36" dur="1000"/>
                                        <p:tgtEl>
                                          <p:spTgt spid="16"/>
                                        </p:tgtEl>
                                      </p:cBhvr>
                                    </p:animEffect>
                                  </p:childTnLst>
                                </p:cTn>
                              </p:par>
                              <p:par>
                                <p:cTn id="37" presetID="55"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1000" fill="hold"/>
                                        <p:tgtEl>
                                          <p:spTgt spid="17"/>
                                        </p:tgtEl>
                                        <p:attrNameLst>
                                          <p:attrName>ppt_w</p:attrName>
                                        </p:attrNameLst>
                                      </p:cBhvr>
                                      <p:tavLst>
                                        <p:tav tm="0">
                                          <p:val>
                                            <p:strVal val="#ppt_w*0.70"/>
                                          </p:val>
                                        </p:tav>
                                        <p:tav tm="100000">
                                          <p:val>
                                            <p:strVal val="#ppt_w"/>
                                          </p:val>
                                        </p:tav>
                                      </p:tavLst>
                                    </p:anim>
                                    <p:anim calcmode="lin" valueType="num">
                                      <p:cBhvr>
                                        <p:cTn id="40" dur="1000" fill="hold"/>
                                        <p:tgtEl>
                                          <p:spTgt spid="17"/>
                                        </p:tgtEl>
                                        <p:attrNameLst>
                                          <p:attrName>ppt_h</p:attrName>
                                        </p:attrNameLst>
                                      </p:cBhvr>
                                      <p:tavLst>
                                        <p:tav tm="0">
                                          <p:val>
                                            <p:strVal val="#ppt_h"/>
                                          </p:val>
                                        </p:tav>
                                        <p:tav tm="100000">
                                          <p:val>
                                            <p:strVal val="#ppt_h"/>
                                          </p:val>
                                        </p:tav>
                                      </p:tavLst>
                                    </p:anim>
                                    <p:animEffect transition="in" filter="fade">
                                      <p:cBhvr>
                                        <p:cTn id="41" dur="1000"/>
                                        <p:tgtEl>
                                          <p:spTgt spid="17"/>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1000" fill="hold"/>
                                        <p:tgtEl>
                                          <p:spTgt spid="18"/>
                                        </p:tgtEl>
                                        <p:attrNameLst>
                                          <p:attrName>ppt_w</p:attrName>
                                        </p:attrNameLst>
                                      </p:cBhvr>
                                      <p:tavLst>
                                        <p:tav tm="0">
                                          <p:val>
                                            <p:strVal val="#ppt_w*0.70"/>
                                          </p:val>
                                        </p:tav>
                                        <p:tav tm="100000">
                                          <p:val>
                                            <p:strVal val="#ppt_w"/>
                                          </p:val>
                                        </p:tav>
                                      </p:tavLst>
                                    </p:anim>
                                    <p:anim calcmode="lin" valueType="num">
                                      <p:cBhvr>
                                        <p:cTn id="45" dur="1000" fill="hold"/>
                                        <p:tgtEl>
                                          <p:spTgt spid="18"/>
                                        </p:tgtEl>
                                        <p:attrNameLst>
                                          <p:attrName>ppt_h</p:attrName>
                                        </p:attrNameLst>
                                      </p:cBhvr>
                                      <p:tavLst>
                                        <p:tav tm="0">
                                          <p:val>
                                            <p:strVal val="#ppt_h"/>
                                          </p:val>
                                        </p:tav>
                                        <p:tav tm="100000">
                                          <p:val>
                                            <p:strVal val="#ppt_h"/>
                                          </p:val>
                                        </p:tav>
                                      </p:tavLst>
                                    </p:anim>
                                    <p:animEffect transition="in" filter="fade">
                                      <p:cBhvr>
                                        <p:cTn id="46" dur="1000"/>
                                        <p:tgtEl>
                                          <p:spTgt spid="18"/>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1000" fill="hold"/>
                                        <p:tgtEl>
                                          <p:spTgt spid="19"/>
                                        </p:tgtEl>
                                        <p:attrNameLst>
                                          <p:attrName>ppt_w</p:attrName>
                                        </p:attrNameLst>
                                      </p:cBhvr>
                                      <p:tavLst>
                                        <p:tav tm="0">
                                          <p:val>
                                            <p:strVal val="#ppt_w*0.70"/>
                                          </p:val>
                                        </p:tav>
                                        <p:tav tm="100000">
                                          <p:val>
                                            <p:strVal val="#ppt_w"/>
                                          </p:val>
                                        </p:tav>
                                      </p:tavLst>
                                    </p:anim>
                                    <p:anim calcmode="lin" valueType="num">
                                      <p:cBhvr>
                                        <p:cTn id="50" dur="1000" fill="hold"/>
                                        <p:tgtEl>
                                          <p:spTgt spid="19"/>
                                        </p:tgtEl>
                                        <p:attrNameLst>
                                          <p:attrName>ppt_h</p:attrName>
                                        </p:attrNameLst>
                                      </p:cBhvr>
                                      <p:tavLst>
                                        <p:tav tm="0">
                                          <p:val>
                                            <p:strVal val="#ppt_h"/>
                                          </p:val>
                                        </p:tav>
                                        <p:tav tm="100000">
                                          <p:val>
                                            <p:strVal val="#ppt_h"/>
                                          </p:val>
                                        </p:tav>
                                      </p:tavLst>
                                    </p:anim>
                                    <p:animEffect transition="in" filter="fade">
                                      <p:cBhvr>
                                        <p:cTn id="51" dur="1000"/>
                                        <p:tgtEl>
                                          <p:spTgt spid="19"/>
                                        </p:tgtEl>
                                      </p:cBhvr>
                                    </p:animEffect>
                                  </p:childTnLst>
                                </p:cTn>
                              </p:par>
                              <p:par>
                                <p:cTn id="52" presetID="55"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1000" fill="hold"/>
                                        <p:tgtEl>
                                          <p:spTgt spid="20"/>
                                        </p:tgtEl>
                                        <p:attrNameLst>
                                          <p:attrName>ppt_w</p:attrName>
                                        </p:attrNameLst>
                                      </p:cBhvr>
                                      <p:tavLst>
                                        <p:tav tm="0">
                                          <p:val>
                                            <p:strVal val="#ppt_w*0.70"/>
                                          </p:val>
                                        </p:tav>
                                        <p:tav tm="100000">
                                          <p:val>
                                            <p:strVal val="#ppt_w"/>
                                          </p:val>
                                        </p:tav>
                                      </p:tavLst>
                                    </p:anim>
                                    <p:anim calcmode="lin" valueType="num">
                                      <p:cBhvr>
                                        <p:cTn id="55" dur="1000" fill="hold"/>
                                        <p:tgtEl>
                                          <p:spTgt spid="20"/>
                                        </p:tgtEl>
                                        <p:attrNameLst>
                                          <p:attrName>ppt_h</p:attrName>
                                        </p:attrNameLst>
                                      </p:cBhvr>
                                      <p:tavLst>
                                        <p:tav tm="0">
                                          <p:val>
                                            <p:strVal val="#ppt_h"/>
                                          </p:val>
                                        </p:tav>
                                        <p:tav tm="100000">
                                          <p:val>
                                            <p:strVal val="#ppt_h"/>
                                          </p:val>
                                        </p:tav>
                                      </p:tavLst>
                                    </p:anim>
                                    <p:animEffect transition="in" filter="fade">
                                      <p:cBhvr>
                                        <p:cTn id="56" dur="1000"/>
                                        <p:tgtEl>
                                          <p:spTgt spid="20"/>
                                        </p:tgtEl>
                                      </p:cBhvr>
                                    </p:animEffect>
                                  </p:childTnLst>
                                </p:cTn>
                              </p:par>
                              <p:par>
                                <p:cTn id="57" presetID="55"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1000" fill="hold"/>
                                        <p:tgtEl>
                                          <p:spTgt spid="21"/>
                                        </p:tgtEl>
                                        <p:attrNameLst>
                                          <p:attrName>ppt_w</p:attrName>
                                        </p:attrNameLst>
                                      </p:cBhvr>
                                      <p:tavLst>
                                        <p:tav tm="0">
                                          <p:val>
                                            <p:strVal val="#ppt_w*0.70"/>
                                          </p:val>
                                        </p:tav>
                                        <p:tav tm="100000">
                                          <p:val>
                                            <p:strVal val="#ppt_w"/>
                                          </p:val>
                                        </p:tav>
                                      </p:tavLst>
                                    </p:anim>
                                    <p:anim calcmode="lin" valueType="num">
                                      <p:cBhvr>
                                        <p:cTn id="60" dur="1000" fill="hold"/>
                                        <p:tgtEl>
                                          <p:spTgt spid="21"/>
                                        </p:tgtEl>
                                        <p:attrNameLst>
                                          <p:attrName>ppt_h</p:attrName>
                                        </p:attrNameLst>
                                      </p:cBhvr>
                                      <p:tavLst>
                                        <p:tav tm="0">
                                          <p:val>
                                            <p:strVal val="#ppt_h"/>
                                          </p:val>
                                        </p:tav>
                                        <p:tav tm="100000">
                                          <p:val>
                                            <p:strVal val="#ppt_h"/>
                                          </p:val>
                                        </p:tav>
                                      </p:tavLst>
                                    </p:anim>
                                    <p:animEffect transition="in" filter="fade">
                                      <p:cBhvr>
                                        <p:cTn id="61" dur="1000"/>
                                        <p:tgtEl>
                                          <p:spTgt spid="21"/>
                                        </p:tgtEl>
                                      </p:cBhvr>
                                    </p:animEffect>
                                  </p:childTnLst>
                                </p:cTn>
                              </p:par>
                              <p:par>
                                <p:cTn id="62" presetID="55"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1000" fill="hold"/>
                                        <p:tgtEl>
                                          <p:spTgt spid="22"/>
                                        </p:tgtEl>
                                        <p:attrNameLst>
                                          <p:attrName>ppt_w</p:attrName>
                                        </p:attrNameLst>
                                      </p:cBhvr>
                                      <p:tavLst>
                                        <p:tav tm="0">
                                          <p:val>
                                            <p:strVal val="#ppt_w*0.70"/>
                                          </p:val>
                                        </p:tav>
                                        <p:tav tm="100000">
                                          <p:val>
                                            <p:strVal val="#ppt_w"/>
                                          </p:val>
                                        </p:tav>
                                      </p:tavLst>
                                    </p:anim>
                                    <p:anim calcmode="lin" valueType="num">
                                      <p:cBhvr>
                                        <p:cTn id="65" dur="1000" fill="hold"/>
                                        <p:tgtEl>
                                          <p:spTgt spid="22"/>
                                        </p:tgtEl>
                                        <p:attrNameLst>
                                          <p:attrName>ppt_h</p:attrName>
                                        </p:attrNameLst>
                                      </p:cBhvr>
                                      <p:tavLst>
                                        <p:tav tm="0">
                                          <p:val>
                                            <p:strVal val="#ppt_h"/>
                                          </p:val>
                                        </p:tav>
                                        <p:tav tm="100000">
                                          <p:val>
                                            <p:strVal val="#ppt_h"/>
                                          </p:val>
                                        </p:tav>
                                      </p:tavLst>
                                    </p:anim>
                                    <p:animEffect transition="in" filter="fade">
                                      <p:cBhvr>
                                        <p:cTn id="66" dur="1000"/>
                                        <p:tgtEl>
                                          <p:spTgt spid="22"/>
                                        </p:tgtEl>
                                      </p:cBhvr>
                                    </p:animEffect>
                                  </p:childTnLst>
                                </p:cTn>
                              </p:par>
                              <p:par>
                                <p:cTn id="67" presetID="55"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1000" fill="hold"/>
                                        <p:tgtEl>
                                          <p:spTgt spid="23"/>
                                        </p:tgtEl>
                                        <p:attrNameLst>
                                          <p:attrName>ppt_w</p:attrName>
                                        </p:attrNameLst>
                                      </p:cBhvr>
                                      <p:tavLst>
                                        <p:tav tm="0">
                                          <p:val>
                                            <p:strVal val="#ppt_w*0.70"/>
                                          </p:val>
                                        </p:tav>
                                        <p:tav tm="100000">
                                          <p:val>
                                            <p:strVal val="#ppt_w"/>
                                          </p:val>
                                        </p:tav>
                                      </p:tavLst>
                                    </p:anim>
                                    <p:anim calcmode="lin" valueType="num">
                                      <p:cBhvr>
                                        <p:cTn id="70" dur="1000" fill="hold"/>
                                        <p:tgtEl>
                                          <p:spTgt spid="23"/>
                                        </p:tgtEl>
                                        <p:attrNameLst>
                                          <p:attrName>ppt_h</p:attrName>
                                        </p:attrNameLst>
                                      </p:cBhvr>
                                      <p:tavLst>
                                        <p:tav tm="0">
                                          <p:val>
                                            <p:strVal val="#ppt_h"/>
                                          </p:val>
                                        </p:tav>
                                        <p:tav tm="100000">
                                          <p:val>
                                            <p:strVal val="#ppt_h"/>
                                          </p:val>
                                        </p:tav>
                                      </p:tavLst>
                                    </p:anim>
                                    <p:animEffect transition="in" filter="fade">
                                      <p:cBhvr>
                                        <p:cTn id="71" dur="1000"/>
                                        <p:tgtEl>
                                          <p:spTgt spid="23"/>
                                        </p:tgtEl>
                                      </p:cBhvr>
                                    </p:animEffect>
                                  </p:childTnLst>
                                </p:cTn>
                              </p:par>
                              <p:par>
                                <p:cTn id="72" presetID="55" presetClass="entr" presetSubtype="0"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p:cTn id="74" dur="1000" fill="hold"/>
                                        <p:tgtEl>
                                          <p:spTgt spid="24"/>
                                        </p:tgtEl>
                                        <p:attrNameLst>
                                          <p:attrName>ppt_w</p:attrName>
                                        </p:attrNameLst>
                                      </p:cBhvr>
                                      <p:tavLst>
                                        <p:tav tm="0">
                                          <p:val>
                                            <p:strVal val="#ppt_w*0.70"/>
                                          </p:val>
                                        </p:tav>
                                        <p:tav tm="100000">
                                          <p:val>
                                            <p:strVal val="#ppt_w"/>
                                          </p:val>
                                        </p:tav>
                                      </p:tavLst>
                                    </p:anim>
                                    <p:anim calcmode="lin" valueType="num">
                                      <p:cBhvr>
                                        <p:cTn id="75" dur="1000" fill="hold"/>
                                        <p:tgtEl>
                                          <p:spTgt spid="24"/>
                                        </p:tgtEl>
                                        <p:attrNameLst>
                                          <p:attrName>ppt_h</p:attrName>
                                        </p:attrNameLst>
                                      </p:cBhvr>
                                      <p:tavLst>
                                        <p:tav tm="0">
                                          <p:val>
                                            <p:strVal val="#ppt_h"/>
                                          </p:val>
                                        </p:tav>
                                        <p:tav tm="100000">
                                          <p:val>
                                            <p:strVal val="#ppt_h"/>
                                          </p:val>
                                        </p:tav>
                                      </p:tavLst>
                                    </p:anim>
                                    <p:animEffect transition="in" filter="fade">
                                      <p:cBhvr>
                                        <p:cTn id="76" dur="1000"/>
                                        <p:tgtEl>
                                          <p:spTgt spid="24"/>
                                        </p:tgtEl>
                                      </p:cBhvr>
                                    </p:animEffect>
                                  </p:childTnLst>
                                </p:cTn>
                              </p:par>
                              <p:par>
                                <p:cTn id="77" presetID="55" presetClass="entr" presetSubtype="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1000" fill="hold"/>
                                        <p:tgtEl>
                                          <p:spTgt spid="25"/>
                                        </p:tgtEl>
                                        <p:attrNameLst>
                                          <p:attrName>ppt_w</p:attrName>
                                        </p:attrNameLst>
                                      </p:cBhvr>
                                      <p:tavLst>
                                        <p:tav tm="0">
                                          <p:val>
                                            <p:strVal val="#ppt_w*0.70"/>
                                          </p:val>
                                        </p:tav>
                                        <p:tav tm="100000">
                                          <p:val>
                                            <p:strVal val="#ppt_w"/>
                                          </p:val>
                                        </p:tav>
                                      </p:tavLst>
                                    </p:anim>
                                    <p:anim calcmode="lin" valueType="num">
                                      <p:cBhvr>
                                        <p:cTn id="80" dur="1000" fill="hold"/>
                                        <p:tgtEl>
                                          <p:spTgt spid="25"/>
                                        </p:tgtEl>
                                        <p:attrNameLst>
                                          <p:attrName>ppt_h</p:attrName>
                                        </p:attrNameLst>
                                      </p:cBhvr>
                                      <p:tavLst>
                                        <p:tav tm="0">
                                          <p:val>
                                            <p:strVal val="#ppt_h"/>
                                          </p:val>
                                        </p:tav>
                                        <p:tav tm="100000">
                                          <p:val>
                                            <p:strVal val="#ppt_h"/>
                                          </p:val>
                                        </p:tav>
                                      </p:tavLst>
                                    </p:anim>
                                    <p:animEffect transition="in" filter="fade">
                                      <p:cBhvr>
                                        <p:cTn id="81" dur="1000"/>
                                        <p:tgtEl>
                                          <p:spTgt spid="25"/>
                                        </p:tgtEl>
                                      </p:cBhvr>
                                    </p:animEffect>
                                  </p:childTnLst>
                                </p:cTn>
                              </p:par>
                              <p:par>
                                <p:cTn id="82" presetID="55" presetClass="entr" presetSubtype="0" fill="hold" nodeType="with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p:cTn id="84" dur="1000" fill="hold"/>
                                        <p:tgtEl>
                                          <p:spTgt spid="10"/>
                                        </p:tgtEl>
                                        <p:attrNameLst>
                                          <p:attrName>ppt_w</p:attrName>
                                        </p:attrNameLst>
                                      </p:cBhvr>
                                      <p:tavLst>
                                        <p:tav tm="0">
                                          <p:val>
                                            <p:strVal val="#ppt_w*0.70"/>
                                          </p:val>
                                        </p:tav>
                                        <p:tav tm="100000">
                                          <p:val>
                                            <p:strVal val="#ppt_w"/>
                                          </p:val>
                                        </p:tav>
                                      </p:tavLst>
                                    </p:anim>
                                    <p:anim calcmode="lin" valueType="num">
                                      <p:cBhvr>
                                        <p:cTn id="85" dur="1000" fill="hold"/>
                                        <p:tgtEl>
                                          <p:spTgt spid="10"/>
                                        </p:tgtEl>
                                        <p:attrNameLst>
                                          <p:attrName>ppt_h</p:attrName>
                                        </p:attrNameLst>
                                      </p:cBhvr>
                                      <p:tavLst>
                                        <p:tav tm="0">
                                          <p:val>
                                            <p:strVal val="#ppt_h"/>
                                          </p:val>
                                        </p:tav>
                                        <p:tav tm="100000">
                                          <p:val>
                                            <p:strVal val="#ppt_h"/>
                                          </p:val>
                                        </p:tav>
                                      </p:tavLst>
                                    </p:anim>
                                    <p:animEffect transition="in" filter="fade">
                                      <p:cBhvr>
                                        <p:cTn id="86" dur="1000"/>
                                        <p:tgtEl>
                                          <p:spTgt spid="10"/>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anim calcmode="lin" valueType="num">
                                      <p:cBhvr>
                                        <p:cTn id="89" dur="1000" fill="hold"/>
                                        <p:tgtEl>
                                          <p:spTgt spid="26"/>
                                        </p:tgtEl>
                                        <p:attrNameLst>
                                          <p:attrName>ppt_w</p:attrName>
                                        </p:attrNameLst>
                                      </p:cBhvr>
                                      <p:tavLst>
                                        <p:tav tm="0">
                                          <p:val>
                                            <p:strVal val="#ppt_w*0.70"/>
                                          </p:val>
                                        </p:tav>
                                        <p:tav tm="100000">
                                          <p:val>
                                            <p:strVal val="#ppt_w"/>
                                          </p:val>
                                        </p:tav>
                                      </p:tavLst>
                                    </p:anim>
                                    <p:anim calcmode="lin" valueType="num">
                                      <p:cBhvr>
                                        <p:cTn id="90" dur="1000" fill="hold"/>
                                        <p:tgtEl>
                                          <p:spTgt spid="26"/>
                                        </p:tgtEl>
                                        <p:attrNameLst>
                                          <p:attrName>ppt_h</p:attrName>
                                        </p:attrNameLst>
                                      </p:cBhvr>
                                      <p:tavLst>
                                        <p:tav tm="0">
                                          <p:val>
                                            <p:strVal val="#ppt_h"/>
                                          </p:val>
                                        </p:tav>
                                        <p:tav tm="100000">
                                          <p:val>
                                            <p:strVal val="#ppt_h"/>
                                          </p:val>
                                        </p:tav>
                                      </p:tavLst>
                                    </p:anim>
                                    <p:animEffect transition="in" filter="fade">
                                      <p:cBhvr>
                                        <p:cTn id="91" dur="1000"/>
                                        <p:tgtEl>
                                          <p:spTgt spid="26"/>
                                        </p:tgtEl>
                                      </p:cBhvr>
                                    </p:animEffect>
                                  </p:childTnLst>
                                </p:cTn>
                              </p:par>
                              <p:par>
                                <p:cTn id="92" presetID="55" presetClass="entr" presetSubtype="0"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p:cTn id="94" dur="1000" fill="hold"/>
                                        <p:tgtEl>
                                          <p:spTgt spid="27"/>
                                        </p:tgtEl>
                                        <p:attrNameLst>
                                          <p:attrName>ppt_w</p:attrName>
                                        </p:attrNameLst>
                                      </p:cBhvr>
                                      <p:tavLst>
                                        <p:tav tm="0">
                                          <p:val>
                                            <p:strVal val="#ppt_w*0.70"/>
                                          </p:val>
                                        </p:tav>
                                        <p:tav tm="100000">
                                          <p:val>
                                            <p:strVal val="#ppt_w"/>
                                          </p:val>
                                        </p:tav>
                                      </p:tavLst>
                                    </p:anim>
                                    <p:anim calcmode="lin" valueType="num">
                                      <p:cBhvr>
                                        <p:cTn id="95" dur="1000" fill="hold"/>
                                        <p:tgtEl>
                                          <p:spTgt spid="27"/>
                                        </p:tgtEl>
                                        <p:attrNameLst>
                                          <p:attrName>ppt_h</p:attrName>
                                        </p:attrNameLst>
                                      </p:cBhvr>
                                      <p:tavLst>
                                        <p:tav tm="0">
                                          <p:val>
                                            <p:strVal val="#ppt_h"/>
                                          </p:val>
                                        </p:tav>
                                        <p:tav tm="100000">
                                          <p:val>
                                            <p:strVal val="#ppt_h"/>
                                          </p:val>
                                        </p:tav>
                                      </p:tavLst>
                                    </p:anim>
                                    <p:animEffect transition="in" filter="fade">
                                      <p:cBhvr>
                                        <p:cTn id="96"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29640" y="431165"/>
            <a:ext cx="4166870" cy="706755"/>
          </a:xfrm>
          <a:prstGeom prst="rect">
            <a:avLst/>
          </a:prstGeom>
          <a:noFill/>
        </p:spPr>
        <p:txBody>
          <a:bodyPr wrap="square" rtlCol="0">
            <a:spAutoFit/>
          </a:bodyPr>
          <a:lstStyle/>
          <a:p>
            <a:pPr algn="r"/>
            <a:r>
              <a:rPr lang="zh-CN" altLang="en-US" sz="4000">
                <a:solidFill>
                  <a:srgbClr val="A40000"/>
                </a:solidFill>
                <a:latin typeface="微软雅黑" panose="020B0503020204020204" charset="-122"/>
                <a:ea typeface="微软雅黑" panose="020B0503020204020204" charset="-122"/>
                <a:sym typeface="+mn-ea"/>
              </a:rPr>
              <a:t>班会主题交流</a:t>
            </a:r>
            <a:endParaRPr lang="zh-CN" altLang="en-US" sz="40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13" name="任意多边形 2"/>
          <p:cNvSpPr/>
          <p:nvPr/>
        </p:nvSpPr>
        <p:spPr>
          <a:xfrm>
            <a:off x="1312863" y="1745372"/>
            <a:ext cx="2095848" cy="838339"/>
          </a:xfrm>
          <a:custGeom>
            <a:avLst/>
            <a:gdLst>
              <a:gd name="connsiteX0" fmla="*/ 0 w 2095848"/>
              <a:gd name="connsiteY0" fmla="*/ 0 h 838339"/>
              <a:gd name="connsiteX1" fmla="*/ 1676679 w 2095848"/>
              <a:gd name="connsiteY1" fmla="*/ 0 h 838339"/>
              <a:gd name="connsiteX2" fmla="*/ 2095848 w 2095848"/>
              <a:gd name="connsiteY2" fmla="*/ 419170 h 838339"/>
              <a:gd name="connsiteX3" fmla="*/ 1676679 w 2095848"/>
              <a:gd name="connsiteY3" fmla="*/ 838339 h 838339"/>
              <a:gd name="connsiteX4" fmla="*/ 0 w 2095848"/>
              <a:gd name="connsiteY4" fmla="*/ 838339 h 838339"/>
              <a:gd name="connsiteX5" fmla="*/ 419170 w 2095848"/>
              <a:gd name="connsiteY5" fmla="*/ 419170 h 838339"/>
              <a:gd name="connsiteX6" fmla="*/ 0 w 2095848"/>
              <a:gd name="connsiteY6" fmla="*/ 0 h 83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848" h="838339">
                <a:moveTo>
                  <a:pt x="0" y="0"/>
                </a:moveTo>
                <a:lnTo>
                  <a:pt x="1676679" y="0"/>
                </a:lnTo>
                <a:lnTo>
                  <a:pt x="2095848" y="419170"/>
                </a:lnTo>
                <a:lnTo>
                  <a:pt x="1676679" y="838339"/>
                </a:lnTo>
                <a:lnTo>
                  <a:pt x="0" y="838339"/>
                </a:lnTo>
                <a:lnTo>
                  <a:pt x="419170" y="419170"/>
                </a:lnTo>
                <a:lnTo>
                  <a:pt x="0" y="0"/>
                </a:lnTo>
                <a:close/>
              </a:path>
            </a:pathLst>
          </a:custGeom>
          <a:solidFill>
            <a:srgbClr val="A40000"/>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489020" tIns="34925" rIns="419169" bIns="34925" numCol="1" spcCol="1270" anchor="ctr" anchorCtr="0">
            <a:noAutofit/>
          </a:bodyPr>
          <a:lstStyle/>
          <a:p>
            <a:pPr lvl="0" algn="ctr" defTabSz="2444750">
              <a:lnSpc>
                <a:spcPct val="90000"/>
              </a:lnSpc>
              <a:spcBef>
                <a:spcPct val="0"/>
              </a:spcBef>
              <a:spcAft>
                <a:spcPct val="35000"/>
              </a:spcAft>
            </a:pPr>
            <a:endParaRPr lang="id-ID" sz="5500" kern="12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任意多边形 3"/>
          <p:cNvSpPr/>
          <p:nvPr/>
        </p:nvSpPr>
        <p:spPr>
          <a:xfrm>
            <a:off x="3251147" y="1884998"/>
            <a:ext cx="1981387" cy="565473"/>
          </a:xfrm>
          <a:custGeom>
            <a:avLst/>
            <a:gdLst>
              <a:gd name="connsiteX0" fmla="*/ 0 w 1981387"/>
              <a:gd name="connsiteY0" fmla="*/ 0 h 565473"/>
              <a:gd name="connsiteX1" fmla="*/ 1698651 w 1981387"/>
              <a:gd name="connsiteY1" fmla="*/ 0 h 565473"/>
              <a:gd name="connsiteX2" fmla="*/ 1981387 w 1981387"/>
              <a:gd name="connsiteY2" fmla="*/ 282737 h 565473"/>
              <a:gd name="connsiteX3" fmla="*/ 1698651 w 1981387"/>
              <a:gd name="connsiteY3" fmla="*/ 565473 h 565473"/>
              <a:gd name="connsiteX4" fmla="*/ 0 w 1981387"/>
              <a:gd name="connsiteY4" fmla="*/ 565473 h 565473"/>
              <a:gd name="connsiteX5" fmla="*/ 282737 w 1981387"/>
              <a:gd name="connsiteY5" fmla="*/ 282737 h 565473"/>
              <a:gd name="connsiteX6" fmla="*/ 0 w 1981387"/>
              <a:gd name="connsiteY6" fmla="*/ 0 h 565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1387" h="565473">
                <a:moveTo>
                  <a:pt x="0" y="0"/>
                </a:moveTo>
                <a:lnTo>
                  <a:pt x="1698651" y="0"/>
                </a:lnTo>
                <a:lnTo>
                  <a:pt x="1981387" y="282737"/>
                </a:lnTo>
                <a:lnTo>
                  <a:pt x="1698651" y="565473"/>
                </a:lnTo>
                <a:lnTo>
                  <a:pt x="0" y="565473"/>
                </a:lnTo>
                <a:lnTo>
                  <a:pt x="282737" y="282737"/>
                </a:lnTo>
                <a:lnTo>
                  <a:pt x="0" y="0"/>
                </a:lnTo>
                <a:close/>
              </a:path>
            </a:pathLst>
          </a:custGeom>
          <a:solidFill>
            <a:sysClr val="window" lastClr="FFFFFF"/>
          </a:solidFill>
          <a:ln w="12700" cap="flat" cmpd="sng" algn="ctr">
            <a:solidFill>
              <a:srgbClr val="A40000"/>
            </a:solid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297977" tIns="7620" rIns="282736" bIns="7620" numCol="1" spcCol="1270" anchor="ctr" anchorCtr="0">
            <a:noAutofit/>
          </a:bodyPr>
          <a:lstStyle/>
          <a:p>
            <a:pPr defTabSz="1216660">
              <a:spcBef>
                <a:spcPct val="20000"/>
              </a:spcBef>
              <a:defRPr/>
            </a:pPr>
            <a:endParaRPr lang="en-US" altLang="zh-CN" sz="1200" b="1"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 name="任意多边形 5"/>
          <p:cNvSpPr/>
          <p:nvPr/>
        </p:nvSpPr>
        <p:spPr>
          <a:xfrm>
            <a:off x="1312863" y="2701079"/>
            <a:ext cx="2095848" cy="838339"/>
          </a:xfrm>
          <a:custGeom>
            <a:avLst/>
            <a:gdLst>
              <a:gd name="connsiteX0" fmla="*/ 0 w 2095848"/>
              <a:gd name="connsiteY0" fmla="*/ 0 h 838339"/>
              <a:gd name="connsiteX1" fmla="*/ 1676679 w 2095848"/>
              <a:gd name="connsiteY1" fmla="*/ 0 h 838339"/>
              <a:gd name="connsiteX2" fmla="*/ 2095848 w 2095848"/>
              <a:gd name="connsiteY2" fmla="*/ 419170 h 838339"/>
              <a:gd name="connsiteX3" fmla="*/ 1676679 w 2095848"/>
              <a:gd name="connsiteY3" fmla="*/ 838339 h 838339"/>
              <a:gd name="connsiteX4" fmla="*/ 0 w 2095848"/>
              <a:gd name="connsiteY4" fmla="*/ 838339 h 838339"/>
              <a:gd name="connsiteX5" fmla="*/ 419170 w 2095848"/>
              <a:gd name="connsiteY5" fmla="*/ 419170 h 838339"/>
              <a:gd name="connsiteX6" fmla="*/ 0 w 2095848"/>
              <a:gd name="connsiteY6" fmla="*/ 0 h 83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848" h="838339">
                <a:moveTo>
                  <a:pt x="0" y="0"/>
                </a:moveTo>
                <a:lnTo>
                  <a:pt x="1676679" y="0"/>
                </a:lnTo>
                <a:lnTo>
                  <a:pt x="2095848" y="419170"/>
                </a:lnTo>
                <a:lnTo>
                  <a:pt x="1676679" y="838339"/>
                </a:lnTo>
                <a:lnTo>
                  <a:pt x="0" y="838339"/>
                </a:lnTo>
                <a:lnTo>
                  <a:pt x="419170" y="419170"/>
                </a:lnTo>
                <a:lnTo>
                  <a:pt x="0" y="0"/>
                </a:lnTo>
                <a:close/>
              </a:path>
            </a:pathLst>
          </a:custGeom>
          <a:solidFill>
            <a:srgbClr val="A40000"/>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489020" tIns="34925" rIns="419169" bIns="34925" numCol="1" spcCol="1270" anchor="ctr" anchorCtr="0">
            <a:noAutofit/>
          </a:bodyPr>
          <a:lstStyle/>
          <a:p>
            <a:pPr lvl="0" algn="ctr" defTabSz="2444750">
              <a:lnSpc>
                <a:spcPct val="90000"/>
              </a:lnSpc>
              <a:spcBef>
                <a:spcPct val="0"/>
              </a:spcBef>
              <a:spcAft>
                <a:spcPct val="35000"/>
              </a:spcAft>
            </a:pPr>
            <a:endParaRPr lang="id-ID" sz="5500" kern="12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 name="任意多边形 11"/>
          <p:cNvSpPr/>
          <p:nvPr/>
        </p:nvSpPr>
        <p:spPr>
          <a:xfrm>
            <a:off x="3251147" y="2840705"/>
            <a:ext cx="1981387" cy="565473"/>
          </a:xfrm>
          <a:custGeom>
            <a:avLst/>
            <a:gdLst>
              <a:gd name="connsiteX0" fmla="*/ 0 w 1981387"/>
              <a:gd name="connsiteY0" fmla="*/ 0 h 565473"/>
              <a:gd name="connsiteX1" fmla="*/ 1698651 w 1981387"/>
              <a:gd name="connsiteY1" fmla="*/ 0 h 565473"/>
              <a:gd name="connsiteX2" fmla="*/ 1981387 w 1981387"/>
              <a:gd name="connsiteY2" fmla="*/ 282737 h 565473"/>
              <a:gd name="connsiteX3" fmla="*/ 1698651 w 1981387"/>
              <a:gd name="connsiteY3" fmla="*/ 565473 h 565473"/>
              <a:gd name="connsiteX4" fmla="*/ 0 w 1981387"/>
              <a:gd name="connsiteY4" fmla="*/ 565473 h 565473"/>
              <a:gd name="connsiteX5" fmla="*/ 282737 w 1981387"/>
              <a:gd name="connsiteY5" fmla="*/ 282737 h 565473"/>
              <a:gd name="connsiteX6" fmla="*/ 0 w 1981387"/>
              <a:gd name="connsiteY6" fmla="*/ 0 h 565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1387" h="565473">
                <a:moveTo>
                  <a:pt x="0" y="0"/>
                </a:moveTo>
                <a:lnTo>
                  <a:pt x="1698651" y="0"/>
                </a:lnTo>
                <a:lnTo>
                  <a:pt x="1981387" y="282737"/>
                </a:lnTo>
                <a:lnTo>
                  <a:pt x="1698651" y="565473"/>
                </a:lnTo>
                <a:lnTo>
                  <a:pt x="0" y="565473"/>
                </a:lnTo>
                <a:lnTo>
                  <a:pt x="282737" y="282737"/>
                </a:lnTo>
                <a:lnTo>
                  <a:pt x="0" y="0"/>
                </a:lnTo>
                <a:close/>
              </a:path>
            </a:pathLst>
          </a:custGeom>
          <a:solidFill>
            <a:sysClr val="window" lastClr="FFFFFF"/>
          </a:solidFill>
          <a:ln w="12700" cap="flat" cmpd="sng" algn="ctr">
            <a:solidFill>
              <a:srgbClr val="A40000"/>
            </a:solid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297977" tIns="7620" rIns="282736" bIns="7620" numCol="1" spcCol="1270" anchor="ctr" anchorCtr="0">
            <a:noAutofit/>
          </a:bodyPr>
          <a:lstStyle/>
          <a:p>
            <a:pPr lvl="0" algn="ctr" defTabSz="533400">
              <a:lnSpc>
                <a:spcPct val="90000"/>
              </a:lnSpc>
              <a:spcBef>
                <a:spcPct val="0"/>
              </a:spcBef>
              <a:spcAft>
                <a:spcPct val="35000"/>
              </a:spcAft>
            </a:pPr>
            <a:endParaRPr lang="id-ID" sz="1200" b="0" kern="1200" dirty="0">
              <a:solidFill>
                <a:srgbClr val="84CBC5">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17" name="任意多边形 13"/>
          <p:cNvSpPr/>
          <p:nvPr/>
        </p:nvSpPr>
        <p:spPr>
          <a:xfrm>
            <a:off x="1312863" y="3621173"/>
            <a:ext cx="2095848" cy="838339"/>
          </a:xfrm>
          <a:custGeom>
            <a:avLst/>
            <a:gdLst>
              <a:gd name="connsiteX0" fmla="*/ 0 w 2095848"/>
              <a:gd name="connsiteY0" fmla="*/ 0 h 838339"/>
              <a:gd name="connsiteX1" fmla="*/ 1676679 w 2095848"/>
              <a:gd name="connsiteY1" fmla="*/ 0 h 838339"/>
              <a:gd name="connsiteX2" fmla="*/ 2095848 w 2095848"/>
              <a:gd name="connsiteY2" fmla="*/ 419170 h 838339"/>
              <a:gd name="connsiteX3" fmla="*/ 1676679 w 2095848"/>
              <a:gd name="connsiteY3" fmla="*/ 838339 h 838339"/>
              <a:gd name="connsiteX4" fmla="*/ 0 w 2095848"/>
              <a:gd name="connsiteY4" fmla="*/ 838339 h 838339"/>
              <a:gd name="connsiteX5" fmla="*/ 419170 w 2095848"/>
              <a:gd name="connsiteY5" fmla="*/ 419170 h 838339"/>
              <a:gd name="connsiteX6" fmla="*/ 0 w 2095848"/>
              <a:gd name="connsiteY6" fmla="*/ 0 h 83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848" h="838339">
                <a:moveTo>
                  <a:pt x="0" y="0"/>
                </a:moveTo>
                <a:lnTo>
                  <a:pt x="1676679" y="0"/>
                </a:lnTo>
                <a:lnTo>
                  <a:pt x="2095848" y="419170"/>
                </a:lnTo>
                <a:lnTo>
                  <a:pt x="1676679" y="838339"/>
                </a:lnTo>
                <a:lnTo>
                  <a:pt x="0" y="838339"/>
                </a:lnTo>
                <a:lnTo>
                  <a:pt x="419170" y="419170"/>
                </a:lnTo>
                <a:lnTo>
                  <a:pt x="0" y="0"/>
                </a:lnTo>
                <a:close/>
              </a:path>
            </a:pathLst>
          </a:custGeom>
          <a:solidFill>
            <a:srgbClr val="A40000"/>
          </a:solid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489020" tIns="34925" rIns="419169" bIns="34925" numCol="1" spcCol="1270" anchor="ctr" anchorCtr="0">
            <a:noAutofit/>
          </a:bodyPr>
          <a:lstStyle/>
          <a:p>
            <a:pPr lvl="0" algn="ctr" defTabSz="2444750">
              <a:lnSpc>
                <a:spcPct val="90000"/>
              </a:lnSpc>
              <a:spcBef>
                <a:spcPct val="0"/>
              </a:spcBef>
              <a:spcAft>
                <a:spcPct val="35000"/>
              </a:spcAft>
            </a:pPr>
            <a:endParaRPr lang="id-ID" sz="5500" kern="12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8" name="任意多边形 14"/>
          <p:cNvSpPr/>
          <p:nvPr/>
        </p:nvSpPr>
        <p:spPr>
          <a:xfrm>
            <a:off x="3264089" y="3757606"/>
            <a:ext cx="1981387" cy="565473"/>
          </a:xfrm>
          <a:custGeom>
            <a:avLst/>
            <a:gdLst>
              <a:gd name="connsiteX0" fmla="*/ 0 w 1981387"/>
              <a:gd name="connsiteY0" fmla="*/ 0 h 565473"/>
              <a:gd name="connsiteX1" fmla="*/ 1698651 w 1981387"/>
              <a:gd name="connsiteY1" fmla="*/ 0 h 565473"/>
              <a:gd name="connsiteX2" fmla="*/ 1981387 w 1981387"/>
              <a:gd name="connsiteY2" fmla="*/ 282737 h 565473"/>
              <a:gd name="connsiteX3" fmla="*/ 1698651 w 1981387"/>
              <a:gd name="connsiteY3" fmla="*/ 565473 h 565473"/>
              <a:gd name="connsiteX4" fmla="*/ 0 w 1981387"/>
              <a:gd name="connsiteY4" fmla="*/ 565473 h 565473"/>
              <a:gd name="connsiteX5" fmla="*/ 282737 w 1981387"/>
              <a:gd name="connsiteY5" fmla="*/ 282737 h 565473"/>
              <a:gd name="connsiteX6" fmla="*/ 0 w 1981387"/>
              <a:gd name="connsiteY6" fmla="*/ 0 h 565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1387" h="565473">
                <a:moveTo>
                  <a:pt x="0" y="0"/>
                </a:moveTo>
                <a:lnTo>
                  <a:pt x="1698651" y="0"/>
                </a:lnTo>
                <a:lnTo>
                  <a:pt x="1981387" y="282737"/>
                </a:lnTo>
                <a:lnTo>
                  <a:pt x="1698651" y="565473"/>
                </a:lnTo>
                <a:lnTo>
                  <a:pt x="0" y="565473"/>
                </a:lnTo>
                <a:lnTo>
                  <a:pt x="282737" y="282737"/>
                </a:lnTo>
                <a:lnTo>
                  <a:pt x="0" y="0"/>
                </a:lnTo>
                <a:close/>
              </a:path>
            </a:pathLst>
          </a:custGeom>
          <a:solidFill>
            <a:sysClr val="window" lastClr="FFFFFF"/>
          </a:solidFill>
          <a:ln w="12700" cap="flat" cmpd="sng" algn="ctr">
            <a:solidFill>
              <a:srgbClr val="A40000"/>
            </a:solid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297977" tIns="7620" rIns="282736" bIns="7620" numCol="1" spcCol="1270" anchor="ctr" anchorCtr="0">
            <a:noAutofit/>
          </a:bodyPr>
          <a:lstStyle/>
          <a:p>
            <a:pPr lvl="0" algn="ctr" defTabSz="533400">
              <a:lnSpc>
                <a:spcPct val="90000"/>
              </a:lnSpc>
              <a:spcBef>
                <a:spcPct val="0"/>
              </a:spcBef>
              <a:spcAft>
                <a:spcPct val="35000"/>
              </a:spcAft>
            </a:pPr>
            <a:endParaRPr lang="id-ID" sz="1200" b="0" kern="1200" dirty="0">
              <a:solidFill>
                <a:srgbClr val="F8D35E">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19" name="任意多边形 16"/>
          <p:cNvSpPr/>
          <p:nvPr/>
        </p:nvSpPr>
        <p:spPr>
          <a:xfrm>
            <a:off x="1312863" y="4538074"/>
            <a:ext cx="2095848" cy="838339"/>
          </a:xfrm>
          <a:custGeom>
            <a:avLst/>
            <a:gdLst>
              <a:gd name="connsiteX0" fmla="*/ 0 w 2095848"/>
              <a:gd name="connsiteY0" fmla="*/ 0 h 838339"/>
              <a:gd name="connsiteX1" fmla="*/ 1676679 w 2095848"/>
              <a:gd name="connsiteY1" fmla="*/ 0 h 838339"/>
              <a:gd name="connsiteX2" fmla="*/ 2095848 w 2095848"/>
              <a:gd name="connsiteY2" fmla="*/ 419170 h 838339"/>
              <a:gd name="connsiteX3" fmla="*/ 1676679 w 2095848"/>
              <a:gd name="connsiteY3" fmla="*/ 838339 h 838339"/>
              <a:gd name="connsiteX4" fmla="*/ 0 w 2095848"/>
              <a:gd name="connsiteY4" fmla="*/ 838339 h 838339"/>
              <a:gd name="connsiteX5" fmla="*/ 419170 w 2095848"/>
              <a:gd name="connsiteY5" fmla="*/ 419170 h 838339"/>
              <a:gd name="connsiteX6" fmla="*/ 0 w 2095848"/>
              <a:gd name="connsiteY6" fmla="*/ 0 h 83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848" h="838339">
                <a:moveTo>
                  <a:pt x="0" y="0"/>
                </a:moveTo>
                <a:lnTo>
                  <a:pt x="1676679" y="0"/>
                </a:lnTo>
                <a:lnTo>
                  <a:pt x="2095848" y="419170"/>
                </a:lnTo>
                <a:lnTo>
                  <a:pt x="1676679" y="838339"/>
                </a:lnTo>
                <a:lnTo>
                  <a:pt x="0" y="838339"/>
                </a:lnTo>
                <a:lnTo>
                  <a:pt x="419170" y="419170"/>
                </a:lnTo>
                <a:lnTo>
                  <a:pt x="0" y="0"/>
                </a:lnTo>
                <a:close/>
              </a:path>
            </a:pathLst>
          </a:custGeom>
          <a:solidFill>
            <a:srgbClr val="A40000"/>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489020" tIns="34925" rIns="419169" bIns="34925" numCol="1" spcCol="1270" anchor="ctr" anchorCtr="0">
            <a:noAutofit/>
          </a:bodyPr>
          <a:lstStyle/>
          <a:p>
            <a:pPr lvl="0" algn="ctr" defTabSz="2444750">
              <a:lnSpc>
                <a:spcPct val="90000"/>
              </a:lnSpc>
              <a:spcBef>
                <a:spcPct val="0"/>
              </a:spcBef>
              <a:spcAft>
                <a:spcPct val="35000"/>
              </a:spcAft>
            </a:pPr>
            <a:endParaRPr lang="id-ID" sz="5500" kern="12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任意多边形 17"/>
          <p:cNvSpPr/>
          <p:nvPr/>
        </p:nvSpPr>
        <p:spPr>
          <a:xfrm>
            <a:off x="3264089" y="4687443"/>
            <a:ext cx="1981387" cy="565473"/>
          </a:xfrm>
          <a:custGeom>
            <a:avLst/>
            <a:gdLst>
              <a:gd name="connsiteX0" fmla="*/ 0 w 1981387"/>
              <a:gd name="connsiteY0" fmla="*/ 0 h 565473"/>
              <a:gd name="connsiteX1" fmla="*/ 1698651 w 1981387"/>
              <a:gd name="connsiteY1" fmla="*/ 0 h 565473"/>
              <a:gd name="connsiteX2" fmla="*/ 1981387 w 1981387"/>
              <a:gd name="connsiteY2" fmla="*/ 282737 h 565473"/>
              <a:gd name="connsiteX3" fmla="*/ 1698651 w 1981387"/>
              <a:gd name="connsiteY3" fmla="*/ 565473 h 565473"/>
              <a:gd name="connsiteX4" fmla="*/ 0 w 1981387"/>
              <a:gd name="connsiteY4" fmla="*/ 565473 h 565473"/>
              <a:gd name="connsiteX5" fmla="*/ 282737 w 1981387"/>
              <a:gd name="connsiteY5" fmla="*/ 282737 h 565473"/>
              <a:gd name="connsiteX6" fmla="*/ 0 w 1981387"/>
              <a:gd name="connsiteY6" fmla="*/ 0 h 565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1387" h="565473">
                <a:moveTo>
                  <a:pt x="0" y="0"/>
                </a:moveTo>
                <a:lnTo>
                  <a:pt x="1698651" y="0"/>
                </a:lnTo>
                <a:lnTo>
                  <a:pt x="1981387" y="282737"/>
                </a:lnTo>
                <a:lnTo>
                  <a:pt x="1698651" y="565473"/>
                </a:lnTo>
                <a:lnTo>
                  <a:pt x="0" y="565473"/>
                </a:lnTo>
                <a:lnTo>
                  <a:pt x="282737" y="282737"/>
                </a:lnTo>
                <a:lnTo>
                  <a:pt x="0" y="0"/>
                </a:lnTo>
                <a:close/>
              </a:path>
            </a:pathLst>
          </a:custGeom>
          <a:solidFill>
            <a:sysClr val="window" lastClr="FFFFFF"/>
          </a:solidFill>
          <a:ln w="12700" cap="flat" cmpd="sng" algn="ctr">
            <a:solidFill>
              <a:srgbClr val="A40000"/>
            </a:solid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297977" tIns="7620" rIns="282736" bIns="7620" numCol="1" spcCol="1270" anchor="ctr" anchorCtr="0">
            <a:noAutofit/>
          </a:bodyPr>
          <a:lstStyle/>
          <a:p>
            <a:pPr lvl="0" algn="ctr" defTabSz="533400">
              <a:lnSpc>
                <a:spcPct val="90000"/>
              </a:lnSpc>
              <a:spcBef>
                <a:spcPct val="0"/>
              </a:spcBef>
              <a:spcAft>
                <a:spcPct val="35000"/>
              </a:spcAft>
            </a:pPr>
            <a:endParaRPr lang="id-ID" sz="1200" b="0" kern="1200" dirty="0">
              <a:solidFill>
                <a:srgbClr val="F47264">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21" name="Freeform 6"/>
          <p:cNvSpPr>
            <a:spLocks noEditPoints="1"/>
          </p:cNvSpPr>
          <p:nvPr/>
        </p:nvSpPr>
        <p:spPr bwMode="auto">
          <a:xfrm>
            <a:off x="2261327" y="2003392"/>
            <a:ext cx="240978" cy="25669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5C5C5C"/>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Freeform 11"/>
          <p:cNvSpPr>
            <a:spLocks noEditPoints="1"/>
          </p:cNvSpPr>
          <p:nvPr/>
        </p:nvSpPr>
        <p:spPr bwMode="auto">
          <a:xfrm>
            <a:off x="2219123" y="3000385"/>
            <a:ext cx="310577" cy="31090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5C5C5C"/>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Freeform 21"/>
          <p:cNvSpPr>
            <a:spLocks noEditPoints="1"/>
          </p:cNvSpPr>
          <p:nvPr/>
        </p:nvSpPr>
        <p:spPr bwMode="auto">
          <a:xfrm>
            <a:off x="2251374" y="4831187"/>
            <a:ext cx="264573" cy="26540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5C5C5C"/>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Freeform 16"/>
          <p:cNvSpPr>
            <a:spLocks noChangeAspect="1" noEditPoints="1"/>
          </p:cNvSpPr>
          <p:nvPr/>
        </p:nvSpPr>
        <p:spPr bwMode="auto">
          <a:xfrm>
            <a:off x="2250600" y="3926452"/>
            <a:ext cx="247631" cy="248213"/>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5C5C5C"/>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TextBox 13"/>
          <p:cNvSpPr txBox="1"/>
          <p:nvPr/>
        </p:nvSpPr>
        <p:spPr>
          <a:xfrm>
            <a:off x="3624772" y="2049902"/>
            <a:ext cx="129120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latin typeface="Arial" panose="020B0604020202020204" pitchFamily="34" charset="0"/>
                <a:ea typeface="微软雅黑" panose="020B0503020204020204" charset="-122"/>
                <a:sym typeface="Arial" panose="020B0604020202020204" pitchFamily="34" charset="0"/>
              </a:rPr>
              <a:t>单击编辑标题</a:t>
            </a:r>
            <a:endParaRPr lang="en-US" sz="1600" b="1" dirty="0">
              <a:latin typeface="Arial" panose="020B0604020202020204" pitchFamily="34" charset="0"/>
              <a:ea typeface="微软雅黑" panose="020B0503020204020204" charset="-122"/>
              <a:sym typeface="Arial" panose="020B0604020202020204" pitchFamily="34" charset="0"/>
            </a:endParaRPr>
          </a:p>
        </p:txBody>
      </p:sp>
      <p:sp>
        <p:nvSpPr>
          <p:cNvPr id="26" name="TextBox 13"/>
          <p:cNvSpPr txBox="1"/>
          <p:nvPr/>
        </p:nvSpPr>
        <p:spPr>
          <a:xfrm>
            <a:off x="3624772" y="3000385"/>
            <a:ext cx="129120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latin typeface="Arial" panose="020B0604020202020204" pitchFamily="34" charset="0"/>
                <a:ea typeface="微软雅黑" panose="020B0503020204020204" charset="-122"/>
                <a:sym typeface="Arial" panose="020B0604020202020204" pitchFamily="34" charset="0"/>
              </a:rPr>
              <a:t>单击编辑标题</a:t>
            </a:r>
            <a:endParaRPr lang="en-US" sz="1600" b="1" dirty="0">
              <a:latin typeface="Arial" panose="020B0604020202020204" pitchFamily="34" charset="0"/>
              <a:ea typeface="微软雅黑" panose="020B0503020204020204" charset="-122"/>
              <a:sym typeface="Arial" panose="020B0604020202020204" pitchFamily="34" charset="0"/>
            </a:endParaRPr>
          </a:p>
        </p:txBody>
      </p:sp>
      <p:sp>
        <p:nvSpPr>
          <p:cNvPr id="27" name="TextBox 13"/>
          <p:cNvSpPr txBox="1"/>
          <p:nvPr/>
        </p:nvSpPr>
        <p:spPr>
          <a:xfrm>
            <a:off x="3624772" y="3906320"/>
            <a:ext cx="129120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latin typeface="Arial" panose="020B0604020202020204" pitchFamily="34" charset="0"/>
                <a:ea typeface="微软雅黑" panose="020B0503020204020204" charset="-122"/>
                <a:sym typeface="Arial" panose="020B0604020202020204" pitchFamily="34" charset="0"/>
              </a:rPr>
              <a:t>单击编辑标题</a:t>
            </a:r>
            <a:endParaRPr lang="en-US" sz="1600" b="1" dirty="0">
              <a:latin typeface="Arial" panose="020B0604020202020204" pitchFamily="34" charset="0"/>
              <a:ea typeface="微软雅黑" panose="020B0503020204020204" charset="-122"/>
              <a:sym typeface="Arial" panose="020B0604020202020204" pitchFamily="34" charset="0"/>
            </a:endParaRPr>
          </a:p>
        </p:txBody>
      </p:sp>
      <p:sp>
        <p:nvSpPr>
          <p:cNvPr id="28" name="TextBox 13"/>
          <p:cNvSpPr txBox="1"/>
          <p:nvPr/>
        </p:nvSpPr>
        <p:spPr>
          <a:xfrm>
            <a:off x="3624772" y="4856803"/>
            <a:ext cx="129120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latin typeface="Arial" panose="020B0604020202020204" pitchFamily="34" charset="0"/>
                <a:ea typeface="微软雅黑" panose="020B0503020204020204" charset="-122"/>
                <a:sym typeface="Arial" panose="020B0604020202020204" pitchFamily="34" charset="0"/>
              </a:rPr>
              <a:t>单击编辑标题</a:t>
            </a:r>
            <a:endParaRPr lang="en-US" sz="1600" b="1" dirty="0">
              <a:latin typeface="Arial" panose="020B0604020202020204" pitchFamily="34" charset="0"/>
              <a:ea typeface="微软雅黑" panose="020B0503020204020204" charset="-122"/>
              <a:sym typeface="Arial" panose="020B0604020202020204" pitchFamily="34" charset="0"/>
            </a:endParaRPr>
          </a:p>
        </p:txBody>
      </p:sp>
      <p:sp>
        <p:nvSpPr>
          <p:cNvPr id="29" name="矩形 28"/>
          <p:cNvSpPr/>
          <p:nvPr/>
        </p:nvSpPr>
        <p:spPr>
          <a:xfrm>
            <a:off x="5555037" y="1933406"/>
            <a:ext cx="5535237" cy="495136"/>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latin typeface="Arial" panose="020B0604020202020204" pitchFamily="34" charset="0"/>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latin typeface="Arial" panose="020B0604020202020204" pitchFamily="34" charset="0"/>
              <a:ea typeface="微软雅黑" panose="020B0503020204020204" charset="-122"/>
              <a:sym typeface="Arial" panose="020B0604020202020204" pitchFamily="34" charset="0"/>
            </a:endParaRPr>
          </a:p>
        </p:txBody>
      </p:sp>
      <p:sp>
        <p:nvSpPr>
          <p:cNvPr id="30" name="矩形 29"/>
          <p:cNvSpPr/>
          <p:nvPr/>
        </p:nvSpPr>
        <p:spPr>
          <a:xfrm>
            <a:off x="5555037" y="2898386"/>
            <a:ext cx="5535237" cy="495136"/>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latin typeface="Arial" panose="020B0604020202020204" pitchFamily="34" charset="0"/>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latin typeface="Arial" panose="020B0604020202020204" pitchFamily="34" charset="0"/>
              <a:ea typeface="微软雅黑" panose="020B0503020204020204" charset="-122"/>
              <a:sym typeface="Arial" panose="020B0604020202020204" pitchFamily="34" charset="0"/>
            </a:endParaRPr>
          </a:p>
        </p:txBody>
      </p:sp>
      <p:sp>
        <p:nvSpPr>
          <p:cNvPr id="31" name="矩形 30"/>
          <p:cNvSpPr/>
          <p:nvPr/>
        </p:nvSpPr>
        <p:spPr>
          <a:xfrm>
            <a:off x="5555037" y="3777682"/>
            <a:ext cx="5535237" cy="495136"/>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latin typeface="Arial" panose="020B0604020202020204" pitchFamily="34" charset="0"/>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latin typeface="Arial" panose="020B0604020202020204" pitchFamily="34" charset="0"/>
              <a:ea typeface="微软雅黑" panose="020B0503020204020204" charset="-122"/>
              <a:sym typeface="Arial" panose="020B0604020202020204" pitchFamily="34" charset="0"/>
            </a:endParaRPr>
          </a:p>
        </p:txBody>
      </p:sp>
      <p:sp>
        <p:nvSpPr>
          <p:cNvPr id="32" name="矩形 31"/>
          <p:cNvSpPr/>
          <p:nvPr/>
        </p:nvSpPr>
        <p:spPr>
          <a:xfrm>
            <a:off x="5555037" y="4742662"/>
            <a:ext cx="5535237" cy="494751"/>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latin typeface="Arial" panose="020B0604020202020204" pitchFamily="34" charset="0"/>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advClick="0" advTm="0">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4269164" y="3702015"/>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83264" y="3320638"/>
            <a:ext cx="615143" cy="521970"/>
          </a:xfrm>
          <a:prstGeom prst="rect">
            <a:avLst/>
          </a:prstGeom>
          <a:noFill/>
        </p:spPr>
        <p:txBody>
          <a:bodyPr wrap="square" rtlCol="0">
            <a:spAutoFit/>
          </a:bodyPr>
          <a:lstStyle/>
          <a:p>
            <a:r>
              <a:rPr lang="en-US" altLang="zh-CN" sz="2800" i="1" dirty="0">
                <a:solidFill>
                  <a:srgbClr val="A40000"/>
                </a:solidFill>
                <a:latin typeface="微软雅黑" panose="020B0503020204020204" charset="-122"/>
                <a:ea typeface="微软雅黑" panose="020B0503020204020204" charset="-122"/>
              </a:rPr>
              <a:t>05</a:t>
            </a:r>
            <a:endParaRPr lang="zh-CN" altLang="en-US" sz="2800" i="1" dirty="0">
              <a:solidFill>
                <a:srgbClr val="A40000"/>
              </a:solidFill>
              <a:latin typeface="微软雅黑" panose="020B0503020204020204" charset="-122"/>
              <a:ea typeface="微软雅黑" panose="020B0503020204020204" charset="-122"/>
            </a:endParaRPr>
          </a:p>
        </p:txBody>
      </p:sp>
      <p:sp>
        <p:nvSpPr>
          <p:cNvPr id="22" name="文本框 21"/>
          <p:cNvSpPr txBox="1"/>
          <p:nvPr/>
        </p:nvSpPr>
        <p:spPr>
          <a:xfrm>
            <a:off x="4368800" y="2780030"/>
            <a:ext cx="4467225" cy="922020"/>
          </a:xfrm>
          <a:prstGeom prst="rect">
            <a:avLst/>
          </a:prstGeom>
          <a:noFill/>
        </p:spPr>
        <p:txBody>
          <a:bodyPr wrap="square" rtlCol="0">
            <a:spAutoFit/>
          </a:bodyPr>
          <a:lstStyle/>
          <a:p>
            <a:pPr algn="r"/>
            <a:r>
              <a:rPr lang="zh-CN" altLang="en-US" sz="5400">
                <a:solidFill>
                  <a:srgbClr val="A40000"/>
                </a:solidFill>
                <a:latin typeface="微软雅黑" panose="020B0503020204020204" charset="-122"/>
                <a:ea typeface="微软雅黑" panose="020B0503020204020204" charset="-122"/>
                <a:sym typeface="+mn-ea"/>
              </a:rPr>
              <a:t>主题班会意义</a:t>
            </a:r>
            <a:endParaRPr lang="zh-CN" altLang="en-US" sz="54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19425" y="1951990"/>
            <a:ext cx="1424940" cy="1563370"/>
          </a:xfrm>
          <a:prstGeom prst="rect">
            <a:avLst/>
          </a:prstGeom>
        </p:spPr>
      </p:pic>
      <p:pic>
        <p:nvPicPr>
          <p:cNvPr id="20" name="图片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8477250" y="3702050"/>
            <a:ext cx="3721735" cy="3099435"/>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strVal val="#ppt_w*0.70"/>
                                          </p:val>
                                        </p:tav>
                                        <p:tav tm="100000">
                                          <p:val>
                                            <p:strVal val="#ppt_w"/>
                                          </p:val>
                                        </p:tav>
                                      </p:tavLst>
                                    </p:anim>
                                    <p:anim calcmode="lin" valueType="num">
                                      <p:cBhvr>
                                        <p:cTn id="13" dur="1000" fill="hold"/>
                                        <p:tgtEl>
                                          <p:spTgt spid="18"/>
                                        </p:tgtEl>
                                        <p:attrNameLst>
                                          <p:attrName>ppt_h</p:attrName>
                                        </p:attrNameLst>
                                      </p:cBhvr>
                                      <p:tavLst>
                                        <p:tav tm="0">
                                          <p:val>
                                            <p:strVal val="#ppt_h"/>
                                          </p:val>
                                        </p:tav>
                                        <p:tav tm="100000">
                                          <p:val>
                                            <p:strVal val="#ppt_h"/>
                                          </p:val>
                                        </p:tav>
                                      </p:tavLst>
                                    </p:anim>
                                    <p:animEffect transition="in" filter="fade">
                                      <p:cBhvr>
                                        <p:cTn id="14" dur="1000"/>
                                        <p:tgtEl>
                                          <p:spTgt spid="18"/>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strVal val="#ppt_w*0.70"/>
                                          </p:val>
                                        </p:tav>
                                        <p:tav tm="100000">
                                          <p:val>
                                            <p:strVal val="#ppt_w"/>
                                          </p:val>
                                        </p:tav>
                                      </p:tavLst>
                                    </p:anim>
                                    <p:anim calcmode="lin" valueType="num">
                                      <p:cBhvr>
                                        <p:cTn id="18" dur="1000" fill="hold"/>
                                        <p:tgtEl>
                                          <p:spTgt spid="22"/>
                                        </p:tgtEl>
                                        <p:attrNameLst>
                                          <p:attrName>ppt_h</p:attrName>
                                        </p:attrNameLst>
                                      </p:cBhvr>
                                      <p:tavLst>
                                        <p:tav tm="0">
                                          <p:val>
                                            <p:strVal val="#ppt_h"/>
                                          </p:val>
                                        </p:tav>
                                        <p:tav tm="100000">
                                          <p:val>
                                            <p:strVal val="#ppt_h"/>
                                          </p:val>
                                        </p:tav>
                                      </p:tavLst>
                                    </p:anim>
                                    <p:animEffect transition="in" filter="fade">
                                      <p:cBhvr>
                                        <p:cTn id="19" dur="1000"/>
                                        <p:tgtEl>
                                          <p:spTgt spid="22"/>
                                        </p:tgtEl>
                                      </p:cBhvr>
                                    </p:animEffect>
                                  </p:childTnLst>
                                </p:cTn>
                              </p:par>
                            </p:childTnLst>
                          </p:cTn>
                        </p:par>
                        <p:par>
                          <p:cTn id="20" fill="hold">
                            <p:stCondLst>
                              <p:cond delay="1000"/>
                            </p:stCondLst>
                            <p:childTnLst>
                              <p:par>
                                <p:cTn id="21" presetID="55"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strVal val="#ppt_w*0.70"/>
                                          </p:val>
                                        </p:tav>
                                        <p:tav tm="100000">
                                          <p:val>
                                            <p:strVal val="#ppt_w"/>
                                          </p:val>
                                        </p:tav>
                                      </p:tavLst>
                                    </p:anim>
                                    <p:anim calcmode="lin" valueType="num">
                                      <p:cBhvr>
                                        <p:cTn id="24" dur="1000" fill="hold"/>
                                        <p:tgtEl>
                                          <p:spTgt spid="9"/>
                                        </p:tgtEl>
                                        <p:attrNameLst>
                                          <p:attrName>ppt_h</p:attrName>
                                        </p:attrNameLst>
                                      </p:cBhvr>
                                      <p:tavLst>
                                        <p:tav tm="0">
                                          <p:val>
                                            <p:strVal val="#ppt_h"/>
                                          </p:val>
                                        </p:tav>
                                        <p:tav tm="100000">
                                          <p:val>
                                            <p:strVal val="#ppt_h"/>
                                          </p:val>
                                        </p:tav>
                                      </p:tavLst>
                                    </p:anim>
                                    <p:animEffect transition="in" filter="fade">
                                      <p:cBhvr>
                                        <p:cTn id="25" dur="1000"/>
                                        <p:tgtEl>
                                          <p:spTgt spid="9"/>
                                        </p:tgtEl>
                                      </p:cBhvr>
                                    </p:animEffect>
                                  </p:childTnLst>
                                </p:cTn>
                              </p:par>
                              <p:par>
                                <p:cTn id="26" presetID="55"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strVal val="#ppt_w*0.70"/>
                                          </p:val>
                                        </p:tav>
                                        <p:tav tm="100000">
                                          <p:val>
                                            <p:strVal val="#ppt_w"/>
                                          </p:val>
                                        </p:tav>
                                      </p:tavLst>
                                    </p:anim>
                                    <p:anim calcmode="lin" valueType="num">
                                      <p:cBhvr>
                                        <p:cTn id="29" dur="1000" fill="hold"/>
                                        <p:tgtEl>
                                          <p:spTgt spid="20"/>
                                        </p:tgtEl>
                                        <p:attrNameLst>
                                          <p:attrName>ppt_h</p:attrName>
                                        </p:attrNameLst>
                                      </p:cBhvr>
                                      <p:tavLst>
                                        <p:tav tm="0">
                                          <p:val>
                                            <p:strVal val="#ppt_h"/>
                                          </p:val>
                                        </p:tav>
                                        <p:tav tm="100000">
                                          <p:val>
                                            <p:strVal val="#ppt_h"/>
                                          </p:val>
                                        </p:tav>
                                      </p:tavLst>
                                    </p:anim>
                                    <p:animEffect transition="in" filter="fade">
                                      <p:cBhvr>
                                        <p:cTn id="3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29640" y="431165"/>
            <a:ext cx="4166870" cy="706755"/>
          </a:xfrm>
          <a:prstGeom prst="rect">
            <a:avLst/>
          </a:prstGeom>
          <a:noFill/>
        </p:spPr>
        <p:txBody>
          <a:bodyPr wrap="square" rtlCol="0">
            <a:spAutoFit/>
          </a:bodyPr>
          <a:lstStyle/>
          <a:p>
            <a:pPr algn="r"/>
            <a:r>
              <a:rPr lang="zh-CN" altLang="en-US" sz="4000">
                <a:solidFill>
                  <a:srgbClr val="A40000"/>
                </a:solidFill>
                <a:latin typeface="微软雅黑" panose="020B0503020204020204" charset="-122"/>
                <a:ea typeface="微软雅黑" panose="020B0503020204020204" charset="-122"/>
                <a:sym typeface="+mn-ea"/>
              </a:rPr>
              <a:t>主题班会意义</a:t>
            </a:r>
            <a:endParaRPr lang="zh-CN" altLang="en-US" sz="40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1535" y="1759148"/>
            <a:ext cx="3887534" cy="1795979"/>
          </a:xfrm>
          <a:prstGeom prst="rect">
            <a:avLst/>
          </a:prstGeom>
          <a:ln w="38100" cap="sq">
            <a:noFill/>
            <a:prstDash val="solid"/>
            <a:miter lim="800000"/>
            <a:headEnd/>
            <a:tailEnd/>
          </a:ln>
          <a:effectLst/>
        </p:spPr>
      </p:pic>
      <p:pic>
        <p:nvPicPr>
          <p:cNvPr id="35" name="Picture 1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391535" y="3742419"/>
            <a:ext cx="3887534" cy="1759407"/>
          </a:xfrm>
          <a:prstGeom prst="rect">
            <a:avLst/>
          </a:prstGeom>
          <a:ln w="38100" cap="sq">
            <a:noFill/>
            <a:prstDash val="solid"/>
            <a:miter lim="800000"/>
            <a:headEnd/>
            <a:tailEnd/>
          </a:ln>
          <a:effectLst/>
        </p:spPr>
      </p:pic>
      <p:sp>
        <p:nvSpPr>
          <p:cNvPr id="3" name="矩形 2"/>
          <p:cNvSpPr/>
          <p:nvPr/>
        </p:nvSpPr>
        <p:spPr>
          <a:xfrm>
            <a:off x="5908746" y="3191056"/>
            <a:ext cx="5040630" cy="1753235"/>
          </a:xfrm>
          <a:prstGeom prst="rect">
            <a:avLst/>
          </a:prstGeom>
        </p:spPr>
        <p:txBody>
          <a:bodyPr wrap="none">
            <a:spAutoFit/>
          </a:bodyPr>
          <a:lstStyle/>
          <a:p>
            <a:pPr marL="285750" lvl="0" indent="-285750" algn="l">
              <a:lnSpc>
                <a:spcPct val="150000"/>
              </a:lnSpc>
              <a:buClr>
                <a:srgbClr val="4E526E"/>
              </a:buClr>
              <a:buSzPct val="80000"/>
              <a:buFont typeface="等线" panose="02010600030101010101" charset="-122"/>
              <a:buChar char="—"/>
              <a:defRPr/>
            </a:pPr>
            <a:r>
              <a:rPr lang="zh-CN" altLang="en-US" sz="2400" kern="0" dirty="0">
                <a:solidFill>
                  <a:schemeClr val="tx1"/>
                </a:solidFill>
                <a:latin typeface="微软雅黑" panose="020B0503020204020204" charset="-122"/>
                <a:ea typeface="微软雅黑" panose="020B0503020204020204" charset="-122"/>
              </a:rPr>
              <a:t>请在此粘贴或者输入您的文字内容</a:t>
            </a:r>
          </a:p>
          <a:p>
            <a:pPr marL="285750" lvl="0" indent="-285750" algn="l">
              <a:lnSpc>
                <a:spcPct val="150000"/>
              </a:lnSpc>
              <a:buClr>
                <a:srgbClr val="4E526E"/>
              </a:buClr>
              <a:buSzPct val="80000"/>
              <a:buFont typeface="等线" panose="02010600030101010101" charset="-122"/>
              <a:buChar char="—"/>
              <a:defRPr/>
            </a:pPr>
            <a:r>
              <a:rPr sz="2400" kern="0" dirty="0">
                <a:solidFill>
                  <a:schemeClr val="tx1"/>
                </a:solidFill>
                <a:latin typeface="微软雅黑" panose="020B0503020204020204" charset="-122"/>
                <a:ea typeface="微软雅黑" panose="020B0503020204020204" charset="-122"/>
              </a:rPr>
              <a:t>请在此粘贴或者输入您的文字内容</a:t>
            </a:r>
          </a:p>
          <a:p>
            <a:pPr marL="285750" lvl="0" indent="-285750" algn="l">
              <a:lnSpc>
                <a:spcPct val="150000"/>
              </a:lnSpc>
              <a:buClr>
                <a:srgbClr val="4E526E"/>
              </a:buClr>
              <a:buSzPct val="80000"/>
              <a:buFont typeface="等线" panose="02010600030101010101" charset="-122"/>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请在此粘贴或者输入您的文字内容</a:t>
            </a:r>
          </a:p>
        </p:txBody>
      </p:sp>
      <p:sp>
        <p:nvSpPr>
          <p:cNvPr id="8" name="文本框 7"/>
          <p:cNvSpPr txBox="1"/>
          <p:nvPr/>
        </p:nvSpPr>
        <p:spPr>
          <a:xfrm>
            <a:off x="7317488" y="2333959"/>
            <a:ext cx="2011680" cy="645160"/>
          </a:xfrm>
          <a:prstGeom prst="rect">
            <a:avLst/>
          </a:prstGeom>
          <a:noFill/>
        </p:spPr>
        <p:txBody>
          <a:bodyPr wrap="none" rtlCol="0">
            <a:spAutoFit/>
          </a:bodyPr>
          <a:lstStyle/>
          <a:p>
            <a:pPr algn="r"/>
            <a:r>
              <a:rPr lang="zh-CN" altLang="en-US" sz="3600" b="1" dirty="0">
                <a:solidFill>
                  <a:srgbClr val="A40000"/>
                </a:solidFill>
                <a:latin typeface="微软雅黑" panose="020B0503020204020204" charset="-122"/>
                <a:ea typeface="微软雅黑" panose="020B0503020204020204" charset="-122"/>
              </a:rPr>
              <a:t>活动意义</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strVal val="#ppt_w*0.70"/>
                                          </p:val>
                                        </p:tav>
                                        <p:tav tm="100000">
                                          <p:val>
                                            <p:strVal val="#ppt_w"/>
                                          </p:val>
                                        </p:tav>
                                      </p:tavLst>
                                    </p:anim>
                                    <p:anim calcmode="lin" valueType="num">
                                      <p:cBhvr>
                                        <p:cTn id="8" dur="1000" fill="hold"/>
                                        <p:tgtEl>
                                          <p:spTgt spid="34"/>
                                        </p:tgtEl>
                                        <p:attrNameLst>
                                          <p:attrName>ppt_h</p:attrName>
                                        </p:attrNameLst>
                                      </p:cBhvr>
                                      <p:tavLst>
                                        <p:tav tm="0">
                                          <p:val>
                                            <p:strVal val="#ppt_h"/>
                                          </p:val>
                                        </p:tav>
                                        <p:tav tm="100000">
                                          <p:val>
                                            <p:strVal val="#ppt_h"/>
                                          </p:val>
                                        </p:tav>
                                      </p:tavLst>
                                    </p:anim>
                                    <p:animEffect transition="in" filter="fade">
                                      <p:cBhvr>
                                        <p:cTn id="9" dur="1000"/>
                                        <p:tgtEl>
                                          <p:spTgt spid="34"/>
                                        </p:tgtEl>
                                      </p:cBhvr>
                                    </p:animEffect>
                                  </p:childTnLst>
                                </p:cTn>
                              </p:par>
                              <p:par>
                                <p:cTn id="10" presetID="55"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1000" fill="hold"/>
                                        <p:tgtEl>
                                          <p:spTgt spid="35"/>
                                        </p:tgtEl>
                                        <p:attrNameLst>
                                          <p:attrName>ppt_w</p:attrName>
                                        </p:attrNameLst>
                                      </p:cBhvr>
                                      <p:tavLst>
                                        <p:tav tm="0">
                                          <p:val>
                                            <p:strVal val="#ppt_w*0.70"/>
                                          </p:val>
                                        </p:tav>
                                        <p:tav tm="100000">
                                          <p:val>
                                            <p:strVal val="#ppt_w"/>
                                          </p:val>
                                        </p:tav>
                                      </p:tavLst>
                                    </p:anim>
                                    <p:anim calcmode="lin" valueType="num">
                                      <p:cBhvr>
                                        <p:cTn id="13" dur="1000" fill="hold"/>
                                        <p:tgtEl>
                                          <p:spTgt spid="35"/>
                                        </p:tgtEl>
                                        <p:attrNameLst>
                                          <p:attrName>ppt_h</p:attrName>
                                        </p:attrNameLst>
                                      </p:cBhvr>
                                      <p:tavLst>
                                        <p:tav tm="0">
                                          <p:val>
                                            <p:strVal val="#ppt_h"/>
                                          </p:val>
                                        </p:tav>
                                        <p:tav tm="100000">
                                          <p:val>
                                            <p:strVal val="#ppt_h"/>
                                          </p:val>
                                        </p:tav>
                                      </p:tavLst>
                                    </p:anim>
                                    <p:animEffect transition="in" filter="fade">
                                      <p:cBhvr>
                                        <p:cTn id="14" dur="1000"/>
                                        <p:tgtEl>
                                          <p:spTgt spid="35"/>
                                        </p:tgtEl>
                                      </p:cBhvr>
                                    </p:animEffect>
                                  </p:childTnLst>
                                </p:cTn>
                              </p:par>
                            </p:childTnLst>
                          </p:cTn>
                        </p:par>
                        <p:par>
                          <p:cTn id="15" fill="hold">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strVal val="#ppt_w*0.70"/>
                                          </p:val>
                                        </p:tav>
                                        <p:tav tm="100000">
                                          <p:val>
                                            <p:strVal val="#ppt_w"/>
                                          </p:val>
                                        </p:tav>
                                      </p:tavLst>
                                    </p:anim>
                                    <p:anim calcmode="lin" valueType="num">
                                      <p:cBhvr>
                                        <p:cTn id="19" dur="1000" fill="hold"/>
                                        <p:tgtEl>
                                          <p:spTgt spid="3"/>
                                        </p:tgtEl>
                                        <p:attrNameLst>
                                          <p:attrName>ppt_h</p:attrName>
                                        </p:attrNameLst>
                                      </p:cBhvr>
                                      <p:tavLst>
                                        <p:tav tm="0">
                                          <p:val>
                                            <p:strVal val="#ppt_h"/>
                                          </p:val>
                                        </p:tav>
                                        <p:tav tm="100000">
                                          <p:val>
                                            <p:strVal val="#ppt_h"/>
                                          </p:val>
                                        </p:tav>
                                      </p:tavLst>
                                    </p:anim>
                                    <p:animEffect transition="in" filter="fade">
                                      <p:cBhvr>
                                        <p:cTn id="20" dur="1000"/>
                                        <p:tgtEl>
                                          <p:spTgt spid="3"/>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ppt_w*0.70"/>
                                          </p:val>
                                        </p:tav>
                                        <p:tav tm="100000">
                                          <p:val>
                                            <p:strVal val="#ppt_w"/>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animEffect transition="in" filter="fade">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29640" y="431165"/>
            <a:ext cx="4166870" cy="706755"/>
          </a:xfrm>
          <a:prstGeom prst="rect">
            <a:avLst/>
          </a:prstGeom>
          <a:noFill/>
        </p:spPr>
        <p:txBody>
          <a:bodyPr wrap="square" rtlCol="0">
            <a:spAutoFit/>
          </a:bodyPr>
          <a:lstStyle/>
          <a:p>
            <a:pPr algn="r"/>
            <a:r>
              <a:rPr lang="zh-CN" altLang="en-US" sz="4000">
                <a:solidFill>
                  <a:srgbClr val="A40000"/>
                </a:solidFill>
                <a:latin typeface="微软雅黑" panose="020B0503020204020204" charset="-122"/>
                <a:ea typeface="微软雅黑" panose="020B0503020204020204" charset="-122"/>
                <a:sym typeface="+mn-ea"/>
              </a:rPr>
              <a:t>主题班会意义</a:t>
            </a:r>
            <a:endParaRPr lang="zh-CN" altLang="en-US" sz="40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3"/>
          <a:stretch>
            <a:fillRect/>
          </a:stretch>
        </p:blipFill>
        <p:spPr>
          <a:xfrm>
            <a:off x="180497" y="1821149"/>
            <a:ext cx="5486876" cy="3633531"/>
          </a:xfrm>
          <a:prstGeom prst="rect">
            <a:avLst/>
          </a:prstGeom>
        </p:spPr>
      </p:pic>
      <p:sp>
        <p:nvSpPr>
          <p:cNvPr id="5" name="矩形 4"/>
          <p:cNvSpPr/>
          <p:nvPr/>
        </p:nvSpPr>
        <p:spPr>
          <a:xfrm>
            <a:off x="5972175" y="2488565"/>
            <a:ext cx="5392420" cy="2798445"/>
          </a:xfrm>
          <a:prstGeom prst="rect">
            <a:avLst/>
          </a:prstGeom>
          <a:solidFill>
            <a:sysClr val="window" lastClr="FFFFFF"/>
          </a:solidFill>
          <a:ln w="25400" cap="flat" cmpd="sng" algn="ctr">
            <a:solidFill>
              <a:srgbClr val="A40000"/>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zh-CN" alt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7" name="矩形 6"/>
          <p:cNvSpPr/>
          <p:nvPr/>
        </p:nvSpPr>
        <p:spPr>
          <a:xfrm>
            <a:off x="7136325" y="2199993"/>
            <a:ext cx="3064042" cy="481263"/>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cs typeface="+mn-ea"/>
              <a:sym typeface="Arial" panose="020B0604020202020204" pitchFamily="34" charset="0"/>
            </a:endParaRPr>
          </a:p>
        </p:txBody>
      </p:sp>
      <p:sp>
        <p:nvSpPr>
          <p:cNvPr id="8" name="文本框 7"/>
          <p:cNvSpPr txBox="1"/>
          <p:nvPr/>
        </p:nvSpPr>
        <p:spPr>
          <a:xfrm>
            <a:off x="7681756" y="2255958"/>
            <a:ext cx="2189748" cy="369332"/>
          </a:xfrm>
          <a:prstGeom prst="rect">
            <a:avLst/>
          </a:prstGeom>
          <a:noFill/>
        </p:spPr>
        <p:txBody>
          <a:bodyPr wrap="square" rtlCol="0">
            <a:spAutoFit/>
          </a:bodyPr>
          <a:lstStyle/>
          <a:p>
            <a:r>
              <a:rPr lang="zh-CN" altLang="en-US" b="1" dirty="0">
                <a:solidFill>
                  <a:schemeClr val="bg1"/>
                </a:solidFill>
                <a:latin typeface="Arial" panose="020B0604020202020204" pitchFamily="34" charset="0"/>
                <a:ea typeface="微软雅黑" panose="020B0503020204020204" charset="-122"/>
                <a:cs typeface="+mn-ea"/>
                <a:sym typeface="Arial" panose="020B0604020202020204" pitchFamily="34" charset="0"/>
              </a:rPr>
              <a:t>单击此处添加标题</a:t>
            </a:r>
          </a:p>
        </p:txBody>
      </p:sp>
      <p:sp>
        <p:nvSpPr>
          <p:cNvPr id="17" name="矩形 16"/>
          <p:cNvSpPr>
            <a:spLocks noChangeArrowheads="1"/>
          </p:cNvSpPr>
          <p:nvPr/>
        </p:nvSpPr>
        <p:spPr bwMode="auto">
          <a:xfrm>
            <a:off x="6467475" y="2701290"/>
            <a:ext cx="4401820" cy="237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86" tIns="34284" rIns="68286" bIns="34284">
            <a:spAutoFit/>
          </a:bodyPr>
          <a:lstStyle/>
          <a:p>
            <a:pPr algn="just" defTabSz="681990" fontAlgn="base">
              <a:lnSpc>
                <a:spcPct val="150000"/>
              </a:lnSpc>
              <a:spcBef>
                <a:spcPct val="0"/>
              </a:spcBef>
              <a:spcAft>
                <a:spcPct val="0"/>
              </a:spcAft>
            </a:pPr>
            <a:r>
              <a:rPr lang="zh-CN" altLang="en-US" sz="2000" dirty="0">
                <a:solidFill>
                  <a:srgbClr val="404040"/>
                </a:solidFill>
                <a:latin typeface="微软雅黑" panose="020B0503020204020204" charset="-122"/>
                <a:ea typeface="微软雅黑" panose="020B0503020204020204" charset="-122"/>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a:t>
            </a:r>
            <a:endParaRPr lang="zh-CN" altLang="en-US" sz="2000" dirty="0" smtClean="0">
              <a:solidFill>
                <a:srgbClr val="404040"/>
              </a:solidFill>
              <a:latin typeface="微软雅黑" panose="020B0503020204020204" charset="-122"/>
              <a:ea typeface="微软雅黑" panose="020B0503020204020204" charset="-122"/>
              <a:cs typeface="+mn-ea"/>
              <a:sym typeface="+mn-lt"/>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 y="0"/>
            <a:ext cx="12187790" cy="6858000"/>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b="3080"/>
          <a:stretch>
            <a:fillRect/>
          </a:stretch>
        </p:blipFill>
        <p:spPr>
          <a:xfrm>
            <a:off x="-888365" y="2785110"/>
            <a:ext cx="5327650" cy="346583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0345" y="4269105"/>
            <a:ext cx="12887325" cy="2588895"/>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6840" y="470535"/>
            <a:ext cx="1929130" cy="3924935"/>
          </a:xfrm>
          <a:prstGeom prst="rect">
            <a:avLst/>
          </a:prstGeom>
        </p:spPr>
      </p:pic>
      <p:sp>
        <p:nvSpPr>
          <p:cNvPr id="22" name="文本框 21"/>
          <p:cNvSpPr txBox="1"/>
          <p:nvPr/>
        </p:nvSpPr>
        <p:spPr>
          <a:xfrm>
            <a:off x="3766185" y="4395470"/>
            <a:ext cx="4913630" cy="629920"/>
          </a:xfrm>
          <a:prstGeom prst="rect">
            <a:avLst/>
          </a:prstGeom>
          <a:solidFill>
            <a:srgbClr val="C00000"/>
          </a:solidFill>
        </p:spPr>
        <p:txBody>
          <a:bodyPr wrap="square" rtlCol="0">
            <a:spAutoFit/>
          </a:bodyPr>
          <a:lstStyle/>
          <a:p>
            <a:pPr lvl="0" algn="dist"/>
            <a:r>
              <a:rPr lang="zh-CN" altLang="en-US" sz="3500" dirty="0">
                <a:solidFill>
                  <a:schemeClr val="bg1"/>
                </a:solidFill>
                <a:latin typeface="微软雅黑" panose="020B0503020204020204" charset="-122"/>
                <a:ea typeface="微软雅黑" panose="020B0503020204020204" charset="-122"/>
              </a:rPr>
              <a:t>谢谢参与</a:t>
            </a:r>
          </a:p>
        </p:txBody>
      </p:sp>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8467725" y="3682365"/>
            <a:ext cx="3721735" cy="30994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8" presetClass="entr" presetSubtype="12"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downLeft)">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31998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4269164" y="3702015"/>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83264" y="3320638"/>
            <a:ext cx="615143" cy="523220"/>
          </a:xfrm>
          <a:prstGeom prst="rect">
            <a:avLst/>
          </a:prstGeom>
          <a:noFill/>
        </p:spPr>
        <p:txBody>
          <a:bodyPr wrap="square" rtlCol="0">
            <a:spAutoFit/>
          </a:bodyPr>
          <a:lstStyle/>
          <a:p>
            <a:r>
              <a:rPr lang="en-US" altLang="zh-CN" sz="2800" i="1" dirty="0">
                <a:solidFill>
                  <a:srgbClr val="A40000"/>
                </a:solidFill>
                <a:latin typeface="微软雅黑" panose="020B0503020204020204" charset="-122"/>
                <a:ea typeface="微软雅黑" panose="020B0503020204020204" charset="-122"/>
              </a:rPr>
              <a:t>01</a:t>
            </a:r>
            <a:endParaRPr lang="zh-CN" altLang="en-US" sz="2800" i="1" dirty="0">
              <a:solidFill>
                <a:srgbClr val="A40000"/>
              </a:solidFill>
              <a:latin typeface="微软雅黑" panose="020B0503020204020204" charset="-122"/>
              <a:ea typeface="微软雅黑" panose="020B0503020204020204" charset="-122"/>
            </a:endParaRPr>
          </a:p>
        </p:txBody>
      </p:sp>
      <p:sp>
        <p:nvSpPr>
          <p:cNvPr id="22" name="文本框 21"/>
          <p:cNvSpPr txBox="1"/>
          <p:nvPr/>
        </p:nvSpPr>
        <p:spPr>
          <a:xfrm>
            <a:off x="4368800" y="2780030"/>
            <a:ext cx="4467225" cy="922020"/>
          </a:xfrm>
          <a:prstGeom prst="rect">
            <a:avLst/>
          </a:prstGeom>
          <a:noFill/>
        </p:spPr>
        <p:txBody>
          <a:bodyPr wrap="square" rtlCol="0">
            <a:spAutoFit/>
          </a:bodyPr>
          <a:lstStyle/>
          <a:p>
            <a:pPr algn="r"/>
            <a:r>
              <a:rPr lang="zh-CN" altLang="en-US" sz="5400" dirty="0">
                <a:solidFill>
                  <a:srgbClr val="A40000"/>
                </a:solidFill>
                <a:latin typeface="微软雅黑" panose="020B0503020204020204" charset="-122"/>
                <a:ea typeface="微软雅黑" panose="020B0503020204020204" charset="-122"/>
              </a:rPr>
              <a:t>班会主题介绍</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19425" y="1951990"/>
            <a:ext cx="1424940" cy="1563370"/>
          </a:xfrm>
          <a:prstGeom prst="rect">
            <a:avLst/>
          </a:prstGeom>
        </p:spPr>
      </p:pic>
      <p:pic>
        <p:nvPicPr>
          <p:cNvPr id="20" name="图片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8477250" y="3702050"/>
            <a:ext cx="3721735" cy="3099435"/>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strVal val="#ppt_w*0.70"/>
                                          </p:val>
                                        </p:tav>
                                        <p:tav tm="100000">
                                          <p:val>
                                            <p:strVal val="#ppt_w"/>
                                          </p:val>
                                        </p:tav>
                                      </p:tavLst>
                                    </p:anim>
                                    <p:anim calcmode="lin" valueType="num">
                                      <p:cBhvr>
                                        <p:cTn id="13" dur="1000" fill="hold"/>
                                        <p:tgtEl>
                                          <p:spTgt spid="18"/>
                                        </p:tgtEl>
                                        <p:attrNameLst>
                                          <p:attrName>ppt_h</p:attrName>
                                        </p:attrNameLst>
                                      </p:cBhvr>
                                      <p:tavLst>
                                        <p:tav tm="0">
                                          <p:val>
                                            <p:strVal val="#ppt_h"/>
                                          </p:val>
                                        </p:tav>
                                        <p:tav tm="100000">
                                          <p:val>
                                            <p:strVal val="#ppt_h"/>
                                          </p:val>
                                        </p:tav>
                                      </p:tavLst>
                                    </p:anim>
                                    <p:animEffect transition="in" filter="fade">
                                      <p:cBhvr>
                                        <p:cTn id="14" dur="1000"/>
                                        <p:tgtEl>
                                          <p:spTgt spid="18"/>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strVal val="#ppt_w*0.70"/>
                                          </p:val>
                                        </p:tav>
                                        <p:tav tm="100000">
                                          <p:val>
                                            <p:strVal val="#ppt_w"/>
                                          </p:val>
                                        </p:tav>
                                      </p:tavLst>
                                    </p:anim>
                                    <p:anim calcmode="lin" valueType="num">
                                      <p:cBhvr>
                                        <p:cTn id="18" dur="1000" fill="hold"/>
                                        <p:tgtEl>
                                          <p:spTgt spid="22"/>
                                        </p:tgtEl>
                                        <p:attrNameLst>
                                          <p:attrName>ppt_h</p:attrName>
                                        </p:attrNameLst>
                                      </p:cBhvr>
                                      <p:tavLst>
                                        <p:tav tm="0">
                                          <p:val>
                                            <p:strVal val="#ppt_h"/>
                                          </p:val>
                                        </p:tav>
                                        <p:tav tm="100000">
                                          <p:val>
                                            <p:strVal val="#ppt_h"/>
                                          </p:val>
                                        </p:tav>
                                      </p:tavLst>
                                    </p:anim>
                                    <p:animEffect transition="in" filter="fade">
                                      <p:cBhvr>
                                        <p:cTn id="19" dur="1000"/>
                                        <p:tgtEl>
                                          <p:spTgt spid="22"/>
                                        </p:tgtEl>
                                      </p:cBhvr>
                                    </p:animEffect>
                                  </p:childTnLst>
                                </p:cTn>
                              </p:par>
                            </p:childTnLst>
                          </p:cTn>
                        </p:par>
                        <p:par>
                          <p:cTn id="20" fill="hold">
                            <p:stCondLst>
                              <p:cond delay="1000"/>
                            </p:stCondLst>
                            <p:childTnLst>
                              <p:par>
                                <p:cTn id="21" presetID="55"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strVal val="#ppt_w*0.70"/>
                                          </p:val>
                                        </p:tav>
                                        <p:tav tm="100000">
                                          <p:val>
                                            <p:strVal val="#ppt_w"/>
                                          </p:val>
                                        </p:tav>
                                      </p:tavLst>
                                    </p:anim>
                                    <p:anim calcmode="lin" valueType="num">
                                      <p:cBhvr>
                                        <p:cTn id="24" dur="1000" fill="hold"/>
                                        <p:tgtEl>
                                          <p:spTgt spid="9"/>
                                        </p:tgtEl>
                                        <p:attrNameLst>
                                          <p:attrName>ppt_h</p:attrName>
                                        </p:attrNameLst>
                                      </p:cBhvr>
                                      <p:tavLst>
                                        <p:tav tm="0">
                                          <p:val>
                                            <p:strVal val="#ppt_h"/>
                                          </p:val>
                                        </p:tav>
                                        <p:tav tm="100000">
                                          <p:val>
                                            <p:strVal val="#ppt_h"/>
                                          </p:val>
                                        </p:tav>
                                      </p:tavLst>
                                    </p:anim>
                                    <p:animEffect transition="in" filter="fade">
                                      <p:cBhvr>
                                        <p:cTn id="25" dur="1000"/>
                                        <p:tgtEl>
                                          <p:spTgt spid="9"/>
                                        </p:tgtEl>
                                      </p:cBhvr>
                                    </p:animEffect>
                                  </p:childTnLst>
                                </p:cTn>
                              </p:par>
                              <p:par>
                                <p:cTn id="26" presetID="55"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strVal val="#ppt_w*0.70"/>
                                          </p:val>
                                        </p:tav>
                                        <p:tav tm="100000">
                                          <p:val>
                                            <p:strVal val="#ppt_w"/>
                                          </p:val>
                                        </p:tav>
                                      </p:tavLst>
                                    </p:anim>
                                    <p:anim calcmode="lin" valueType="num">
                                      <p:cBhvr>
                                        <p:cTn id="29" dur="1000" fill="hold"/>
                                        <p:tgtEl>
                                          <p:spTgt spid="20"/>
                                        </p:tgtEl>
                                        <p:attrNameLst>
                                          <p:attrName>ppt_h</p:attrName>
                                        </p:attrNameLst>
                                      </p:cBhvr>
                                      <p:tavLst>
                                        <p:tav tm="0">
                                          <p:val>
                                            <p:strVal val="#ppt_h"/>
                                          </p:val>
                                        </p:tav>
                                        <p:tav tm="100000">
                                          <p:val>
                                            <p:strVal val="#ppt_h"/>
                                          </p:val>
                                        </p:tav>
                                      </p:tavLst>
                                    </p:anim>
                                    <p:animEffect transition="in" filter="fade">
                                      <p:cBhvr>
                                        <p:cTn id="3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98905" y="430530"/>
            <a:ext cx="3549015" cy="706755"/>
          </a:xfrm>
          <a:prstGeom prst="rect">
            <a:avLst/>
          </a:prstGeom>
          <a:noFill/>
        </p:spPr>
        <p:txBody>
          <a:bodyPr wrap="square" rtlCol="0">
            <a:spAutoFit/>
          </a:bodyPr>
          <a:lstStyle/>
          <a:p>
            <a:pPr algn="r"/>
            <a:r>
              <a:rPr lang="zh-CN" altLang="en-US" sz="4000" dirty="0">
                <a:solidFill>
                  <a:srgbClr val="A40000"/>
                </a:solidFill>
                <a:latin typeface="微软雅黑" panose="020B0503020204020204" charset="-122"/>
                <a:ea typeface="微软雅黑" panose="020B0503020204020204" charset="-122"/>
              </a:rPr>
              <a:t>班会主题介绍</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pic>
        <p:nvPicPr>
          <p:cNvPr id="19" name="Picture 1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7050" y="1821815"/>
            <a:ext cx="5293360" cy="3821430"/>
          </a:xfrm>
          <a:prstGeom prst="rect">
            <a:avLst/>
          </a:prstGeom>
          <a:ln w="6350" cap="sq">
            <a:solidFill>
              <a:schemeClr val="bg1">
                <a:lumMod val="85000"/>
              </a:schemeClr>
            </a:solidFill>
            <a:prstDash val="solid"/>
            <a:miter lim="800000"/>
            <a:headEnd/>
            <a:tailEnd/>
          </a:ln>
          <a:effectLst/>
        </p:spPr>
      </p:pic>
      <p:sp>
        <p:nvSpPr>
          <p:cNvPr id="16" name="TextBox 14"/>
          <p:cNvSpPr txBox="1"/>
          <p:nvPr/>
        </p:nvSpPr>
        <p:spPr>
          <a:xfrm>
            <a:off x="6846883" y="1821663"/>
            <a:ext cx="2600074" cy="621030"/>
          </a:xfrm>
          <a:prstGeom prst="rect">
            <a:avLst/>
          </a:prstGeom>
          <a:noFill/>
        </p:spPr>
        <p:txBody>
          <a:bodyPr wrap="square" lIns="68286" tIns="34284" rIns="68286" bIns="34284" rtlCol="0">
            <a:spAutoFit/>
          </a:bodyPr>
          <a:lstStyle/>
          <a:p>
            <a:pPr algn="ctr" defTabSz="681990" fontAlgn="base">
              <a:spcBef>
                <a:spcPct val="0"/>
              </a:spcBef>
              <a:spcAft>
                <a:spcPct val="0"/>
              </a:spcAft>
            </a:pPr>
            <a:r>
              <a:rPr lang="zh-CN" altLang="en-US" sz="3600" b="1" dirty="0">
                <a:solidFill>
                  <a:srgbClr val="A40000"/>
                </a:solidFill>
                <a:latin typeface="微软雅黑" panose="020B0503020204020204" charset="-122"/>
                <a:ea typeface="微软雅黑" panose="020B0503020204020204" charset="-122"/>
                <a:cs typeface="+mn-ea"/>
                <a:sym typeface="+mn-lt"/>
              </a:rPr>
              <a:t>主题介绍</a:t>
            </a:r>
          </a:p>
        </p:txBody>
      </p:sp>
      <p:sp>
        <p:nvSpPr>
          <p:cNvPr id="17" name="矩形 16"/>
          <p:cNvSpPr>
            <a:spLocks noChangeArrowheads="1"/>
          </p:cNvSpPr>
          <p:nvPr/>
        </p:nvSpPr>
        <p:spPr bwMode="auto">
          <a:xfrm>
            <a:off x="6983095" y="2990215"/>
            <a:ext cx="4401820" cy="154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86" tIns="34284" rIns="68286" bIns="34284">
            <a:spAutoFit/>
          </a:bodyPr>
          <a:lstStyle/>
          <a:p>
            <a:pPr algn="just" defTabSz="681990" fontAlgn="base">
              <a:lnSpc>
                <a:spcPct val="150000"/>
              </a:lnSpc>
              <a:spcBef>
                <a:spcPct val="0"/>
              </a:spcBef>
              <a:spcAft>
                <a:spcPct val="0"/>
              </a:spcAft>
            </a:pPr>
            <a:r>
              <a:rPr lang="zh-CN" altLang="en-US" sz="1600" dirty="0">
                <a:solidFill>
                  <a:srgbClr val="404040"/>
                </a:solidFill>
                <a:latin typeface="微软雅黑" panose="020B0503020204020204" charset="-122"/>
                <a:ea typeface="微软雅黑" panose="020B0503020204020204" charset="-122"/>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a:t>
            </a:r>
            <a:endParaRPr lang="zh-CN" altLang="en-US" sz="1600" dirty="0" smtClean="0">
              <a:solidFill>
                <a:srgbClr val="404040"/>
              </a:solidFill>
              <a:latin typeface="微软雅黑" panose="020B0503020204020204" charset="-122"/>
              <a:ea typeface="微软雅黑" panose="020B0503020204020204" charset="-122"/>
              <a:cs typeface="+mn-ea"/>
              <a:sym typeface="+mn-lt"/>
            </a:endParaRPr>
          </a:p>
        </p:txBody>
      </p:sp>
      <p:cxnSp>
        <p:nvCxnSpPr>
          <p:cNvPr id="4" name="直接连接符 3"/>
          <p:cNvCxnSpPr/>
          <p:nvPr/>
        </p:nvCxnSpPr>
        <p:spPr>
          <a:xfrm>
            <a:off x="7195095" y="2548120"/>
            <a:ext cx="2696372" cy="1588"/>
          </a:xfrm>
          <a:prstGeom prst="line">
            <a:avLst/>
          </a:prstGeom>
          <a:solidFill>
            <a:schemeClr val="tx1">
              <a:lumMod val="50000"/>
              <a:lumOff val="50000"/>
            </a:schemeClr>
          </a:solid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7122187" y="2518538"/>
            <a:ext cx="96299" cy="71438"/>
          </a:xfrm>
          <a:prstGeom prst="ellipse">
            <a:avLst/>
          </a:prstGeom>
          <a:solidFill>
            <a:schemeClr val="bg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1990" fontAlgn="base">
              <a:spcBef>
                <a:spcPct val="0"/>
              </a:spcBef>
              <a:spcAft>
                <a:spcPct val="0"/>
              </a:spcAft>
            </a:pPr>
            <a:endParaRPr lang="zh-CN" altLang="en-US" sz="2700">
              <a:solidFill>
                <a:srgbClr val="404040"/>
              </a:solidFill>
              <a:cs typeface="+mn-ea"/>
              <a:sym typeface="+mn-lt"/>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strVal val="#ppt_w*0.70"/>
                                          </p:val>
                                        </p:tav>
                                        <p:tav tm="100000">
                                          <p:val>
                                            <p:strVal val="#ppt_w"/>
                                          </p:val>
                                        </p:tav>
                                      </p:tavLst>
                                    </p:anim>
                                    <p:anim calcmode="lin" valueType="num">
                                      <p:cBhvr>
                                        <p:cTn id="14" dur="1000" fill="hold"/>
                                        <p:tgtEl>
                                          <p:spTgt spid="16"/>
                                        </p:tgtEl>
                                        <p:attrNameLst>
                                          <p:attrName>ppt_h</p:attrName>
                                        </p:attrNameLst>
                                      </p:cBhvr>
                                      <p:tavLst>
                                        <p:tav tm="0">
                                          <p:val>
                                            <p:strVal val="#ppt_h"/>
                                          </p:val>
                                        </p:tav>
                                        <p:tav tm="100000">
                                          <p:val>
                                            <p:strVal val="#ppt_h"/>
                                          </p:val>
                                        </p:tav>
                                      </p:tavLst>
                                    </p:anim>
                                    <p:animEffect transition="in" filter="fade">
                                      <p:cBhvr>
                                        <p:cTn id="15" dur="1000"/>
                                        <p:tgtEl>
                                          <p:spTgt spid="16"/>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strVal val="#ppt_w*0.70"/>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Effect transition="in" filter="fade">
                                      <p:cBhvr>
                                        <p:cTn id="20" dur="1000"/>
                                        <p:tgtEl>
                                          <p:spTgt spid="17"/>
                                        </p:tgtEl>
                                      </p:cBhvr>
                                    </p:animEffect>
                                  </p:childTnLst>
                                </p:cTn>
                              </p:par>
                              <p:par>
                                <p:cTn id="21" presetID="55"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0.70"/>
                                          </p:val>
                                        </p:tav>
                                        <p:tav tm="100000">
                                          <p:val>
                                            <p:strVal val="#ppt_w"/>
                                          </p:val>
                                        </p:tav>
                                      </p:tavLst>
                                    </p:anim>
                                    <p:anim calcmode="lin" valueType="num">
                                      <p:cBhvr>
                                        <p:cTn id="24" dur="1000" fill="hold"/>
                                        <p:tgtEl>
                                          <p:spTgt spid="4"/>
                                        </p:tgtEl>
                                        <p:attrNameLst>
                                          <p:attrName>ppt_h</p:attrName>
                                        </p:attrNameLst>
                                      </p:cBhvr>
                                      <p:tavLst>
                                        <p:tav tm="0">
                                          <p:val>
                                            <p:strVal val="#ppt_h"/>
                                          </p:val>
                                        </p:tav>
                                        <p:tav tm="100000">
                                          <p:val>
                                            <p:strVal val="#ppt_h"/>
                                          </p:val>
                                        </p:tav>
                                      </p:tavLst>
                                    </p:anim>
                                    <p:animEffect transition="in" filter="fade">
                                      <p:cBhvr>
                                        <p:cTn id="25" dur="1000"/>
                                        <p:tgtEl>
                                          <p:spTgt spid="4"/>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strVal val="#ppt_w*0.70"/>
                                          </p:val>
                                        </p:tav>
                                        <p:tav tm="100000">
                                          <p:val>
                                            <p:strVal val="#ppt_w"/>
                                          </p:val>
                                        </p:tav>
                                      </p:tavLst>
                                    </p:anim>
                                    <p:anim calcmode="lin" valueType="num">
                                      <p:cBhvr>
                                        <p:cTn id="29" dur="1000" fill="hold"/>
                                        <p:tgtEl>
                                          <p:spTgt spid="15"/>
                                        </p:tgtEl>
                                        <p:attrNameLst>
                                          <p:attrName>ppt_h</p:attrName>
                                        </p:attrNameLst>
                                      </p:cBhvr>
                                      <p:tavLst>
                                        <p:tav tm="0">
                                          <p:val>
                                            <p:strVal val="#ppt_h"/>
                                          </p:val>
                                        </p:tav>
                                        <p:tav tm="100000">
                                          <p:val>
                                            <p:strVal val="#ppt_h"/>
                                          </p:val>
                                        </p:tav>
                                      </p:tavLst>
                                    </p:anim>
                                    <p:animEffect transition="in" filter="fade">
                                      <p:cBhvr>
                                        <p:cTn id="3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98905" y="430530"/>
            <a:ext cx="3549015" cy="706755"/>
          </a:xfrm>
          <a:prstGeom prst="rect">
            <a:avLst/>
          </a:prstGeom>
          <a:noFill/>
        </p:spPr>
        <p:txBody>
          <a:bodyPr wrap="square" rtlCol="0">
            <a:spAutoFit/>
          </a:bodyPr>
          <a:lstStyle/>
          <a:p>
            <a:pPr algn="r"/>
            <a:r>
              <a:rPr lang="zh-CN" altLang="en-US" sz="4000" dirty="0">
                <a:solidFill>
                  <a:srgbClr val="A40000"/>
                </a:solidFill>
                <a:latin typeface="微软雅黑" panose="020B0503020204020204" charset="-122"/>
                <a:ea typeface="微软雅黑" panose="020B0503020204020204" charset="-122"/>
              </a:rPr>
              <a:t>班会主题介绍</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11" name="Shape 4159"/>
          <p:cNvSpPr/>
          <p:nvPr/>
        </p:nvSpPr>
        <p:spPr>
          <a:xfrm rot="2218901">
            <a:off x="7266629" y="1757737"/>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endParaRPr>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12" name="Shape 4159"/>
          <p:cNvSpPr/>
          <p:nvPr/>
        </p:nvSpPr>
        <p:spPr>
          <a:xfrm rot="20065798" flipV="1">
            <a:off x="7185969" y="4083653"/>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endParaRPr>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19" name="Shape 4159"/>
          <p:cNvSpPr/>
          <p:nvPr/>
        </p:nvSpPr>
        <p:spPr>
          <a:xfrm rot="19381099" flipH="1">
            <a:off x="3790332" y="1757737"/>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endParaRPr>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20" name="Shape 4159"/>
          <p:cNvSpPr/>
          <p:nvPr/>
        </p:nvSpPr>
        <p:spPr>
          <a:xfrm rot="1534202" flipH="1" flipV="1">
            <a:off x="3859312" y="4083653"/>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endParaRPr>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21" name="Freeform 29"/>
          <p:cNvSpPr/>
          <p:nvPr/>
        </p:nvSpPr>
        <p:spPr bwMode="auto">
          <a:xfrm>
            <a:off x="5661159" y="3425008"/>
            <a:ext cx="650046" cy="1771553"/>
          </a:xfrm>
          <a:custGeom>
            <a:avLst/>
            <a:gdLst>
              <a:gd name="T0" fmla="*/ 183 w 278"/>
              <a:gd name="T1" fmla="*/ 249 h 757"/>
              <a:gd name="T2" fmla="*/ 156 w 278"/>
              <a:gd name="T3" fmla="*/ 0 h 757"/>
              <a:gd name="T4" fmla="*/ 143 w 278"/>
              <a:gd name="T5" fmla="*/ 2 h 757"/>
              <a:gd name="T6" fmla="*/ 122 w 278"/>
              <a:gd name="T7" fmla="*/ 257 h 757"/>
              <a:gd name="T8" fmla="*/ 14 w 278"/>
              <a:gd name="T9" fmla="*/ 198 h 757"/>
              <a:gd name="T10" fmla="*/ 0 w 278"/>
              <a:gd name="T11" fmla="*/ 231 h 757"/>
              <a:gd name="T12" fmla="*/ 111 w 278"/>
              <a:gd name="T13" fmla="*/ 352 h 757"/>
              <a:gd name="T14" fmla="*/ 82 w 278"/>
              <a:gd name="T15" fmla="*/ 753 h 757"/>
              <a:gd name="T16" fmla="*/ 239 w 278"/>
              <a:gd name="T17" fmla="*/ 757 h 757"/>
              <a:gd name="T18" fmla="*/ 194 w 278"/>
              <a:gd name="T19" fmla="*/ 351 h 757"/>
              <a:gd name="T20" fmla="*/ 278 w 278"/>
              <a:gd name="T21" fmla="*/ 238 h 757"/>
              <a:gd name="T22" fmla="*/ 259 w 278"/>
              <a:gd name="T23" fmla="*/ 195 h 757"/>
              <a:gd name="T24" fmla="*/ 183 w 278"/>
              <a:gd name="T25" fmla="*/ 249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757">
                <a:moveTo>
                  <a:pt x="183" y="249"/>
                </a:moveTo>
                <a:cubicBezTo>
                  <a:pt x="183" y="249"/>
                  <a:pt x="178" y="167"/>
                  <a:pt x="156" y="0"/>
                </a:cubicBezTo>
                <a:cubicBezTo>
                  <a:pt x="152" y="1"/>
                  <a:pt x="148" y="2"/>
                  <a:pt x="143" y="2"/>
                </a:cubicBezTo>
                <a:cubicBezTo>
                  <a:pt x="136" y="75"/>
                  <a:pt x="124" y="201"/>
                  <a:pt x="122" y="257"/>
                </a:cubicBezTo>
                <a:cubicBezTo>
                  <a:pt x="121" y="263"/>
                  <a:pt x="85" y="221"/>
                  <a:pt x="14" y="198"/>
                </a:cubicBezTo>
                <a:cubicBezTo>
                  <a:pt x="10" y="209"/>
                  <a:pt x="5" y="220"/>
                  <a:pt x="0" y="231"/>
                </a:cubicBezTo>
                <a:cubicBezTo>
                  <a:pt x="46" y="263"/>
                  <a:pt x="98" y="308"/>
                  <a:pt x="111" y="352"/>
                </a:cubicBezTo>
                <a:cubicBezTo>
                  <a:pt x="111" y="352"/>
                  <a:pt x="110" y="624"/>
                  <a:pt x="82" y="753"/>
                </a:cubicBezTo>
                <a:cubicBezTo>
                  <a:pt x="82" y="753"/>
                  <a:pt x="179" y="727"/>
                  <a:pt x="239" y="757"/>
                </a:cubicBezTo>
                <a:cubicBezTo>
                  <a:pt x="203" y="698"/>
                  <a:pt x="194" y="351"/>
                  <a:pt x="194" y="351"/>
                </a:cubicBezTo>
                <a:cubicBezTo>
                  <a:pt x="207" y="304"/>
                  <a:pt x="241" y="266"/>
                  <a:pt x="278" y="238"/>
                </a:cubicBezTo>
                <a:cubicBezTo>
                  <a:pt x="271" y="224"/>
                  <a:pt x="264" y="209"/>
                  <a:pt x="259" y="195"/>
                </a:cubicBezTo>
                <a:cubicBezTo>
                  <a:pt x="231" y="206"/>
                  <a:pt x="203" y="223"/>
                  <a:pt x="183" y="249"/>
                </a:cubicBezTo>
                <a:close/>
              </a:path>
            </a:pathLst>
          </a:custGeom>
          <a:solidFill>
            <a:schemeClr val="tx1">
              <a:lumMod val="50000"/>
              <a:lumOff val="50000"/>
            </a:schemeClr>
          </a:solidFill>
          <a:ln>
            <a:noFill/>
          </a:ln>
        </p:spPr>
        <p:txBody>
          <a:bodyPr vert="horz" wrap="square" lIns="68576" tIns="34289" rIns="68576" bIns="34289" numCol="1" anchor="t" anchorCtr="0" compatLnSpc="1"/>
          <a:lstStyle/>
          <a:p>
            <a:endParaRPr lang="id-ID">
              <a:solidFill>
                <a:srgbClr val="404040"/>
              </a:solidFill>
              <a:latin typeface="微软雅黑" panose="020B0503020204020204" charset="-122"/>
              <a:ea typeface="微软雅黑" panose="020B0503020204020204" charset="-122"/>
              <a:sym typeface="Arial" panose="020B0604020202020204" pitchFamily="34" charset="0"/>
            </a:endParaRPr>
          </a:p>
        </p:txBody>
      </p:sp>
      <p:grpSp>
        <p:nvGrpSpPr>
          <p:cNvPr id="2" name="Group 2"/>
          <p:cNvGrpSpPr/>
          <p:nvPr/>
        </p:nvGrpSpPr>
        <p:grpSpPr>
          <a:xfrm>
            <a:off x="4289632" y="1923713"/>
            <a:ext cx="3426431" cy="2364452"/>
            <a:chOff x="3827689" y="1960108"/>
            <a:chExt cx="4568825" cy="3152775"/>
          </a:xfrm>
        </p:grpSpPr>
        <p:sp>
          <p:nvSpPr>
            <p:cNvPr id="23" name="Freeform 30"/>
            <p:cNvSpPr/>
            <p:nvPr/>
          </p:nvSpPr>
          <p:spPr bwMode="auto">
            <a:xfrm>
              <a:off x="5727926" y="1960108"/>
              <a:ext cx="736600" cy="1362074"/>
            </a:xfrm>
            <a:custGeom>
              <a:avLst/>
              <a:gdLst>
                <a:gd name="T0" fmla="*/ 123 w 236"/>
                <a:gd name="T1" fmla="*/ 0 h 436"/>
                <a:gd name="T2" fmla="*/ 6 w 236"/>
                <a:gd name="T3" fmla="*/ 218 h 436"/>
                <a:gd name="T4" fmla="*/ 0 w 236"/>
                <a:gd name="T5" fmla="*/ 219 h 436"/>
                <a:gd name="T6" fmla="*/ 105 w 236"/>
                <a:gd name="T7" fmla="*/ 5 h 436"/>
                <a:gd name="T8" fmla="*/ 105 w 236"/>
                <a:gd name="T9" fmla="*/ 432 h 436"/>
                <a:gd name="T10" fmla="*/ 116 w 236"/>
                <a:gd name="T11" fmla="*/ 436 h 436"/>
                <a:gd name="T12" fmla="*/ 236 w 236"/>
                <a:gd name="T13" fmla="*/ 218 h 436"/>
                <a:gd name="T14" fmla="*/ 123 w 236"/>
                <a:gd name="T15" fmla="*/ 0 h 4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436">
                  <a:moveTo>
                    <a:pt x="123" y="0"/>
                  </a:moveTo>
                  <a:cubicBezTo>
                    <a:pt x="123" y="0"/>
                    <a:pt x="6" y="98"/>
                    <a:pt x="6" y="218"/>
                  </a:cubicBezTo>
                  <a:cubicBezTo>
                    <a:pt x="6" y="219"/>
                    <a:pt x="0" y="219"/>
                    <a:pt x="0" y="219"/>
                  </a:cubicBezTo>
                  <a:cubicBezTo>
                    <a:pt x="0" y="113"/>
                    <a:pt x="85" y="25"/>
                    <a:pt x="105" y="5"/>
                  </a:cubicBezTo>
                  <a:cubicBezTo>
                    <a:pt x="105" y="432"/>
                    <a:pt x="105" y="432"/>
                    <a:pt x="105" y="432"/>
                  </a:cubicBezTo>
                  <a:cubicBezTo>
                    <a:pt x="121" y="435"/>
                    <a:pt x="116" y="436"/>
                    <a:pt x="116" y="436"/>
                  </a:cubicBezTo>
                  <a:cubicBezTo>
                    <a:pt x="116" y="436"/>
                    <a:pt x="236" y="339"/>
                    <a:pt x="236" y="218"/>
                  </a:cubicBezTo>
                  <a:cubicBezTo>
                    <a:pt x="236" y="98"/>
                    <a:pt x="123" y="0"/>
                    <a:pt x="123" y="0"/>
                  </a:cubicBezTo>
                  <a:close/>
                </a:path>
              </a:pathLst>
            </a:custGeom>
            <a:solidFill>
              <a:srgbClr val="DA251D"/>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24" name="Freeform 31"/>
            <p:cNvSpPr/>
            <p:nvPr/>
          </p:nvSpPr>
          <p:spPr bwMode="auto">
            <a:xfrm>
              <a:off x="7459889" y="4195308"/>
              <a:ext cx="936625" cy="693738"/>
            </a:xfrm>
            <a:custGeom>
              <a:avLst/>
              <a:gdLst>
                <a:gd name="T0" fmla="*/ 180 w 300"/>
                <a:gd name="T1" fmla="*/ 31 h 222"/>
                <a:gd name="T2" fmla="*/ 0 w 300"/>
                <a:gd name="T3" fmla="*/ 55 h 222"/>
                <a:gd name="T4" fmla="*/ 120 w 300"/>
                <a:gd name="T5" fmla="*/ 191 h 222"/>
                <a:gd name="T6" fmla="*/ 300 w 300"/>
                <a:gd name="T7" fmla="*/ 167 h 222"/>
                <a:gd name="T8" fmla="*/ 180 w 300"/>
                <a:gd name="T9" fmla="*/ 31 h 222"/>
              </a:gdLst>
              <a:ahLst/>
              <a:cxnLst>
                <a:cxn ang="0">
                  <a:pos x="T0" y="T1"/>
                </a:cxn>
                <a:cxn ang="0">
                  <a:pos x="T2" y="T3"/>
                </a:cxn>
                <a:cxn ang="0">
                  <a:pos x="T4" y="T5"/>
                </a:cxn>
                <a:cxn ang="0">
                  <a:pos x="T6" y="T7"/>
                </a:cxn>
                <a:cxn ang="0">
                  <a:pos x="T8" y="T9"/>
                </a:cxn>
              </a:cxnLst>
              <a:rect l="0" t="0" r="r" b="b"/>
              <a:pathLst>
                <a:path w="300" h="222">
                  <a:moveTo>
                    <a:pt x="180" y="31"/>
                  </a:moveTo>
                  <a:cubicBezTo>
                    <a:pt x="97" y="0"/>
                    <a:pt x="0" y="55"/>
                    <a:pt x="0" y="55"/>
                  </a:cubicBezTo>
                  <a:cubicBezTo>
                    <a:pt x="0" y="55"/>
                    <a:pt x="37" y="160"/>
                    <a:pt x="120" y="191"/>
                  </a:cubicBezTo>
                  <a:cubicBezTo>
                    <a:pt x="202" y="222"/>
                    <a:pt x="300" y="167"/>
                    <a:pt x="300" y="167"/>
                  </a:cubicBezTo>
                  <a:cubicBezTo>
                    <a:pt x="300" y="167"/>
                    <a:pt x="263" y="62"/>
                    <a:pt x="180" y="31"/>
                  </a:cubicBezTo>
                  <a:close/>
                </a:path>
              </a:pathLst>
            </a:custGeom>
            <a:solidFill>
              <a:srgbClr val="A40000"/>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25" name="Freeform 32"/>
            <p:cNvSpPr/>
            <p:nvPr/>
          </p:nvSpPr>
          <p:spPr bwMode="auto">
            <a:xfrm>
              <a:off x="7472589" y="2682420"/>
              <a:ext cx="908050" cy="714375"/>
            </a:xfrm>
            <a:custGeom>
              <a:avLst/>
              <a:gdLst>
                <a:gd name="T0" fmla="*/ 181 w 291"/>
                <a:gd name="T1" fmla="*/ 192 h 229"/>
                <a:gd name="T2" fmla="*/ 291 w 291"/>
                <a:gd name="T3" fmla="*/ 48 h 229"/>
                <a:gd name="T4" fmla="*/ 110 w 291"/>
                <a:gd name="T5" fmla="*/ 36 h 229"/>
                <a:gd name="T6" fmla="*/ 0 w 291"/>
                <a:gd name="T7" fmla="*/ 180 h 229"/>
                <a:gd name="T8" fmla="*/ 181 w 291"/>
                <a:gd name="T9" fmla="*/ 192 h 229"/>
              </a:gdLst>
              <a:ahLst/>
              <a:cxnLst>
                <a:cxn ang="0">
                  <a:pos x="T0" y="T1"/>
                </a:cxn>
                <a:cxn ang="0">
                  <a:pos x="T2" y="T3"/>
                </a:cxn>
                <a:cxn ang="0">
                  <a:pos x="T4" y="T5"/>
                </a:cxn>
                <a:cxn ang="0">
                  <a:pos x="T6" y="T7"/>
                </a:cxn>
                <a:cxn ang="0">
                  <a:pos x="T8" y="T9"/>
                </a:cxn>
              </a:cxnLst>
              <a:rect l="0" t="0" r="r" b="b"/>
              <a:pathLst>
                <a:path w="291" h="229">
                  <a:moveTo>
                    <a:pt x="181" y="192"/>
                  </a:moveTo>
                  <a:cubicBezTo>
                    <a:pt x="261" y="156"/>
                    <a:pt x="291" y="48"/>
                    <a:pt x="291" y="48"/>
                  </a:cubicBezTo>
                  <a:cubicBezTo>
                    <a:pt x="291" y="48"/>
                    <a:pt x="191" y="0"/>
                    <a:pt x="110" y="36"/>
                  </a:cubicBezTo>
                  <a:cubicBezTo>
                    <a:pt x="30" y="73"/>
                    <a:pt x="0" y="180"/>
                    <a:pt x="0" y="180"/>
                  </a:cubicBezTo>
                  <a:cubicBezTo>
                    <a:pt x="0" y="180"/>
                    <a:pt x="100" y="229"/>
                    <a:pt x="181" y="192"/>
                  </a:cubicBezTo>
                  <a:close/>
                </a:path>
              </a:pathLst>
            </a:custGeom>
            <a:solidFill>
              <a:srgbClr val="A40000"/>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26" name="Freeform 32"/>
            <p:cNvSpPr/>
            <p:nvPr/>
          </p:nvSpPr>
          <p:spPr bwMode="auto">
            <a:xfrm>
              <a:off x="6386739" y="4068308"/>
              <a:ext cx="1023938" cy="1044575"/>
            </a:xfrm>
            <a:custGeom>
              <a:avLst/>
              <a:gdLst>
                <a:gd name="T0" fmla="*/ 7 w 328"/>
                <a:gd name="T1" fmla="*/ 13 h 335"/>
                <a:gd name="T2" fmla="*/ 25 w 328"/>
                <a:gd name="T3" fmla="*/ 161 h 335"/>
                <a:gd name="T4" fmla="*/ 44 w 328"/>
                <a:gd name="T5" fmla="*/ 204 h 335"/>
                <a:gd name="T6" fmla="*/ 79 w 328"/>
                <a:gd name="T7" fmla="*/ 250 h 335"/>
                <a:gd name="T8" fmla="*/ 315 w 328"/>
                <a:gd name="T9" fmla="*/ 321 h 335"/>
                <a:gd name="T10" fmla="*/ 243 w 328"/>
                <a:gd name="T11" fmla="*/ 85 h 335"/>
                <a:gd name="T12" fmla="*/ 7 w 328"/>
                <a:gd name="T13" fmla="*/ 13 h 335"/>
              </a:gdLst>
              <a:ahLst/>
              <a:cxnLst>
                <a:cxn ang="0">
                  <a:pos x="T0" y="T1"/>
                </a:cxn>
                <a:cxn ang="0">
                  <a:pos x="T2" y="T3"/>
                </a:cxn>
                <a:cxn ang="0">
                  <a:pos x="T4" y="T5"/>
                </a:cxn>
                <a:cxn ang="0">
                  <a:pos x="T6" y="T7"/>
                </a:cxn>
                <a:cxn ang="0">
                  <a:pos x="T8" y="T9"/>
                </a:cxn>
                <a:cxn ang="0">
                  <a:pos x="T10" y="T11"/>
                </a:cxn>
                <a:cxn ang="0">
                  <a:pos x="T12" y="T13"/>
                </a:cxn>
              </a:cxnLst>
              <a:rect l="0" t="0" r="r" b="b"/>
              <a:pathLst>
                <a:path w="328" h="335">
                  <a:moveTo>
                    <a:pt x="7" y="13"/>
                  </a:moveTo>
                  <a:cubicBezTo>
                    <a:pt x="7" y="13"/>
                    <a:pt x="0" y="87"/>
                    <a:pt x="25" y="161"/>
                  </a:cubicBezTo>
                  <a:cubicBezTo>
                    <a:pt x="30" y="175"/>
                    <a:pt x="37" y="190"/>
                    <a:pt x="44" y="204"/>
                  </a:cubicBezTo>
                  <a:cubicBezTo>
                    <a:pt x="54" y="220"/>
                    <a:pt x="65" y="236"/>
                    <a:pt x="79" y="250"/>
                  </a:cubicBezTo>
                  <a:cubicBezTo>
                    <a:pt x="164" y="335"/>
                    <a:pt x="315" y="321"/>
                    <a:pt x="315" y="321"/>
                  </a:cubicBezTo>
                  <a:cubicBezTo>
                    <a:pt x="315" y="321"/>
                    <a:pt x="328" y="170"/>
                    <a:pt x="243" y="85"/>
                  </a:cubicBezTo>
                  <a:cubicBezTo>
                    <a:pt x="158" y="0"/>
                    <a:pt x="7" y="13"/>
                    <a:pt x="7" y="13"/>
                  </a:cubicBezTo>
                  <a:close/>
                </a:path>
              </a:pathLst>
            </a:custGeom>
            <a:solidFill>
              <a:srgbClr val="DA251D"/>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27" name="Freeform 34"/>
            <p:cNvSpPr/>
            <p:nvPr/>
          </p:nvSpPr>
          <p:spPr bwMode="auto">
            <a:xfrm>
              <a:off x="6386739" y="2463345"/>
              <a:ext cx="1044575" cy="1046163"/>
            </a:xfrm>
            <a:custGeom>
              <a:avLst/>
              <a:gdLst>
                <a:gd name="T0" fmla="*/ 13 w 335"/>
                <a:gd name="T1" fmla="*/ 321 h 335"/>
                <a:gd name="T2" fmla="*/ 250 w 335"/>
                <a:gd name="T3" fmla="*/ 249 h 335"/>
                <a:gd name="T4" fmla="*/ 322 w 335"/>
                <a:gd name="T5" fmla="*/ 13 h 335"/>
                <a:gd name="T6" fmla="*/ 85 w 335"/>
                <a:gd name="T7" fmla="*/ 85 h 335"/>
                <a:gd name="T8" fmla="*/ 13 w 335"/>
                <a:gd name="T9" fmla="*/ 321 h 335"/>
              </a:gdLst>
              <a:ahLst/>
              <a:cxnLst>
                <a:cxn ang="0">
                  <a:pos x="T0" y="T1"/>
                </a:cxn>
                <a:cxn ang="0">
                  <a:pos x="T2" y="T3"/>
                </a:cxn>
                <a:cxn ang="0">
                  <a:pos x="T4" y="T5"/>
                </a:cxn>
                <a:cxn ang="0">
                  <a:pos x="T6" y="T7"/>
                </a:cxn>
                <a:cxn ang="0">
                  <a:pos x="T8" y="T9"/>
                </a:cxn>
              </a:cxnLst>
              <a:rect l="0" t="0" r="r" b="b"/>
              <a:pathLst>
                <a:path w="335" h="335">
                  <a:moveTo>
                    <a:pt x="13" y="321"/>
                  </a:moveTo>
                  <a:cubicBezTo>
                    <a:pt x="13" y="321"/>
                    <a:pt x="165" y="335"/>
                    <a:pt x="250" y="249"/>
                  </a:cubicBezTo>
                  <a:cubicBezTo>
                    <a:pt x="335" y="164"/>
                    <a:pt x="322" y="13"/>
                    <a:pt x="322" y="13"/>
                  </a:cubicBezTo>
                  <a:cubicBezTo>
                    <a:pt x="322" y="13"/>
                    <a:pt x="170" y="0"/>
                    <a:pt x="85" y="85"/>
                  </a:cubicBezTo>
                  <a:cubicBezTo>
                    <a:pt x="0" y="170"/>
                    <a:pt x="13" y="321"/>
                    <a:pt x="13" y="321"/>
                  </a:cubicBezTo>
                  <a:close/>
                </a:path>
              </a:pathLst>
            </a:custGeom>
            <a:solidFill>
              <a:srgbClr val="DA251D"/>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28" name="Freeform 42"/>
            <p:cNvSpPr/>
            <p:nvPr/>
          </p:nvSpPr>
          <p:spPr bwMode="auto">
            <a:xfrm>
              <a:off x="5718402" y="1975983"/>
              <a:ext cx="338138" cy="1339850"/>
            </a:xfrm>
            <a:custGeom>
              <a:avLst/>
              <a:gdLst>
                <a:gd name="T0" fmla="*/ 3 w 108"/>
                <a:gd name="T1" fmla="*/ 214 h 429"/>
                <a:gd name="T2" fmla="*/ 0 w 108"/>
                <a:gd name="T3" fmla="*/ 214 h 429"/>
                <a:gd name="T4" fmla="*/ 108 w 108"/>
                <a:gd name="T5" fmla="*/ 429 h 429"/>
                <a:gd name="T6" fmla="*/ 108 w 108"/>
                <a:gd name="T7" fmla="*/ 427 h 429"/>
                <a:gd name="T8" fmla="*/ 108 w 108"/>
                <a:gd name="T9" fmla="*/ 0 h 429"/>
                <a:gd name="T10" fmla="*/ 3 w 108"/>
                <a:gd name="T11" fmla="*/ 214 h 429"/>
              </a:gdLst>
              <a:ahLst/>
              <a:cxnLst>
                <a:cxn ang="0">
                  <a:pos x="T0" y="T1"/>
                </a:cxn>
                <a:cxn ang="0">
                  <a:pos x="T2" y="T3"/>
                </a:cxn>
                <a:cxn ang="0">
                  <a:pos x="T4" y="T5"/>
                </a:cxn>
                <a:cxn ang="0">
                  <a:pos x="T6" y="T7"/>
                </a:cxn>
                <a:cxn ang="0">
                  <a:pos x="T8" y="T9"/>
                </a:cxn>
                <a:cxn ang="0">
                  <a:pos x="T10" y="T11"/>
                </a:cxn>
              </a:cxnLst>
              <a:rect l="0" t="0" r="r" b="b"/>
              <a:pathLst>
                <a:path w="108" h="429">
                  <a:moveTo>
                    <a:pt x="3" y="214"/>
                  </a:moveTo>
                  <a:cubicBezTo>
                    <a:pt x="3" y="214"/>
                    <a:pt x="0" y="214"/>
                    <a:pt x="0" y="214"/>
                  </a:cubicBezTo>
                  <a:cubicBezTo>
                    <a:pt x="0" y="321"/>
                    <a:pt x="88" y="409"/>
                    <a:pt x="108" y="429"/>
                  </a:cubicBezTo>
                  <a:cubicBezTo>
                    <a:pt x="108" y="427"/>
                    <a:pt x="108" y="427"/>
                    <a:pt x="108" y="427"/>
                  </a:cubicBezTo>
                  <a:cubicBezTo>
                    <a:pt x="108" y="0"/>
                    <a:pt x="108" y="0"/>
                    <a:pt x="108" y="0"/>
                  </a:cubicBezTo>
                  <a:cubicBezTo>
                    <a:pt x="88" y="20"/>
                    <a:pt x="3" y="108"/>
                    <a:pt x="3" y="214"/>
                  </a:cubicBezTo>
                  <a:close/>
                </a:path>
              </a:pathLst>
            </a:custGeom>
            <a:solidFill>
              <a:srgbClr val="A40000"/>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29" name="Freeform 52"/>
            <p:cNvSpPr/>
            <p:nvPr/>
          </p:nvSpPr>
          <p:spPr bwMode="auto">
            <a:xfrm>
              <a:off x="3827689" y="2699883"/>
              <a:ext cx="936625" cy="693738"/>
            </a:xfrm>
            <a:custGeom>
              <a:avLst/>
              <a:gdLst>
                <a:gd name="T0" fmla="*/ 180 w 300"/>
                <a:gd name="T1" fmla="*/ 30 h 222"/>
                <a:gd name="T2" fmla="*/ 0 w 300"/>
                <a:gd name="T3" fmla="*/ 54 h 222"/>
                <a:gd name="T4" fmla="*/ 0 w 300"/>
                <a:gd name="T5" fmla="*/ 54 h 222"/>
                <a:gd name="T6" fmla="*/ 120 w 300"/>
                <a:gd name="T7" fmla="*/ 191 h 222"/>
                <a:gd name="T8" fmla="*/ 300 w 300"/>
                <a:gd name="T9" fmla="*/ 167 h 222"/>
                <a:gd name="T10" fmla="*/ 299 w 300"/>
                <a:gd name="T11" fmla="*/ 165 h 222"/>
                <a:gd name="T12" fmla="*/ 180 w 300"/>
                <a:gd name="T13" fmla="*/ 30 h 222"/>
              </a:gdLst>
              <a:ahLst/>
              <a:cxnLst>
                <a:cxn ang="0">
                  <a:pos x="T0" y="T1"/>
                </a:cxn>
                <a:cxn ang="0">
                  <a:pos x="T2" y="T3"/>
                </a:cxn>
                <a:cxn ang="0">
                  <a:pos x="T4" y="T5"/>
                </a:cxn>
                <a:cxn ang="0">
                  <a:pos x="T6" y="T7"/>
                </a:cxn>
                <a:cxn ang="0">
                  <a:pos x="T8" y="T9"/>
                </a:cxn>
                <a:cxn ang="0">
                  <a:pos x="T10" y="T11"/>
                </a:cxn>
                <a:cxn ang="0">
                  <a:pos x="T12" y="T13"/>
                </a:cxn>
              </a:cxnLst>
              <a:rect l="0" t="0" r="r" b="b"/>
              <a:pathLst>
                <a:path w="300" h="222">
                  <a:moveTo>
                    <a:pt x="180" y="30"/>
                  </a:moveTo>
                  <a:cubicBezTo>
                    <a:pt x="99" y="0"/>
                    <a:pt x="5" y="51"/>
                    <a:pt x="0" y="54"/>
                  </a:cubicBezTo>
                  <a:cubicBezTo>
                    <a:pt x="0" y="54"/>
                    <a:pt x="0" y="54"/>
                    <a:pt x="0" y="54"/>
                  </a:cubicBezTo>
                  <a:cubicBezTo>
                    <a:pt x="0" y="54"/>
                    <a:pt x="37" y="160"/>
                    <a:pt x="120" y="191"/>
                  </a:cubicBezTo>
                  <a:cubicBezTo>
                    <a:pt x="203" y="222"/>
                    <a:pt x="300" y="167"/>
                    <a:pt x="300" y="167"/>
                  </a:cubicBezTo>
                  <a:cubicBezTo>
                    <a:pt x="300" y="167"/>
                    <a:pt x="299" y="166"/>
                    <a:pt x="299" y="165"/>
                  </a:cubicBezTo>
                  <a:cubicBezTo>
                    <a:pt x="294" y="153"/>
                    <a:pt x="257" y="59"/>
                    <a:pt x="180" y="30"/>
                  </a:cubicBezTo>
                  <a:close/>
                </a:path>
              </a:pathLst>
            </a:custGeom>
            <a:solidFill>
              <a:srgbClr val="DA251D"/>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30" name="Freeform 53"/>
            <p:cNvSpPr/>
            <p:nvPr/>
          </p:nvSpPr>
          <p:spPr bwMode="auto">
            <a:xfrm>
              <a:off x="3840389" y="4201658"/>
              <a:ext cx="911225" cy="711200"/>
            </a:xfrm>
            <a:custGeom>
              <a:avLst/>
              <a:gdLst>
                <a:gd name="T0" fmla="*/ 111 w 292"/>
                <a:gd name="T1" fmla="*/ 35 h 228"/>
                <a:gd name="T2" fmla="*/ 1 w 292"/>
                <a:gd name="T3" fmla="*/ 177 h 228"/>
                <a:gd name="T4" fmla="*/ 0 w 292"/>
                <a:gd name="T5" fmla="*/ 180 h 228"/>
                <a:gd name="T6" fmla="*/ 181 w 292"/>
                <a:gd name="T7" fmla="*/ 192 h 228"/>
                <a:gd name="T8" fmla="*/ 292 w 292"/>
                <a:gd name="T9" fmla="*/ 47 h 228"/>
                <a:gd name="T10" fmla="*/ 291 w 292"/>
                <a:gd name="T11" fmla="*/ 47 h 228"/>
                <a:gd name="T12" fmla="*/ 111 w 292"/>
                <a:gd name="T13" fmla="*/ 35 h 228"/>
              </a:gdLst>
              <a:ahLst/>
              <a:cxnLst>
                <a:cxn ang="0">
                  <a:pos x="T0" y="T1"/>
                </a:cxn>
                <a:cxn ang="0">
                  <a:pos x="T2" y="T3"/>
                </a:cxn>
                <a:cxn ang="0">
                  <a:pos x="T4" y="T5"/>
                </a:cxn>
                <a:cxn ang="0">
                  <a:pos x="T6" y="T7"/>
                </a:cxn>
                <a:cxn ang="0">
                  <a:pos x="T8" y="T9"/>
                </a:cxn>
                <a:cxn ang="0">
                  <a:pos x="T10" y="T11"/>
                </a:cxn>
                <a:cxn ang="0">
                  <a:pos x="T12" y="T13"/>
                </a:cxn>
              </a:cxnLst>
              <a:rect l="0" t="0" r="r" b="b"/>
              <a:pathLst>
                <a:path w="292" h="228">
                  <a:moveTo>
                    <a:pt x="111" y="35"/>
                  </a:moveTo>
                  <a:cubicBezTo>
                    <a:pt x="39" y="68"/>
                    <a:pt x="7" y="158"/>
                    <a:pt x="1" y="177"/>
                  </a:cubicBezTo>
                  <a:cubicBezTo>
                    <a:pt x="1" y="179"/>
                    <a:pt x="0" y="180"/>
                    <a:pt x="0" y="180"/>
                  </a:cubicBezTo>
                  <a:cubicBezTo>
                    <a:pt x="0" y="180"/>
                    <a:pt x="101" y="228"/>
                    <a:pt x="181" y="192"/>
                  </a:cubicBezTo>
                  <a:cubicBezTo>
                    <a:pt x="262" y="155"/>
                    <a:pt x="292" y="47"/>
                    <a:pt x="292" y="47"/>
                  </a:cubicBezTo>
                  <a:cubicBezTo>
                    <a:pt x="292" y="47"/>
                    <a:pt x="291" y="47"/>
                    <a:pt x="291" y="47"/>
                  </a:cubicBezTo>
                  <a:cubicBezTo>
                    <a:pt x="282" y="43"/>
                    <a:pt x="187" y="0"/>
                    <a:pt x="111" y="35"/>
                  </a:cubicBezTo>
                  <a:close/>
                </a:path>
              </a:pathLst>
            </a:custGeom>
            <a:solidFill>
              <a:srgbClr val="DA251D"/>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31" name="Freeform 54"/>
            <p:cNvSpPr/>
            <p:nvPr/>
          </p:nvSpPr>
          <p:spPr bwMode="auto">
            <a:xfrm>
              <a:off x="4819877" y="2444295"/>
              <a:ext cx="968375" cy="1049338"/>
            </a:xfrm>
            <a:custGeom>
              <a:avLst/>
              <a:gdLst>
                <a:gd name="T0" fmla="*/ 1 w 310"/>
                <a:gd name="T1" fmla="*/ 13 h 336"/>
                <a:gd name="T2" fmla="*/ 0 w 310"/>
                <a:gd name="T3" fmla="*/ 38 h 336"/>
                <a:gd name="T4" fmla="*/ 73 w 310"/>
                <a:gd name="T5" fmla="*/ 251 h 336"/>
                <a:gd name="T6" fmla="*/ 310 w 310"/>
                <a:gd name="T7" fmla="*/ 323 h 336"/>
                <a:gd name="T8" fmla="*/ 310 w 310"/>
                <a:gd name="T9" fmla="*/ 298 h 336"/>
                <a:gd name="T10" fmla="*/ 238 w 310"/>
                <a:gd name="T11" fmla="*/ 85 h 336"/>
                <a:gd name="T12" fmla="*/ 1 w 310"/>
                <a:gd name="T13" fmla="*/ 13 h 336"/>
              </a:gdLst>
              <a:ahLst/>
              <a:cxnLst>
                <a:cxn ang="0">
                  <a:pos x="T0" y="T1"/>
                </a:cxn>
                <a:cxn ang="0">
                  <a:pos x="T2" y="T3"/>
                </a:cxn>
                <a:cxn ang="0">
                  <a:pos x="T4" y="T5"/>
                </a:cxn>
                <a:cxn ang="0">
                  <a:pos x="T6" y="T7"/>
                </a:cxn>
                <a:cxn ang="0">
                  <a:pos x="T8" y="T9"/>
                </a:cxn>
                <a:cxn ang="0">
                  <a:pos x="T10" y="T11"/>
                </a:cxn>
                <a:cxn ang="0">
                  <a:pos x="T12" y="T13"/>
                </a:cxn>
              </a:cxnLst>
              <a:rect l="0" t="0" r="r" b="b"/>
              <a:pathLst>
                <a:path w="310" h="336">
                  <a:moveTo>
                    <a:pt x="1" y="13"/>
                  </a:moveTo>
                  <a:cubicBezTo>
                    <a:pt x="1" y="13"/>
                    <a:pt x="0" y="22"/>
                    <a:pt x="0" y="38"/>
                  </a:cubicBezTo>
                  <a:cubicBezTo>
                    <a:pt x="1" y="84"/>
                    <a:pt x="9" y="186"/>
                    <a:pt x="73" y="251"/>
                  </a:cubicBezTo>
                  <a:cubicBezTo>
                    <a:pt x="158" y="336"/>
                    <a:pt x="310" y="323"/>
                    <a:pt x="310" y="323"/>
                  </a:cubicBezTo>
                  <a:cubicBezTo>
                    <a:pt x="310" y="323"/>
                    <a:pt x="310" y="313"/>
                    <a:pt x="310" y="298"/>
                  </a:cubicBezTo>
                  <a:cubicBezTo>
                    <a:pt x="310" y="251"/>
                    <a:pt x="301" y="149"/>
                    <a:pt x="238" y="85"/>
                  </a:cubicBezTo>
                  <a:cubicBezTo>
                    <a:pt x="153" y="0"/>
                    <a:pt x="1" y="13"/>
                    <a:pt x="1" y="13"/>
                  </a:cubicBezTo>
                  <a:close/>
                </a:path>
              </a:pathLst>
            </a:custGeom>
            <a:solidFill>
              <a:srgbClr val="A40000"/>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32" name="Freeform 55"/>
            <p:cNvSpPr/>
            <p:nvPr/>
          </p:nvSpPr>
          <p:spPr bwMode="auto">
            <a:xfrm>
              <a:off x="4283302" y="3406320"/>
              <a:ext cx="1360488" cy="730250"/>
            </a:xfrm>
            <a:custGeom>
              <a:avLst/>
              <a:gdLst>
                <a:gd name="T0" fmla="*/ 218 w 436"/>
                <a:gd name="T1" fmla="*/ 0 h 234"/>
                <a:gd name="T2" fmla="*/ 1 w 436"/>
                <a:gd name="T3" fmla="*/ 116 h 234"/>
                <a:gd name="T4" fmla="*/ 0 w 436"/>
                <a:gd name="T5" fmla="*/ 117 h 234"/>
                <a:gd name="T6" fmla="*/ 218 w 436"/>
                <a:gd name="T7" fmla="*/ 234 h 234"/>
                <a:gd name="T8" fmla="*/ 436 w 436"/>
                <a:gd name="T9" fmla="*/ 117 h 234"/>
                <a:gd name="T10" fmla="*/ 434 w 436"/>
                <a:gd name="T11" fmla="*/ 116 h 234"/>
                <a:gd name="T12" fmla="*/ 218 w 436"/>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436" h="234">
                  <a:moveTo>
                    <a:pt x="218" y="0"/>
                  </a:moveTo>
                  <a:cubicBezTo>
                    <a:pt x="104" y="0"/>
                    <a:pt x="12" y="103"/>
                    <a:pt x="1" y="116"/>
                  </a:cubicBezTo>
                  <a:cubicBezTo>
                    <a:pt x="0" y="116"/>
                    <a:pt x="0" y="117"/>
                    <a:pt x="0" y="117"/>
                  </a:cubicBezTo>
                  <a:cubicBezTo>
                    <a:pt x="0" y="117"/>
                    <a:pt x="97" y="234"/>
                    <a:pt x="218" y="234"/>
                  </a:cubicBezTo>
                  <a:cubicBezTo>
                    <a:pt x="338" y="234"/>
                    <a:pt x="436" y="117"/>
                    <a:pt x="436" y="117"/>
                  </a:cubicBezTo>
                  <a:cubicBezTo>
                    <a:pt x="436" y="117"/>
                    <a:pt x="435" y="116"/>
                    <a:pt x="434" y="116"/>
                  </a:cubicBezTo>
                  <a:cubicBezTo>
                    <a:pt x="424" y="103"/>
                    <a:pt x="331" y="0"/>
                    <a:pt x="218" y="0"/>
                  </a:cubicBezTo>
                  <a:close/>
                </a:path>
              </a:pathLst>
            </a:custGeom>
            <a:solidFill>
              <a:srgbClr val="A40000"/>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33" name="Freeform 56"/>
            <p:cNvSpPr/>
            <p:nvPr/>
          </p:nvSpPr>
          <p:spPr bwMode="auto">
            <a:xfrm>
              <a:off x="4800827" y="4055608"/>
              <a:ext cx="968375" cy="1050925"/>
            </a:xfrm>
            <a:custGeom>
              <a:avLst/>
              <a:gdLst>
                <a:gd name="T0" fmla="*/ 310 w 310"/>
                <a:gd name="T1" fmla="*/ 36 h 337"/>
                <a:gd name="T2" fmla="*/ 309 w 310"/>
                <a:gd name="T3" fmla="*/ 14 h 337"/>
                <a:gd name="T4" fmla="*/ 72 w 310"/>
                <a:gd name="T5" fmla="*/ 86 h 337"/>
                <a:gd name="T6" fmla="*/ 0 w 310"/>
                <a:gd name="T7" fmla="*/ 298 h 337"/>
                <a:gd name="T8" fmla="*/ 1 w 310"/>
                <a:gd name="T9" fmla="*/ 323 h 337"/>
                <a:gd name="T10" fmla="*/ 237 w 310"/>
                <a:gd name="T11" fmla="*/ 251 h 337"/>
                <a:gd name="T12" fmla="*/ 274 w 310"/>
                <a:gd name="T13" fmla="*/ 201 h 337"/>
                <a:gd name="T14" fmla="*/ 288 w 310"/>
                <a:gd name="T15" fmla="*/ 168 h 337"/>
                <a:gd name="T16" fmla="*/ 310 w 310"/>
                <a:gd name="T17" fmla="*/ 3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337">
                  <a:moveTo>
                    <a:pt x="310" y="36"/>
                  </a:moveTo>
                  <a:cubicBezTo>
                    <a:pt x="310" y="22"/>
                    <a:pt x="309" y="14"/>
                    <a:pt x="309" y="14"/>
                  </a:cubicBezTo>
                  <a:cubicBezTo>
                    <a:pt x="309" y="14"/>
                    <a:pt x="158" y="0"/>
                    <a:pt x="72" y="86"/>
                  </a:cubicBezTo>
                  <a:cubicBezTo>
                    <a:pt x="9" y="150"/>
                    <a:pt x="0" y="251"/>
                    <a:pt x="0" y="298"/>
                  </a:cubicBezTo>
                  <a:cubicBezTo>
                    <a:pt x="0" y="313"/>
                    <a:pt x="1" y="323"/>
                    <a:pt x="1" y="323"/>
                  </a:cubicBezTo>
                  <a:cubicBezTo>
                    <a:pt x="1" y="323"/>
                    <a:pt x="152" y="337"/>
                    <a:pt x="237" y="251"/>
                  </a:cubicBezTo>
                  <a:cubicBezTo>
                    <a:pt x="252" y="236"/>
                    <a:pt x="264" y="219"/>
                    <a:pt x="274" y="201"/>
                  </a:cubicBezTo>
                  <a:cubicBezTo>
                    <a:pt x="279" y="190"/>
                    <a:pt x="284" y="179"/>
                    <a:pt x="288" y="168"/>
                  </a:cubicBezTo>
                  <a:cubicBezTo>
                    <a:pt x="307" y="117"/>
                    <a:pt x="310" y="65"/>
                    <a:pt x="310" y="36"/>
                  </a:cubicBezTo>
                  <a:close/>
                </a:path>
              </a:pathLst>
            </a:custGeom>
            <a:solidFill>
              <a:srgbClr val="A40000"/>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34" name="Freeform 55"/>
            <p:cNvSpPr/>
            <p:nvPr/>
          </p:nvSpPr>
          <p:spPr bwMode="auto">
            <a:xfrm>
              <a:off x="6547642" y="3406320"/>
              <a:ext cx="1360488" cy="730250"/>
            </a:xfrm>
            <a:custGeom>
              <a:avLst/>
              <a:gdLst>
                <a:gd name="T0" fmla="*/ 218 w 436"/>
                <a:gd name="T1" fmla="*/ 0 h 234"/>
                <a:gd name="T2" fmla="*/ 1 w 436"/>
                <a:gd name="T3" fmla="*/ 116 h 234"/>
                <a:gd name="T4" fmla="*/ 0 w 436"/>
                <a:gd name="T5" fmla="*/ 117 h 234"/>
                <a:gd name="T6" fmla="*/ 218 w 436"/>
                <a:gd name="T7" fmla="*/ 234 h 234"/>
                <a:gd name="T8" fmla="*/ 436 w 436"/>
                <a:gd name="T9" fmla="*/ 117 h 234"/>
                <a:gd name="T10" fmla="*/ 434 w 436"/>
                <a:gd name="T11" fmla="*/ 116 h 234"/>
                <a:gd name="T12" fmla="*/ 218 w 436"/>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436" h="234">
                  <a:moveTo>
                    <a:pt x="218" y="0"/>
                  </a:moveTo>
                  <a:cubicBezTo>
                    <a:pt x="104" y="0"/>
                    <a:pt x="12" y="103"/>
                    <a:pt x="1" y="116"/>
                  </a:cubicBezTo>
                  <a:cubicBezTo>
                    <a:pt x="0" y="116"/>
                    <a:pt x="0" y="117"/>
                    <a:pt x="0" y="117"/>
                  </a:cubicBezTo>
                  <a:cubicBezTo>
                    <a:pt x="0" y="117"/>
                    <a:pt x="97" y="234"/>
                    <a:pt x="218" y="234"/>
                  </a:cubicBezTo>
                  <a:cubicBezTo>
                    <a:pt x="338" y="234"/>
                    <a:pt x="436" y="117"/>
                    <a:pt x="436" y="117"/>
                  </a:cubicBezTo>
                  <a:cubicBezTo>
                    <a:pt x="436" y="117"/>
                    <a:pt x="435" y="116"/>
                    <a:pt x="434" y="116"/>
                  </a:cubicBezTo>
                  <a:cubicBezTo>
                    <a:pt x="424" y="103"/>
                    <a:pt x="331" y="0"/>
                    <a:pt x="218" y="0"/>
                  </a:cubicBezTo>
                  <a:close/>
                </a:path>
              </a:pathLst>
            </a:custGeom>
            <a:solidFill>
              <a:srgbClr val="DA251D"/>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grpSp>
          <p:nvGrpSpPr>
            <p:cNvPr id="35" name="Group 53"/>
            <p:cNvGrpSpPr/>
            <p:nvPr/>
          </p:nvGrpSpPr>
          <p:grpSpPr>
            <a:xfrm>
              <a:off x="5959985" y="3684603"/>
              <a:ext cx="304800" cy="290513"/>
              <a:chOff x="5935663" y="4418013"/>
              <a:chExt cx="304800" cy="290513"/>
            </a:xfrm>
          </p:grpSpPr>
          <p:sp>
            <p:nvSpPr>
              <p:cNvPr id="36" name="Freeform 41"/>
              <p:cNvSpPr/>
              <p:nvPr/>
            </p:nvSpPr>
            <p:spPr bwMode="auto">
              <a:xfrm>
                <a:off x="5945188" y="4418013"/>
                <a:ext cx="295275" cy="290513"/>
              </a:xfrm>
              <a:custGeom>
                <a:avLst/>
                <a:gdLst>
                  <a:gd name="T0" fmla="*/ 77 w 95"/>
                  <a:gd name="T1" fmla="*/ 80 h 93"/>
                  <a:gd name="T2" fmla="*/ 77 w 95"/>
                  <a:gd name="T3" fmla="*/ 17 h 93"/>
                  <a:gd name="T4" fmla="*/ 15 w 95"/>
                  <a:gd name="T5" fmla="*/ 17 h 93"/>
                  <a:gd name="T6" fmla="*/ 2 w 95"/>
                  <a:gd name="T7" fmla="*/ 50 h 93"/>
                  <a:gd name="T8" fmla="*/ 8 w 95"/>
                  <a:gd name="T9" fmla="*/ 20 h 93"/>
                  <a:gd name="T10" fmla="*/ 31 w 95"/>
                  <a:gd name="T11" fmla="*/ 7 h 93"/>
                  <a:gd name="T12" fmla="*/ 31 w 95"/>
                  <a:gd name="T13" fmla="*/ 93 h 93"/>
                  <a:gd name="T14" fmla="*/ 40 w 95"/>
                  <a:gd name="T15" fmla="*/ 93 h 93"/>
                  <a:gd name="T16" fmla="*/ 56 w 95"/>
                  <a:gd name="T17" fmla="*/ 91 h 93"/>
                  <a:gd name="T18" fmla="*/ 77 w 95"/>
                  <a:gd name="T19" fmla="*/ 8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3">
                    <a:moveTo>
                      <a:pt x="77" y="80"/>
                    </a:moveTo>
                    <a:cubicBezTo>
                      <a:pt x="95" y="63"/>
                      <a:pt x="95" y="35"/>
                      <a:pt x="77" y="17"/>
                    </a:cubicBezTo>
                    <a:cubicBezTo>
                      <a:pt x="60" y="0"/>
                      <a:pt x="32" y="0"/>
                      <a:pt x="15" y="17"/>
                    </a:cubicBezTo>
                    <a:cubicBezTo>
                      <a:pt x="6" y="26"/>
                      <a:pt x="1" y="38"/>
                      <a:pt x="2" y="50"/>
                    </a:cubicBezTo>
                    <a:cubicBezTo>
                      <a:pt x="2" y="39"/>
                      <a:pt x="0" y="28"/>
                      <a:pt x="8" y="20"/>
                    </a:cubicBezTo>
                    <a:cubicBezTo>
                      <a:pt x="16" y="12"/>
                      <a:pt x="31" y="7"/>
                      <a:pt x="31" y="7"/>
                    </a:cubicBezTo>
                    <a:cubicBezTo>
                      <a:pt x="31" y="93"/>
                      <a:pt x="31" y="93"/>
                      <a:pt x="31" y="93"/>
                    </a:cubicBezTo>
                    <a:cubicBezTo>
                      <a:pt x="31" y="93"/>
                      <a:pt x="39" y="93"/>
                      <a:pt x="40" y="93"/>
                    </a:cubicBezTo>
                    <a:cubicBezTo>
                      <a:pt x="44" y="93"/>
                      <a:pt x="52" y="92"/>
                      <a:pt x="56" y="91"/>
                    </a:cubicBezTo>
                    <a:cubicBezTo>
                      <a:pt x="63" y="89"/>
                      <a:pt x="72" y="85"/>
                      <a:pt x="77" y="80"/>
                    </a:cubicBezTo>
                    <a:close/>
                  </a:path>
                </a:pathLst>
              </a:custGeom>
              <a:solidFill>
                <a:srgbClr val="848363"/>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sp>
            <p:nvSpPr>
              <p:cNvPr id="37" name="Freeform 60"/>
              <p:cNvSpPr/>
              <p:nvPr/>
            </p:nvSpPr>
            <p:spPr bwMode="auto">
              <a:xfrm>
                <a:off x="5935663" y="4440238"/>
                <a:ext cx="106363" cy="265113"/>
              </a:xfrm>
              <a:custGeom>
                <a:avLst/>
                <a:gdLst>
                  <a:gd name="T0" fmla="*/ 11 w 34"/>
                  <a:gd name="T1" fmla="*/ 13 h 89"/>
                  <a:gd name="T2" fmla="*/ 1 w 34"/>
                  <a:gd name="T3" fmla="*/ 43 h 89"/>
                  <a:gd name="T4" fmla="*/ 9 w 34"/>
                  <a:gd name="T5" fmla="*/ 76 h 89"/>
                  <a:gd name="T6" fmla="*/ 34 w 34"/>
                  <a:gd name="T7" fmla="*/ 89 h 89"/>
                  <a:gd name="T8" fmla="*/ 34 w 34"/>
                  <a:gd name="T9" fmla="*/ 86 h 89"/>
                  <a:gd name="T10" fmla="*/ 34 w 34"/>
                  <a:gd name="T11" fmla="*/ 0 h 89"/>
                  <a:gd name="T12" fmla="*/ 11 w 34"/>
                  <a:gd name="T13" fmla="*/ 13 h 89"/>
                </a:gdLst>
                <a:ahLst/>
                <a:cxnLst>
                  <a:cxn ang="0">
                    <a:pos x="T0" y="T1"/>
                  </a:cxn>
                  <a:cxn ang="0">
                    <a:pos x="T2" y="T3"/>
                  </a:cxn>
                  <a:cxn ang="0">
                    <a:pos x="T4" y="T5"/>
                  </a:cxn>
                  <a:cxn ang="0">
                    <a:pos x="T6" y="T7"/>
                  </a:cxn>
                  <a:cxn ang="0">
                    <a:pos x="T8" y="T9"/>
                  </a:cxn>
                  <a:cxn ang="0">
                    <a:pos x="T10" y="T11"/>
                  </a:cxn>
                  <a:cxn ang="0">
                    <a:pos x="T12" y="T13"/>
                  </a:cxn>
                </a:cxnLst>
                <a:rect l="0" t="0" r="r" b="b"/>
                <a:pathLst>
                  <a:path w="34" h="89">
                    <a:moveTo>
                      <a:pt x="11" y="13"/>
                    </a:moveTo>
                    <a:cubicBezTo>
                      <a:pt x="3" y="21"/>
                      <a:pt x="2" y="32"/>
                      <a:pt x="1" y="43"/>
                    </a:cubicBezTo>
                    <a:cubicBezTo>
                      <a:pt x="1" y="55"/>
                      <a:pt x="0" y="67"/>
                      <a:pt x="9" y="76"/>
                    </a:cubicBezTo>
                    <a:cubicBezTo>
                      <a:pt x="18" y="84"/>
                      <a:pt x="34" y="88"/>
                      <a:pt x="34" y="89"/>
                    </a:cubicBezTo>
                    <a:cubicBezTo>
                      <a:pt x="34" y="86"/>
                      <a:pt x="34" y="86"/>
                      <a:pt x="34" y="86"/>
                    </a:cubicBezTo>
                    <a:cubicBezTo>
                      <a:pt x="34" y="0"/>
                      <a:pt x="34" y="0"/>
                      <a:pt x="34" y="0"/>
                    </a:cubicBezTo>
                    <a:cubicBezTo>
                      <a:pt x="34" y="0"/>
                      <a:pt x="19" y="5"/>
                      <a:pt x="11" y="13"/>
                    </a:cubicBezTo>
                    <a:close/>
                  </a:path>
                </a:pathLst>
              </a:custGeom>
              <a:solidFill>
                <a:schemeClr val="tx1">
                  <a:lumMod val="75000"/>
                  <a:lumOff val="25000"/>
                </a:schemeClr>
              </a:solidFill>
              <a:ln>
                <a:noFill/>
              </a:ln>
            </p:spPr>
            <p:txBody>
              <a:bodyPr vert="horz" wrap="square" lIns="68576" tIns="34289" rIns="68576" bIns="34289" numCol="1" anchor="t" anchorCtr="0" compatLnSpc="1"/>
              <a:lstStyle/>
              <a:p>
                <a:endParaRPr lang="id-ID" sz="1280">
                  <a:solidFill>
                    <a:srgbClr val="404040"/>
                  </a:solidFill>
                  <a:latin typeface="微软雅黑" panose="020B0503020204020204" charset="-122"/>
                  <a:ea typeface="微软雅黑" panose="020B0503020204020204" charset="-122"/>
                  <a:sym typeface="Arial" panose="020B0604020202020204" pitchFamily="34" charset="0"/>
                </a:endParaRPr>
              </a:p>
            </p:txBody>
          </p:sp>
        </p:grpSp>
      </p:grpSp>
      <p:grpSp>
        <p:nvGrpSpPr>
          <p:cNvPr id="3" name="组合 2"/>
          <p:cNvGrpSpPr/>
          <p:nvPr/>
        </p:nvGrpSpPr>
        <p:grpSpPr>
          <a:xfrm>
            <a:off x="1398905" y="1852930"/>
            <a:ext cx="1981200" cy="711835"/>
            <a:chOff x="2408" y="3190"/>
            <a:chExt cx="3120" cy="1121"/>
          </a:xfrm>
        </p:grpSpPr>
        <p:sp>
          <p:nvSpPr>
            <p:cNvPr id="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charset="-122"/>
                  <a:ea typeface="微软雅黑" panose="020B0503020204020204" charset="-122"/>
                  <a:cs typeface="+mn-ea"/>
                  <a:sym typeface="+mn-lt"/>
                </a:rPr>
                <a:t>标题文本预设</a:t>
              </a:r>
            </a:p>
          </p:txBody>
        </p:sp>
        <p:sp>
          <p:nvSpPr>
            <p:cNvPr id="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dk1">
                      <a:lumMod val="100000"/>
                    </a:schemeClr>
                  </a:solidFill>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latin typeface="微软雅黑" panose="020B0503020204020204" charset="-122"/>
                  <a:ea typeface="微软雅黑" panose="020B0503020204020204" charset="-122"/>
                  <a:cs typeface="+mn-ea"/>
                  <a:sym typeface="+mn-lt"/>
                </a:rPr>
                <a:t>（建议使用主题字体）</a:t>
              </a:r>
            </a:p>
          </p:txBody>
        </p:sp>
      </p:grpSp>
      <p:grpSp>
        <p:nvGrpSpPr>
          <p:cNvPr id="6" name="组合 5"/>
          <p:cNvGrpSpPr/>
          <p:nvPr/>
        </p:nvGrpSpPr>
        <p:grpSpPr>
          <a:xfrm>
            <a:off x="9211310" y="1923415"/>
            <a:ext cx="1981200" cy="711835"/>
            <a:chOff x="2408" y="3190"/>
            <a:chExt cx="3120" cy="1121"/>
          </a:xfrm>
        </p:grpSpPr>
        <p:sp>
          <p:nvSpPr>
            <p:cNvPr id="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charset="-122"/>
                  <a:ea typeface="微软雅黑" panose="020B0503020204020204" charset="-122"/>
                  <a:cs typeface="+mn-ea"/>
                  <a:sym typeface="+mn-lt"/>
                </a:rPr>
                <a:t>标题文本预设</a:t>
              </a:r>
            </a:p>
          </p:txBody>
        </p:sp>
        <p:sp>
          <p:nvSpPr>
            <p:cNvPr id="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dk1">
                      <a:lumMod val="100000"/>
                    </a:schemeClr>
                  </a:solidFill>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latin typeface="微软雅黑" panose="020B0503020204020204" charset="-122"/>
                  <a:ea typeface="微软雅黑" panose="020B0503020204020204" charset="-122"/>
                  <a:cs typeface="+mn-ea"/>
                  <a:sym typeface="+mn-lt"/>
                </a:rPr>
                <a:t>（建议使用主题字体）</a:t>
              </a:r>
            </a:p>
          </p:txBody>
        </p:sp>
      </p:grpSp>
      <p:grpSp>
        <p:nvGrpSpPr>
          <p:cNvPr id="10" name="组合 9"/>
          <p:cNvGrpSpPr/>
          <p:nvPr/>
        </p:nvGrpSpPr>
        <p:grpSpPr>
          <a:xfrm>
            <a:off x="1398905" y="4138295"/>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charset="-122"/>
                  <a:ea typeface="微软雅黑" panose="020B0503020204020204" charset="-122"/>
                  <a:cs typeface="+mn-ea"/>
                  <a:sym typeface="+mn-lt"/>
                </a:rPr>
                <a:t>标题文本预设</a:t>
              </a: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dk1">
                      <a:lumMod val="100000"/>
                    </a:schemeClr>
                  </a:solidFill>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latin typeface="微软雅黑" panose="020B0503020204020204" charset="-122"/>
                  <a:ea typeface="微软雅黑" panose="020B0503020204020204" charset="-122"/>
                  <a:cs typeface="+mn-ea"/>
                  <a:sym typeface="+mn-lt"/>
                </a:rPr>
                <a:t>（建议使用主题字体）</a:t>
              </a:r>
            </a:p>
          </p:txBody>
        </p:sp>
      </p:grpSp>
      <p:grpSp>
        <p:nvGrpSpPr>
          <p:cNvPr id="16" name="组合 15"/>
          <p:cNvGrpSpPr/>
          <p:nvPr/>
        </p:nvGrpSpPr>
        <p:grpSpPr>
          <a:xfrm>
            <a:off x="9211310" y="4138295"/>
            <a:ext cx="1981200" cy="711835"/>
            <a:chOff x="2408" y="3190"/>
            <a:chExt cx="3120" cy="1121"/>
          </a:xfrm>
        </p:grpSpPr>
        <p:sp>
          <p:nvSpPr>
            <p:cNvPr id="1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charset="-122"/>
                  <a:ea typeface="微软雅黑" panose="020B0503020204020204" charset="-122"/>
                  <a:cs typeface="+mn-ea"/>
                  <a:sym typeface="+mn-lt"/>
                </a:rPr>
                <a:t>标题文本预设</a:t>
              </a:r>
            </a:p>
          </p:txBody>
        </p:sp>
        <p:sp>
          <p:nvSpPr>
            <p:cNvPr id="1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dk1">
                      <a:lumMod val="100000"/>
                    </a:schemeClr>
                  </a:solidFill>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righ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5" presetClass="entr" presetSubtype="1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checkerboard(across)">
                                      <p:cBhvr>
                                        <p:cTn id="31" dur="500"/>
                                        <p:tgtEl>
                                          <p:spTgt spid="3"/>
                                        </p:tgtEl>
                                      </p:cBhvr>
                                    </p:animEffect>
                                  </p:childTnLst>
                                </p:cTn>
                              </p:par>
                            </p:childTnLst>
                          </p:cTn>
                        </p:par>
                        <p:par>
                          <p:cTn id="32" fill="hold">
                            <p:stCondLst>
                              <p:cond delay="3500"/>
                            </p:stCondLst>
                            <p:childTnLst>
                              <p:par>
                                <p:cTn id="33" presetID="5" presetClass="entr" presetSubtype="1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checkerboard(across)">
                                      <p:cBhvr>
                                        <p:cTn id="35" dur="500"/>
                                        <p:tgtEl>
                                          <p:spTgt spid="6"/>
                                        </p:tgtEl>
                                      </p:cBhvr>
                                    </p:animEffect>
                                  </p:childTnLst>
                                </p:cTn>
                              </p:par>
                            </p:childTnLst>
                          </p:cTn>
                        </p:par>
                        <p:par>
                          <p:cTn id="36" fill="hold">
                            <p:stCondLst>
                              <p:cond delay="4000"/>
                            </p:stCondLst>
                            <p:childTnLst>
                              <p:par>
                                <p:cTn id="37" presetID="5" presetClass="entr" presetSubtype="1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checkerboard(across)">
                                      <p:cBhvr>
                                        <p:cTn id="39" dur="500"/>
                                        <p:tgtEl>
                                          <p:spTgt spid="10"/>
                                        </p:tgtEl>
                                      </p:cBhvr>
                                    </p:animEffect>
                                  </p:childTnLst>
                                </p:cTn>
                              </p:par>
                            </p:childTnLst>
                          </p:cTn>
                        </p:par>
                        <p:par>
                          <p:cTn id="40" fill="hold">
                            <p:stCondLst>
                              <p:cond delay="4500"/>
                            </p:stCondLst>
                            <p:childTnLst>
                              <p:par>
                                <p:cTn id="41" presetID="5" presetClass="entr" presetSubtype="1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checkerboard(across)">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9" grpId="0" bldLvl="0" animBg="1"/>
      <p:bldP spid="20" grpId="0" bldLvl="0" animBg="1"/>
      <p:bldP spid="2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98905" y="430530"/>
            <a:ext cx="3549015" cy="706755"/>
          </a:xfrm>
          <a:prstGeom prst="rect">
            <a:avLst/>
          </a:prstGeom>
          <a:noFill/>
        </p:spPr>
        <p:txBody>
          <a:bodyPr wrap="square" rtlCol="0">
            <a:spAutoFit/>
          </a:bodyPr>
          <a:lstStyle/>
          <a:p>
            <a:pPr algn="r"/>
            <a:r>
              <a:rPr lang="zh-CN" altLang="en-US" sz="4000" dirty="0">
                <a:solidFill>
                  <a:srgbClr val="A40000"/>
                </a:solidFill>
                <a:latin typeface="微软雅黑" panose="020B0503020204020204" charset="-122"/>
                <a:ea typeface="微软雅黑" panose="020B0503020204020204" charset="-122"/>
              </a:rPr>
              <a:t>班会主题介绍</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4000500" y="2783696"/>
            <a:ext cx="6153150" cy="3062287"/>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855953" y="1319429"/>
            <a:ext cx="3708462" cy="4419601"/>
            <a:chOff x="1894053" y="1821541"/>
            <a:chExt cx="3708462" cy="4419601"/>
          </a:xfrm>
          <a:solidFill>
            <a:srgbClr val="C00000"/>
          </a:solidFill>
        </p:grpSpPr>
        <p:sp>
          <p:nvSpPr>
            <p:cNvPr id="7" name="矩形 6"/>
            <p:cNvSpPr/>
            <p:nvPr/>
          </p:nvSpPr>
          <p:spPr>
            <a:xfrm>
              <a:off x="1894053" y="1821541"/>
              <a:ext cx="3708462" cy="4419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charset="-122"/>
                <a:ea typeface="微软雅黑" panose="020B0503020204020204" charset="-122"/>
              </a:endParaRPr>
            </a:p>
          </p:txBody>
        </p:sp>
        <p:sp>
          <p:nvSpPr>
            <p:cNvPr id="23" name="矩形 22"/>
            <p:cNvSpPr/>
            <p:nvPr/>
          </p:nvSpPr>
          <p:spPr>
            <a:xfrm>
              <a:off x="2289597" y="3126594"/>
              <a:ext cx="3051660" cy="1708160"/>
            </a:xfrm>
            <a:prstGeom prst="rect">
              <a:avLst/>
            </a:prstGeom>
            <a:grpFill/>
          </p:spPr>
          <p:txBody>
            <a:bodyPr wrap="square">
              <a:spAutoFit/>
            </a:bodyPr>
            <a:lstStyle/>
            <a:p>
              <a:pPr algn="ctr">
                <a:lnSpc>
                  <a:spcPct val="150000"/>
                </a:lnSpc>
              </a:pPr>
              <a:r>
                <a:rPr lang="zh-CN" altLang="en-US" sz="1400" dirty="0">
                  <a:solidFill>
                    <a:schemeClr val="bg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p>
          </p:txBody>
        </p:sp>
      </p:grpSp>
      <p:sp>
        <p:nvSpPr>
          <p:cNvPr id="4" name="矩形 3"/>
          <p:cNvSpPr/>
          <p:nvPr/>
        </p:nvSpPr>
        <p:spPr>
          <a:xfrm>
            <a:off x="2743940" y="1530704"/>
            <a:ext cx="1932487" cy="615539"/>
          </a:xfrm>
          <a:prstGeom prst="rect">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charset="-122"/>
                <a:ea typeface="微软雅黑" panose="020B0503020204020204" charset="-122"/>
              </a:rPr>
              <a:t>标题</a:t>
            </a:r>
            <a:r>
              <a:rPr lang="zh-CN" altLang="en-US" sz="2400" b="1" dirty="0" smtClean="0">
                <a:solidFill>
                  <a:schemeClr val="bg1"/>
                </a:solidFill>
                <a:latin typeface="微软雅黑" panose="020B0503020204020204" charset="-122"/>
                <a:ea typeface="微软雅黑" panose="020B0503020204020204" charset="-122"/>
              </a:rPr>
              <a:t>文本</a:t>
            </a:r>
          </a:p>
        </p:txBody>
      </p:sp>
      <p:sp>
        <p:nvSpPr>
          <p:cNvPr id="3" name="矩形 2"/>
          <p:cNvSpPr/>
          <p:nvPr/>
        </p:nvSpPr>
        <p:spPr>
          <a:xfrm>
            <a:off x="6251646" y="3068603"/>
            <a:ext cx="736599" cy="646803"/>
          </a:xfrm>
          <a:prstGeom prst="rect">
            <a:avLst/>
          </a:prstGeom>
          <a:noFill/>
          <a:ln>
            <a:solidFill>
              <a:srgbClr val="C00000"/>
            </a:solidFill>
          </a:ln>
          <a:effectLst>
            <a:outerShdw blurRad="292100" dist="63500" dir="8100000" sx="109000" sy="109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00000"/>
                </a:solidFill>
                <a:latin typeface="方正清刻本悦宋简体" panose="02000000000000000000" pitchFamily="2" charset="-122"/>
                <a:ea typeface="方正清刻本悦宋简体" panose="02000000000000000000" pitchFamily="2" charset="-122"/>
              </a:rPr>
              <a:t>B</a:t>
            </a:r>
            <a:endParaRPr lang="zh-CN" altLang="en-US" sz="3200" b="1" dirty="0">
              <a:solidFill>
                <a:srgbClr val="C00000"/>
              </a:solidFill>
              <a:latin typeface="方正清刻本悦宋简体" panose="02000000000000000000" pitchFamily="2" charset="-122"/>
              <a:ea typeface="方正清刻本悦宋简体" panose="02000000000000000000" pitchFamily="2" charset="-122"/>
            </a:endParaRPr>
          </a:p>
        </p:txBody>
      </p:sp>
      <p:sp>
        <p:nvSpPr>
          <p:cNvPr id="15" name="矩形 14"/>
          <p:cNvSpPr/>
          <p:nvPr/>
        </p:nvSpPr>
        <p:spPr>
          <a:xfrm>
            <a:off x="6251646" y="4370073"/>
            <a:ext cx="736599" cy="646803"/>
          </a:xfrm>
          <a:prstGeom prst="rect">
            <a:avLst/>
          </a:prstGeom>
          <a:noFill/>
          <a:ln>
            <a:solidFill>
              <a:srgbClr val="C00000"/>
            </a:solidFill>
          </a:ln>
          <a:effectLst>
            <a:outerShdw blurRad="292100" dist="63500" dir="8100000" sx="109000" sy="109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00000"/>
                </a:solidFill>
                <a:latin typeface="方正清刻本悦宋简体" panose="02000000000000000000" pitchFamily="2" charset="-122"/>
                <a:ea typeface="方正清刻本悦宋简体" panose="02000000000000000000" pitchFamily="2" charset="-122"/>
              </a:rPr>
              <a:t>C</a:t>
            </a:r>
            <a:endParaRPr lang="zh-CN" altLang="en-US" sz="3200" b="1" dirty="0">
              <a:solidFill>
                <a:srgbClr val="C00000"/>
              </a:solidFill>
              <a:latin typeface="方正清刻本悦宋简体" panose="02000000000000000000" pitchFamily="2" charset="-122"/>
              <a:ea typeface="方正清刻本悦宋简体" panose="02000000000000000000" pitchFamily="2" charset="-122"/>
            </a:endParaRPr>
          </a:p>
        </p:txBody>
      </p:sp>
      <p:sp>
        <p:nvSpPr>
          <p:cNvPr id="18" name="矩形 17"/>
          <p:cNvSpPr/>
          <p:nvPr/>
        </p:nvSpPr>
        <p:spPr>
          <a:xfrm>
            <a:off x="6251645" y="1767132"/>
            <a:ext cx="736599" cy="646803"/>
          </a:xfrm>
          <a:prstGeom prst="rect">
            <a:avLst/>
          </a:prstGeom>
          <a:noFill/>
          <a:ln>
            <a:solidFill>
              <a:srgbClr val="C00000"/>
            </a:solidFill>
          </a:ln>
          <a:effectLst>
            <a:outerShdw blurRad="292100" dist="63500" dir="8100000" sx="109000" sy="109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00000"/>
                </a:solidFill>
                <a:latin typeface="方正清刻本悦宋简体" panose="02000000000000000000" pitchFamily="2" charset="-122"/>
                <a:ea typeface="方正清刻本悦宋简体" panose="02000000000000000000" pitchFamily="2" charset="-122"/>
              </a:rPr>
              <a:t>A</a:t>
            </a:r>
            <a:endParaRPr lang="zh-CN" altLang="en-US" sz="3200" b="1" dirty="0">
              <a:solidFill>
                <a:srgbClr val="C00000"/>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7051290" y="1786075"/>
            <a:ext cx="2768642" cy="922020"/>
          </a:xfrm>
          <a:prstGeom prst="rect">
            <a:avLst/>
          </a:prstGeom>
        </p:spPr>
        <p:txBody>
          <a:bodyPr wrap="square">
            <a:spAutoFit/>
          </a:bodyPr>
          <a:lstStyle/>
          <a:p>
            <a:pPr algn="just">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21" name="矩形 20"/>
          <p:cNvSpPr/>
          <p:nvPr/>
        </p:nvSpPr>
        <p:spPr>
          <a:xfrm>
            <a:off x="7051290" y="3068071"/>
            <a:ext cx="2768642" cy="922020"/>
          </a:xfrm>
          <a:prstGeom prst="rect">
            <a:avLst/>
          </a:prstGeom>
        </p:spPr>
        <p:txBody>
          <a:bodyPr wrap="square">
            <a:spAutoFit/>
          </a:bodyPr>
          <a:lstStyle/>
          <a:p>
            <a:pPr algn="just">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5" name="矩形 4"/>
          <p:cNvSpPr/>
          <p:nvPr/>
        </p:nvSpPr>
        <p:spPr>
          <a:xfrm>
            <a:off x="7051289" y="4369542"/>
            <a:ext cx="2768642" cy="922020"/>
          </a:xfrm>
          <a:prstGeom prst="rect">
            <a:avLst/>
          </a:prstGeom>
        </p:spPr>
        <p:txBody>
          <a:bodyPr wrap="square">
            <a:spAutoFit/>
          </a:bodyPr>
          <a:lstStyle/>
          <a:p>
            <a:pPr algn="just">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1000" fill="hold"/>
                                        <p:tgtEl>
                                          <p:spTgt spid="26"/>
                                        </p:tgtEl>
                                        <p:attrNameLst>
                                          <p:attrName>ppt_w</p:attrName>
                                        </p:attrNameLst>
                                      </p:cBhvr>
                                      <p:tavLst>
                                        <p:tav tm="0">
                                          <p:val>
                                            <p:strVal val="#ppt_w*0.70"/>
                                          </p:val>
                                        </p:tav>
                                        <p:tav tm="100000">
                                          <p:val>
                                            <p:strVal val="#ppt_w"/>
                                          </p:val>
                                        </p:tav>
                                      </p:tavLst>
                                    </p:anim>
                                    <p:anim calcmode="lin" valueType="num">
                                      <p:cBhvr>
                                        <p:cTn id="13" dur="1000" fill="hold"/>
                                        <p:tgtEl>
                                          <p:spTgt spid="26"/>
                                        </p:tgtEl>
                                        <p:attrNameLst>
                                          <p:attrName>ppt_h</p:attrName>
                                        </p:attrNameLst>
                                      </p:cBhvr>
                                      <p:tavLst>
                                        <p:tav tm="0">
                                          <p:val>
                                            <p:strVal val="#ppt_h"/>
                                          </p:val>
                                        </p:tav>
                                        <p:tav tm="100000">
                                          <p:val>
                                            <p:strVal val="#ppt_h"/>
                                          </p:val>
                                        </p:tav>
                                      </p:tavLst>
                                    </p:anim>
                                    <p:animEffect transition="in" filter="fade">
                                      <p:cBhvr>
                                        <p:cTn id="14" dur="1000"/>
                                        <p:tgtEl>
                                          <p:spTgt spid="26"/>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strVal val="#ppt_w*0.70"/>
                                          </p:val>
                                        </p:tav>
                                        <p:tav tm="100000">
                                          <p:val>
                                            <p:strVal val="#ppt_w"/>
                                          </p:val>
                                        </p:tav>
                                      </p:tavLst>
                                    </p:anim>
                                    <p:anim calcmode="lin" valueType="num">
                                      <p:cBhvr>
                                        <p:cTn id="23" dur="1000" fill="hold"/>
                                        <p:tgtEl>
                                          <p:spTgt spid="3"/>
                                        </p:tgtEl>
                                        <p:attrNameLst>
                                          <p:attrName>ppt_h</p:attrName>
                                        </p:attrNameLst>
                                      </p:cBhvr>
                                      <p:tavLst>
                                        <p:tav tm="0">
                                          <p:val>
                                            <p:strVal val="#ppt_h"/>
                                          </p:val>
                                        </p:tav>
                                        <p:tav tm="100000">
                                          <p:val>
                                            <p:strVal val="#ppt_h"/>
                                          </p:val>
                                        </p:tav>
                                      </p:tavLst>
                                    </p:anim>
                                    <p:animEffect transition="in" filter="fade">
                                      <p:cBhvr>
                                        <p:cTn id="24" dur="1000"/>
                                        <p:tgtEl>
                                          <p:spTgt spid="3"/>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1000" fill="hold"/>
                                        <p:tgtEl>
                                          <p:spTgt spid="15"/>
                                        </p:tgtEl>
                                        <p:attrNameLst>
                                          <p:attrName>ppt_w</p:attrName>
                                        </p:attrNameLst>
                                      </p:cBhvr>
                                      <p:tavLst>
                                        <p:tav tm="0">
                                          <p:val>
                                            <p:strVal val="#ppt_w*0.70"/>
                                          </p:val>
                                        </p:tav>
                                        <p:tav tm="100000">
                                          <p:val>
                                            <p:strVal val="#ppt_w"/>
                                          </p:val>
                                        </p:tav>
                                      </p:tavLst>
                                    </p:anim>
                                    <p:anim calcmode="lin" valueType="num">
                                      <p:cBhvr>
                                        <p:cTn id="28" dur="1000" fill="hold"/>
                                        <p:tgtEl>
                                          <p:spTgt spid="15"/>
                                        </p:tgtEl>
                                        <p:attrNameLst>
                                          <p:attrName>ppt_h</p:attrName>
                                        </p:attrNameLst>
                                      </p:cBhvr>
                                      <p:tavLst>
                                        <p:tav tm="0">
                                          <p:val>
                                            <p:strVal val="#ppt_h"/>
                                          </p:val>
                                        </p:tav>
                                        <p:tav tm="100000">
                                          <p:val>
                                            <p:strVal val="#ppt_h"/>
                                          </p:val>
                                        </p:tav>
                                      </p:tavLst>
                                    </p:anim>
                                    <p:animEffect transition="in" filter="fade">
                                      <p:cBhvr>
                                        <p:cTn id="29" dur="1000"/>
                                        <p:tgtEl>
                                          <p:spTgt spid="15"/>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1000" fill="hold"/>
                                        <p:tgtEl>
                                          <p:spTgt spid="18"/>
                                        </p:tgtEl>
                                        <p:attrNameLst>
                                          <p:attrName>ppt_w</p:attrName>
                                        </p:attrNameLst>
                                      </p:cBhvr>
                                      <p:tavLst>
                                        <p:tav tm="0">
                                          <p:val>
                                            <p:strVal val="#ppt_w*0.70"/>
                                          </p:val>
                                        </p:tav>
                                        <p:tav tm="100000">
                                          <p:val>
                                            <p:strVal val="#ppt_w"/>
                                          </p:val>
                                        </p:tav>
                                      </p:tavLst>
                                    </p:anim>
                                    <p:anim calcmode="lin" valueType="num">
                                      <p:cBhvr>
                                        <p:cTn id="33" dur="1000" fill="hold"/>
                                        <p:tgtEl>
                                          <p:spTgt spid="18"/>
                                        </p:tgtEl>
                                        <p:attrNameLst>
                                          <p:attrName>ppt_h</p:attrName>
                                        </p:attrNameLst>
                                      </p:cBhvr>
                                      <p:tavLst>
                                        <p:tav tm="0">
                                          <p:val>
                                            <p:strVal val="#ppt_h"/>
                                          </p:val>
                                        </p:tav>
                                        <p:tav tm="100000">
                                          <p:val>
                                            <p:strVal val="#ppt_h"/>
                                          </p:val>
                                        </p:tav>
                                      </p:tavLst>
                                    </p:anim>
                                    <p:animEffect transition="in" filter="fade">
                                      <p:cBhvr>
                                        <p:cTn id="34" dur="1000"/>
                                        <p:tgtEl>
                                          <p:spTgt spid="18"/>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strVal val="#ppt_w*0.70"/>
                                          </p:val>
                                        </p:tav>
                                        <p:tav tm="100000">
                                          <p:val>
                                            <p:strVal val="#ppt_w"/>
                                          </p:val>
                                        </p:tav>
                                      </p:tavLst>
                                    </p:anim>
                                    <p:anim calcmode="lin" valueType="num">
                                      <p:cBhvr>
                                        <p:cTn id="38" dur="1000" fill="hold"/>
                                        <p:tgtEl>
                                          <p:spTgt spid="20"/>
                                        </p:tgtEl>
                                        <p:attrNameLst>
                                          <p:attrName>ppt_h</p:attrName>
                                        </p:attrNameLst>
                                      </p:cBhvr>
                                      <p:tavLst>
                                        <p:tav tm="0">
                                          <p:val>
                                            <p:strVal val="#ppt_h"/>
                                          </p:val>
                                        </p:tav>
                                        <p:tav tm="100000">
                                          <p:val>
                                            <p:strVal val="#ppt_h"/>
                                          </p:val>
                                        </p:tav>
                                      </p:tavLst>
                                    </p:anim>
                                    <p:animEffect transition="in" filter="fade">
                                      <p:cBhvr>
                                        <p:cTn id="39" dur="1000"/>
                                        <p:tgtEl>
                                          <p:spTgt spid="20"/>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1000" fill="hold"/>
                                        <p:tgtEl>
                                          <p:spTgt spid="21"/>
                                        </p:tgtEl>
                                        <p:attrNameLst>
                                          <p:attrName>ppt_w</p:attrName>
                                        </p:attrNameLst>
                                      </p:cBhvr>
                                      <p:tavLst>
                                        <p:tav tm="0">
                                          <p:val>
                                            <p:strVal val="#ppt_w*0.70"/>
                                          </p:val>
                                        </p:tav>
                                        <p:tav tm="100000">
                                          <p:val>
                                            <p:strVal val="#ppt_w"/>
                                          </p:val>
                                        </p:tav>
                                      </p:tavLst>
                                    </p:anim>
                                    <p:anim calcmode="lin" valueType="num">
                                      <p:cBhvr>
                                        <p:cTn id="43" dur="1000" fill="hold"/>
                                        <p:tgtEl>
                                          <p:spTgt spid="21"/>
                                        </p:tgtEl>
                                        <p:attrNameLst>
                                          <p:attrName>ppt_h</p:attrName>
                                        </p:attrNameLst>
                                      </p:cBhvr>
                                      <p:tavLst>
                                        <p:tav tm="0">
                                          <p:val>
                                            <p:strVal val="#ppt_h"/>
                                          </p:val>
                                        </p:tav>
                                        <p:tav tm="100000">
                                          <p:val>
                                            <p:strVal val="#ppt_h"/>
                                          </p:val>
                                        </p:tav>
                                      </p:tavLst>
                                    </p:anim>
                                    <p:animEffect transition="in" filter="fade">
                                      <p:cBhvr>
                                        <p:cTn id="44" dur="1000"/>
                                        <p:tgtEl>
                                          <p:spTgt spid="21"/>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1000" fill="hold"/>
                                        <p:tgtEl>
                                          <p:spTgt spid="5"/>
                                        </p:tgtEl>
                                        <p:attrNameLst>
                                          <p:attrName>ppt_w</p:attrName>
                                        </p:attrNameLst>
                                      </p:cBhvr>
                                      <p:tavLst>
                                        <p:tav tm="0">
                                          <p:val>
                                            <p:strVal val="#ppt_w*0.70"/>
                                          </p:val>
                                        </p:tav>
                                        <p:tav tm="100000">
                                          <p:val>
                                            <p:strVal val="#ppt_w"/>
                                          </p:val>
                                        </p:tav>
                                      </p:tavLst>
                                    </p:anim>
                                    <p:anim calcmode="lin" valueType="num">
                                      <p:cBhvr>
                                        <p:cTn id="48" dur="1000" fill="hold"/>
                                        <p:tgtEl>
                                          <p:spTgt spid="5"/>
                                        </p:tgtEl>
                                        <p:attrNameLst>
                                          <p:attrName>ppt_h</p:attrName>
                                        </p:attrNameLst>
                                      </p:cBhvr>
                                      <p:tavLst>
                                        <p:tav tm="0">
                                          <p:val>
                                            <p:strVal val="#ppt_h"/>
                                          </p:val>
                                        </p:tav>
                                        <p:tav tm="100000">
                                          <p:val>
                                            <p:strVal val="#ppt_h"/>
                                          </p:val>
                                        </p:tav>
                                      </p:tavLst>
                                    </p:anim>
                                    <p:animEffect transition="in" filter="fade">
                                      <p:cBhvr>
                                        <p:cTn id="4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 grpId="0" animBg="1"/>
      <p:bldP spid="15" grpId="0" animBg="1"/>
      <p:bldP spid="18" grpId="0" animBg="1"/>
      <p:bldP spid="20" grpId="0"/>
      <p:bldP spid="21"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98905" y="430530"/>
            <a:ext cx="3549015" cy="706755"/>
          </a:xfrm>
          <a:prstGeom prst="rect">
            <a:avLst/>
          </a:prstGeom>
          <a:noFill/>
        </p:spPr>
        <p:txBody>
          <a:bodyPr wrap="square" rtlCol="0">
            <a:spAutoFit/>
          </a:bodyPr>
          <a:lstStyle/>
          <a:p>
            <a:pPr algn="r"/>
            <a:r>
              <a:rPr lang="zh-CN" altLang="en-US" sz="4000" dirty="0">
                <a:solidFill>
                  <a:srgbClr val="A40000"/>
                </a:solidFill>
                <a:latin typeface="微软雅黑" panose="020B0503020204020204" charset="-122"/>
                <a:ea typeface="微软雅黑" panose="020B0503020204020204" charset="-122"/>
              </a:rPr>
              <a:t>班会主题介绍</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2524760" y="2365375"/>
            <a:ext cx="7360920" cy="3271520"/>
          </a:xfrm>
          <a:prstGeom prst="roundRect">
            <a:avLst>
              <a:gd name="adj" fmla="val 7465"/>
            </a:avLst>
          </a:prstGeom>
          <a:solidFill>
            <a:schemeClr val="lt1">
              <a:alpha val="79000"/>
            </a:schemeClr>
          </a:solidFill>
          <a:ln>
            <a:solidFill>
              <a:srgbClr val="A4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solidFill>
                <a:schemeClr val="dk1"/>
              </a:solidFill>
            </a:endParaRP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7072" y="1828649"/>
            <a:ext cx="5354289" cy="1033819"/>
          </a:xfrm>
          <a:prstGeom prst="rect">
            <a:avLst/>
          </a:prstGeom>
        </p:spPr>
      </p:pic>
      <p:sp>
        <p:nvSpPr>
          <p:cNvPr id="16" name="TextBox 14"/>
          <p:cNvSpPr txBox="1"/>
          <p:nvPr/>
        </p:nvSpPr>
        <p:spPr>
          <a:xfrm>
            <a:off x="5034593" y="1891513"/>
            <a:ext cx="2600074" cy="621030"/>
          </a:xfrm>
          <a:prstGeom prst="rect">
            <a:avLst/>
          </a:prstGeom>
          <a:noFill/>
        </p:spPr>
        <p:txBody>
          <a:bodyPr wrap="square" lIns="68286" tIns="34284" rIns="68286" bIns="34284" rtlCol="0">
            <a:spAutoFit/>
          </a:bodyPr>
          <a:lstStyle/>
          <a:p>
            <a:pPr algn="ctr" defTabSz="681990" fontAlgn="base">
              <a:spcBef>
                <a:spcPct val="0"/>
              </a:spcBef>
              <a:spcAft>
                <a:spcPct val="0"/>
              </a:spcAft>
            </a:pPr>
            <a:r>
              <a:rPr lang="zh-CN" altLang="en-US" sz="3600" b="1" dirty="0">
                <a:solidFill>
                  <a:schemeClr val="bg1"/>
                </a:solidFill>
                <a:latin typeface="微软雅黑" panose="020B0503020204020204" charset="-122"/>
                <a:ea typeface="微软雅黑" panose="020B0503020204020204" charset="-122"/>
                <a:cs typeface="+mn-ea"/>
                <a:sym typeface="+mn-lt"/>
              </a:rPr>
              <a:t>主题介绍</a:t>
            </a:r>
          </a:p>
        </p:txBody>
      </p:sp>
      <p:sp>
        <p:nvSpPr>
          <p:cNvPr id="17" name="矩形 16"/>
          <p:cNvSpPr>
            <a:spLocks noChangeArrowheads="1"/>
          </p:cNvSpPr>
          <p:nvPr/>
        </p:nvSpPr>
        <p:spPr bwMode="auto">
          <a:xfrm>
            <a:off x="4133850" y="2813685"/>
            <a:ext cx="4401820" cy="237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86" tIns="34284" rIns="68286" bIns="34284">
            <a:spAutoFit/>
          </a:bodyPr>
          <a:lstStyle/>
          <a:p>
            <a:pPr algn="just" defTabSz="681990" fontAlgn="base">
              <a:lnSpc>
                <a:spcPct val="150000"/>
              </a:lnSpc>
              <a:spcBef>
                <a:spcPct val="0"/>
              </a:spcBef>
              <a:spcAft>
                <a:spcPct val="0"/>
              </a:spcAft>
            </a:pPr>
            <a:r>
              <a:rPr lang="zh-CN" altLang="en-US" sz="2000" dirty="0">
                <a:solidFill>
                  <a:srgbClr val="404040"/>
                </a:solidFill>
                <a:latin typeface="微软雅黑" panose="020B0503020204020204" charset="-122"/>
                <a:ea typeface="微软雅黑" panose="020B0503020204020204" charset="-122"/>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a:t>
            </a:r>
            <a:endParaRPr lang="zh-CN" altLang="en-US" sz="2000" dirty="0" smtClean="0">
              <a:solidFill>
                <a:srgbClr val="404040"/>
              </a:solidFill>
              <a:latin typeface="微软雅黑" panose="020B0503020204020204" charset="-122"/>
              <a:ea typeface="微软雅黑" panose="020B0503020204020204" charset="-122"/>
              <a:cs typeface="+mn-ea"/>
              <a:sym typeface="+mn-lt"/>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0.70"/>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strVal val="#ppt_w*0.70"/>
                                          </p:val>
                                        </p:tav>
                                        <p:tav tm="100000">
                                          <p:val>
                                            <p:strVal val="#ppt_w"/>
                                          </p:val>
                                        </p:tav>
                                      </p:tavLst>
                                    </p:anim>
                                    <p:anim calcmode="lin" valueType="num">
                                      <p:cBhvr>
                                        <p:cTn id="18" dur="1000" fill="hold"/>
                                        <p:tgtEl>
                                          <p:spTgt spid="16"/>
                                        </p:tgtEl>
                                        <p:attrNameLst>
                                          <p:attrName>ppt_h</p:attrName>
                                        </p:attrNameLst>
                                      </p:cBhvr>
                                      <p:tavLst>
                                        <p:tav tm="0">
                                          <p:val>
                                            <p:strVal val="#ppt_h"/>
                                          </p:val>
                                        </p:tav>
                                        <p:tav tm="100000">
                                          <p:val>
                                            <p:strVal val="#ppt_h"/>
                                          </p:val>
                                        </p:tav>
                                      </p:tavLst>
                                    </p:anim>
                                    <p:animEffect transition="in" filter="fade">
                                      <p:cBhvr>
                                        <p:cTn id="19" dur="1000"/>
                                        <p:tgtEl>
                                          <p:spTgt spid="16"/>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ppt_w</p:attrName>
                                        </p:attrNameLst>
                                      </p:cBhvr>
                                      <p:tavLst>
                                        <p:tav tm="0">
                                          <p:val>
                                            <p:strVal val="#ppt_w*0.70"/>
                                          </p:val>
                                        </p:tav>
                                        <p:tav tm="100000">
                                          <p:val>
                                            <p:strVal val="#ppt_w"/>
                                          </p:val>
                                        </p:tav>
                                      </p:tavLst>
                                    </p:anim>
                                    <p:anim calcmode="lin" valueType="num">
                                      <p:cBhvr>
                                        <p:cTn id="23" dur="1000" fill="hold"/>
                                        <p:tgtEl>
                                          <p:spTgt spid="17"/>
                                        </p:tgtEl>
                                        <p:attrNameLst>
                                          <p:attrName>ppt_h</p:attrName>
                                        </p:attrNameLst>
                                      </p:cBhvr>
                                      <p:tavLst>
                                        <p:tav tm="0">
                                          <p:val>
                                            <p:strVal val="#ppt_h"/>
                                          </p:val>
                                        </p:tav>
                                        <p:tav tm="100000">
                                          <p:val>
                                            <p:strVal val="#ppt_h"/>
                                          </p:val>
                                        </p:tav>
                                      </p:tavLst>
                                    </p:anim>
                                    <p:animEffect transition="in" filter="fade">
                                      <p:cBhvr>
                                        <p:cTn id="2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4269164" y="3702015"/>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83264" y="3320638"/>
            <a:ext cx="615143" cy="521970"/>
          </a:xfrm>
          <a:prstGeom prst="rect">
            <a:avLst/>
          </a:prstGeom>
          <a:noFill/>
        </p:spPr>
        <p:txBody>
          <a:bodyPr wrap="square" rtlCol="0">
            <a:spAutoFit/>
          </a:bodyPr>
          <a:lstStyle/>
          <a:p>
            <a:r>
              <a:rPr lang="en-US" altLang="zh-CN" sz="2800" i="1" dirty="0">
                <a:solidFill>
                  <a:srgbClr val="A40000"/>
                </a:solidFill>
                <a:latin typeface="微软雅黑" panose="020B0503020204020204" charset="-122"/>
                <a:ea typeface="微软雅黑" panose="020B0503020204020204" charset="-122"/>
              </a:rPr>
              <a:t>0</a:t>
            </a:r>
            <a:r>
              <a:rPr lang="en-US" sz="2800" i="1" dirty="0">
                <a:solidFill>
                  <a:srgbClr val="A40000"/>
                </a:solidFill>
                <a:latin typeface="微软雅黑" panose="020B0503020204020204" charset="-122"/>
                <a:ea typeface="微软雅黑" panose="020B0503020204020204" charset="-122"/>
              </a:rPr>
              <a:t>2</a:t>
            </a:r>
          </a:p>
        </p:txBody>
      </p:sp>
      <p:sp>
        <p:nvSpPr>
          <p:cNvPr id="22" name="文本框 21"/>
          <p:cNvSpPr txBox="1"/>
          <p:nvPr/>
        </p:nvSpPr>
        <p:spPr>
          <a:xfrm>
            <a:off x="4210685" y="2780030"/>
            <a:ext cx="5134610" cy="922020"/>
          </a:xfrm>
          <a:prstGeom prst="rect">
            <a:avLst/>
          </a:prstGeom>
          <a:noFill/>
        </p:spPr>
        <p:txBody>
          <a:bodyPr wrap="square" rtlCol="0">
            <a:spAutoFit/>
          </a:bodyPr>
          <a:lstStyle/>
          <a:p>
            <a:pPr algn="r"/>
            <a:r>
              <a:rPr lang="zh-CN" altLang="en-US" sz="5400">
                <a:solidFill>
                  <a:srgbClr val="A40000"/>
                </a:solidFill>
                <a:latin typeface="微软雅黑" panose="020B0503020204020204" charset="-122"/>
                <a:ea typeface="微软雅黑" panose="020B0503020204020204" charset="-122"/>
                <a:sym typeface="+mn-ea"/>
              </a:rPr>
              <a:t>五一劳动节简介</a:t>
            </a:r>
            <a:endParaRPr lang="zh-CN" altLang="en-US" sz="54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41955" y="1903730"/>
            <a:ext cx="1424940" cy="1563370"/>
          </a:xfrm>
          <a:prstGeom prst="rect">
            <a:avLst/>
          </a:prstGeom>
        </p:spPr>
      </p:pic>
      <p:pic>
        <p:nvPicPr>
          <p:cNvPr id="20" name="图片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8477250" y="3702050"/>
            <a:ext cx="3721735" cy="3099435"/>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strVal val="#ppt_w*0.70"/>
                                          </p:val>
                                        </p:tav>
                                        <p:tav tm="100000">
                                          <p:val>
                                            <p:strVal val="#ppt_w"/>
                                          </p:val>
                                        </p:tav>
                                      </p:tavLst>
                                    </p:anim>
                                    <p:anim calcmode="lin" valueType="num">
                                      <p:cBhvr>
                                        <p:cTn id="13" dur="1000" fill="hold"/>
                                        <p:tgtEl>
                                          <p:spTgt spid="18"/>
                                        </p:tgtEl>
                                        <p:attrNameLst>
                                          <p:attrName>ppt_h</p:attrName>
                                        </p:attrNameLst>
                                      </p:cBhvr>
                                      <p:tavLst>
                                        <p:tav tm="0">
                                          <p:val>
                                            <p:strVal val="#ppt_h"/>
                                          </p:val>
                                        </p:tav>
                                        <p:tav tm="100000">
                                          <p:val>
                                            <p:strVal val="#ppt_h"/>
                                          </p:val>
                                        </p:tav>
                                      </p:tavLst>
                                    </p:anim>
                                    <p:animEffect transition="in" filter="fade">
                                      <p:cBhvr>
                                        <p:cTn id="14" dur="1000"/>
                                        <p:tgtEl>
                                          <p:spTgt spid="18"/>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strVal val="#ppt_w*0.70"/>
                                          </p:val>
                                        </p:tav>
                                        <p:tav tm="100000">
                                          <p:val>
                                            <p:strVal val="#ppt_w"/>
                                          </p:val>
                                        </p:tav>
                                      </p:tavLst>
                                    </p:anim>
                                    <p:anim calcmode="lin" valueType="num">
                                      <p:cBhvr>
                                        <p:cTn id="18" dur="1000" fill="hold"/>
                                        <p:tgtEl>
                                          <p:spTgt spid="22"/>
                                        </p:tgtEl>
                                        <p:attrNameLst>
                                          <p:attrName>ppt_h</p:attrName>
                                        </p:attrNameLst>
                                      </p:cBhvr>
                                      <p:tavLst>
                                        <p:tav tm="0">
                                          <p:val>
                                            <p:strVal val="#ppt_h"/>
                                          </p:val>
                                        </p:tav>
                                        <p:tav tm="100000">
                                          <p:val>
                                            <p:strVal val="#ppt_h"/>
                                          </p:val>
                                        </p:tav>
                                      </p:tavLst>
                                    </p:anim>
                                    <p:animEffect transition="in" filter="fade">
                                      <p:cBhvr>
                                        <p:cTn id="19" dur="1000"/>
                                        <p:tgtEl>
                                          <p:spTgt spid="22"/>
                                        </p:tgtEl>
                                      </p:cBhvr>
                                    </p:animEffect>
                                  </p:childTnLst>
                                </p:cTn>
                              </p:par>
                            </p:childTnLst>
                          </p:cTn>
                        </p:par>
                        <p:par>
                          <p:cTn id="20" fill="hold">
                            <p:stCondLst>
                              <p:cond delay="1000"/>
                            </p:stCondLst>
                            <p:childTnLst>
                              <p:par>
                                <p:cTn id="21" presetID="55"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strVal val="#ppt_w*0.70"/>
                                          </p:val>
                                        </p:tav>
                                        <p:tav tm="100000">
                                          <p:val>
                                            <p:strVal val="#ppt_w"/>
                                          </p:val>
                                        </p:tav>
                                      </p:tavLst>
                                    </p:anim>
                                    <p:anim calcmode="lin" valueType="num">
                                      <p:cBhvr>
                                        <p:cTn id="24" dur="1000" fill="hold"/>
                                        <p:tgtEl>
                                          <p:spTgt spid="9"/>
                                        </p:tgtEl>
                                        <p:attrNameLst>
                                          <p:attrName>ppt_h</p:attrName>
                                        </p:attrNameLst>
                                      </p:cBhvr>
                                      <p:tavLst>
                                        <p:tav tm="0">
                                          <p:val>
                                            <p:strVal val="#ppt_h"/>
                                          </p:val>
                                        </p:tav>
                                        <p:tav tm="100000">
                                          <p:val>
                                            <p:strVal val="#ppt_h"/>
                                          </p:val>
                                        </p:tav>
                                      </p:tavLst>
                                    </p:anim>
                                    <p:animEffect transition="in" filter="fade">
                                      <p:cBhvr>
                                        <p:cTn id="25" dur="1000"/>
                                        <p:tgtEl>
                                          <p:spTgt spid="9"/>
                                        </p:tgtEl>
                                      </p:cBhvr>
                                    </p:animEffect>
                                  </p:childTnLst>
                                </p:cTn>
                              </p:par>
                              <p:par>
                                <p:cTn id="26" presetID="55"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strVal val="#ppt_w*0.70"/>
                                          </p:val>
                                        </p:tav>
                                        <p:tav tm="100000">
                                          <p:val>
                                            <p:strVal val="#ppt_w"/>
                                          </p:val>
                                        </p:tav>
                                      </p:tavLst>
                                    </p:anim>
                                    <p:anim calcmode="lin" valueType="num">
                                      <p:cBhvr>
                                        <p:cTn id="29" dur="1000" fill="hold"/>
                                        <p:tgtEl>
                                          <p:spTgt spid="20"/>
                                        </p:tgtEl>
                                        <p:attrNameLst>
                                          <p:attrName>ppt_h</p:attrName>
                                        </p:attrNameLst>
                                      </p:cBhvr>
                                      <p:tavLst>
                                        <p:tav tm="0">
                                          <p:val>
                                            <p:strVal val="#ppt_h"/>
                                          </p:val>
                                        </p:tav>
                                        <p:tav tm="100000">
                                          <p:val>
                                            <p:strVal val="#ppt_h"/>
                                          </p:val>
                                        </p:tav>
                                      </p:tavLst>
                                    </p:anim>
                                    <p:animEffect transition="in" filter="fade">
                                      <p:cBhvr>
                                        <p:cTn id="3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98905" y="430530"/>
            <a:ext cx="4166870" cy="706755"/>
          </a:xfrm>
          <a:prstGeom prst="rect">
            <a:avLst/>
          </a:prstGeom>
          <a:noFill/>
        </p:spPr>
        <p:txBody>
          <a:bodyPr wrap="square" rtlCol="0">
            <a:spAutoFit/>
          </a:bodyPr>
          <a:lstStyle/>
          <a:p>
            <a:pPr algn="r"/>
            <a:r>
              <a:rPr lang="zh-CN" altLang="en-US" sz="4000">
                <a:solidFill>
                  <a:srgbClr val="A40000"/>
                </a:solidFill>
                <a:latin typeface="微软雅黑" panose="020B0503020204020204" charset="-122"/>
                <a:ea typeface="微软雅黑" panose="020B0503020204020204" charset="-122"/>
                <a:sym typeface="+mn-ea"/>
              </a:rPr>
              <a:t>五一劳动节简介</a:t>
            </a:r>
            <a:endParaRPr lang="zh-CN" altLang="en-US" sz="4000" dirty="0">
              <a:solidFill>
                <a:srgbClr val="A4000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445" y="363220"/>
            <a:ext cx="767715" cy="842010"/>
          </a:xfrm>
          <a:prstGeom prst="rect">
            <a:avLst/>
          </a:prstGeom>
        </p:spPr>
      </p:pic>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pic>
        <p:nvPicPr>
          <p:cNvPr id="125" name="Picture 1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81075" y="1592580"/>
            <a:ext cx="4425315" cy="3897630"/>
          </a:xfrm>
          <a:prstGeom prst="rect">
            <a:avLst/>
          </a:prstGeom>
          <a:ln w="38100" cap="sq">
            <a:noFill/>
            <a:prstDash val="solid"/>
            <a:miter lim="800000"/>
            <a:headEnd/>
            <a:tailEnd/>
          </a:ln>
          <a:effectLst/>
        </p:spPr>
      </p:pic>
      <p:sp>
        <p:nvSpPr>
          <p:cNvPr id="8" name="文本框 7"/>
          <p:cNvSpPr txBox="1"/>
          <p:nvPr/>
        </p:nvSpPr>
        <p:spPr>
          <a:xfrm>
            <a:off x="5827963" y="1475942"/>
            <a:ext cx="4929505" cy="3905683"/>
          </a:xfrm>
          <a:prstGeom prst="rect">
            <a:avLst/>
          </a:prstGeom>
          <a:noFill/>
        </p:spPr>
        <p:txBody>
          <a:bodyPr vert="eaVert" wrap="square" rtlCol="0">
            <a:spAutoFit/>
          </a:bodyPr>
          <a:lstStyle/>
          <a:p>
            <a:pPr>
              <a:lnSpc>
                <a:spcPct val="150000"/>
              </a:lnSpc>
            </a:pPr>
            <a:r>
              <a:rPr sz="1865" dirty="0">
                <a:solidFill>
                  <a:srgbClr val="A40000"/>
                </a:solidFill>
                <a:latin typeface="微软雅黑" panose="020B0503020204020204" charset="-122"/>
                <a:ea typeface="微软雅黑" panose="020B0503020204020204" charset="-122"/>
              </a:rPr>
              <a:t>国际劳动节又称“五一国际劳动节”、“国际示威游行日”（International Workers' Day或者May Day），是世界上80多个国家的全国性节日。定在每年的五月一日。它是全世界劳动人民共同拥有的节日。</a:t>
            </a:r>
          </a:p>
          <a:p>
            <a:pPr>
              <a:lnSpc>
                <a:spcPct val="150000"/>
              </a:lnSpc>
            </a:pPr>
            <a:r>
              <a:rPr sz="1865" dirty="0">
                <a:solidFill>
                  <a:srgbClr val="A40000"/>
                </a:solidFill>
                <a:latin typeface="微软雅黑" panose="020B0503020204020204" charset="-122"/>
                <a:ea typeface="微软雅黑" panose="020B0503020204020204" charset="-122"/>
              </a:rPr>
              <a:t>1889年7月，由恩格斯领导的第二国际在巴黎举行代表大会。会议通过决议，规定1890年5月1日国际劳动者举行游行，并决定把5月1日这一天定为国际劳动节</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1000"/>
                                        <p:tgtEl>
                                          <p:spTgt spid="125"/>
                                        </p:tgtEl>
                                      </p:cBhvr>
                                    </p:animEffect>
                                    <p:anim calcmode="lin" valueType="num">
                                      <p:cBhvr>
                                        <p:cTn id="8" dur="1000" fill="hold"/>
                                        <p:tgtEl>
                                          <p:spTgt spid="125"/>
                                        </p:tgtEl>
                                        <p:attrNameLst>
                                          <p:attrName>ppt_x</p:attrName>
                                        </p:attrNameLst>
                                      </p:cBhvr>
                                      <p:tavLst>
                                        <p:tav tm="0">
                                          <p:val>
                                            <p:strVal val="#ppt_x"/>
                                          </p:val>
                                        </p:tav>
                                        <p:tav tm="100000">
                                          <p:val>
                                            <p:strVal val="#ppt_x"/>
                                          </p:val>
                                        </p:tav>
                                      </p:tavLst>
                                    </p:anim>
                                    <p:anim calcmode="lin" valueType="num">
                                      <p:cBhvr>
                                        <p:cTn id="9" dur="1000" fill="hold"/>
                                        <p:tgtEl>
                                          <p:spTgt spid="1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1612</Words>
  <Application>Microsoft Office PowerPoint</Application>
  <PresentationFormat>宽屏</PresentationFormat>
  <Paragraphs>134</Paragraphs>
  <Slides>25</Slides>
  <Notes>1</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25</vt:i4>
      </vt:variant>
    </vt:vector>
  </HeadingPairs>
  <TitlesOfParts>
    <vt:vector size="42" baseType="lpstr">
      <vt:lpstr>Adobe Naskh Medium</vt:lpstr>
      <vt:lpstr>Lantinghei SC Demibold</vt:lpstr>
      <vt:lpstr>Meiryo</vt:lpstr>
      <vt:lpstr>Playfair Display SC Black</vt:lpstr>
      <vt:lpstr>等线</vt:lpstr>
      <vt:lpstr>方正清刻本悦宋简体</vt:lpstr>
      <vt:lpstr>华文细黑</vt:lpstr>
      <vt:lpstr>时尚中黑简体</vt:lpstr>
      <vt:lpstr>宋体</vt:lpstr>
      <vt:lpstr>微软雅黑</vt:lpstr>
      <vt:lpstr>Arial</vt:lpstr>
      <vt:lpstr>Calibri</vt:lpstr>
      <vt:lpstr>Calibri Light</vt:lpstr>
      <vt:lpstr>Montserrat</vt:lpstr>
      <vt:lpstr>Office 主题</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9</cp:revision>
  <dcterms:created xsi:type="dcterms:W3CDTF">2018-04-20T04:49:42Z</dcterms:created>
  <dcterms:modified xsi:type="dcterms:W3CDTF">2018-06-13T04:42:36Z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