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30"/>
  </p:notesMasterIdLst>
  <p:sldIdLst>
    <p:sldId id="256" r:id="rId4"/>
    <p:sldId id="260" r:id="rId5"/>
    <p:sldId id="261" r:id="rId6"/>
    <p:sldId id="262" r:id="rId7"/>
    <p:sldId id="269" r:id="rId8"/>
    <p:sldId id="263" r:id="rId9"/>
    <p:sldId id="270" r:id="rId10"/>
    <p:sldId id="272" r:id="rId11"/>
    <p:sldId id="264" r:id="rId12"/>
    <p:sldId id="273" r:id="rId13"/>
    <p:sldId id="274" r:id="rId14"/>
    <p:sldId id="277" r:id="rId15"/>
    <p:sldId id="275" r:id="rId16"/>
    <p:sldId id="276" r:id="rId17"/>
    <p:sldId id="265" r:id="rId18"/>
    <p:sldId id="278" r:id="rId19"/>
    <p:sldId id="279" r:id="rId20"/>
    <p:sldId id="280" r:id="rId21"/>
    <p:sldId id="266" r:id="rId22"/>
    <p:sldId id="282" r:id="rId23"/>
    <p:sldId id="283" r:id="rId24"/>
    <p:sldId id="267" r:id="rId25"/>
    <p:sldId id="281" r:id="rId26"/>
    <p:sldId id="259" r:id="rId27"/>
    <p:sldId id="284" r:id="rId28"/>
    <p:sldId id="285" r:id="rId2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EFF4"/>
    <a:srgbClr val="FF7D88"/>
    <a:srgbClr val="E54658"/>
    <a:srgbClr val="E4403D"/>
    <a:srgbClr val="26C0BC"/>
    <a:srgbClr val="E6D5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6314" autoAdjust="0"/>
  </p:normalViewPr>
  <p:slideViewPr>
    <p:cSldViewPr snapToGrid="0" showGuides="1">
      <p:cViewPr varScale="1">
        <p:scale>
          <a:sx n="108" d="100"/>
          <a:sy n="108" d="100"/>
        </p:scale>
        <p:origin x="714" y="114"/>
      </p:cViewPr>
      <p:guideLst>
        <p:guide orient="horz" pos="2205"/>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6600AD-49C7-400F-A339-80DB77C84437}" type="datetimeFigureOut">
              <a:rPr lang="zh-CN" altLang="en-US" smtClean="0"/>
              <a:t>2020/5/12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B7AC028-0154-4EC5-A8C8-8B462F5E2882}" type="slidenum">
              <a:rPr lang="zh-CN" altLang="en-US" smtClean="0"/>
              <a:t>‹#›</a:t>
            </a:fld>
            <a:endParaRPr lang="zh-CN" altLang="en-US"/>
          </a:p>
        </p:txBody>
      </p:sp>
    </p:spTree>
    <p:extLst>
      <p:ext uri="{BB962C8B-B14F-4D97-AF65-F5344CB8AC3E}">
        <p14:creationId xmlns:p14="http://schemas.microsoft.com/office/powerpoint/2010/main" val="3878381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673907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483883A-03D9-4F6F-9492-A95C46D210F2}"/>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547B4DF1-6CE0-459F-AF48-BD403A5EF8E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55C6EF32-15EE-48B9-8260-E4B5F3C291D0}"/>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5" name="页脚占位符 4">
            <a:extLst>
              <a:ext uri="{FF2B5EF4-FFF2-40B4-BE49-F238E27FC236}">
                <a16:creationId xmlns:a16="http://schemas.microsoft.com/office/drawing/2014/main" xmlns="" id="{23AA3583-2BCA-4E98-8307-FE8A2AE56BD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249D940-8E61-4666-AEA4-81AA859C6E41}"/>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2403267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0592309-5BAD-498E-A225-40164E36EC38}"/>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1D0E56C5-AAFC-464C-8484-1142BC172203}"/>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F138C70-D509-47E2-9214-776D29BE9F02}"/>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5" name="页脚占位符 4">
            <a:extLst>
              <a:ext uri="{FF2B5EF4-FFF2-40B4-BE49-F238E27FC236}">
                <a16:creationId xmlns:a16="http://schemas.microsoft.com/office/drawing/2014/main" xmlns="" id="{A505C1B5-028B-4A94-9970-307227C9059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830AB07-723A-4E8F-9636-8688D7CDFEFB}"/>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34222612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10817643-DD3D-41B5-A9D1-3FC9B5322E1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7323DE93-1A40-4225-8F75-9BC5C8CD29FB}"/>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45FB688C-3410-40EF-BAD2-BD18BF4D59C2}"/>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5" name="页脚占位符 4">
            <a:extLst>
              <a:ext uri="{FF2B5EF4-FFF2-40B4-BE49-F238E27FC236}">
                <a16:creationId xmlns:a16="http://schemas.microsoft.com/office/drawing/2014/main" xmlns="" id="{28EDC7DA-B066-486B-BEC3-EE74C07ECA1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61048FC-0309-4294-A241-1BC149F57CCB}"/>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26539246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3706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33506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0669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33047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1213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20487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05904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336627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A9134B4-0B37-42E6-BA6E-AC3A073693C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0628DC2A-E259-4683-B429-F011ED04A06B}"/>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ABE67BFE-E334-4291-B349-72C715BF6A30}"/>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5" name="页脚占位符 4">
            <a:extLst>
              <a:ext uri="{FF2B5EF4-FFF2-40B4-BE49-F238E27FC236}">
                <a16:creationId xmlns:a16="http://schemas.microsoft.com/office/drawing/2014/main" xmlns="" id="{69A35081-4925-46E5-8C39-B88881E05B2F}"/>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A80AF8A3-9849-4E47-9632-BBBDC758013F}"/>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35876371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22114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11805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584508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346600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72501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93143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2597868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65764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649802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4489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BEFC303-C374-4A2B-989D-661143F3BE2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786F81CC-9D08-49B6-957E-E802295B96E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58223DC9-7A96-4D56-B554-699A233A0C0A}"/>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5" name="页脚占位符 4">
            <a:extLst>
              <a:ext uri="{FF2B5EF4-FFF2-40B4-BE49-F238E27FC236}">
                <a16:creationId xmlns:a16="http://schemas.microsoft.com/office/drawing/2014/main" xmlns="" id="{4D2D098C-F06F-4EBD-BB2E-3276E76A913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87689EF-F89C-449D-A062-41ADEE66A552}"/>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23934032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995302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236181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12557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70847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0812CFC-7FC6-49EA-A558-332BB07B6C0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3185BF9-E634-402C-A440-ABFED604ADF5}"/>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717203E3-0216-4E67-A08E-769312948C51}"/>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9136DCE5-45DE-4E47-920C-114C527CEA67}"/>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6" name="页脚占位符 5">
            <a:extLst>
              <a:ext uri="{FF2B5EF4-FFF2-40B4-BE49-F238E27FC236}">
                <a16:creationId xmlns:a16="http://schemas.microsoft.com/office/drawing/2014/main" xmlns="" id="{213BD246-0D9C-4EE9-BF4B-F77737535F7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C503AFF-86C8-446E-A5DA-2FA57372D6CE}"/>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23017119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1FB8C16-95EF-46DC-AF45-990658FED3E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42F5ABB7-3927-46D1-A78A-B6368BC62E5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41A52EE5-E0B8-4BA8-9948-9D2F0F1C5C43}"/>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BA72CA78-CF5F-4D9C-B4CF-20E46FCA2C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9BB23FAF-5A2D-4F0A-8676-ECACA5C8461B}"/>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1555964A-76BB-4ECC-853B-C080BE2AAA1A}"/>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8" name="页脚占位符 7">
            <a:extLst>
              <a:ext uri="{FF2B5EF4-FFF2-40B4-BE49-F238E27FC236}">
                <a16:creationId xmlns:a16="http://schemas.microsoft.com/office/drawing/2014/main" xmlns="" id="{4FDC2A80-329C-4EDD-83ED-4BF4F7F1F5FC}"/>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1913C180-9C62-4E9B-B392-B9907F0809B7}"/>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3765298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ABAE4E4-0705-43B4-9CD1-73945F6F672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7B4EC8FE-84D3-46FB-9A7C-8489D3BFB3CD}"/>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4" name="页脚占位符 3">
            <a:extLst>
              <a:ext uri="{FF2B5EF4-FFF2-40B4-BE49-F238E27FC236}">
                <a16:creationId xmlns:a16="http://schemas.microsoft.com/office/drawing/2014/main" xmlns="" id="{D96E7CB1-96DD-4A75-A828-B9698B46864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BC28CFA6-574B-4083-ACCD-E492A61868B1}"/>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28087755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4F5A268E-C2B1-44AB-8B5A-60339F981622}"/>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3" name="页脚占位符 2">
            <a:extLst>
              <a:ext uri="{FF2B5EF4-FFF2-40B4-BE49-F238E27FC236}">
                <a16:creationId xmlns:a16="http://schemas.microsoft.com/office/drawing/2014/main" xmlns="" id="{7CB3CB5C-33FB-4A88-96D3-CE229747F2C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E85468CC-E353-41EA-9C46-DAAE3C4F47BE}"/>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7312273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D20E300-7542-4CCA-AA1A-47FA31E25B1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BC1D0AB6-DC15-4BAB-A380-70A6B60336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6EB08800-D048-4E0E-997F-E0DE4898C0C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9CCEEE1F-A1F5-459D-AAED-568E16503F81}"/>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6" name="页脚占位符 5">
            <a:extLst>
              <a:ext uri="{FF2B5EF4-FFF2-40B4-BE49-F238E27FC236}">
                <a16:creationId xmlns:a16="http://schemas.microsoft.com/office/drawing/2014/main" xmlns="" id="{E8C22F0D-C472-428B-ADB7-D9E441A3CD0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964012C7-ADEA-41EE-BF4D-DA11D519E833}"/>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19184272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59B4C6B9-7D27-451E-9B3F-71D9B72DCDF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F3FB9A34-11FB-470F-8190-AAC36981060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278C2417-085A-45DE-B9BA-9764DC2AC5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1A511D51-B64A-43F6-8424-066BC8A5D182}"/>
              </a:ext>
            </a:extLst>
          </p:cNvPr>
          <p:cNvSpPr>
            <a:spLocks noGrp="1"/>
          </p:cNvSpPr>
          <p:nvPr>
            <p:ph type="dt" sz="half" idx="10"/>
          </p:nvPr>
        </p:nvSpPr>
        <p:spPr/>
        <p:txBody>
          <a:bodyPr/>
          <a:lstStyle/>
          <a:p>
            <a:fld id="{9EDD6555-5A17-43EC-AD60-A02D9CB5220E}" type="datetimeFigureOut">
              <a:rPr lang="zh-CN" altLang="en-US" smtClean="0"/>
              <a:t>2020/5/12</a:t>
            </a:fld>
            <a:endParaRPr lang="zh-CN" altLang="en-US"/>
          </a:p>
        </p:txBody>
      </p:sp>
      <p:sp>
        <p:nvSpPr>
          <p:cNvPr id="6" name="页脚占位符 5">
            <a:extLst>
              <a:ext uri="{FF2B5EF4-FFF2-40B4-BE49-F238E27FC236}">
                <a16:creationId xmlns:a16="http://schemas.microsoft.com/office/drawing/2014/main" xmlns="" id="{F307387E-D51A-44EA-AC69-4C5030BA665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A8E610C4-09B2-40DB-A834-01D0C1629B1D}"/>
              </a:ext>
            </a:extLst>
          </p:cNvPr>
          <p:cNvSpPr>
            <a:spLocks noGrp="1"/>
          </p:cNvSpPr>
          <p:nvPr>
            <p:ph type="sldNum" sz="quarter" idx="12"/>
          </p:nvPr>
        </p:nvSpPr>
        <p:spPr/>
        <p:txBody>
          <a:body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38866227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8B57E8C2-6E41-4A4C-B0AF-349269F9446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812C935-4005-4F7F-B9CC-F0A6CA957A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11289D74-0DB0-485D-A6CD-044D80B42C9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DD6555-5A17-43EC-AD60-A02D9CB5220E}" type="datetimeFigureOut">
              <a:rPr lang="zh-CN" altLang="en-US" smtClean="0"/>
              <a:t>2020/5/12</a:t>
            </a:fld>
            <a:endParaRPr lang="zh-CN" altLang="en-US"/>
          </a:p>
        </p:txBody>
      </p:sp>
      <p:sp>
        <p:nvSpPr>
          <p:cNvPr id="5" name="页脚占位符 4">
            <a:extLst>
              <a:ext uri="{FF2B5EF4-FFF2-40B4-BE49-F238E27FC236}">
                <a16:creationId xmlns:a16="http://schemas.microsoft.com/office/drawing/2014/main" xmlns="" id="{47B9CC9A-C55A-40B7-AA89-6EDADD6B220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F32EAEF9-B4E4-4B38-9248-C69CBB3C84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CD3FFD-2B64-4882-8633-4453E00B9DC3}" type="slidenum">
              <a:rPr lang="zh-CN" altLang="en-US" smtClean="0"/>
              <a:t>‹#›</a:t>
            </a:fld>
            <a:endParaRPr lang="zh-CN" altLang="en-US"/>
          </a:p>
        </p:txBody>
      </p:sp>
    </p:spTree>
    <p:extLst>
      <p:ext uri="{BB962C8B-B14F-4D97-AF65-F5344CB8AC3E}">
        <p14:creationId xmlns:p14="http://schemas.microsoft.com/office/powerpoint/2010/main" val="2228536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DAEDD4-642A-46B3-9FB2-A65B34D35797}"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0B5773-CCB3-4323-998A-8607E0AC9EF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60707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2020/5/12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958591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7.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C36DA3E6-3E6E-44F0-94DE-80A6E0676D9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938" r="28272"/>
          <a:stretch/>
        </p:blipFill>
        <p:spPr>
          <a:xfrm>
            <a:off x="579554" y="1783781"/>
            <a:ext cx="1586731" cy="2558918"/>
          </a:xfrm>
          <a:prstGeom prst="rect">
            <a:avLst/>
          </a:prstGeom>
        </p:spPr>
      </p:pic>
      <p:pic>
        <p:nvPicPr>
          <p:cNvPr id="11" name="图片 10">
            <a:extLst>
              <a:ext uri="{FF2B5EF4-FFF2-40B4-BE49-F238E27FC236}">
                <a16:creationId xmlns:a16="http://schemas.microsoft.com/office/drawing/2014/main" xmlns="" id="{59AEA1C2-2F4F-409A-A862-60576259AC6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1022833" y="682864"/>
            <a:ext cx="8001968" cy="3825240"/>
          </a:xfrm>
          <a:prstGeom prst="rect">
            <a:avLst/>
          </a:prstGeom>
        </p:spPr>
      </p:pic>
      <p:pic>
        <p:nvPicPr>
          <p:cNvPr id="13" name="图片 12">
            <a:extLst>
              <a:ext uri="{FF2B5EF4-FFF2-40B4-BE49-F238E27FC236}">
                <a16:creationId xmlns:a16="http://schemas.microsoft.com/office/drawing/2014/main" xmlns="" id="{A9086CCB-9DCE-4985-925A-B18F77C708B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6210" t="22574" r="12182" b="23858"/>
          <a:stretch/>
        </p:blipFill>
        <p:spPr>
          <a:xfrm>
            <a:off x="4555577" y="406844"/>
            <a:ext cx="1494703" cy="917800"/>
          </a:xfrm>
          <a:prstGeom prst="rect">
            <a:avLst/>
          </a:prstGeom>
        </p:spPr>
      </p:pic>
      <p:sp>
        <p:nvSpPr>
          <p:cNvPr id="16" name="矩形 15">
            <a:extLst>
              <a:ext uri="{FF2B5EF4-FFF2-40B4-BE49-F238E27FC236}">
                <a16:creationId xmlns:a16="http://schemas.microsoft.com/office/drawing/2014/main" xmlns="" id="{CBCA931E-E184-4A58-9835-93BDD529AD57}"/>
              </a:ext>
            </a:extLst>
          </p:cNvPr>
          <p:cNvSpPr/>
          <p:nvPr/>
        </p:nvSpPr>
        <p:spPr>
          <a:xfrm>
            <a:off x="1248497" y="4621223"/>
            <a:ext cx="6705599" cy="707886"/>
          </a:xfrm>
          <a:prstGeom prst="rect">
            <a:avLst/>
          </a:prstGeom>
        </p:spPr>
        <p:txBody>
          <a:bodyPr wrap="square">
            <a:spAutoFit/>
          </a:bodyPr>
          <a:lstStyle/>
          <a:p>
            <a:pPr algn="dist"/>
            <a:r>
              <a:rPr lang="zh-CN" altLang="en-US" sz="4000" dirty="0">
                <a:solidFill>
                  <a:srgbClr val="E4403D"/>
                </a:solidFill>
                <a:latin typeface="汉仪润圆-75W" panose="00020600040101010101" pitchFamily="18" charset="-122"/>
                <a:ea typeface="汉仪润圆-75W" panose="00020600040101010101" pitchFamily="18" charset="-122"/>
                <a:cs typeface="+mn-ea"/>
                <a:sym typeface="+mn-lt"/>
              </a:rPr>
              <a:t>国际护士节活动策划方案</a:t>
            </a:r>
          </a:p>
        </p:txBody>
      </p:sp>
      <p:sp>
        <p:nvSpPr>
          <p:cNvPr id="17" name="文本框 16">
            <a:extLst>
              <a:ext uri="{FF2B5EF4-FFF2-40B4-BE49-F238E27FC236}">
                <a16:creationId xmlns:a16="http://schemas.microsoft.com/office/drawing/2014/main" xmlns="" id="{CA39C643-1D55-4DB5-A496-06514D4D9862}"/>
              </a:ext>
            </a:extLst>
          </p:cNvPr>
          <p:cNvSpPr txBox="1"/>
          <p:nvPr/>
        </p:nvSpPr>
        <p:spPr>
          <a:xfrm>
            <a:off x="3323358" y="5452219"/>
            <a:ext cx="2654109" cy="461665"/>
          </a:xfrm>
          <a:prstGeom prst="rect">
            <a:avLst/>
          </a:prstGeom>
          <a:noFill/>
        </p:spPr>
        <p:txBody>
          <a:bodyPr wrap="square" rtlCol="0">
            <a:spAutoFit/>
          </a:bodyPr>
          <a:lstStyle/>
          <a:p>
            <a:pPr algn="dist"/>
            <a:r>
              <a:rPr lang="zh-CN" altLang="zh-CN" sz="2400" b="1" dirty="0">
                <a:solidFill>
                  <a:srgbClr val="E4403D"/>
                </a:solidFill>
                <a:latin typeface="汉仪润圆-75W" panose="00020600040101010101" pitchFamily="18" charset="-122"/>
                <a:ea typeface="汉仪润圆-75W" panose="00020600040101010101" pitchFamily="18" charset="-122"/>
                <a:cs typeface="+mn-ea"/>
                <a:sym typeface="+mn-lt"/>
              </a:rPr>
              <a:t>演讲人</a:t>
            </a:r>
            <a:r>
              <a:rPr lang="zh-CN" altLang="zh-CN" sz="2400" b="1" dirty="0" smtClean="0">
                <a:solidFill>
                  <a:srgbClr val="E4403D"/>
                </a:solidFill>
                <a:latin typeface="汉仪润圆-75W" panose="00020600040101010101" pitchFamily="18" charset="-122"/>
                <a:ea typeface="汉仪润圆-75W" panose="00020600040101010101" pitchFamily="18" charset="-122"/>
                <a:cs typeface="+mn-ea"/>
                <a:sym typeface="+mn-lt"/>
              </a:rPr>
              <a:t>：</a:t>
            </a:r>
            <a:r>
              <a:rPr lang="zh-CN" altLang="en-US" sz="2400" b="1" dirty="0">
                <a:solidFill>
                  <a:srgbClr val="E4403D"/>
                </a:solidFill>
                <a:latin typeface="汉仪润圆-75W" panose="00020600040101010101" pitchFamily="18" charset="-122"/>
                <a:ea typeface="汉仪润圆-75W" panose="00020600040101010101" pitchFamily="18" charset="-122"/>
                <a:cs typeface="+mn-ea"/>
                <a:sym typeface="+mn-lt"/>
              </a:rPr>
              <a:t>优</a:t>
            </a:r>
            <a:r>
              <a:rPr lang="zh-CN" altLang="en-US" sz="2400" b="1" dirty="0" smtClean="0">
                <a:solidFill>
                  <a:srgbClr val="E4403D"/>
                </a:solidFill>
                <a:latin typeface="汉仪润圆-75W" panose="00020600040101010101" pitchFamily="18" charset="-122"/>
                <a:ea typeface="汉仪润圆-75W" panose="00020600040101010101" pitchFamily="18" charset="-122"/>
                <a:cs typeface="+mn-ea"/>
                <a:sym typeface="+mn-lt"/>
              </a:rPr>
              <a:t>品</a:t>
            </a:r>
            <a:r>
              <a:rPr lang="en-US" altLang="zh-CN" sz="2400" b="1" dirty="0" smtClean="0">
                <a:solidFill>
                  <a:srgbClr val="E4403D"/>
                </a:solidFill>
                <a:latin typeface="汉仪润圆-75W" panose="00020600040101010101" pitchFamily="18" charset="-122"/>
                <a:ea typeface="汉仪润圆-75W" panose="00020600040101010101" pitchFamily="18" charset="-122"/>
                <a:cs typeface="+mn-ea"/>
                <a:sym typeface="+mn-lt"/>
              </a:rPr>
              <a:t>PPT</a:t>
            </a:r>
            <a:endParaRPr lang="zh-CN" altLang="zh-CN" sz="2400" b="1" dirty="0">
              <a:solidFill>
                <a:srgbClr val="E4403D"/>
              </a:solidFill>
              <a:latin typeface="汉仪润圆-75W" panose="00020600040101010101" pitchFamily="18" charset="-122"/>
              <a:ea typeface="汉仪润圆-75W" panose="00020600040101010101" pitchFamily="18" charset="-122"/>
              <a:cs typeface="+mn-ea"/>
              <a:sym typeface="+mn-lt"/>
            </a:endParaRPr>
          </a:p>
        </p:txBody>
      </p:sp>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0" name="图片 19">
            <a:extLst>
              <a:ext uri="{FF2B5EF4-FFF2-40B4-BE49-F238E27FC236}">
                <a16:creationId xmlns:a16="http://schemas.microsoft.com/office/drawing/2014/main" xmlns="" id="{0D6583BE-67C3-414F-AC0B-D0461343DE7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3559" b="45104"/>
          <a:stretch/>
        </p:blipFill>
        <p:spPr>
          <a:xfrm>
            <a:off x="9702138" y="1911958"/>
            <a:ext cx="1058686" cy="683526"/>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702138" y="228724"/>
            <a:ext cx="1676007" cy="1703908"/>
          </a:xfrm>
          <a:prstGeom prst="rect">
            <a:avLst/>
          </a:prstGeom>
        </p:spPr>
      </p:pic>
      <p:pic>
        <p:nvPicPr>
          <p:cNvPr id="22" name="图片 21">
            <a:extLst>
              <a:ext uri="{FF2B5EF4-FFF2-40B4-BE49-F238E27FC236}">
                <a16:creationId xmlns:a16="http://schemas.microsoft.com/office/drawing/2014/main" xmlns="" id="{39B22D0B-26F6-48BF-848F-15FE7E5F69E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3976" y="4739105"/>
            <a:ext cx="1097714" cy="1115988"/>
          </a:xfrm>
          <a:prstGeom prst="rect">
            <a:avLst/>
          </a:prstGeom>
        </p:spPr>
      </p:pic>
    </p:spTree>
    <p:extLst>
      <p:ext uri="{BB962C8B-B14F-4D97-AF65-F5344CB8AC3E}">
        <p14:creationId xmlns:p14="http://schemas.microsoft.com/office/powerpoint/2010/main" val="1972738612"/>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500"/>
                            </p:stCondLst>
                            <p:childTnLst>
                              <p:par>
                                <p:cTn id="19" presetID="41" presetClass="entr" presetSubtype="0" fill="hold" grpId="1" nodeType="afterEffect">
                                  <p:stCondLst>
                                    <p:cond delay="0"/>
                                  </p:stCondLst>
                                  <p:iterate type="lt">
                                    <p:tmPct val="10000"/>
                                  </p:iterate>
                                  <p:childTnLst>
                                    <p:set>
                                      <p:cBhvr>
                                        <p:cTn id="20" dur="1" fill="hold">
                                          <p:stCondLst>
                                            <p:cond delay="0"/>
                                          </p:stCondLst>
                                        </p:cTn>
                                        <p:tgtEl>
                                          <p:spTgt spid="16">
                                            <p:txEl>
                                              <p:pRg st="0" end="0"/>
                                            </p:txEl>
                                          </p:spTgt>
                                        </p:tgtEl>
                                        <p:attrNameLst>
                                          <p:attrName>style.visibility</p:attrName>
                                        </p:attrNameLst>
                                      </p:cBhvr>
                                      <p:to>
                                        <p:strVal val="visible"/>
                                      </p:to>
                                    </p:set>
                                    <p:anim calcmode="lin" valueType="num">
                                      <p:cBhvr>
                                        <p:cTn id="21" dur="250" fill="hold"/>
                                        <p:tgtEl>
                                          <p:spTgt spid="1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250" fill="hold"/>
                                        <p:tgtEl>
                                          <p:spTgt spid="16">
                                            <p:txEl>
                                              <p:pRg st="0" end="0"/>
                                            </p:txEl>
                                          </p:spTgt>
                                        </p:tgtEl>
                                        <p:attrNameLst>
                                          <p:attrName>ppt_y</p:attrName>
                                        </p:attrNameLst>
                                      </p:cBhvr>
                                      <p:tavLst>
                                        <p:tav tm="0">
                                          <p:val>
                                            <p:strVal val="#ppt_y"/>
                                          </p:val>
                                        </p:tav>
                                        <p:tav tm="100000">
                                          <p:val>
                                            <p:strVal val="#ppt_y"/>
                                          </p:val>
                                        </p:tav>
                                      </p:tavLst>
                                    </p:anim>
                                    <p:anim calcmode="lin" valueType="num">
                                      <p:cBhvr>
                                        <p:cTn id="23" dur="250" fill="hold"/>
                                        <p:tgtEl>
                                          <p:spTgt spid="1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250" fill="hold"/>
                                        <p:tgtEl>
                                          <p:spTgt spid="1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250" tmFilter="0,0; .5, 1; 1, 1"/>
                                        <p:tgtEl>
                                          <p:spTgt spid="16">
                                            <p:txEl>
                                              <p:pRg st="0" end="0"/>
                                            </p:txEl>
                                          </p:spTgt>
                                        </p:tgtEl>
                                      </p:cBhvr>
                                    </p:animEffect>
                                  </p:childTnLst>
                                </p:cTn>
                              </p:par>
                            </p:childTnLst>
                          </p:cTn>
                        </p:par>
                        <p:par>
                          <p:cTn id="26" fill="hold">
                            <p:stCondLst>
                              <p:cond delay="2000"/>
                            </p:stCondLst>
                            <p:childTnLst>
                              <p:par>
                                <p:cTn id="27" presetID="27" presetClass="emph" presetSubtype="0" fill="remove" grpId="0" nodeType="afterEffect">
                                  <p:stCondLst>
                                    <p:cond delay="0"/>
                                  </p:stCondLst>
                                  <p:iterate type="lt">
                                    <p:tmPct val="0"/>
                                  </p:iterate>
                                  <p:childTnLst>
                                    <p:animClr clrSpc="rgb" dir="cw">
                                      <p:cBhvr override="childStyle">
                                        <p:cTn id="28" dur="250" autoRev="1" fill="remove"/>
                                        <p:tgtEl>
                                          <p:spTgt spid="16">
                                            <p:txEl>
                                              <p:pRg st="0" end="0"/>
                                            </p:txEl>
                                          </p:spTgt>
                                        </p:tgtEl>
                                        <p:attrNameLst>
                                          <p:attrName>style.color</p:attrName>
                                        </p:attrNameLst>
                                      </p:cBhvr>
                                      <p:to>
                                        <a:schemeClr val="bg1"/>
                                      </p:to>
                                    </p:animClr>
                                    <p:animClr clrSpc="rgb" dir="cw">
                                      <p:cBhvr>
                                        <p:cTn id="29" dur="250" autoRev="1" fill="remove"/>
                                        <p:tgtEl>
                                          <p:spTgt spid="16">
                                            <p:txEl>
                                              <p:pRg st="0" end="0"/>
                                            </p:txEl>
                                          </p:spTgt>
                                        </p:tgtEl>
                                        <p:attrNameLst>
                                          <p:attrName>fillcolor</p:attrName>
                                        </p:attrNameLst>
                                      </p:cBhvr>
                                      <p:to>
                                        <a:schemeClr val="bg1"/>
                                      </p:to>
                                    </p:animClr>
                                    <p:set>
                                      <p:cBhvr>
                                        <p:cTn id="30" dur="250" autoRev="1" fill="remove"/>
                                        <p:tgtEl>
                                          <p:spTgt spid="16">
                                            <p:txEl>
                                              <p:pRg st="0" end="0"/>
                                            </p:txEl>
                                          </p:spTgt>
                                        </p:tgtEl>
                                        <p:attrNameLst>
                                          <p:attrName>fill.type</p:attrName>
                                        </p:attrNameLst>
                                      </p:cBhvr>
                                      <p:to>
                                        <p:strVal val="solid"/>
                                      </p:to>
                                    </p:set>
                                    <p:set>
                                      <p:cBhvr>
                                        <p:cTn id="31" dur="250" autoRev="1" fill="remove"/>
                                        <p:tgtEl>
                                          <p:spTgt spid="16">
                                            <p:txEl>
                                              <p:pRg st="0" end="0"/>
                                            </p:txEl>
                                          </p:spTgt>
                                        </p:tgtEl>
                                        <p:attrNameLst>
                                          <p:attrName>fill.on</p:attrName>
                                        </p:attrNameLst>
                                      </p:cBhvr>
                                      <p:to>
                                        <p:strVal val="true"/>
                                      </p:to>
                                    </p:set>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3000"/>
                            </p:stCondLst>
                            <p:childTnLst>
                              <p:par>
                                <p:cTn id="37" presetID="42"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anim calcmode="lin" valueType="num">
                                      <p:cBhvr>
                                        <p:cTn id="40" dur="500" fill="hold"/>
                                        <p:tgtEl>
                                          <p:spTgt spid="19"/>
                                        </p:tgtEl>
                                        <p:attrNameLst>
                                          <p:attrName>ppt_x</p:attrName>
                                        </p:attrNameLst>
                                      </p:cBhvr>
                                      <p:tavLst>
                                        <p:tav tm="0">
                                          <p:val>
                                            <p:strVal val="#ppt_x"/>
                                          </p:val>
                                        </p:tav>
                                        <p:tav tm="100000">
                                          <p:val>
                                            <p:strVal val="#ppt_x"/>
                                          </p:val>
                                        </p:tav>
                                      </p:tavLst>
                                    </p:anim>
                                    <p:anim calcmode="lin" valueType="num">
                                      <p:cBhvr>
                                        <p:cTn id="41" dur="5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anim calcmode="lin" valueType="num">
                                      <p:cBhvr>
                                        <p:cTn id="46" dur="500" fill="hold"/>
                                        <p:tgtEl>
                                          <p:spTgt spid="20"/>
                                        </p:tgtEl>
                                        <p:attrNameLst>
                                          <p:attrName>ppt_x</p:attrName>
                                        </p:attrNameLst>
                                      </p:cBhvr>
                                      <p:tavLst>
                                        <p:tav tm="0">
                                          <p:val>
                                            <p:strVal val="#ppt_x"/>
                                          </p:val>
                                        </p:tav>
                                        <p:tav tm="100000">
                                          <p:val>
                                            <p:strVal val="#ppt_x"/>
                                          </p:val>
                                        </p:tav>
                                      </p:tavLst>
                                    </p:anim>
                                    <p:anim calcmode="lin" valueType="num">
                                      <p:cBhvr>
                                        <p:cTn id="47" dur="5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anim calcmode="lin" valueType="num">
                                      <p:cBhvr>
                                        <p:cTn id="52" dur="500" fill="hold"/>
                                        <p:tgtEl>
                                          <p:spTgt spid="21"/>
                                        </p:tgtEl>
                                        <p:attrNameLst>
                                          <p:attrName>ppt_x</p:attrName>
                                        </p:attrNameLst>
                                      </p:cBhvr>
                                      <p:tavLst>
                                        <p:tav tm="0">
                                          <p:val>
                                            <p:strVal val="#ppt_x"/>
                                          </p:val>
                                        </p:tav>
                                        <p:tav tm="100000">
                                          <p:val>
                                            <p:strVal val="#ppt_x"/>
                                          </p:val>
                                        </p:tav>
                                      </p:tavLst>
                                    </p:anim>
                                    <p:anim calcmode="lin" valueType="num">
                                      <p:cBhvr>
                                        <p:cTn id="53" dur="500" fill="hold"/>
                                        <p:tgtEl>
                                          <p:spTgt spid="21"/>
                                        </p:tgtEl>
                                        <p:attrNameLst>
                                          <p:attrName>ppt_y</p:attrName>
                                        </p:attrNameLst>
                                      </p:cBhvr>
                                      <p:tavLst>
                                        <p:tav tm="0">
                                          <p:val>
                                            <p:strVal val="#ppt_y+.1"/>
                                          </p:val>
                                        </p:tav>
                                        <p:tav tm="100000">
                                          <p:val>
                                            <p:strVal val="#ppt_y"/>
                                          </p:val>
                                        </p:tav>
                                      </p:tavLst>
                                    </p:anim>
                                  </p:childTnLst>
                                </p:cTn>
                              </p:par>
                            </p:childTnLst>
                          </p:cTn>
                        </p:par>
                        <p:par>
                          <p:cTn id="54" fill="hold">
                            <p:stCondLst>
                              <p:cond delay="4500"/>
                            </p:stCondLst>
                            <p:childTnLst>
                              <p:par>
                                <p:cTn id="55" presetID="42"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anim calcmode="lin" valueType="num">
                                      <p:cBhvr>
                                        <p:cTn id="58" dur="500" fill="hold"/>
                                        <p:tgtEl>
                                          <p:spTgt spid="22"/>
                                        </p:tgtEl>
                                        <p:attrNameLst>
                                          <p:attrName>ppt_x</p:attrName>
                                        </p:attrNameLst>
                                      </p:cBhvr>
                                      <p:tavLst>
                                        <p:tav tm="0">
                                          <p:val>
                                            <p:strVal val="#ppt_x"/>
                                          </p:val>
                                        </p:tav>
                                        <p:tav tm="100000">
                                          <p:val>
                                            <p:strVal val="#ppt_x"/>
                                          </p:val>
                                        </p:tav>
                                      </p:tavLst>
                                    </p:anim>
                                    <p:anim calcmode="lin" valueType="num">
                                      <p:cBhvr>
                                        <p:cTn id="59"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allAtOnce"/>
      <p:bldP spid="16" grpId="1" build="allAtOnce"/>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3</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、节日活动</a:t>
            </a:r>
          </a:p>
        </p:txBody>
      </p:sp>
      <p:grpSp>
        <p:nvGrpSpPr>
          <p:cNvPr id="86" name="组合 85">
            <a:extLst>
              <a:ext uri="{FF2B5EF4-FFF2-40B4-BE49-F238E27FC236}">
                <a16:creationId xmlns:a16="http://schemas.microsoft.com/office/drawing/2014/main" xmlns="" id="{53258F56-577C-46A0-A53D-4F2BA49812EB}"/>
              </a:ext>
            </a:extLst>
          </p:cNvPr>
          <p:cNvGrpSpPr>
            <a:grpSpLocks noChangeAspect="1"/>
          </p:cNvGrpSpPr>
          <p:nvPr/>
        </p:nvGrpSpPr>
        <p:grpSpPr>
          <a:xfrm>
            <a:off x="1657771" y="1901127"/>
            <a:ext cx="1944000" cy="1704645"/>
            <a:chOff x="4371048" y="1974230"/>
            <a:chExt cx="2625977" cy="2302662"/>
          </a:xfrm>
        </p:grpSpPr>
        <p:grpSp>
          <p:nvGrpSpPr>
            <p:cNvPr id="10" name="组合 9">
              <a:extLst>
                <a:ext uri="{FF2B5EF4-FFF2-40B4-BE49-F238E27FC236}">
                  <a16:creationId xmlns:a16="http://schemas.microsoft.com/office/drawing/2014/main" xmlns="" id="{DDBB675B-98C1-4D13-A92A-C58177870BA7}"/>
                </a:ext>
              </a:extLst>
            </p:cNvPr>
            <p:cNvGrpSpPr>
              <a:grpSpLocks noChangeAspect="1"/>
            </p:cNvGrpSpPr>
            <p:nvPr/>
          </p:nvGrpSpPr>
          <p:grpSpPr>
            <a:xfrm rot="1007030">
              <a:off x="4530000" y="1974230"/>
              <a:ext cx="2304000" cy="2302662"/>
              <a:chOff x="3656407" y="1080679"/>
              <a:chExt cx="4870594" cy="4867759"/>
            </a:xfrm>
          </p:grpSpPr>
          <p:sp>
            <p:nvSpPr>
              <p:cNvPr id="56" name="任意多边形: 形状 55">
                <a:extLst>
                  <a:ext uri="{FF2B5EF4-FFF2-40B4-BE49-F238E27FC236}">
                    <a16:creationId xmlns:a16="http://schemas.microsoft.com/office/drawing/2014/main" xmlns="" id="{E36D7F2D-EA74-466E-8BE3-21A74A4791B6}"/>
                  </a:ext>
                </a:extLst>
              </p:cNvPr>
              <p:cNvSpPr>
                <a:spLocks noChangeAspect="1"/>
              </p:cNvSpPr>
              <p:nvPr/>
            </p:nvSpPr>
            <p:spPr>
              <a:xfrm>
                <a:off x="4872001" y="2274017"/>
                <a:ext cx="127861" cy="129599"/>
              </a:xfrm>
              <a:custGeom>
                <a:avLst/>
                <a:gdLst>
                  <a:gd name="connsiteX0" fmla="*/ 8406 w 127861"/>
                  <a:gd name="connsiteY0" fmla="*/ 0 h 129599"/>
                  <a:gd name="connsiteX1" fmla="*/ 124118 w 127861"/>
                  <a:gd name="connsiteY1" fmla="*/ 5843 h 129599"/>
                  <a:gd name="connsiteX2" fmla="*/ 122865 w 127861"/>
                  <a:gd name="connsiteY2" fmla="*/ 30662 h 129599"/>
                  <a:gd name="connsiteX3" fmla="*/ 127861 w 127861"/>
                  <a:gd name="connsiteY3" fmla="*/ 129599 h 129599"/>
                  <a:gd name="connsiteX4" fmla="*/ 120991 w 127861"/>
                  <a:gd name="connsiteY4" fmla="*/ 128550 h 129599"/>
                  <a:gd name="connsiteX5" fmla="*/ 8406 w 127861"/>
                  <a:gd name="connsiteY5" fmla="*/ 122865 h 129599"/>
                  <a:gd name="connsiteX6" fmla="*/ 4665 w 127861"/>
                  <a:gd name="connsiteY6" fmla="*/ 123054 h 129599"/>
                  <a:gd name="connsiteX7" fmla="*/ 0 w 127861"/>
                  <a:gd name="connsiteY7" fmla="*/ 30662 h 129599"/>
                  <a:gd name="connsiteX8" fmla="*/ 1530 w 127861"/>
                  <a:gd name="connsiteY8" fmla="*/ 347 h 129599"/>
                  <a:gd name="connsiteX9" fmla="*/ 8406 w 127861"/>
                  <a:gd name="connsiteY9" fmla="*/ 0 h 129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861" h="129599">
                    <a:moveTo>
                      <a:pt x="8406" y="0"/>
                    </a:moveTo>
                    <a:lnTo>
                      <a:pt x="124118" y="5843"/>
                    </a:lnTo>
                    <a:lnTo>
                      <a:pt x="122865" y="30662"/>
                    </a:lnTo>
                    <a:lnTo>
                      <a:pt x="127861" y="129599"/>
                    </a:lnTo>
                    <a:lnTo>
                      <a:pt x="120991" y="128550"/>
                    </a:lnTo>
                    <a:cubicBezTo>
                      <a:pt x="83973" y="124791"/>
                      <a:pt x="46415" y="122865"/>
                      <a:pt x="8406" y="122865"/>
                    </a:cubicBezTo>
                    <a:lnTo>
                      <a:pt x="4665" y="123054"/>
                    </a:lnTo>
                    <a:lnTo>
                      <a:pt x="0" y="30662"/>
                    </a:lnTo>
                    <a:lnTo>
                      <a:pt x="1530" y="347"/>
                    </a:lnTo>
                    <a:lnTo>
                      <a:pt x="8406"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5" name="任意多边形: 形状 54">
                <a:extLst>
                  <a:ext uri="{FF2B5EF4-FFF2-40B4-BE49-F238E27FC236}">
                    <a16:creationId xmlns:a16="http://schemas.microsoft.com/office/drawing/2014/main" xmlns="" id="{64339868-281C-407C-86B6-96FC9B629B51}"/>
                  </a:ext>
                </a:extLst>
              </p:cNvPr>
              <p:cNvSpPr>
                <a:spLocks noChangeAspect="1"/>
              </p:cNvSpPr>
              <p:nvPr/>
            </p:nvSpPr>
            <p:spPr>
              <a:xfrm>
                <a:off x="7192198" y="2274016"/>
                <a:ext cx="127803" cy="128460"/>
              </a:xfrm>
              <a:custGeom>
                <a:avLst/>
                <a:gdLst>
                  <a:gd name="connsiteX0" fmla="*/ 110804 w 127803"/>
                  <a:gd name="connsiteY0" fmla="*/ 0 h 128460"/>
                  <a:gd name="connsiteX1" fmla="*/ 126295 w 127803"/>
                  <a:gd name="connsiteY1" fmla="*/ 782 h 128460"/>
                  <a:gd name="connsiteX2" fmla="*/ 127803 w 127803"/>
                  <a:gd name="connsiteY2" fmla="*/ 30662 h 128460"/>
                  <a:gd name="connsiteX3" fmla="*/ 123116 w 127803"/>
                  <a:gd name="connsiteY3" fmla="*/ 123487 h 128460"/>
                  <a:gd name="connsiteX4" fmla="*/ 110804 w 127803"/>
                  <a:gd name="connsiteY4" fmla="*/ 122865 h 128460"/>
                  <a:gd name="connsiteX5" fmla="*/ 0 w 127803"/>
                  <a:gd name="connsiteY5" fmla="*/ 128460 h 128460"/>
                  <a:gd name="connsiteX6" fmla="*/ 4938 w 127803"/>
                  <a:gd name="connsiteY6" fmla="*/ 30662 h 128460"/>
                  <a:gd name="connsiteX7" fmla="*/ 3663 w 127803"/>
                  <a:gd name="connsiteY7" fmla="*/ 5410 h 128460"/>
                  <a:gd name="connsiteX8" fmla="*/ 110804 w 127803"/>
                  <a:gd name="connsiteY8" fmla="*/ 0 h 12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803" h="128460">
                    <a:moveTo>
                      <a:pt x="110804" y="0"/>
                    </a:moveTo>
                    <a:lnTo>
                      <a:pt x="126295" y="782"/>
                    </a:lnTo>
                    <a:lnTo>
                      <a:pt x="127803" y="30662"/>
                    </a:lnTo>
                    <a:lnTo>
                      <a:pt x="123116" y="123487"/>
                    </a:lnTo>
                    <a:lnTo>
                      <a:pt x="110804" y="122865"/>
                    </a:lnTo>
                    <a:lnTo>
                      <a:pt x="0" y="128460"/>
                    </a:lnTo>
                    <a:lnTo>
                      <a:pt x="4938" y="30662"/>
                    </a:lnTo>
                    <a:lnTo>
                      <a:pt x="3663" y="5410"/>
                    </a:lnTo>
                    <a:lnTo>
                      <a:pt x="110804"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8" name="任意多边形: 形状 37">
                <a:extLst>
                  <a:ext uri="{FF2B5EF4-FFF2-40B4-BE49-F238E27FC236}">
                    <a16:creationId xmlns:a16="http://schemas.microsoft.com/office/drawing/2014/main" xmlns="" id="{29CEAA95-7224-4BA8-8388-BA1C14D3466E}"/>
                  </a:ext>
                </a:extLst>
              </p:cNvPr>
              <p:cNvSpPr>
                <a:spLocks noChangeAspect="1"/>
              </p:cNvSpPr>
              <p:nvPr/>
            </p:nvSpPr>
            <p:spPr>
              <a:xfrm>
                <a:off x="4880528" y="4590534"/>
                <a:ext cx="131682" cy="131477"/>
              </a:xfrm>
              <a:custGeom>
                <a:avLst/>
                <a:gdLst>
                  <a:gd name="connsiteX0" fmla="*/ 131682 w 131682"/>
                  <a:gd name="connsiteY0" fmla="*/ 0 h 131477"/>
                  <a:gd name="connsiteX1" fmla="*/ 128428 w 131682"/>
                  <a:gd name="connsiteY1" fmla="*/ 21320 h 131477"/>
                  <a:gd name="connsiteX2" fmla="*/ 123179 w 131682"/>
                  <a:gd name="connsiteY2" fmla="*/ 125257 h 131477"/>
                  <a:gd name="connsiteX3" fmla="*/ 0 w 131682"/>
                  <a:gd name="connsiteY3" fmla="*/ 131477 h 131477"/>
                  <a:gd name="connsiteX4" fmla="*/ 6197 w 131682"/>
                  <a:gd name="connsiteY4" fmla="*/ 8758 h 131477"/>
                  <a:gd name="connsiteX5" fmla="*/ 6267 w 131682"/>
                  <a:gd name="connsiteY5" fmla="*/ 8296 h 131477"/>
                  <a:gd name="connsiteX6" fmla="*/ 112463 w 131682"/>
                  <a:gd name="connsiteY6" fmla="*/ 2933 h 131477"/>
                  <a:gd name="connsiteX7" fmla="*/ 131682 w 131682"/>
                  <a:gd name="connsiteY7" fmla="*/ 0 h 13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682" h="131477">
                    <a:moveTo>
                      <a:pt x="131682" y="0"/>
                    </a:moveTo>
                    <a:lnTo>
                      <a:pt x="128428" y="21320"/>
                    </a:lnTo>
                    <a:lnTo>
                      <a:pt x="123179" y="125257"/>
                    </a:lnTo>
                    <a:lnTo>
                      <a:pt x="0" y="131477"/>
                    </a:lnTo>
                    <a:lnTo>
                      <a:pt x="6197" y="8758"/>
                    </a:lnTo>
                    <a:lnTo>
                      <a:pt x="6267" y="8296"/>
                    </a:lnTo>
                    <a:lnTo>
                      <a:pt x="112463" y="2933"/>
                    </a:lnTo>
                    <a:lnTo>
                      <a:pt x="131682"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7" name="任意多边形: 形状 36">
                <a:extLst>
                  <a:ext uri="{FF2B5EF4-FFF2-40B4-BE49-F238E27FC236}">
                    <a16:creationId xmlns:a16="http://schemas.microsoft.com/office/drawing/2014/main" xmlns="" id="{06CF39BE-4E65-4E00-B153-75511B28EEDD}"/>
                  </a:ext>
                </a:extLst>
              </p:cNvPr>
              <p:cNvSpPr>
                <a:spLocks noChangeAspect="1"/>
              </p:cNvSpPr>
              <p:nvPr/>
            </p:nvSpPr>
            <p:spPr>
              <a:xfrm>
                <a:off x="7197102" y="4593804"/>
                <a:ext cx="131118" cy="128212"/>
              </a:xfrm>
              <a:custGeom>
                <a:avLst/>
                <a:gdLst>
                  <a:gd name="connsiteX0" fmla="*/ 0 w 131118"/>
                  <a:gd name="connsiteY0" fmla="*/ 0 h 128212"/>
                  <a:gd name="connsiteX1" fmla="*/ 105899 w 131118"/>
                  <a:gd name="connsiteY1" fmla="*/ 5347 h 128212"/>
                  <a:gd name="connsiteX2" fmla="*/ 124818 w 131118"/>
                  <a:gd name="connsiteY2" fmla="*/ 4392 h 128212"/>
                  <a:gd name="connsiteX3" fmla="*/ 124985 w 131118"/>
                  <a:gd name="connsiteY3" fmla="*/ 5487 h 128212"/>
                  <a:gd name="connsiteX4" fmla="*/ 131118 w 131118"/>
                  <a:gd name="connsiteY4" fmla="*/ 126939 h 128212"/>
                  <a:gd name="connsiteX5" fmla="*/ 105899 w 131118"/>
                  <a:gd name="connsiteY5" fmla="*/ 128212 h 128212"/>
                  <a:gd name="connsiteX6" fmla="*/ 8068 w 131118"/>
                  <a:gd name="connsiteY6" fmla="*/ 123272 h 128212"/>
                  <a:gd name="connsiteX7" fmla="*/ 2754 w 131118"/>
                  <a:gd name="connsiteY7" fmla="*/ 18049 h 128212"/>
                  <a:gd name="connsiteX8" fmla="*/ 0 w 131118"/>
                  <a:gd name="connsiteY8" fmla="*/ 0 h 12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118" h="128212">
                    <a:moveTo>
                      <a:pt x="0" y="0"/>
                    </a:moveTo>
                    <a:lnTo>
                      <a:pt x="105899" y="5347"/>
                    </a:lnTo>
                    <a:lnTo>
                      <a:pt x="124818" y="4392"/>
                    </a:lnTo>
                    <a:lnTo>
                      <a:pt x="124985" y="5487"/>
                    </a:lnTo>
                    <a:lnTo>
                      <a:pt x="131118" y="126939"/>
                    </a:lnTo>
                    <a:lnTo>
                      <a:pt x="105899" y="128212"/>
                    </a:lnTo>
                    <a:lnTo>
                      <a:pt x="8068" y="123272"/>
                    </a:lnTo>
                    <a:lnTo>
                      <a:pt x="2754" y="18049"/>
                    </a:lnTo>
                    <a:lnTo>
                      <a:pt x="0"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6" name="任意多边形: 形状 35">
                <a:extLst>
                  <a:ext uri="{FF2B5EF4-FFF2-40B4-BE49-F238E27FC236}">
                    <a16:creationId xmlns:a16="http://schemas.microsoft.com/office/drawing/2014/main" xmlns="" id="{88D75EB4-1D8B-4B3C-A658-A7E27E491294}"/>
                  </a:ext>
                </a:extLst>
              </p:cNvPr>
              <p:cNvSpPr>
                <a:spLocks noChangeAspect="1"/>
              </p:cNvSpPr>
              <p:nvPr/>
            </p:nvSpPr>
            <p:spPr>
              <a:xfrm>
                <a:off x="4873530" y="1080679"/>
                <a:ext cx="2444962" cy="1199181"/>
              </a:xfrm>
              <a:custGeom>
                <a:avLst/>
                <a:gdLst>
                  <a:gd name="connsiteX0" fmla="*/ 1222470 w 2444962"/>
                  <a:gd name="connsiteY0" fmla="*/ 0 h 1199181"/>
                  <a:gd name="connsiteX1" fmla="*/ 2440151 w 2444962"/>
                  <a:gd name="connsiteY1" fmla="*/ 1098853 h 1199181"/>
                  <a:gd name="connsiteX2" fmla="*/ 2444962 w 2444962"/>
                  <a:gd name="connsiteY2" fmla="*/ 1194120 h 1199181"/>
                  <a:gd name="connsiteX3" fmla="*/ 2429471 w 2444962"/>
                  <a:gd name="connsiteY3" fmla="*/ 1193338 h 1199181"/>
                  <a:gd name="connsiteX4" fmla="*/ 2322330 w 2444962"/>
                  <a:gd name="connsiteY4" fmla="*/ 1198748 h 1199181"/>
                  <a:gd name="connsiteX5" fmla="*/ 2317920 w 2444962"/>
                  <a:gd name="connsiteY5" fmla="*/ 1111415 h 1199181"/>
                  <a:gd name="connsiteX6" fmla="*/ 1222470 w 2444962"/>
                  <a:gd name="connsiteY6" fmla="*/ 122865 h 1199181"/>
                  <a:gd name="connsiteX7" fmla="*/ 127020 w 2444962"/>
                  <a:gd name="connsiteY7" fmla="*/ 1111415 h 1199181"/>
                  <a:gd name="connsiteX8" fmla="*/ 122588 w 2444962"/>
                  <a:gd name="connsiteY8" fmla="*/ 1199181 h 1199181"/>
                  <a:gd name="connsiteX9" fmla="*/ 6876 w 2444962"/>
                  <a:gd name="connsiteY9" fmla="*/ 1193338 h 1199181"/>
                  <a:gd name="connsiteX10" fmla="*/ 0 w 2444962"/>
                  <a:gd name="connsiteY10" fmla="*/ 1193685 h 1199181"/>
                  <a:gd name="connsiteX11" fmla="*/ 4789 w 2444962"/>
                  <a:gd name="connsiteY11" fmla="*/ 1098853 h 1199181"/>
                  <a:gd name="connsiteX12" fmla="*/ 1222470 w 2444962"/>
                  <a:gd name="connsiteY12" fmla="*/ 0 h 119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44962" h="1199181">
                    <a:moveTo>
                      <a:pt x="1222470" y="0"/>
                    </a:moveTo>
                    <a:cubicBezTo>
                      <a:pt x="1856217" y="0"/>
                      <a:pt x="2377470" y="481643"/>
                      <a:pt x="2440151" y="1098853"/>
                    </a:cubicBezTo>
                    <a:lnTo>
                      <a:pt x="2444962" y="1194120"/>
                    </a:lnTo>
                    <a:lnTo>
                      <a:pt x="2429471" y="1193338"/>
                    </a:lnTo>
                    <a:lnTo>
                      <a:pt x="2322330" y="1198748"/>
                    </a:lnTo>
                    <a:lnTo>
                      <a:pt x="2317920" y="1111415"/>
                    </a:lnTo>
                    <a:cubicBezTo>
                      <a:pt x="2261531" y="556161"/>
                      <a:pt x="1792601" y="122865"/>
                      <a:pt x="1222470" y="122865"/>
                    </a:cubicBezTo>
                    <a:cubicBezTo>
                      <a:pt x="652339" y="122865"/>
                      <a:pt x="183409" y="556161"/>
                      <a:pt x="127020" y="1111415"/>
                    </a:cubicBezTo>
                    <a:lnTo>
                      <a:pt x="122588" y="1199181"/>
                    </a:lnTo>
                    <a:lnTo>
                      <a:pt x="6876" y="1193338"/>
                    </a:lnTo>
                    <a:lnTo>
                      <a:pt x="0" y="1193685"/>
                    </a:lnTo>
                    <a:lnTo>
                      <a:pt x="4789" y="1098853"/>
                    </a:lnTo>
                    <a:cubicBezTo>
                      <a:pt x="67470" y="481643"/>
                      <a:pt x="588723" y="0"/>
                      <a:pt x="1222470" y="0"/>
                    </a:cubicBez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5" name="任意多边形: 形状 34">
                <a:extLst>
                  <a:ext uri="{FF2B5EF4-FFF2-40B4-BE49-F238E27FC236}">
                    <a16:creationId xmlns:a16="http://schemas.microsoft.com/office/drawing/2014/main" xmlns="" id="{0307001B-F420-4DB2-8668-9270EAB92A7B}"/>
                  </a:ext>
                </a:extLst>
              </p:cNvPr>
              <p:cNvSpPr>
                <a:spLocks noChangeAspect="1"/>
              </p:cNvSpPr>
              <p:nvPr/>
            </p:nvSpPr>
            <p:spPr>
              <a:xfrm>
                <a:off x="3656407" y="2274364"/>
                <a:ext cx="1230389" cy="2447653"/>
              </a:xfrm>
              <a:custGeom>
                <a:avLst/>
                <a:gdLst>
                  <a:gd name="connsiteX0" fmla="*/ 1217124 w 1230389"/>
                  <a:gd name="connsiteY0" fmla="*/ 0 h 2447653"/>
                  <a:gd name="connsiteX1" fmla="*/ 1215594 w 1230389"/>
                  <a:gd name="connsiteY1" fmla="*/ 30315 h 2447653"/>
                  <a:gd name="connsiteX2" fmla="*/ 1220259 w 1230389"/>
                  <a:gd name="connsiteY2" fmla="*/ 122707 h 2447653"/>
                  <a:gd name="connsiteX3" fmla="*/ 1111415 w 1230389"/>
                  <a:gd name="connsiteY3" fmla="*/ 128203 h 2447653"/>
                  <a:gd name="connsiteX4" fmla="*/ 122865 w 1230389"/>
                  <a:gd name="connsiteY4" fmla="*/ 1223653 h 2447653"/>
                  <a:gd name="connsiteX5" fmla="*/ 1224000 w 1230389"/>
                  <a:gd name="connsiteY5" fmla="*/ 2324788 h 2447653"/>
                  <a:gd name="connsiteX6" fmla="*/ 1230389 w 1230389"/>
                  <a:gd name="connsiteY6" fmla="*/ 2324466 h 2447653"/>
                  <a:gd name="connsiteX7" fmla="*/ 1230319 w 1230389"/>
                  <a:gd name="connsiteY7" fmla="*/ 2324928 h 2447653"/>
                  <a:gd name="connsiteX8" fmla="*/ 1224122 w 1230389"/>
                  <a:gd name="connsiteY8" fmla="*/ 2447647 h 2447653"/>
                  <a:gd name="connsiteX9" fmla="*/ 1224000 w 1230389"/>
                  <a:gd name="connsiteY9" fmla="*/ 2447653 h 2447653"/>
                  <a:gd name="connsiteX10" fmla="*/ 0 w 1230389"/>
                  <a:gd name="connsiteY10" fmla="*/ 1223653 h 2447653"/>
                  <a:gd name="connsiteX11" fmla="*/ 1098853 w 1230389"/>
                  <a:gd name="connsiteY11" fmla="*/ 5972 h 2447653"/>
                  <a:gd name="connsiteX12" fmla="*/ 1217124 w 1230389"/>
                  <a:gd name="connsiteY12" fmla="*/ 0 h 2447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0389" h="2447653">
                    <a:moveTo>
                      <a:pt x="1217124" y="0"/>
                    </a:moveTo>
                    <a:lnTo>
                      <a:pt x="1215594" y="30315"/>
                    </a:lnTo>
                    <a:lnTo>
                      <a:pt x="1220259" y="122707"/>
                    </a:lnTo>
                    <a:lnTo>
                      <a:pt x="1111415" y="128203"/>
                    </a:lnTo>
                    <a:cubicBezTo>
                      <a:pt x="556161" y="184592"/>
                      <a:pt x="122865" y="653522"/>
                      <a:pt x="122865" y="1223653"/>
                    </a:cubicBezTo>
                    <a:cubicBezTo>
                      <a:pt x="122865" y="1831793"/>
                      <a:pt x="615860" y="2324788"/>
                      <a:pt x="1224000" y="2324788"/>
                    </a:cubicBezTo>
                    <a:lnTo>
                      <a:pt x="1230389" y="2324466"/>
                    </a:lnTo>
                    <a:lnTo>
                      <a:pt x="1230319" y="2324928"/>
                    </a:lnTo>
                    <a:lnTo>
                      <a:pt x="1224122" y="2447647"/>
                    </a:lnTo>
                    <a:lnTo>
                      <a:pt x="1224000" y="2447653"/>
                    </a:lnTo>
                    <a:cubicBezTo>
                      <a:pt x="548003" y="2447653"/>
                      <a:pt x="0" y="1899650"/>
                      <a:pt x="0" y="1223653"/>
                    </a:cubicBezTo>
                    <a:cubicBezTo>
                      <a:pt x="0" y="589906"/>
                      <a:pt x="481643" y="68653"/>
                      <a:pt x="1098853" y="5972"/>
                    </a:cubicBezTo>
                    <a:lnTo>
                      <a:pt x="1217124"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34" name="任意多边形: 形状 33">
                <a:extLst>
                  <a:ext uri="{FF2B5EF4-FFF2-40B4-BE49-F238E27FC236}">
                    <a16:creationId xmlns:a16="http://schemas.microsoft.com/office/drawing/2014/main" xmlns="" id="{91298E21-0C74-4101-8AEA-4B01F3BDFA66}"/>
                  </a:ext>
                </a:extLst>
              </p:cNvPr>
              <p:cNvSpPr>
                <a:spLocks noChangeAspect="1"/>
              </p:cNvSpPr>
              <p:nvPr/>
            </p:nvSpPr>
            <p:spPr>
              <a:xfrm>
                <a:off x="7315313" y="2274799"/>
                <a:ext cx="1211688" cy="2445945"/>
              </a:xfrm>
              <a:custGeom>
                <a:avLst/>
                <a:gdLst>
                  <a:gd name="connsiteX0" fmla="*/ 3179 w 1211688"/>
                  <a:gd name="connsiteY0" fmla="*/ 0 h 2445945"/>
                  <a:gd name="connsiteX1" fmla="*/ 112835 w 1211688"/>
                  <a:gd name="connsiteY1" fmla="*/ 5537 h 2445945"/>
                  <a:gd name="connsiteX2" fmla="*/ 1211688 w 1211688"/>
                  <a:gd name="connsiteY2" fmla="*/ 1223218 h 2445945"/>
                  <a:gd name="connsiteX3" fmla="*/ 112835 w 1211688"/>
                  <a:gd name="connsiteY3" fmla="*/ 2440899 h 2445945"/>
                  <a:gd name="connsiteX4" fmla="*/ 12907 w 1211688"/>
                  <a:gd name="connsiteY4" fmla="*/ 2445945 h 2445945"/>
                  <a:gd name="connsiteX5" fmla="*/ 6774 w 1211688"/>
                  <a:gd name="connsiteY5" fmla="*/ 2324493 h 2445945"/>
                  <a:gd name="connsiteX6" fmla="*/ 6607 w 1211688"/>
                  <a:gd name="connsiteY6" fmla="*/ 2323398 h 2445945"/>
                  <a:gd name="connsiteX7" fmla="*/ 100273 w 1211688"/>
                  <a:gd name="connsiteY7" fmla="*/ 2318668 h 2445945"/>
                  <a:gd name="connsiteX8" fmla="*/ 1088823 w 1211688"/>
                  <a:gd name="connsiteY8" fmla="*/ 1223218 h 2445945"/>
                  <a:gd name="connsiteX9" fmla="*/ 100273 w 1211688"/>
                  <a:gd name="connsiteY9" fmla="*/ 127768 h 2445945"/>
                  <a:gd name="connsiteX10" fmla="*/ 0 w 1211688"/>
                  <a:gd name="connsiteY10" fmla="*/ 122705 h 2445945"/>
                  <a:gd name="connsiteX11" fmla="*/ 4687 w 1211688"/>
                  <a:gd name="connsiteY11" fmla="*/ 29880 h 2445945"/>
                  <a:gd name="connsiteX12" fmla="*/ 3179 w 1211688"/>
                  <a:gd name="connsiteY12" fmla="*/ 0 h 244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1688" h="2445945">
                    <a:moveTo>
                      <a:pt x="3179" y="0"/>
                    </a:moveTo>
                    <a:lnTo>
                      <a:pt x="112835" y="5537"/>
                    </a:lnTo>
                    <a:cubicBezTo>
                      <a:pt x="730045" y="68218"/>
                      <a:pt x="1211688" y="589471"/>
                      <a:pt x="1211688" y="1223218"/>
                    </a:cubicBezTo>
                    <a:cubicBezTo>
                      <a:pt x="1211688" y="1856965"/>
                      <a:pt x="730045" y="2378218"/>
                      <a:pt x="112835" y="2440899"/>
                    </a:cubicBezTo>
                    <a:lnTo>
                      <a:pt x="12907" y="2445945"/>
                    </a:lnTo>
                    <a:lnTo>
                      <a:pt x="6774" y="2324493"/>
                    </a:lnTo>
                    <a:lnTo>
                      <a:pt x="6607" y="2323398"/>
                    </a:lnTo>
                    <a:lnTo>
                      <a:pt x="100273" y="2318668"/>
                    </a:lnTo>
                    <a:cubicBezTo>
                      <a:pt x="655527" y="2262279"/>
                      <a:pt x="1088823" y="1793349"/>
                      <a:pt x="1088823" y="1223218"/>
                    </a:cubicBezTo>
                    <a:cubicBezTo>
                      <a:pt x="1088823" y="653087"/>
                      <a:pt x="655527" y="184157"/>
                      <a:pt x="100273" y="127768"/>
                    </a:cubicBezTo>
                    <a:lnTo>
                      <a:pt x="0" y="122705"/>
                    </a:lnTo>
                    <a:lnTo>
                      <a:pt x="4687" y="29880"/>
                    </a:lnTo>
                    <a:lnTo>
                      <a:pt x="3179"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8" name="任意多边形: 形状 17">
                <a:extLst>
                  <a:ext uri="{FF2B5EF4-FFF2-40B4-BE49-F238E27FC236}">
                    <a16:creationId xmlns:a16="http://schemas.microsoft.com/office/drawing/2014/main" xmlns="" id="{4388AB0B-EA59-42F8-84FE-2468159C255B}"/>
                  </a:ext>
                </a:extLst>
              </p:cNvPr>
              <p:cNvSpPr>
                <a:spLocks noChangeAspect="1"/>
              </p:cNvSpPr>
              <p:nvPr/>
            </p:nvSpPr>
            <p:spPr>
              <a:xfrm>
                <a:off x="4880406" y="4715790"/>
                <a:ext cx="2448000" cy="1232648"/>
              </a:xfrm>
              <a:custGeom>
                <a:avLst/>
                <a:gdLst>
                  <a:gd name="connsiteX0" fmla="*/ 123301 w 2448000"/>
                  <a:gd name="connsiteY0" fmla="*/ 0 h 1232648"/>
                  <a:gd name="connsiteX1" fmla="*/ 122865 w 2448000"/>
                  <a:gd name="connsiteY1" fmla="*/ 8648 h 1232648"/>
                  <a:gd name="connsiteX2" fmla="*/ 1224000 w 2448000"/>
                  <a:gd name="connsiteY2" fmla="*/ 1109783 h 1232648"/>
                  <a:gd name="connsiteX3" fmla="*/ 2325135 w 2448000"/>
                  <a:gd name="connsiteY3" fmla="*/ 8648 h 1232648"/>
                  <a:gd name="connsiteX4" fmla="*/ 2324764 w 2448000"/>
                  <a:gd name="connsiteY4" fmla="*/ 1286 h 1232648"/>
                  <a:gd name="connsiteX5" fmla="*/ 2422595 w 2448000"/>
                  <a:gd name="connsiteY5" fmla="*/ 6226 h 1232648"/>
                  <a:gd name="connsiteX6" fmla="*/ 2447814 w 2448000"/>
                  <a:gd name="connsiteY6" fmla="*/ 4953 h 1232648"/>
                  <a:gd name="connsiteX7" fmla="*/ 2448000 w 2448000"/>
                  <a:gd name="connsiteY7" fmla="*/ 8648 h 1232648"/>
                  <a:gd name="connsiteX8" fmla="*/ 1224000 w 2448000"/>
                  <a:gd name="connsiteY8" fmla="*/ 1232648 h 1232648"/>
                  <a:gd name="connsiteX9" fmla="*/ 0 w 2448000"/>
                  <a:gd name="connsiteY9" fmla="*/ 8648 h 1232648"/>
                  <a:gd name="connsiteX10" fmla="*/ 122 w 2448000"/>
                  <a:gd name="connsiteY10" fmla="*/ 6220 h 1232648"/>
                  <a:gd name="connsiteX11" fmla="*/ 123301 w 2448000"/>
                  <a:gd name="connsiteY11" fmla="*/ 0 h 123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48000" h="1232648">
                    <a:moveTo>
                      <a:pt x="123301" y="0"/>
                    </a:moveTo>
                    <a:lnTo>
                      <a:pt x="122865" y="8648"/>
                    </a:lnTo>
                    <a:cubicBezTo>
                      <a:pt x="122865" y="616788"/>
                      <a:pt x="615860" y="1109783"/>
                      <a:pt x="1224000" y="1109783"/>
                    </a:cubicBezTo>
                    <a:cubicBezTo>
                      <a:pt x="1832140" y="1109783"/>
                      <a:pt x="2325135" y="616788"/>
                      <a:pt x="2325135" y="8648"/>
                    </a:cubicBezTo>
                    <a:lnTo>
                      <a:pt x="2324764" y="1286"/>
                    </a:lnTo>
                    <a:lnTo>
                      <a:pt x="2422595" y="6226"/>
                    </a:lnTo>
                    <a:lnTo>
                      <a:pt x="2447814" y="4953"/>
                    </a:lnTo>
                    <a:lnTo>
                      <a:pt x="2448000" y="8648"/>
                    </a:lnTo>
                    <a:cubicBezTo>
                      <a:pt x="2448000" y="684645"/>
                      <a:pt x="1899997" y="1232648"/>
                      <a:pt x="1224000" y="1232648"/>
                    </a:cubicBezTo>
                    <a:cubicBezTo>
                      <a:pt x="548003" y="1232648"/>
                      <a:pt x="0" y="684645"/>
                      <a:pt x="0" y="8648"/>
                    </a:cubicBezTo>
                    <a:lnTo>
                      <a:pt x="122" y="6220"/>
                    </a:lnTo>
                    <a:lnTo>
                      <a:pt x="123301"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3" name="图片 12">
              <a:extLst>
                <a:ext uri="{FF2B5EF4-FFF2-40B4-BE49-F238E27FC236}">
                  <a16:creationId xmlns:a16="http://schemas.microsoft.com/office/drawing/2014/main" xmlns="" id="{201BC09B-503A-4FFB-89E0-A881BA61C69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185" t="17835" r="14563" b="15793"/>
            <a:stretch/>
          </p:blipFill>
          <p:spPr>
            <a:xfrm>
              <a:off x="4371048" y="2158050"/>
              <a:ext cx="2625977" cy="1977194"/>
            </a:xfrm>
            <a:prstGeom prst="rect">
              <a:avLst/>
            </a:prstGeom>
          </p:spPr>
        </p:pic>
      </p:grpSp>
      <p:sp>
        <p:nvSpPr>
          <p:cNvPr id="81" name="矩形 80">
            <a:extLst>
              <a:ext uri="{FF2B5EF4-FFF2-40B4-BE49-F238E27FC236}">
                <a16:creationId xmlns:a16="http://schemas.microsoft.com/office/drawing/2014/main" xmlns="" id="{9CED1AE8-20ED-401F-AE38-03E0D28A3C08}"/>
              </a:ext>
            </a:extLst>
          </p:cNvPr>
          <p:cNvSpPr/>
          <p:nvPr/>
        </p:nvSpPr>
        <p:spPr>
          <a:xfrm>
            <a:off x="3910617" y="4313002"/>
            <a:ext cx="2057400" cy="830997"/>
          </a:xfrm>
          <a:prstGeom prst="rect">
            <a:avLst/>
          </a:prstGeom>
        </p:spPr>
        <p:txBody>
          <a:bodyPr wrap="square">
            <a:spAutoFit/>
          </a:bodyPr>
          <a:lstStyle/>
          <a:p>
            <a:pPr algn="dist"/>
            <a:r>
              <a:rPr lang="zh-CN" altLang="en-US" sz="4800" dirty="0">
                <a:solidFill>
                  <a:srgbClr val="E4403D"/>
                </a:solidFill>
                <a:latin typeface="汉仪润圆-75W" panose="00020600040101010101" pitchFamily="18" charset="-122"/>
                <a:ea typeface="汉仪润圆-75W" panose="00020600040101010101" pitchFamily="18" charset="-122"/>
                <a:cs typeface="+mn-ea"/>
                <a:sym typeface="+mn-lt"/>
              </a:rPr>
              <a:t>帽</a:t>
            </a:r>
          </a:p>
        </p:txBody>
      </p:sp>
      <p:sp>
        <p:nvSpPr>
          <p:cNvPr id="83" name="矩形 82">
            <a:extLst>
              <a:ext uri="{FF2B5EF4-FFF2-40B4-BE49-F238E27FC236}">
                <a16:creationId xmlns:a16="http://schemas.microsoft.com/office/drawing/2014/main" xmlns="" id="{7BB18BC4-972A-436E-B8DA-D67CD071528B}"/>
              </a:ext>
            </a:extLst>
          </p:cNvPr>
          <p:cNvSpPr/>
          <p:nvPr/>
        </p:nvSpPr>
        <p:spPr>
          <a:xfrm>
            <a:off x="1625500" y="4313002"/>
            <a:ext cx="2057400" cy="830997"/>
          </a:xfrm>
          <a:prstGeom prst="rect">
            <a:avLst/>
          </a:prstGeom>
        </p:spPr>
        <p:txBody>
          <a:bodyPr wrap="square">
            <a:spAutoFit/>
          </a:bodyPr>
          <a:lstStyle/>
          <a:p>
            <a:pPr algn="dist"/>
            <a:r>
              <a:rPr lang="zh-CN" altLang="en-US" sz="4800" dirty="0">
                <a:solidFill>
                  <a:srgbClr val="E4403D"/>
                </a:solidFill>
                <a:latin typeface="汉仪润圆-75W" panose="00020600040101010101" pitchFamily="18" charset="-122"/>
                <a:ea typeface="汉仪润圆-75W" panose="00020600040101010101" pitchFamily="18" charset="-122"/>
                <a:cs typeface="+mn-ea"/>
                <a:sym typeface="+mn-lt"/>
              </a:rPr>
              <a:t>授</a:t>
            </a:r>
          </a:p>
        </p:txBody>
      </p:sp>
      <p:sp>
        <p:nvSpPr>
          <p:cNvPr id="84" name="矩形 83">
            <a:extLst>
              <a:ext uri="{FF2B5EF4-FFF2-40B4-BE49-F238E27FC236}">
                <a16:creationId xmlns:a16="http://schemas.microsoft.com/office/drawing/2014/main" xmlns="" id="{4542D7E7-8F6F-41BC-9EAA-C792614D42CA}"/>
              </a:ext>
            </a:extLst>
          </p:cNvPr>
          <p:cNvSpPr/>
          <p:nvPr/>
        </p:nvSpPr>
        <p:spPr>
          <a:xfrm>
            <a:off x="6195734" y="4313002"/>
            <a:ext cx="2057400" cy="830997"/>
          </a:xfrm>
          <a:prstGeom prst="rect">
            <a:avLst/>
          </a:prstGeom>
        </p:spPr>
        <p:txBody>
          <a:bodyPr wrap="square">
            <a:spAutoFit/>
          </a:bodyPr>
          <a:lstStyle/>
          <a:p>
            <a:pPr algn="dist"/>
            <a:r>
              <a:rPr lang="zh-CN" altLang="en-US" sz="4800" dirty="0">
                <a:solidFill>
                  <a:srgbClr val="E4403D"/>
                </a:solidFill>
                <a:latin typeface="汉仪润圆-75W" panose="00020600040101010101" pitchFamily="18" charset="-122"/>
                <a:ea typeface="汉仪润圆-75W" panose="00020600040101010101" pitchFamily="18" charset="-122"/>
                <a:cs typeface="+mn-ea"/>
                <a:sym typeface="+mn-lt"/>
              </a:rPr>
              <a:t>仪</a:t>
            </a:r>
          </a:p>
        </p:txBody>
      </p:sp>
      <p:sp>
        <p:nvSpPr>
          <p:cNvPr id="85" name="矩形 84">
            <a:extLst>
              <a:ext uri="{FF2B5EF4-FFF2-40B4-BE49-F238E27FC236}">
                <a16:creationId xmlns:a16="http://schemas.microsoft.com/office/drawing/2014/main" xmlns="" id="{929A7926-D3EE-48A4-A78A-BFFD43BE178A}"/>
              </a:ext>
            </a:extLst>
          </p:cNvPr>
          <p:cNvSpPr/>
          <p:nvPr/>
        </p:nvSpPr>
        <p:spPr>
          <a:xfrm>
            <a:off x="8480852" y="4313002"/>
            <a:ext cx="2057400" cy="830997"/>
          </a:xfrm>
          <a:prstGeom prst="rect">
            <a:avLst/>
          </a:prstGeom>
        </p:spPr>
        <p:txBody>
          <a:bodyPr wrap="square">
            <a:spAutoFit/>
          </a:bodyPr>
          <a:lstStyle/>
          <a:p>
            <a:pPr algn="dist"/>
            <a:r>
              <a:rPr lang="zh-CN" altLang="en-US" sz="4800" dirty="0">
                <a:solidFill>
                  <a:srgbClr val="E4403D"/>
                </a:solidFill>
                <a:latin typeface="汉仪润圆-75W" panose="00020600040101010101" pitchFamily="18" charset="-122"/>
                <a:ea typeface="汉仪润圆-75W" panose="00020600040101010101" pitchFamily="18" charset="-122"/>
                <a:cs typeface="+mn-ea"/>
                <a:sym typeface="+mn-lt"/>
              </a:rPr>
              <a:t>式</a:t>
            </a:r>
          </a:p>
        </p:txBody>
      </p:sp>
      <p:grpSp>
        <p:nvGrpSpPr>
          <p:cNvPr id="87" name="组合 86">
            <a:extLst>
              <a:ext uri="{FF2B5EF4-FFF2-40B4-BE49-F238E27FC236}">
                <a16:creationId xmlns:a16="http://schemas.microsoft.com/office/drawing/2014/main" xmlns="" id="{AE2FDE6D-5150-4A97-B930-E0BDCA882778}"/>
              </a:ext>
            </a:extLst>
          </p:cNvPr>
          <p:cNvGrpSpPr>
            <a:grpSpLocks noChangeAspect="1"/>
          </p:cNvGrpSpPr>
          <p:nvPr/>
        </p:nvGrpSpPr>
        <p:grpSpPr>
          <a:xfrm>
            <a:off x="3930972" y="1901127"/>
            <a:ext cx="1944000" cy="1704645"/>
            <a:chOff x="4371048" y="1974230"/>
            <a:chExt cx="2625977" cy="2302662"/>
          </a:xfrm>
        </p:grpSpPr>
        <p:grpSp>
          <p:nvGrpSpPr>
            <p:cNvPr id="88" name="组合 87">
              <a:extLst>
                <a:ext uri="{FF2B5EF4-FFF2-40B4-BE49-F238E27FC236}">
                  <a16:creationId xmlns:a16="http://schemas.microsoft.com/office/drawing/2014/main" xmlns="" id="{4DAA3DEC-D171-4D8E-ADB8-6C33F83C7DAB}"/>
                </a:ext>
              </a:extLst>
            </p:cNvPr>
            <p:cNvGrpSpPr>
              <a:grpSpLocks noChangeAspect="1"/>
            </p:cNvGrpSpPr>
            <p:nvPr/>
          </p:nvGrpSpPr>
          <p:grpSpPr>
            <a:xfrm rot="1007030">
              <a:off x="4530000" y="1974230"/>
              <a:ext cx="2304000" cy="2302662"/>
              <a:chOff x="3656407" y="1080679"/>
              <a:chExt cx="4870594" cy="4867759"/>
            </a:xfrm>
          </p:grpSpPr>
          <p:sp>
            <p:nvSpPr>
              <p:cNvPr id="90" name="任意多边形: 形状 89">
                <a:extLst>
                  <a:ext uri="{FF2B5EF4-FFF2-40B4-BE49-F238E27FC236}">
                    <a16:creationId xmlns:a16="http://schemas.microsoft.com/office/drawing/2014/main" xmlns="" id="{E7684BBD-DB3C-4D8C-87BD-08E87BED80F0}"/>
                  </a:ext>
                </a:extLst>
              </p:cNvPr>
              <p:cNvSpPr>
                <a:spLocks noChangeAspect="1"/>
              </p:cNvSpPr>
              <p:nvPr/>
            </p:nvSpPr>
            <p:spPr>
              <a:xfrm>
                <a:off x="4872001" y="2274017"/>
                <a:ext cx="127861" cy="129599"/>
              </a:xfrm>
              <a:custGeom>
                <a:avLst/>
                <a:gdLst>
                  <a:gd name="connsiteX0" fmla="*/ 8406 w 127861"/>
                  <a:gd name="connsiteY0" fmla="*/ 0 h 129599"/>
                  <a:gd name="connsiteX1" fmla="*/ 124118 w 127861"/>
                  <a:gd name="connsiteY1" fmla="*/ 5843 h 129599"/>
                  <a:gd name="connsiteX2" fmla="*/ 122865 w 127861"/>
                  <a:gd name="connsiteY2" fmla="*/ 30662 h 129599"/>
                  <a:gd name="connsiteX3" fmla="*/ 127861 w 127861"/>
                  <a:gd name="connsiteY3" fmla="*/ 129599 h 129599"/>
                  <a:gd name="connsiteX4" fmla="*/ 120991 w 127861"/>
                  <a:gd name="connsiteY4" fmla="*/ 128550 h 129599"/>
                  <a:gd name="connsiteX5" fmla="*/ 8406 w 127861"/>
                  <a:gd name="connsiteY5" fmla="*/ 122865 h 129599"/>
                  <a:gd name="connsiteX6" fmla="*/ 4665 w 127861"/>
                  <a:gd name="connsiteY6" fmla="*/ 123054 h 129599"/>
                  <a:gd name="connsiteX7" fmla="*/ 0 w 127861"/>
                  <a:gd name="connsiteY7" fmla="*/ 30662 h 129599"/>
                  <a:gd name="connsiteX8" fmla="*/ 1530 w 127861"/>
                  <a:gd name="connsiteY8" fmla="*/ 347 h 129599"/>
                  <a:gd name="connsiteX9" fmla="*/ 8406 w 127861"/>
                  <a:gd name="connsiteY9" fmla="*/ 0 h 129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861" h="129599">
                    <a:moveTo>
                      <a:pt x="8406" y="0"/>
                    </a:moveTo>
                    <a:lnTo>
                      <a:pt x="124118" y="5843"/>
                    </a:lnTo>
                    <a:lnTo>
                      <a:pt x="122865" y="30662"/>
                    </a:lnTo>
                    <a:lnTo>
                      <a:pt x="127861" y="129599"/>
                    </a:lnTo>
                    <a:lnTo>
                      <a:pt x="120991" y="128550"/>
                    </a:lnTo>
                    <a:cubicBezTo>
                      <a:pt x="83973" y="124791"/>
                      <a:pt x="46415" y="122865"/>
                      <a:pt x="8406" y="122865"/>
                    </a:cubicBezTo>
                    <a:lnTo>
                      <a:pt x="4665" y="123054"/>
                    </a:lnTo>
                    <a:lnTo>
                      <a:pt x="0" y="30662"/>
                    </a:lnTo>
                    <a:lnTo>
                      <a:pt x="1530" y="347"/>
                    </a:lnTo>
                    <a:lnTo>
                      <a:pt x="8406"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1" name="任意多边形: 形状 90">
                <a:extLst>
                  <a:ext uri="{FF2B5EF4-FFF2-40B4-BE49-F238E27FC236}">
                    <a16:creationId xmlns:a16="http://schemas.microsoft.com/office/drawing/2014/main" xmlns="" id="{942D5016-4DCC-4141-9507-4E8350E25853}"/>
                  </a:ext>
                </a:extLst>
              </p:cNvPr>
              <p:cNvSpPr>
                <a:spLocks noChangeAspect="1"/>
              </p:cNvSpPr>
              <p:nvPr/>
            </p:nvSpPr>
            <p:spPr>
              <a:xfrm>
                <a:off x="7192198" y="2274016"/>
                <a:ext cx="127803" cy="128460"/>
              </a:xfrm>
              <a:custGeom>
                <a:avLst/>
                <a:gdLst>
                  <a:gd name="connsiteX0" fmla="*/ 110804 w 127803"/>
                  <a:gd name="connsiteY0" fmla="*/ 0 h 128460"/>
                  <a:gd name="connsiteX1" fmla="*/ 126295 w 127803"/>
                  <a:gd name="connsiteY1" fmla="*/ 782 h 128460"/>
                  <a:gd name="connsiteX2" fmla="*/ 127803 w 127803"/>
                  <a:gd name="connsiteY2" fmla="*/ 30662 h 128460"/>
                  <a:gd name="connsiteX3" fmla="*/ 123116 w 127803"/>
                  <a:gd name="connsiteY3" fmla="*/ 123487 h 128460"/>
                  <a:gd name="connsiteX4" fmla="*/ 110804 w 127803"/>
                  <a:gd name="connsiteY4" fmla="*/ 122865 h 128460"/>
                  <a:gd name="connsiteX5" fmla="*/ 0 w 127803"/>
                  <a:gd name="connsiteY5" fmla="*/ 128460 h 128460"/>
                  <a:gd name="connsiteX6" fmla="*/ 4938 w 127803"/>
                  <a:gd name="connsiteY6" fmla="*/ 30662 h 128460"/>
                  <a:gd name="connsiteX7" fmla="*/ 3663 w 127803"/>
                  <a:gd name="connsiteY7" fmla="*/ 5410 h 128460"/>
                  <a:gd name="connsiteX8" fmla="*/ 110804 w 127803"/>
                  <a:gd name="connsiteY8" fmla="*/ 0 h 12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803" h="128460">
                    <a:moveTo>
                      <a:pt x="110804" y="0"/>
                    </a:moveTo>
                    <a:lnTo>
                      <a:pt x="126295" y="782"/>
                    </a:lnTo>
                    <a:lnTo>
                      <a:pt x="127803" y="30662"/>
                    </a:lnTo>
                    <a:lnTo>
                      <a:pt x="123116" y="123487"/>
                    </a:lnTo>
                    <a:lnTo>
                      <a:pt x="110804" y="122865"/>
                    </a:lnTo>
                    <a:lnTo>
                      <a:pt x="0" y="128460"/>
                    </a:lnTo>
                    <a:lnTo>
                      <a:pt x="4938" y="30662"/>
                    </a:lnTo>
                    <a:lnTo>
                      <a:pt x="3663" y="5410"/>
                    </a:lnTo>
                    <a:lnTo>
                      <a:pt x="110804"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2" name="任意多边形: 形状 91">
                <a:extLst>
                  <a:ext uri="{FF2B5EF4-FFF2-40B4-BE49-F238E27FC236}">
                    <a16:creationId xmlns:a16="http://schemas.microsoft.com/office/drawing/2014/main" xmlns="" id="{E7155CE7-6065-4678-AF16-BDC544C87930}"/>
                  </a:ext>
                </a:extLst>
              </p:cNvPr>
              <p:cNvSpPr>
                <a:spLocks noChangeAspect="1"/>
              </p:cNvSpPr>
              <p:nvPr/>
            </p:nvSpPr>
            <p:spPr>
              <a:xfrm>
                <a:off x="4880528" y="4590534"/>
                <a:ext cx="131682" cy="131477"/>
              </a:xfrm>
              <a:custGeom>
                <a:avLst/>
                <a:gdLst>
                  <a:gd name="connsiteX0" fmla="*/ 131682 w 131682"/>
                  <a:gd name="connsiteY0" fmla="*/ 0 h 131477"/>
                  <a:gd name="connsiteX1" fmla="*/ 128428 w 131682"/>
                  <a:gd name="connsiteY1" fmla="*/ 21320 h 131477"/>
                  <a:gd name="connsiteX2" fmla="*/ 123179 w 131682"/>
                  <a:gd name="connsiteY2" fmla="*/ 125257 h 131477"/>
                  <a:gd name="connsiteX3" fmla="*/ 0 w 131682"/>
                  <a:gd name="connsiteY3" fmla="*/ 131477 h 131477"/>
                  <a:gd name="connsiteX4" fmla="*/ 6197 w 131682"/>
                  <a:gd name="connsiteY4" fmla="*/ 8758 h 131477"/>
                  <a:gd name="connsiteX5" fmla="*/ 6267 w 131682"/>
                  <a:gd name="connsiteY5" fmla="*/ 8296 h 131477"/>
                  <a:gd name="connsiteX6" fmla="*/ 112463 w 131682"/>
                  <a:gd name="connsiteY6" fmla="*/ 2933 h 131477"/>
                  <a:gd name="connsiteX7" fmla="*/ 131682 w 131682"/>
                  <a:gd name="connsiteY7" fmla="*/ 0 h 13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682" h="131477">
                    <a:moveTo>
                      <a:pt x="131682" y="0"/>
                    </a:moveTo>
                    <a:lnTo>
                      <a:pt x="128428" y="21320"/>
                    </a:lnTo>
                    <a:lnTo>
                      <a:pt x="123179" y="125257"/>
                    </a:lnTo>
                    <a:lnTo>
                      <a:pt x="0" y="131477"/>
                    </a:lnTo>
                    <a:lnTo>
                      <a:pt x="6197" y="8758"/>
                    </a:lnTo>
                    <a:lnTo>
                      <a:pt x="6267" y="8296"/>
                    </a:lnTo>
                    <a:lnTo>
                      <a:pt x="112463" y="2933"/>
                    </a:lnTo>
                    <a:lnTo>
                      <a:pt x="131682"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3" name="任意多边形: 形状 92">
                <a:extLst>
                  <a:ext uri="{FF2B5EF4-FFF2-40B4-BE49-F238E27FC236}">
                    <a16:creationId xmlns:a16="http://schemas.microsoft.com/office/drawing/2014/main" xmlns="" id="{88A621A1-59AA-4AFE-BC30-133AC4664277}"/>
                  </a:ext>
                </a:extLst>
              </p:cNvPr>
              <p:cNvSpPr>
                <a:spLocks noChangeAspect="1"/>
              </p:cNvSpPr>
              <p:nvPr/>
            </p:nvSpPr>
            <p:spPr>
              <a:xfrm>
                <a:off x="7197102" y="4593804"/>
                <a:ext cx="131118" cy="128212"/>
              </a:xfrm>
              <a:custGeom>
                <a:avLst/>
                <a:gdLst>
                  <a:gd name="connsiteX0" fmla="*/ 0 w 131118"/>
                  <a:gd name="connsiteY0" fmla="*/ 0 h 128212"/>
                  <a:gd name="connsiteX1" fmla="*/ 105899 w 131118"/>
                  <a:gd name="connsiteY1" fmla="*/ 5347 h 128212"/>
                  <a:gd name="connsiteX2" fmla="*/ 124818 w 131118"/>
                  <a:gd name="connsiteY2" fmla="*/ 4392 h 128212"/>
                  <a:gd name="connsiteX3" fmla="*/ 124985 w 131118"/>
                  <a:gd name="connsiteY3" fmla="*/ 5487 h 128212"/>
                  <a:gd name="connsiteX4" fmla="*/ 131118 w 131118"/>
                  <a:gd name="connsiteY4" fmla="*/ 126939 h 128212"/>
                  <a:gd name="connsiteX5" fmla="*/ 105899 w 131118"/>
                  <a:gd name="connsiteY5" fmla="*/ 128212 h 128212"/>
                  <a:gd name="connsiteX6" fmla="*/ 8068 w 131118"/>
                  <a:gd name="connsiteY6" fmla="*/ 123272 h 128212"/>
                  <a:gd name="connsiteX7" fmla="*/ 2754 w 131118"/>
                  <a:gd name="connsiteY7" fmla="*/ 18049 h 128212"/>
                  <a:gd name="connsiteX8" fmla="*/ 0 w 131118"/>
                  <a:gd name="connsiteY8" fmla="*/ 0 h 12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118" h="128212">
                    <a:moveTo>
                      <a:pt x="0" y="0"/>
                    </a:moveTo>
                    <a:lnTo>
                      <a:pt x="105899" y="5347"/>
                    </a:lnTo>
                    <a:lnTo>
                      <a:pt x="124818" y="4392"/>
                    </a:lnTo>
                    <a:lnTo>
                      <a:pt x="124985" y="5487"/>
                    </a:lnTo>
                    <a:lnTo>
                      <a:pt x="131118" y="126939"/>
                    </a:lnTo>
                    <a:lnTo>
                      <a:pt x="105899" y="128212"/>
                    </a:lnTo>
                    <a:lnTo>
                      <a:pt x="8068" y="123272"/>
                    </a:lnTo>
                    <a:lnTo>
                      <a:pt x="2754" y="18049"/>
                    </a:lnTo>
                    <a:lnTo>
                      <a:pt x="0"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4" name="任意多边形: 形状 93">
                <a:extLst>
                  <a:ext uri="{FF2B5EF4-FFF2-40B4-BE49-F238E27FC236}">
                    <a16:creationId xmlns:a16="http://schemas.microsoft.com/office/drawing/2014/main" xmlns="" id="{8AA30F3F-2B56-47EF-AE33-EE921828CF34}"/>
                  </a:ext>
                </a:extLst>
              </p:cNvPr>
              <p:cNvSpPr>
                <a:spLocks noChangeAspect="1"/>
              </p:cNvSpPr>
              <p:nvPr/>
            </p:nvSpPr>
            <p:spPr>
              <a:xfrm>
                <a:off x="4873530" y="1080679"/>
                <a:ext cx="2444962" cy="1199181"/>
              </a:xfrm>
              <a:custGeom>
                <a:avLst/>
                <a:gdLst>
                  <a:gd name="connsiteX0" fmla="*/ 1222470 w 2444962"/>
                  <a:gd name="connsiteY0" fmla="*/ 0 h 1199181"/>
                  <a:gd name="connsiteX1" fmla="*/ 2440151 w 2444962"/>
                  <a:gd name="connsiteY1" fmla="*/ 1098853 h 1199181"/>
                  <a:gd name="connsiteX2" fmla="*/ 2444962 w 2444962"/>
                  <a:gd name="connsiteY2" fmla="*/ 1194120 h 1199181"/>
                  <a:gd name="connsiteX3" fmla="*/ 2429471 w 2444962"/>
                  <a:gd name="connsiteY3" fmla="*/ 1193338 h 1199181"/>
                  <a:gd name="connsiteX4" fmla="*/ 2322330 w 2444962"/>
                  <a:gd name="connsiteY4" fmla="*/ 1198748 h 1199181"/>
                  <a:gd name="connsiteX5" fmla="*/ 2317920 w 2444962"/>
                  <a:gd name="connsiteY5" fmla="*/ 1111415 h 1199181"/>
                  <a:gd name="connsiteX6" fmla="*/ 1222470 w 2444962"/>
                  <a:gd name="connsiteY6" fmla="*/ 122865 h 1199181"/>
                  <a:gd name="connsiteX7" fmla="*/ 127020 w 2444962"/>
                  <a:gd name="connsiteY7" fmla="*/ 1111415 h 1199181"/>
                  <a:gd name="connsiteX8" fmla="*/ 122588 w 2444962"/>
                  <a:gd name="connsiteY8" fmla="*/ 1199181 h 1199181"/>
                  <a:gd name="connsiteX9" fmla="*/ 6876 w 2444962"/>
                  <a:gd name="connsiteY9" fmla="*/ 1193338 h 1199181"/>
                  <a:gd name="connsiteX10" fmla="*/ 0 w 2444962"/>
                  <a:gd name="connsiteY10" fmla="*/ 1193685 h 1199181"/>
                  <a:gd name="connsiteX11" fmla="*/ 4789 w 2444962"/>
                  <a:gd name="connsiteY11" fmla="*/ 1098853 h 1199181"/>
                  <a:gd name="connsiteX12" fmla="*/ 1222470 w 2444962"/>
                  <a:gd name="connsiteY12" fmla="*/ 0 h 119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44962" h="1199181">
                    <a:moveTo>
                      <a:pt x="1222470" y="0"/>
                    </a:moveTo>
                    <a:cubicBezTo>
                      <a:pt x="1856217" y="0"/>
                      <a:pt x="2377470" y="481643"/>
                      <a:pt x="2440151" y="1098853"/>
                    </a:cubicBezTo>
                    <a:lnTo>
                      <a:pt x="2444962" y="1194120"/>
                    </a:lnTo>
                    <a:lnTo>
                      <a:pt x="2429471" y="1193338"/>
                    </a:lnTo>
                    <a:lnTo>
                      <a:pt x="2322330" y="1198748"/>
                    </a:lnTo>
                    <a:lnTo>
                      <a:pt x="2317920" y="1111415"/>
                    </a:lnTo>
                    <a:cubicBezTo>
                      <a:pt x="2261531" y="556161"/>
                      <a:pt x="1792601" y="122865"/>
                      <a:pt x="1222470" y="122865"/>
                    </a:cubicBezTo>
                    <a:cubicBezTo>
                      <a:pt x="652339" y="122865"/>
                      <a:pt x="183409" y="556161"/>
                      <a:pt x="127020" y="1111415"/>
                    </a:cubicBezTo>
                    <a:lnTo>
                      <a:pt x="122588" y="1199181"/>
                    </a:lnTo>
                    <a:lnTo>
                      <a:pt x="6876" y="1193338"/>
                    </a:lnTo>
                    <a:lnTo>
                      <a:pt x="0" y="1193685"/>
                    </a:lnTo>
                    <a:lnTo>
                      <a:pt x="4789" y="1098853"/>
                    </a:lnTo>
                    <a:cubicBezTo>
                      <a:pt x="67470" y="481643"/>
                      <a:pt x="588723" y="0"/>
                      <a:pt x="1222470" y="0"/>
                    </a:cubicBez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5" name="任意多边形: 形状 94">
                <a:extLst>
                  <a:ext uri="{FF2B5EF4-FFF2-40B4-BE49-F238E27FC236}">
                    <a16:creationId xmlns:a16="http://schemas.microsoft.com/office/drawing/2014/main" xmlns="" id="{94B26F56-33FC-4E3B-9618-3AE646886271}"/>
                  </a:ext>
                </a:extLst>
              </p:cNvPr>
              <p:cNvSpPr>
                <a:spLocks noChangeAspect="1"/>
              </p:cNvSpPr>
              <p:nvPr/>
            </p:nvSpPr>
            <p:spPr>
              <a:xfrm>
                <a:off x="3656407" y="2274364"/>
                <a:ext cx="1230389" cy="2447653"/>
              </a:xfrm>
              <a:custGeom>
                <a:avLst/>
                <a:gdLst>
                  <a:gd name="connsiteX0" fmla="*/ 1217124 w 1230389"/>
                  <a:gd name="connsiteY0" fmla="*/ 0 h 2447653"/>
                  <a:gd name="connsiteX1" fmla="*/ 1215594 w 1230389"/>
                  <a:gd name="connsiteY1" fmla="*/ 30315 h 2447653"/>
                  <a:gd name="connsiteX2" fmla="*/ 1220259 w 1230389"/>
                  <a:gd name="connsiteY2" fmla="*/ 122707 h 2447653"/>
                  <a:gd name="connsiteX3" fmla="*/ 1111415 w 1230389"/>
                  <a:gd name="connsiteY3" fmla="*/ 128203 h 2447653"/>
                  <a:gd name="connsiteX4" fmla="*/ 122865 w 1230389"/>
                  <a:gd name="connsiteY4" fmla="*/ 1223653 h 2447653"/>
                  <a:gd name="connsiteX5" fmla="*/ 1224000 w 1230389"/>
                  <a:gd name="connsiteY5" fmla="*/ 2324788 h 2447653"/>
                  <a:gd name="connsiteX6" fmla="*/ 1230389 w 1230389"/>
                  <a:gd name="connsiteY6" fmla="*/ 2324466 h 2447653"/>
                  <a:gd name="connsiteX7" fmla="*/ 1230319 w 1230389"/>
                  <a:gd name="connsiteY7" fmla="*/ 2324928 h 2447653"/>
                  <a:gd name="connsiteX8" fmla="*/ 1224122 w 1230389"/>
                  <a:gd name="connsiteY8" fmla="*/ 2447647 h 2447653"/>
                  <a:gd name="connsiteX9" fmla="*/ 1224000 w 1230389"/>
                  <a:gd name="connsiteY9" fmla="*/ 2447653 h 2447653"/>
                  <a:gd name="connsiteX10" fmla="*/ 0 w 1230389"/>
                  <a:gd name="connsiteY10" fmla="*/ 1223653 h 2447653"/>
                  <a:gd name="connsiteX11" fmla="*/ 1098853 w 1230389"/>
                  <a:gd name="connsiteY11" fmla="*/ 5972 h 2447653"/>
                  <a:gd name="connsiteX12" fmla="*/ 1217124 w 1230389"/>
                  <a:gd name="connsiteY12" fmla="*/ 0 h 2447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0389" h="2447653">
                    <a:moveTo>
                      <a:pt x="1217124" y="0"/>
                    </a:moveTo>
                    <a:lnTo>
                      <a:pt x="1215594" y="30315"/>
                    </a:lnTo>
                    <a:lnTo>
                      <a:pt x="1220259" y="122707"/>
                    </a:lnTo>
                    <a:lnTo>
                      <a:pt x="1111415" y="128203"/>
                    </a:lnTo>
                    <a:cubicBezTo>
                      <a:pt x="556161" y="184592"/>
                      <a:pt x="122865" y="653522"/>
                      <a:pt x="122865" y="1223653"/>
                    </a:cubicBezTo>
                    <a:cubicBezTo>
                      <a:pt x="122865" y="1831793"/>
                      <a:pt x="615860" y="2324788"/>
                      <a:pt x="1224000" y="2324788"/>
                    </a:cubicBezTo>
                    <a:lnTo>
                      <a:pt x="1230389" y="2324466"/>
                    </a:lnTo>
                    <a:lnTo>
                      <a:pt x="1230319" y="2324928"/>
                    </a:lnTo>
                    <a:lnTo>
                      <a:pt x="1224122" y="2447647"/>
                    </a:lnTo>
                    <a:lnTo>
                      <a:pt x="1224000" y="2447653"/>
                    </a:lnTo>
                    <a:cubicBezTo>
                      <a:pt x="548003" y="2447653"/>
                      <a:pt x="0" y="1899650"/>
                      <a:pt x="0" y="1223653"/>
                    </a:cubicBezTo>
                    <a:cubicBezTo>
                      <a:pt x="0" y="589906"/>
                      <a:pt x="481643" y="68653"/>
                      <a:pt x="1098853" y="5972"/>
                    </a:cubicBezTo>
                    <a:lnTo>
                      <a:pt x="1217124"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6" name="任意多边形: 形状 95">
                <a:extLst>
                  <a:ext uri="{FF2B5EF4-FFF2-40B4-BE49-F238E27FC236}">
                    <a16:creationId xmlns:a16="http://schemas.microsoft.com/office/drawing/2014/main" xmlns="" id="{0EE9B7E2-42CF-4CE8-B0B3-566DDC01BEFB}"/>
                  </a:ext>
                </a:extLst>
              </p:cNvPr>
              <p:cNvSpPr>
                <a:spLocks noChangeAspect="1"/>
              </p:cNvSpPr>
              <p:nvPr/>
            </p:nvSpPr>
            <p:spPr>
              <a:xfrm>
                <a:off x="7315313" y="2274799"/>
                <a:ext cx="1211688" cy="2445945"/>
              </a:xfrm>
              <a:custGeom>
                <a:avLst/>
                <a:gdLst>
                  <a:gd name="connsiteX0" fmla="*/ 3179 w 1211688"/>
                  <a:gd name="connsiteY0" fmla="*/ 0 h 2445945"/>
                  <a:gd name="connsiteX1" fmla="*/ 112835 w 1211688"/>
                  <a:gd name="connsiteY1" fmla="*/ 5537 h 2445945"/>
                  <a:gd name="connsiteX2" fmla="*/ 1211688 w 1211688"/>
                  <a:gd name="connsiteY2" fmla="*/ 1223218 h 2445945"/>
                  <a:gd name="connsiteX3" fmla="*/ 112835 w 1211688"/>
                  <a:gd name="connsiteY3" fmla="*/ 2440899 h 2445945"/>
                  <a:gd name="connsiteX4" fmla="*/ 12907 w 1211688"/>
                  <a:gd name="connsiteY4" fmla="*/ 2445945 h 2445945"/>
                  <a:gd name="connsiteX5" fmla="*/ 6774 w 1211688"/>
                  <a:gd name="connsiteY5" fmla="*/ 2324493 h 2445945"/>
                  <a:gd name="connsiteX6" fmla="*/ 6607 w 1211688"/>
                  <a:gd name="connsiteY6" fmla="*/ 2323398 h 2445945"/>
                  <a:gd name="connsiteX7" fmla="*/ 100273 w 1211688"/>
                  <a:gd name="connsiteY7" fmla="*/ 2318668 h 2445945"/>
                  <a:gd name="connsiteX8" fmla="*/ 1088823 w 1211688"/>
                  <a:gd name="connsiteY8" fmla="*/ 1223218 h 2445945"/>
                  <a:gd name="connsiteX9" fmla="*/ 100273 w 1211688"/>
                  <a:gd name="connsiteY9" fmla="*/ 127768 h 2445945"/>
                  <a:gd name="connsiteX10" fmla="*/ 0 w 1211688"/>
                  <a:gd name="connsiteY10" fmla="*/ 122705 h 2445945"/>
                  <a:gd name="connsiteX11" fmla="*/ 4687 w 1211688"/>
                  <a:gd name="connsiteY11" fmla="*/ 29880 h 2445945"/>
                  <a:gd name="connsiteX12" fmla="*/ 3179 w 1211688"/>
                  <a:gd name="connsiteY12" fmla="*/ 0 h 244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1688" h="2445945">
                    <a:moveTo>
                      <a:pt x="3179" y="0"/>
                    </a:moveTo>
                    <a:lnTo>
                      <a:pt x="112835" y="5537"/>
                    </a:lnTo>
                    <a:cubicBezTo>
                      <a:pt x="730045" y="68218"/>
                      <a:pt x="1211688" y="589471"/>
                      <a:pt x="1211688" y="1223218"/>
                    </a:cubicBezTo>
                    <a:cubicBezTo>
                      <a:pt x="1211688" y="1856965"/>
                      <a:pt x="730045" y="2378218"/>
                      <a:pt x="112835" y="2440899"/>
                    </a:cubicBezTo>
                    <a:lnTo>
                      <a:pt x="12907" y="2445945"/>
                    </a:lnTo>
                    <a:lnTo>
                      <a:pt x="6774" y="2324493"/>
                    </a:lnTo>
                    <a:lnTo>
                      <a:pt x="6607" y="2323398"/>
                    </a:lnTo>
                    <a:lnTo>
                      <a:pt x="100273" y="2318668"/>
                    </a:lnTo>
                    <a:cubicBezTo>
                      <a:pt x="655527" y="2262279"/>
                      <a:pt x="1088823" y="1793349"/>
                      <a:pt x="1088823" y="1223218"/>
                    </a:cubicBezTo>
                    <a:cubicBezTo>
                      <a:pt x="1088823" y="653087"/>
                      <a:pt x="655527" y="184157"/>
                      <a:pt x="100273" y="127768"/>
                    </a:cubicBezTo>
                    <a:lnTo>
                      <a:pt x="0" y="122705"/>
                    </a:lnTo>
                    <a:lnTo>
                      <a:pt x="4687" y="29880"/>
                    </a:lnTo>
                    <a:lnTo>
                      <a:pt x="3179"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97" name="任意多边形: 形状 96">
                <a:extLst>
                  <a:ext uri="{FF2B5EF4-FFF2-40B4-BE49-F238E27FC236}">
                    <a16:creationId xmlns:a16="http://schemas.microsoft.com/office/drawing/2014/main" xmlns="" id="{BFA22253-39B2-4F4C-A196-CA38287C5C22}"/>
                  </a:ext>
                </a:extLst>
              </p:cNvPr>
              <p:cNvSpPr>
                <a:spLocks noChangeAspect="1"/>
              </p:cNvSpPr>
              <p:nvPr/>
            </p:nvSpPr>
            <p:spPr>
              <a:xfrm>
                <a:off x="4880406" y="4715790"/>
                <a:ext cx="2448000" cy="1232648"/>
              </a:xfrm>
              <a:custGeom>
                <a:avLst/>
                <a:gdLst>
                  <a:gd name="connsiteX0" fmla="*/ 123301 w 2448000"/>
                  <a:gd name="connsiteY0" fmla="*/ 0 h 1232648"/>
                  <a:gd name="connsiteX1" fmla="*/ 122865 w 2448000"/>
                  <a:gd name="connsiteY1" fmla="*/ 8648 h 1232648"/>
                  <a:gd name="connsiteX2" fmla="*/ 1224000 w 2448000"/>
                  <a:gd name="connsiteY2" fmla="*/ 1109783 h 1232648"/>
                  <a:gd name="connsiteX3" fmla="*/ 2325135 w 2448000"/>
                  <a:gd name="connsiteY3" fmla="*/ 8648 h 1232648"/>
                  <a:gd name="connsiteX4" fmla="*/ 2324764 w 2448000"/>
                  <a:gd name="connsiteY4" fmla="*/ 1286 h 1232648"/>
                  <a:gd name="connsiteX5" fmla="*/ 2422595 w 2448000"/>
                  <a:gd name="connsiteY5" fmla="*/ 6226 h 1232648"/>
                  <a:gd name="connsiteX6" fmla="*/ 2447814 w 2448000"/>
                  <a:gd name="connsiteY6" fmla="*/ 4953 h 1232648"/>
                  <a:gd name="connsiteX7" fmla="*/ 2448000 w 2448000"/>
                  <a:gd name="connsiteY7" fmla="*/ 8648 h 1232648"/>
                  <a:gd name="connsiteX8" fmla="*/ 1224000 w 2448000"/>
                  <a:gd name="connsiteY8" fmla="*/ 1232648 h 1232648"/>
                  <a:gd name="connsiteX9" fmla="*/ 0 w 2448000"/>
                  <a:gd name="connsiteY9" fmla="*/ 8648 h 1232648"/>
                  <a:gd name="connsiteX10" fmla="*/ 122 w 2448000"/>
                  <a:gd name="connsiteY10" fmla="*/ 6220 h 1232648"/>
                  <a:gd name="connsiteX11" fmla="*/ 123301 w 2448000"/>
                  <a:gd name="connsiteY11" fmla="*/ 0 h 123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48000" h="1232648">
                    <a:moveTo>
                      <a:pt x="123301" y="0"/>
                    </a:moveTo>
                    <a:lnTo>
                      <a:pt x="122865" y="8648"/>
                    </a:lnTo>
                    <a:cubicBezTo>
                      <a:pt x="122865" y="616788"/>
                      <a:pt x="615860" y="1109783"/>
                      <a:pt x="1224000" y="1109783"/>
                    </a:cubicBezTo>
                    <a:cubicBezTo>
                      <a:pt x="1832140" y="1109783"/>
                      <a:pt x="2325135" y="616788"/>
                      <a:pt x="2325135" y="8648"/>
                    </a:cubicBezTo>
                    <a:lnTo>
                      <a:pt x="2324764" y="1286"/>
                    </a:lnTo>
                    <a:lnTo>
                      <a:pt x="2422595" y="6226"/>
                    </a:lnTo>
                    <a:lnTo>
                      <a:pt x="2447814" y="4953"/>
                    </a:lnTo>
                    <a:lnTo>
                      <a:pt x="2448000" y="8648"/>
                    </a:lnTo>
                    <a:cubicBezTo>
                      <a:pt x="2448000" y="684645"/>
                      <a:pt x="1899997" y="1232648"/>
                      <a:pt x="1224000" y="1232648"/>
                    </a:cubicBezTo>
                    <a:cubicBezTo>
                      <a:pt x="548003" y="1232648"/>
                      <a:pt x="0" y="684645"/>
                      <a:pt x="0" y="8648"/>
                    </a:cubicBezTo>
                    <a:lnTo>
                      <a:pt x="122" y="6220"/>
                    </a:lnTo>
                    <a:lnTo>
                      <a:pt x="123301"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89" name="图片 88">
              <a:extLst>
                <a:ext uri="{FF2B5EF4-FFF2-40B4-BE49-F238E27FC236}">
                  <a16:creationId xmlns:a16="http://schemas.microsoft.com/office/drawing/2014/main" xmlns="" id="{EC3AA39C-20D1-483F-B1FA-0C6B6E1FF65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185" t="17835" r="14563" b="15793"/>
            <a:stretch/>
          </p:blipFill>
          <p:spPr>
            <a:xfrm>
              <a:off x="4371048" y="2158050"/>
              <a:ext cx="2625977" cy="1977194"/>
            </a:xfrm>
            <a:prstGeom prst="rect">
              <a:avLst/>
            </a:prstGeom>
          </p:spPr>
        </p:pic>
      </p:grpSp>
      <p:grpSp>
        <p:nvGrpSpPr>
          <p:cNvPr id="109" name="组合 108">
            <a:extLst>
              <a:ext uri="{FF2B5EF4-FFF2-40B4-BE49-F238E27FC236}">
                <a16:creationId xmlns:a16="http://schemas.microsoft.com/office/drawing/2014/main" xmlns="" id="{200D4C89-BE22-42CA-B53D-8027C04AAADA}"/>
              </a:ext>
            </a:extLst>
          </p:cNvPr>
          <p:cNvGrpSpPr>
            <a:grpSpLocks noChangeAspect="1"/>
          </p:cNvGrpSpPr>
          <p:nvPr/>
        </p:nvGrpSpPr>
        <p:grpSpPr>
          <a:xfrm>
            <a:off x="6204173" y="1901127"/>
            <a:ext cx="1944000" cy="1704645"/>
            <a:chOff x="4371048" y="1974230"/>
            <a:chExt cx="2625977" cy="2302662"/>
          </a:xfrm>
        </p:grpSpPr>
        <p:grpSp>
          <p:nvGrpSpPr>
            <p:cNvPr id="110" name="组合 109">
              <a:extLst>
                <a:ext uri="{FF2B5EF4-FFF2-40B4-BE49-F238E27FC236}">
                  <a16:creationId xmlns:a16="http://schemas.microsoft.com/office/drawing/2014/main" xmlns="" id="{98CCFEF1-30CC-49AE-9C90-E9741B385BD5}"/>
                </a:ext>
              </a:extLst>
            </p:cNvPr>
            <p:cNvGrpSpPr>
              <a:grpSpLocks noChangeAspect="1"/>
            </p:cNvGrpSpPr>
            <p:nvPr/>
          </p:nvGrpSpPr>
          <p:grpSpPr>
            <a:xfrm rot="1007030">
              <a:off x="4530000" y="1974230"/>
              <a:ext cx="2304000" cy="2302662"/>
              <a:chOff x="3656407" y="1080679"/>
              <a:chExt cx="4870594" cy="4867759"/>
            </a:xfrm>
          </p:grpSpPr>
          <p:sp>
            <p:nvSpPr>
              <p:cNvPr id="112" name="任意多边形: 形状 111">
                <a:extLst>
                  <a:ext uri="{FF2B5EF4-FFF2-40B4-BE49-F238E27FC236}">
                    <a16:creationId xmlns:a16="http://schemas.microsoft.com/office/drawing/2014/main" xmlns="" id="{B8ACBF71-5754-4453-92DD-34F8C3985CB1}"/>
                  </a:ext>
                </a:extLst>
              </p:cNvPr>
              <p:cNvSpPr>
                <a:spLocks noChangeAspect="1"/>
              </p:cNvSpPr>
              <p:nvPr/>
            </p:nvSpPr>
            <p:spPr>
              <a:xfrm>
                <a:off x="4872001" y="2274017"/>
                <a:ext cx="127861" cy="129599"/>
              </a:xfrm>
              <a:custGeom>
                <a:avLst/>
                <a:gdLst>
                  <a:gd name="connsiteX0" fmla="*/ 8406 w 127861"/>
                  <a:gd name="connsiteY0" fmla="*/ 0 h 129599"/>
                  <a:gd name="connsiteX1" fmla="*/ 124118 w 127861"/>
                  <a:gd name="connsiteY1" fmla="*/ 5843 h 129599"/>
                  <a:gd name="connsiteX2" fmla="*/ 122865 w 127861"/>
                  <a:gd name="connsiteY2" fmla="*/ 30662 h 129599"/>
                  <a:gd name="connsiteX3" fmla="*/ 127861 w 127861"/>
                  <a:gd name="connsiteY3" fmla="*/ 129599 h 129599"/>
                  <a:gd name="connsiteX4" fmla="*/ 120991 w 127861"/>
                  <a:gd name="connsiteY4" fmla="*/ 128550 h 129599"/>
                  <a:gd name="connsiteX5" fmla="*/ 8406 w 127861"/>
                  <a:gd name="connsiteY5" fmla="*/ 122865 h 129599"/>
                  <a:gd name="connsiteX6" fmla="*/ 4665 w 127861"/>
                  <a:gd name="connsiteY6" fmla="*/ 123054 h 129599"/>
                  <a:gd name="connsiteX7" fmla="*/ 0 w 127861"/>
                  <a:gd name="connsiteY7" fmla="*/ 30662 h 129599"/>
                  <a:gd name="connsiteX8" fmla="*/ 1530 w 127861"/>
                  <a:gd name="connsiteY8" fmla="*/ 347 h 129599"/>
                  <a:gd name="connsiteX9" fmla="*/ 8406 w 127861"/>
                  <a:gd name="connsiteY9" fmla="*/ 0 h 129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861" h="129599">
                    <a:moveTo>
                      <a:pt x="8406" y="0"/>
                    </a:moveTo>
                    <a:lnTo>
                      <a:pt x="124118" y="5843"/>
                    </a:lnTo>
                    <a:lnTo>
                      <a:pt x="122865" y="30662"/>
                    </a:lnTo>
                    <a:lnTo>
                      <a:pt x="127861" y="129599"/>
                    </a:lnTo>
                    <a:lnTo>
                      <a:pt x="120991" y="128550"/>
                    </a:lnTo>
                    <a:cubicBezTo>
                      <a:pt x="83973" y="124791"/>
                      <a:pt x="46415" y="122865"/>
                      <a:pt x="8406" y="122865"/>
                    </a:cubicBezTo>
                    <a:lnTo>
                      <a:pt x="4665" y="123054"/>
                    </a:lnTo>
                    <a:lnTo>
                      <a:pt x="0" y="30662"/>
                    </a:lnTo>
                    <a:lnTo>
                      <a:pt x="1530" y="347"/>
                    </a:lnTo>
                    <a:lnTo>
                      <a:pt x="8406"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3" name="任意多边形: 形状 112">
                <a:extLst>
                  <a:ext uri="{FF2B5EF4-FFF2-40B4-BE49-F238E27FC236}">
                    <a16:creationId xmlns:a16="http://schemas.microsoft.com/office/drawing/2014/main" xmlns="" id="{C1305918-1842-470D-A995-2AA0411097EB}"/>
                  </a:ext>
                </a:extLst>
              </p:cNvPr>
              <p:cNvSpPr>
                <a:spLocks noChangeAspect="1"/>
              </p:cNvSpPr>
              <p:nvPr/>
            </p:nvSpPr>
            <p:spPr>
              <a:xfrm>
                <a:off x="7192198" y="2274016"/>
                <a:ext cx="127803" cy="128460"/>
              </a:xfrm>
              <a:custGeom>
                <a:avLst/>
                <a:gdLst>
                  <a:gd name="connsiteX0" fmla="*/ 110804 w 127803"/>
                  <a:gd name="connsiteY0" fmla="*/ 0 h 128460"/>
                  <a:gd name="connsiteX1" fmla="*/ 126295 w 127803"/>
                  <a:gd name="connsiteY1" fmla="*/ 782 h 128460"/>
                  <a:gd name="connsiteX2" fmla="*/ 127803 w 127803"/>
                  <a:gd name="connsiteY2" fmla="*/ 30662 h 128460"/>
                  <a:gd name="connsiteX3" fmla="*/ 123116 w 127803"/>
                  <a:gd name="connsiteY3" fmla="*/ 123487 h 128460"/>
                  <a:gd name="connsiteX4" fmla="*/ 110804 w 127803"/>
                  <a:gd name="connsiteY4" fmla="*/ 122865 h 128460"/>
                  <a:gd name="connsiteX5" fmla="*/ 0 w 127803"/>
                  <a:gd name="connsiteY5" fmla="*/ 128460 h 128460"/>
                  <a:gd name="connsiteX6" fmla="*/ 4938 w 127803"/>
                  <a:gd name="connsiteY6" fmla="*/ 30662 h 128460"/>
                  <a:gd name="connsiteX7" fmla="*/ 3663 w 127803"/>
                  <a:gd name="connsiteY7" fmla="*/ 5410 h 128460"/>
                  <a:gd name="connsiteX8" fmla="*/ 110804 w 127803"/>
                  <a:gd name="connsiteY8" fmla="*/ 0 h 12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803" h="128460">
                    <a:moveTo>
                      <a:pt x="110804" y="0"/>
                    </a:moveTo>
                    <a:lnTo>
                      <a:pt x="126295" y="782"/>
                    </a:lnTo>
                    <a:lnTo>
                      <a:pt x="127803" y="30662"/>
                    </a:lnTo>
                    <a:lnTo>
                      <a:pt x="123116" y="123487"/>
                    </a:lnTo>
                    <a:lnTo>
                      <a:pt x="110804" y="122865"/>
                    </a:lnTo>
                    <a:lnTo>
                      <a:pt x="0" y="128460"/>
                    </a:lnTo>
                    <a:lnTo>
                      <a:pt x="4938" y="30662"/>
                    </a:lnTo>
                    <a:lnTo>
                      <a:pt x="3663" y="5410"/>
                    </a:lnTo>
                    <a:lnTo>
                      <a:pt x="110804"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4" name="任意多边形: 形状 113">
                <a:extLst>
                  <a:ext uri="{FF2B5EF4-FFF2-40B4-BE49-F238E27FC236}">
                    <a16:creationId xmlns:a16="http://schemas.microsoft.com/office/drawing/2014/main" xmlns="" id="{873EF895-FBC4-4707-83C5-75E730A33D72}"/>
                  </a:ext>
                </a:extLst>
              </p:cNvPr>
              <p:cNvSpPr>
                <a:spLocks noChangeAspect="1"/>
              </p:cNvSpPr>
              <p:nvPr/>
            </p:nvSpPr>
            <p:spPr>
              <a:xfrm>
                <a:off x="4880528" y="4590534"/>
                <a:ext cx="131682" cy="131477"/>
              </a:xfrm>
              <a:custGeom>
                <a:avLst/>
                <a:gdLst>
                  <a:gd name="connsiteX0" fmla="*/ 131682 w 131682"/>
                  <a:gd name="connsiteY0" fmla="*/ 0 h 131477"/>
                  <a:gd name="connsiteX1" fmla="*/ 128428 w 131682"/>
                  <a:gd name="connsiteY1" fmla="*/ 21320 h 131477"/>
                  <a:gd name="connsiteX2" fmla="*/ 123179 w 131682"/>
                  <a:gd name="connsiteY2" fmla="*/ 125257 h 131477"/>
                  <a:gd name="connsiteX3" fmla="*/ 0 w 131682"/>
                  <a:gd name="connsiteY3" fmla="*/ 131477 h 131477"/>
                  <a:gd name="connsiteX4" fmla="*/ 6197 w 131682"/>
                  <a:gd name="connsiteY4" fmla="*/ 8758 h 131477"/>
                  <a:gd name="connsiteX5" fmla="*/ 6267 w 131682"/>
                  <a:gd name="connsiteY5" fmla="*/ 8296 h 131477"/>
                  <a:gd name="connsiteX6" fmla="*/ 112463 w 131682"/>
                  <a:gd name="connsiteY6" fmla="*/ 2933 h 131477"/>
                  <a:gd name="connsiteX7" fmla="*/ 131682 w 131682"/>
                  <a:gd name="connsiteY7" fmla="*/ 0 h 13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682" h="131477">
                    <a:moveTo>
                      <a:pt x="131682" y="0"/>
                    </a:moveTo>
                    <a:lnTo>
                      <a:pt x="128428" y="21320"/>
                    </a:lnTo>
                    <a:lnTo>
                      <a:pt x="123179" y="125257"/>
                    </a:lnTo>
                    <a:lnTo>
                      <a:pt x="0" y="131477"/>
                    </a:lnTo>
                    <a:lnTo>
                      <a:pt x="6197" y="8758"/>
                    </a:lnTo>
                    <a:lnTo>
                      <a:pt x="6267" y="8296"/>
                    </a:lnTo>
                    <a:lnTo>
                      <a:pt x="112463" y="2933"/>
                    </a:lnTo>
                    <a:lnTo>
                      <a:pt x="131682"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5" name="任意多边形: 形状 114">
                <a:extLst>
                  <a:ext uri="{FF2B5EF4-FFF2-40B4-BE49-F238E27FC236}">
                    <a16:creationId xmlns:a16="http://schemas.microsoft.com/office/drawing/2014/main" xmlns="" id="{A428C3C7-BF54-40DC-B0D7-60B0B4554256}"/>
                  </a:ext>
                </a:extLst>
              </p:cNvPr>
              <p:cNvSpPr>
                <a:spLocks noChangeAspect="1"/>
              </p:cNvSpPr>
              <p:nvPr/>
            </p:nvSpPr>
            <p:spPr>
              <a:xfrm>
                <a:off x="7197102" y="4593804"/>
                <a:ext cx="131118" cy="128212"/>
              </a:xfrm>
              <a:custGeom>
                <a:avLst/>
                <a:gdLst>
                  <a:gd name="connsiteX0" fmla="*/ 0 w 131118"/>
                  <a:gd name="connsiteY0" fmla="*/ 0 h 128212"/>
                  <a:gd name="connsiteX1" fmla="*/ 105899 w 131118"/>
                  <a:gd name="connsiteY1" fmla="*/ 5347 h 128212"/>
                  <a:gd name="connsiteX2" fmla="*/ 124818 w 131118"/>
                  <a:gd name="connsiteY2" fmla="*/ 4392 h 128212"/>
                  <a:gd name="connsiteX3" fmla="*/ 124985 w 131118"/>
                  <a:gd name="connsiteY3" fmla="*/ 5487 h 128212"/>
                  <a:gd name="connsiteX4" fmla="*/ 131118 w 131118"/>
                  <a:gd name="connsiteY4" fmla="*/ 126939 h 128212"/>
                  <a:gd name="connsiteX5" fmla="*/ 105899 w 131118"/>
                  <a:gd name="connsiteY5" fmla="*/ 128212 h 128212"/>
                  <a:gd name="connsiteX6" fmla="*/ 8068 w 131118"/>
                  <a:gd name="connsiteY6" fmla="*/ 123272 h 128212"/>
                  <a:gd name="connsiteX7" fmla="*/ 2754 w 131118"/>
                  <a:gd name="connsiteY7" fmla="*/ 18049 h 128212"/>
                  <a:gd name="connsiteX8" fmla="*/ 0 w 131118"/>
                  <a:gd name="connsiteY8" fmla="*/ 0 h 12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118" h="128212">
                    <a:moveTo>
                      <a:pt x="0" y="0"/>
                    </a:moveTo>
                    <a:lnTo>
                      <a:pt x="105899" y="5347"/>
                    </a:lnTo>
                    <a:lnTo>
                      <a:pt x="124818" y="4392"/>
                    </a:lnTo>
                    <a:lnTo>
                      <a:pt x="124985" y="5487"/>
                    </a:lnTo>
                    <a:lnTo>
                      <a:pt x="131118" y="126939"/>
                    </a:lnTo>
                    <a:lnTo>
                      <a:pt x="105899" y="128212"/>
                    </a:lnTo>
                    <a:lnTo>
                      <a:pt x="8068" y="123272"/>
                    </a:lnTo>
                    <a:lnTo>
                      <a:pt x="2754" y="18049"/>
                    </a:lnTo>
                    <a:lnTo>
                      <a:pt x="0"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6" name="任意多边形: 形状 115">
                <a:extLst>
                  <a:ext uri="{FF2B5EF4-FFF2-40B4-BE49-F238E27FC236}">
                    <a16:creationId xmlns:a16="http://schemas.microsoft.com/office/drawing/2014/main" xmlns="" id="{926E222A-C954-40C0-A821-6B75C2F029D0}"/>
                  </a:ext>
                </a:extLst>
              </p:cNvPr>
              <p:cNvSpPr>
                <a:spLocks noChangeAspect="1"/>
              </p:cNvSpPr>
              <p:nvPr/>
            </p:nvSpPr>
            <p:spPr>
              <a:xfrm>
                <a:off x="4873530" y="1080679"/>
                <a:ext cx="2444962" cy="1199181"/>
              </a:xfrm>
              <a:custGeom>
                <a:avLst/>
                <a:gdLst>
                  <a:gd name="connsiteX0" fmla="*/ 1222470 w 2444962"/>
                  <a:gd name="connsiteY0" fmla="*/ 0 h 1199181"/>
                  <a:gd name="connsiteX1" fmla="*/ 2440151 w 2444962"/>
                  <a:gd name="connsiteY1" fmla="*/ 1098853 h 1199181"/>
                  <a:gd name="connsiteX2" fmla="*/ 2444962 w 2444962"/>
                  <a:gd name="connsiteY2" fmla="*/ 1194120 h 1199181"/>
                  <a:gd name="connsiteX3" fmla="*/ 2429471 w 2444962"/>
                  <a:gd name="connsiteY3" fmla="*/ 1193338 h 1199181"/>
                  <a:gd name="connsiteX4" fmla="*/ 2322330 w 2444962"/>
                  <a:gd name="connsiteY4" fmla="*/ 1198748 h 1199181"/>
                  <a:gd name="connsiteX5" fmla="*/ 2317920 w 2444962"/>
                  <a:gd name="connsiteY5" fmla="*/ 1111415 h 1199181"/>
                  <a:gd name="connsiteX6" fmla="*/ 1222470 w 2444962"/>
                  <a:gd name="connsiteY6" fmla="*/ 122865 h 1199181"/>
                  <a:gd name="connsiteX7" fmla="*/ 127020 w 2444962"/>
                  <a:gd name="connsiteY7" fmla="*/ 1111415 h 1199181"/>
                  <a:gd name="connsiteX8" fmla="*/ 122588 w 2444962"/>
                  <a:gd name="connsiteY8" fmla="*/ 1199181 h 1199181"/>
                  <a:gd name="connsiteX9" fmla="*/ 6876 w 2444962"/>
                  <a:gd name="connsiteY9" fmla="*/ 1193338 h 1199181"/>
                  <a:gd name="connsiteX10" fmla="*/ 0 w 2444962"/>
                  <a:gd name="connsiteY10" fmla="*/ 1193685 h 1199181"/>
                  <a:gd name="connsiteX11" fmla="*/ 4789 w 2444962"/>
                  <a:gd name="connsiteY11" fmla="*/ 1098853 h 1199181"/>
                  <a:gd name="connsiteX12" fmla="*/ 1222470 w 2444962"/>
                  <a:gd name="connsiteY12" fmla="*/ 0 h 119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44962" h="1199181">
                    <a:moveTo>
                      <a:pt x="1222470" y="0"/>
                    </a:moveTo>
                    <a:cubicBezTo>
                      <a:pt x="1856217" y="0"/>
                      <a:pt x="2377470" y="481643"/>
                      <a:pt x="2440151" y="1098853"/>
                    </a:cubicBezTo>
                    <a:lnTo>
                      <a:pt x="2444962" y="1194120"/>
                    </a:lnTo>
                    <a:lnTo>
                      <a:pt x="2429471" y="1193338"/>
                    </a:lnTo>
                    <a:lnTo>
                      <a:pt x="2322330" y="1198748"/>
                    </a:lnTo>
                    <a:lnTo>
                      <a:pt x="2317920" y="1111415"/>
                    </a:lnTo>
                    <a:cubicBezTo>
                      <a:pt x="2261531" y="556161"/>
                      <a:pt x="1792601" y="122865"/>
                      <a:pt x="1222470" y="122865"/>
                    </a:cubicBezTo>
                    <a:cubicBezTo>
                      <a:pt x="652339" y="122865"/>
                      <a:pt x="183409" y="556161"/>
                      <a:pt x="127020" y="1111415"/>
                    </a:cubicBezTo>
                    <a:lnTo>
                      <a:pt x="122588" y="1199181"/>
                    </a:lnTo>
                    <a:lnTo>
                      <a:pt x="6876" y="1193338"/>
                    </a:lnTo>
                    <a:lnTo>
                      <a:pt x="0" y="1193685"/>
                    </a:lnTo>
                    <a:lnTo>
                      <a:pt x="4789" y="1098853"/>
                    </a:lnTo>
                    <a:cubicBezTo>
                      <a:pt x="67470" y="481643"/>
                      <a:pt x="588723" y="0"/>
                      <a:pt x="1222470" y="0"/>
                    </a:cubicBez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7" name="任意多边形: 形状 116">
                <a:extLst>
                  <a:ext uri="{FF2B5EF4-FFF2-40B4-BE49-F238E27FC236}">
                    <a16:creationId xmlns:a16="http://schemas.microsoft.com/office/drawing/2014/main" xmlns="" id="{454F398A-F5A1-4EAA-B223-9D5D955BFF9F}"/>
                  </a:ext>
                </a:extLst>
              </p:cNvPr>
              <p:cNvSpPr>
                <a:spLocks noChangeAspect="1"/>
              </p:cNvSpPr>
              <p:nvPr/>
            </p:nvSpPr>
            <p:spPr>
              <a:xfrm>
                <a:off x="3656407" y="2274364"/>
                <a:ext cx="1230389" cy="2447653"/>
              </a:xfrm>
              <a:custGeom>
                <a:avLst/>
                <a:gdLst>
                  <a:gd name="connsiteX0" fmla="*/ 1217124 w 1230389"/>
                  <a:gd name="connsiteY0" fmla="*/ 0 h 2447653"/>
                  <a:gd name="connsiteX1" fmla="*/ 1215594 w 1230389"/>
                  <a:gd name="connsiteY1" fmla="*/ 30315 h 2447653"/>
                  <a:gd name="connsiteX2" fmla="*/ 1220259 w 1230389"/>
                  <a:gd name="connsiteY2" fmla="*/ 122707 h 2447653"/>
                  <a:gd name="connsiteX3" fmla="*/ 1111415 w 1230389"/>
                  <a:gd name="connsiteY3" fmla="*/ 128203 h 2447653"/>
                  <a:gd name="connsiteX4" fmla="*/ 122865 w 1230389"/>
                  <a:gd name="connsiteY4" fmla="*/ 1223653 h 2447653"/>
                  <a:gd name="connsiteX5" fmla="*/ 1224000 w 1230389"/>
                  <a:gd name="connsiteY5" fmla="*/ 2324788 h 2447653"/>
                  <a:gd name="connsiteX6" fmla="*/ 1230389 w 1230389"/>
                  <a:gd name="connsiteY6" fmla="*/ 2324466 h 2447653"/>
                  <a:gd name="connsiteX7" fmla="*/ 1230319 w 1230389"/>
                  <a:gd name="connsiteY7" fmla="*/ 2324928 h 2447653"/>
                  <a:gd name="connsiteX8" fmla="*/ 1224122 w 1230389"/>
                  <a:gd name="connsiteY8" fmla="*/ 2447647 h 2447653"/>
                  <a:gd name="connsiteX9" fmla="*/ 1224000 w 1230389"/>
                  <a:gd name="connsiteY9" fmla="*/ 2447653 h 2447653"/>
                  <a:gd name="connsiteX10" fmla="*/ 0 w 1230389"/>
                  <a:gd name="connsiteY10" fmla="*/ 1223653 h 2447653"/>
                  <a:gd name="connsiteX11" fmla="*/ 1098853 w 1230389"/>
                  <a:gd name="connsiteY11" fmla="*/ 5972 h 2447653"/>
                  <a:gd name="connsiteX12" fmla="*/ 1217124 w 1230389"/>
                  <a:gd name="connsiteY12" fmla="*/ 0 h 2447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0389" h="2447653">
                    <a:moveTo>
                      <a:pt x="1217124" y="0"/>
                    </a:moveTo>
                    <a:lnTo>
                      <a:pt x="1215594" y="30315"/>
                    </a:lnTo>
                    <a:lnTo>
                      <a:pt x="1220259" y="122707"/>
                    </a:lnTo>
                    <a:lnTo>
                      <a:pt x="1111415" y="128203"/>
                    </a:lnTo>
                    <a:cubicBezTo>
                      <a:pt x="556161" y="184592"/>
                      <a:pt x="122865" y="653522"/>
                      <a:pt x="122865" y="1223653"/>
                    </a:cubicBezTo>
                    <a:cubicBezTo>
                      <a:pt x="122865" y="1831793"/>
                      <a:pt x="615860" y="2324788"/>
                      <a:pt x="1224000" y="2324788"/>
                    </a:cubicBezTo>
                    <a:lnTo>
                      <a:pt x="1230389" y="2324466"/>
                    </a:lnTo>
                    <a:lnTo>
                      <a:pt x="1230319" y="2324928"/>
                    </a:lnTo>
                    <a:lnTo>
                      <a:pt x="1224122" y="2447647"/>
                    </a:lnTo>
                    <a:lnTo>
                      <a:pt x="1224000" y="2447653"/>
                    </a:lnTo>
                    <a:cubicBezTo>
                      <a:pt x="548003" y="2447653"/>
                      <a:pt x="0" y="1899650"/>
                      <a:pt x="0" y="1223653"/>
                    </a:cubicBezTo>
                    <a:cubicBezTo>
                      <a:pt x="0" y="589906"/>
                      <a:pt x="481643" y="68653"/>
                      <a:pt x="1098853" y="5972"/>
                    </a:cubicBezTo>
                    <a:lnTo>
                      <a:pt x="1217124"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8" name="任意多边形: 形状 117">
                <a:extLst>
                  <a:ext uri="{FF2B5EF4-FFF2-40B4-BE49-F238E27FC236}">
                    <a16:creationId xmlns:a16="http://schemas.microsoft.com/office/drawing/2014/main" xmlns="" id="{18558E67-4635-4D5F-BFDE-7829A20B4C94}"/>
                  </a:ext>
                </a:extLst>
              </p:cNvPr>
              <p:cNvSpPr>
                <a:spLocks noChangeAspect="1"/>
              </p:cNvSpPr>
              <p:nvPr/>
            </p:nvSpPr>
            <p:spPr>
              <a:xfrm>
                <a:off x="7315313" y="2274799"/>
                <a:ext cx="1211688" cy="2445945"/>
              </a:xfrm>
              <a:custGeom>
                <a:avLst/>
                <a:gdLst>
                  <a:gd name="connsiteX0" fmla="*/ 3179 w 1211688"/>
                  <a:gd name="connsiteY0" fmla="*/ 0 h 2445945"/>
                  <a:gd name="connsiteX1" fmla="*/ 112835 w 1211688"/>
                  <a:gd name="connsiteY1" fmla="*/ 5537 h 2445945"/>
                  <a:gd name="connsiteX2" fmla="*/ 1211688 w 1211688"/>
                  <a:gd name="connsiteY2" fmla="*/ 1223218 h 2445945"/>
                  <a:gd name="connsiteX3" fmla="*/ 112835 w 1211688"/>
                  <a:gd name="connsiteY3" fmla="*/ 2440899 h 2445945"/>
                  <a:gd name="connsiteX4" fmla="*/ 12907 w 1211688"/>
                  <a:gd name="connsiteY4" fmla="*/ 2445945 h 2445945"/>
                  <a:gd name="connsiteX5" fmla="*/ 6774 w 1211688"/>
                  <a:gd name="connsiteY5" fmla="*/ 2324493 h 2445945"/>
                  <a:gd name="connsiteX6" fmla="*/ 6607 w 1211688"/>
                  <a:gd name="connsiteY6" fmla="*/ 2323398 h 2445945"/>
                  <a:gd name="connsiteX7" fmla="*/ 100273 w 1211688"/>
                  <a:gd name="connsiteY7" fmla="*/ 2318668 h 2445945"/>
                  <a:gd name="connsiteX8" fmla="*/ 1088823 w 1211688"/>
                  <a:gd name="connsiteY8" fmla="*/ 1223218 h 2445945"/>
                  <a:gd name="connsiteX9" fmla="*/ 100273 w 1211688"/>
                  <a:gd name="connsiteY9" fmla="*/ 127768 h 2445945"/>
                  <a:gd name="connsiteX10" fmla="*/ 0 w 1211688"/>
                  <a:gd name="connsiteY10" fmla="*/ 122705 h 2445945"/>
                  <a:gd name="connsiteX11" fmla="*/ 4687 w 1211688"/>
                  <a:gd name="connsiteY11" fmla="*/ 29880 h 2445945"/>
                  <a:gd name="connsiteX12" fmla="*/ 3179 w 1211688"/>
                  <a:gd name="connsiteY12" fmla="*/ 0 h 244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1688" h="2445945">
                    <a:moveTo>
                      <a:pt x="3179" y="0"/>
                    </a:moveTo>
                    <a:lnTo>
                      <a:pt x="112835" y="5537"/>
                    </a:lnTo>
                    <a:cubicBezTo>
                      <a:pt x="730045" y="68218"/>
                      <a:pt x="1211688" y="589471"/>
                      <a:pt x="1211688" y="1223218"/>
                    </a:cubicBezTo>
                    <a:cubicBezTo>
                      <a:pt x="1211688" y="1856965"/>
                      <a:pt x="730045" y="2378218"/>
                      <a:pt x="112835" y="2440899"/>
                    </a:cubicBezTo>
                    <a:lnTo>
                      <a:pt x="12907" y="2445945"/>
                    </a:lnTo>
                    <a:lnTo>
                      <a:pt x="6774" y="2324493"/>
                    </a:lnTo>
                    <a:lnTo>
                      <a:pt x="6607" y="2323398"/>
                    </a:lnTo>
                    <a:lnTo>
                      <a:pt x="100273" y="2318668"/>
                    </a:lnTo>
                    <a:cubicBezTo>
                      <a:pt x="655527" y="2262279"/>
                      <a:pt x="1088823" y="1793349"/>
                      <a:pt x="1088823" y="1223218"/>
                    </a:cubicBezTo>
                    <a:cubicBezTo>
                      <a:pt x="1088823" y="653087"/>
                      <a:pt x="655527" y="184157"/>
                      <a:pt x="100273" y="127768"/>
                    </a:cubicBezTo>
                    <a:lnTo>
                      <a:pt x="0" y="122705"/>
                    </a:lnTo>
                    <a:lnTo>
                      <a:pt x="4687" y="29880"/>
                    </a:lnTo>
                    <a:lnTo>
                      <a:pt x="3179"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19" name="任意多边形: 形状 118">
                <a:extLst>
                  <a:ext uri="{FF2B5EF4-FFF2-40B4-BE49-F238E27FC236}">
                    <a16:creationId xmlns:a16="http://schemas.microsoft.com/office/drawing/2014/main" xmlns="" id="{F4D2A538-35A7-42C9-9258-8262A6B18849}"/>
                  </a:ext>
                </a:extLst>
              </p:cNvPr>
              <p:cNvSpPr>
                <a:spLocks noChangeAspect="1"/>
              </p:cNvSpPr>
              <p:nvPr/>
            </p:nvSpPr>
            <p:spPr>
              <a:xfrm>
                <a:off x="4880406" y="4715790"/>
                <a:ext cx="2448000" cy="1232648"/>
              </a:xfrm>
              <a:custGeom>
                <a:avLst/>
                <a:gdLst>
                  <a:gd name="connsiteX0" fmla="*/ 123301 w 2448000"/>
                  <a:gd name="connsiteY0" fmla="*/ 0 h 1232648"/>
                  <a:gd name="connsiteX1" fmla="*/ 122865 w 2448000"/>
                  <a:gd name="connsiteY1" fmla="*/ 8648 h 1232648"/>
                  <a:gd name="connsiteX2" fmla="*/ 1224000 w 2448000"/>
                  <a:gd name="connsiteY2" fmla="*/ 1109783 h 1232648"/>
                  <a:gd name="connsiteX3" fmla="*/ 2325135 w 2448000"/>
                  <a:gd name="connsiteY3" fmla="*/ 8648 h 1232648"/>
                  <a:gd name="connsiteX4" fmla="*/ 2324764 w 2448000"/>
                  <a:gd name="connsiteY4" fmla="*/ 1286 h 1232648"/>
                  <a:gd name="connsiteX5" fmla="*/ 2422595 w 2448000"/>
                  <a:gd name="connsiteY5" fmla="*/ 6226 h 1232648"/>
                  <a:gd name="connsiteX6" fmla="*/ 2447814 w 2448000"/>
                  <a:gd name="connsiteY6" fmla="*/ 4953 h 1232648"/>
                  <a:gd name="connsiteX7" fmla="*/ 2448000 w 2448000"/>
                  <a:gd name="connsiteY7" fmla="*/ 8648 h 1232648"/>
                  <a:gd name="connsiteX8" fmla="*/ 1224000 w 2448000"/>
                  <a:gd name="connsiteY8" fmla="*/ 1232648 h 1232648"/>
                  <a:gd name="connsiteX9" fmla="*/ 0 w 2448000"/>
                  <a:gd name="connsiteY9" fmla="*/ 8648 h 1232648"/>
                  <a:gd name="connsiteX10" fmla="*/ 122 w 2448000"/>
                  <a:gd name="connsiteY10" fmla="*/ 6220 h 1232648"/>
                  <a:gd name="connsiteX11" fmla="*/ 123301 w 2448000"/>
                  <a:gd name="connsiteY11" fmla="*/ 0 h 123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48000" h="1232648">
                    <a:moveTo>
                      <a:pt x="123301" y="0"/>
                    </a:moveTo>
                    <a:lnTo>
                      <a:pt x="122865" y="8648"/>
                    </a:lnTo>
                    <a:cubicBezTo>
                      <a:pt x="122865" y="616788"/>
                      <a:pt x="615860" y="1109783"/>
                      <a:pt x="1224000" y="1109783"/>
                    </a:cubicBezTo>
                    <a:cubicBezTo>
                      <a:pt x="1832140" y="1109783"/>
                      <a:pt x="2325135" y="616788"/>
                      <a:pt x="2325135" y="8648"/>
                    </a:cubicBezTo>
                    <a:lnTo>
                      <a:pt x="2324764" y="1286"/>
                    </a:lnTo>
                    <a:lnTo>
                      <a:pt x="2422595" y="6226"/>
                    </a:lnTo>
                    <a:lnTo>
                      <a:pt x="2447814" y="4953"/>
                    </a:lnTo>
                    <a:lnTo>
                      <a:pt x="2448000" y="8648"/>
                    </a:lnTo>
                    <a:cubicBezTo>
                      <a:pt x="2448000" y="684645"/>
                      <a:pt x="1899997" y="1232648"/>
                      <a:pt x="1224000" y="1232648"/>
                    </a:cubicBezTo>
                    <a:cubicBezTo>
                      <a:pt x="548003" y="1232648"/>
                      <a:pt x="0" y="684645"/>
                      <a:pt x="0" y="8648"/>
                    </a:cubicBezTo>
                    <a:lnTo>
                      <a:pt x="122" y="6220"/>
                    </a:lnTo>
                    <a:lnTo>
                      <a:pt x="123301"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11" name="图片 110">
              <a:extLst>
                <a:ext uri="{FF2B5EF4-FFF2-40B4-BE49-F238E27FC236}">
                  <a16:creationId xmlns:a16="http://schemas.microsoft.com/office/drawing/2014/main" xmlns="" id="{B694616F-FE68-478F-B291-17EC96F5512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185" t="17835" r="14563" b="15793"/>
            <a:stretch/>
          </p:blipFill>
          <p:spPr>
            <a:xfrm>
              <a:off x="4371048" y="2158050"/>
              <a:ext cx="2625977" cy="1977194"/>
            </a:xfrm>
            <a:prstGeom prst="rect">
              <a:avLst/>
            </a:prstGeom>
          </p:spPr>
        </p:pic>
      </p:grpSp>
      <p:grpSp>
        <p:nvGrpSpPr>
          <p:cNvPr id="120" name="组合 119">
            <a:extLst>
              <a:ext uri="{FF2B5EF4-FFF2-40B4-BE49-F238E27FC236}">
                <a16:creationId xmlns:a16="http://schemas.microsoft.com/office/drawing/2014/main" xmlns="" id="{8A63C308-7FEE-4B9F-95E6-FD78154D25B0}"/>
              </a:ext>
            </a:extLst>
          </p:cNvPr>
          <p:cNvGrpSpPr>
            <a:grpSpLocks noChangeAspect="1"/>
          </p:cNvGrpSpPr>
          <p:nvPr/>
        </p:nvGrpSpPr>
        <p:grpSpPr>
          <a:xfrm>
            <a:off x="8477375" y="1901127"/>
            <a:ext cx="1944000" cy="1704645"/>
            <a:chOff x="4371048" y="1974230"/>
            <a:chExt cx="2625977" cy="2302662"/>
          </a:xfrm>
        </p:grpSpPr>
        <p:grpSp>
          <p:nvGrpSpPr>
            <p:cNvPr id="121" name="组合 120">
              <a:extLst>
                <a:ext uri="{FF2B5EF4-FFF2-40B4-BE49-F238E27FC236}">
                  <a16:creationId xmlns:a16="http://schemas.microsoft.com/office/drawing/2014/main" xmlns="" id="{770FB88C-5D56-4F50-B5F1-119FA899E67B}"/>
                </a:ext>
              </a:extLst>
            </p:cNvPr>
            <p:cNvGrpSpPr>
              <a:grpSpLocks noChangeAspect="1"/>
            </p:cNvGrpSpPr>
            <p:nvPr/>
          </p:nvGrpSpPr>
          <p:grpSpPr>
            <a:xfrm rot="1007030">
              <a:off x="4530000" y="1974230"/>
              <a:ext cx="2304000" cy="2302662"/>
              <a:chOff x="3656407" y="1080679"/>
              <a:chExt cx="4870594" cy="4867759"/>
            </a:xfrm>
          </p:grpSpPr>
          <p:sp>
            <p:nvSpPr>
              <p:cNvPr id="123" name="任意多边形: 形状 122">
                <a:extLst>
                  <a:ext uri="{FF2B5EF4-FFF2-40B4-BE49-F238E27FC236}">
                    <a16:creationId xmlns:a16="http://schemas.microsoft.com/office/drawing/2014/main" xmlns="" id="{374D5999-BB37-4490-86DD-9CC50705897A}"/>
                  </a:ext>
                </a:extLst>
              </p:cNvPr>
              <p:cNvSpPr>
                <a:spLocks noChangeAspect="1"/>
              </p:cNvSpPr>
              <p:nvPr/>
            </p:nvSpPr>
            <p:spPr>
              <a:xfrm>
                <a:off x="4872001" y="2274017"/>
                <a:ext cx="127861" cy="129599"/>
              </a:xfrm>
              <a:custGeom>
                <a:avLst/>
                <a:gdLst>
                  <a:gd name="connsiteX0" fmla="*/ 8406 w 127861"/>
                  <a:gd name="connsiteY0" fmla="*/ 0 h 129599"/>
                  <a:gd name="connsiteX1" fmla="*/ 124118 w 127861"/>
                  <a:gd name="connsiteY1" fmla="*/ 5843 h 129599"/>
                  <a:gd name="connsiteX2" fmla="*/ 122865 w 127861"/>
                  <a:gd name="connsiteY2" fmla="*/ 30662 h 129599"/>
                  <a:gd name="connsiteX3" fmla="*/ 127861 w 127861"/>
                  <a:gd name="connsiteY3" fmla="*/ 129599 h 129599"/>
                  <a:gd name="connsiteX4" fmla="*/ 120991 w 127861"/>
                  <a:gd name="connsiteY4" fmla="*/ 128550 h 129599"/>
                  <a:gd name="connsiteX5" fmla="*/ 8406 w 127861"/>
                  <a:gd name="connsiteY5" fmla="*/ 122865 h 129599"/>
                  <a:gd name="connsiteX6" fmla="*/ 4665 w 127861"/>
                  <a:gd name="connsiteY6" fmla="*/ 123054 h 129599"/>
                  <a:gd name="connsiteX7" fmla="*/ 0 w 127861"/>
                  <a:gd name="connsiteY7" fmla="*/ 30662 h 129599"/>
                  <a:gd name="connsiteX8" fmla="*/ 1530 w 127861"/>
                  <a:gd name="connsiteY8" fmla="*/ 347 h 129599"/>
                  <a:gd name="connsiteX9" fmla="*/ 8406 w 127861"/>
                  <a:gd name="connsiteY9" fmla="*/ 0 h 129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861" h="129599">
                    <a:moveTo>
                      <a:pt x="8406" y="0"/>
                    </a:moveTo>
                    <a:lnTo>
                      <a:pt x="124118" y="5843"/>
                    </a:lnTo>
                    <a:lnTo>
                      <a:pt x="122865" y="30662"/>
                    </a:lnTo>
                    <a:lnTo>
                      <a:pt x="127861" y="129599"/>
                    </a:lnTo>
                    <a:lnTo>
                      <a:pt x="120991" y="128550"/>
                    </a:lnTo>
                    <a:cubicBezTo>
                      <a:pt x="83973" y="124791"/>
                      <a:pt x="46415" y="122865"/>
                      <a:pt x="8406" y="122865"/>
                    </a:cubicBezTo>
                    <a:lnTo>
                      <a:pt x="4665" y="123054"/>
                    </a:lnTo>
                    <a:lnTo>
                      <a:pt x="0" y="30662"/>
                    </a:lnTo>
                    <a:lnTo>
                      <a:pt x="1530" y="347"/>
                    </a:lnTo>
                    <a:lnTo>
                      <a:pt x="8406"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4" name="任意多边形: 形状 123">
                <a:extLst>
                  <a:ext uri="{FF2B5EF4-FFF2-40B4-BE49-F238E27FC236}">
                    <a16:creationId xmlns:a16="http://schemas.microsoft.com/office/drawing/2014/main" xmlns="" id="{DC70FFCD-2DC3-4544-BF12-421256B32938}"/>
                  </a:ext>
                </a:extLst>
              </p:cNvPr>
              <p:cNvSpPr>
                <a:spLocks noChangeAspect="1"/>
              </p:cNvSpPr>
              <p:nvPr/>
            </p:nvSpPr>
            <p:spPr>
              <a:xfrm>
                <a:off x="7192198" y="2274016"/>
                <a:ext cx="127803" cy="128460"/>
              </a:xfrm>
              <a:custGeom>
                <a:avLst/>
                <a:gdLst>
                  <a:gd name="connsiteX0" fmla="*/ 110804 w 127803"/>
                  <a:gd name="connsiteY0" fmla="*/ 0 h 128460"/>
                  <a:gd name="connsiteX1" fmla="*/ 126295 w 127803"/>
                  <a:gd name="connsiteY1" fmla="*/ 782 h 128460"/>
                  <a:gd name="connsiteX2" fmla="*/ 127803 w 127803"/>
                  <a:gd name="connsiteY2" fmla="*/ 30662 h 128460"/>
                  <a:gd name="connsiteX3" fmla="*/ 123116 w 127803"/>
                  <a:gd name="connsiteY3" fmla="*/ 123487 h 128460"/>
                  <a:gd name="connsiteX4" fmla="*/ 110804 w 127803"/>
                  <a:gd name="connsiteY4" fmla="*/ 122865 h 128460"/>
                  <a:gd name="connsiteX5" fmla="*/ 0 w 127803"/>
                  <a:gd name="connsiteY5" fmla="*/ 128460 h 128460"/>
                  <a:gd name="connsiteX6" fmla="*/ 4938 w 127803"/>
                  <a:gd name="connsiteY6" fmla="*/ 30662 h 128460"/>
                  <a:gd name="connsiteX7" fmla="*/ 3663 w 127803"/>
                  <a:gd name="connsiteY7" fmla="*/ 5410 h 128460"/>
                  <a:gd name="connsiteX8" fmla="*/ 110804 w 127803"/>
                  <a:gd name="connsiteY8" fmla="*/ 0 h 128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7803" h="128460">
                    <a:moveTo>
                      <a:pt x="110804" y="0"/>
                    </a:moveTo>
                    <a:lnTo>
                      <a:pt x="126295" y="782"/>
                    </a:lnTo>
                    <a:lnTo>
                      <a:pt x="127803" y="30662"/>
                    </a:lnTo>
                    <a:lnTo>
                      <a:pt x="123116" y="123487"/>
                    </a:lnTo>
                    <a:lnTo>
                      <a:pt x="110804" y="122865"/>
                    </a:lnTo>
                    <a:lnTo>
                      <a:pt x="0" y="128460"/>
                    </a:lnTo>
                    <a:lnTo>
                      <a:pt x="4938" y="30662"/>
                    </a:lnTo>
                    <a:lnTo>
                      <a:pt x="3663" y="5410"/>
                    </a:lnTo>
                    <a:lnTo>
                      <a:pt x="110804"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5" name="任意多边形: 形状 124">
                <a:extLst>
                  <a:ext uri="{FF2B5EF4-FFF2-40B4-BE49-F238E27FC236}">
                    <a16:creationId xmlns:a16="http://schemas.microsoft.com/office/drawing/2014/main" xmlns="" id="{BFAED977-0988-47AF-9FAF-9EAEA3CB3995}"/>
                  </a:ext>
                </a:extLst>
              </p:cNvPr>
              <p:cNvSpPr>
                <a:spLocks noChangeAspect="1"/>
              </p:cNvSpPr>
              <p:nvPr/>
            </p:nvSpPr>
            <p:spPr>
              <a:xfrm>
                <a:off x="4880528" y="4590534"/>
                <a:ext cx="131682" cy="131477"/>
              </a:xfrm>
              <a:custGeom>
                <a:avLst/>
                <a:gdLst>
                  <a:gd name="connsiteX0" fmla="*/ 131682 w 131682"/>
                  <a:gd name="connsiteY0" fmla="*/ 0 h 131477"/>
                  <a:gd name="connsiteX1" fmla="*/ 128428 w 131682"/>
                  <a:gd name="connsiteY1" fmla="*/ 21320 h 131477"/>
                  <a:gd name="connsiteX2" fmla="*/ 123179 w 131682"/>
                  <a:gd name="connsiteY2" fmla="*/ 125257 h 131477"/>
                  <a:gd name="connsiteX3" fmla="*/ 0 w 131682"/>
                  <a:gd name="connsiteY3" fmla="*/ 131477 h 131477"/>
                  <a:gd name="connsiteX4" fmla="*/ 6197 w 131682"/>
                  <a:gd name="connsiteY4" fmla="*/ 8758 h 131477"/>
                  <a:gd name="connsiteX5" fmla="*/ 6267 w 131682"/>
                  <a:gd name="connsiteY5" fmla="*/ 8296 h 131477"/>
                  <a:gd name="connsiteX6" fmla="*/ 112463 w 131682"/>
                  <a:gd name="connsiteY6" fmla="*/ 2933 h 131477"/>
                  <a:gd name="connsiteX7" fmla="*/ 131682 w 131682"/>
                  <a:gd name="connsiteY7" fmla="*/ 0 h 131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682" h="131477">
                    <a:moveTo>
                      <a:pt x="131682" y="0"/>
                    </a:moveTo>
                    <a:lnTo>
                      <a:pt x="128428" y="21320"/>
                    </a:lnTo>
                    <a:lnTo>
                      <a:pt x="123179" y="125257"/>
                    </a:lnTo>
                    <a:lnTo>
                      <a:pt x="0" y="131477"/>
                    </a:lnTo>
                    <a:lnTo>
                      <a:pt x="6197" y="8758"/>
                    </a:lnTo>
                    <a:lnTo>
                      <a:pt x="6267" y="8296"/>
                    </a:lnTo>
                    <a:lnTo>
                      <a:pt x="112463" y="2933"/>
                    </a:lnTo>
                    <a:lnTo>
                      <a:pt x="131682"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6" name="任意多边形: 形状 125">
                <a:extLst>
                  <a:ext uri="{FF2B5EF4-FFF2-40B4-BE49-F238E27FC236}">
                    <a16:creationId xmlns:a16="http://schemas.microsoft.com/office/drawing/2014/main" xmlns="" id="{7C698B4A-0231-4712-8EDC-EE2B545203C4}"/>
                  </a:ext>
                </a:extLst>
              </p:cNvPr>
              <p:cNvSpPr>
                <a:spLocks noChangeAspect="1"/>
              </p:cNvSpPr>
              <p:nvPr/>
            </p:nvSpPr>
            <p:spPr>
              <a:xfrm>
                <a:off x="7197102" y="4593804"/>
                <a:ext cx="131118" cy="128212"/>
              </a:xfrm>
              <a:custGeom>
                <a:avLst/>
                <a:gdLst>
                  <a:gd name="connsiteX0" fmla="*/ 0 w 131118"/>
                  <a:gd name="connsiteY0" fmla="*/ 0 h 128212"/>
                  <a:gd name="connsiteX1" fmla="*/ 105899 w 131118"/>
                  <a:gd name="connsiteY1" fmla="*/ 5347 h 128212"/>
                  <a:gd name="connsiteX2" fmla="*/ 124818 w 131118"/>
                  <a:gd name="connsiteY2" fmla="*/ 4392 h 128212"/>
                  <a:gd name="connsiteX3" fmla="*/ 124985 w 131118"/>
                  <a:gd name="connsiteY3" fmla="*/ 5487 h 128212"/>
                  <a:gd name="connsiteX4" fmla="*/ 131118 w 131118"/>
                  <a:gd name="connsiteY4" fmla="*/ 126939 h 128212"/>
                  <a:gd name="connsiteX5" fmla="*/ 105899 w 131118"/>
                  <a:gd name="connsiteY5" fmla="*/ 128212 h 128212"/>
                  <a:gd name="connsiteX6" fmla="*/ 8068 w 131118"/>
                  <a:gd name="connsiteY6" fmla="*/ 123272 h 128212"/>
                  <a:gd name="connsiteX7" fmla="*/ 2754 w 131118"/>
                  <a:gd name="connsiteY7" fmla="*/ 18049 h 128212"/>
                  <a:gd name="connsiteX8" fmla="*/ 0 w 131118"/>
                  <a:gd name="connsiteY8" fmla="*/ 0 h 1282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1118" h="128212">
                    <a:moveTo>
                      <a:pt x="0" y="0"/>
                    </a:moveTo>
                    <a:lnTo>
                      <a:pt x="105899" y="5347"/>
                    </a:lnTo>
                    <a:lnTo>
                      <a:pt x="124818" y="4392"/>
                    </a:lnTo>
                    <a:lnTo>
                      <a:pt x="124985" y="5487"/>
                    </a:lnTo>
                    <a:lnTo>
                      <a:pt x="131118" y="126939"/>
                    </a:lnTo>
                    <a:lnTo>
                      <a:pt x="105899" y="128212"/>
                    </a:lnTo>
                    <a:lnTo>
                      <a:pt x="8068" y="123272"/>
                    </a:lnTo>
                    <a:lnTo>
                      <a:pt x="2754" y="18049"/>
                    </a:lnTo>
                    <a:lnTo>
                      <a:pt x="0"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7" name="任意多边形: 形状 126">
                <a:extLst>
                  <a:ext uri="{FF2B5EF4-FFF2-40B4-BE49-F238E27FC236}">
                    <a16:creationId xmlns:a16="http://schemas.microsoft.com/office/drawing/2014/main" xmlns="" id="{BFC2CCD4-B6D9-4547-BA43-6C948EA202BA}"/>
                  </a:ext>
                </a:extLst>
              </p:cNvPr>
              <p:cNvSpPr>
                <a:spLocks noChangeAspect="1"/>
              </p:cNvSpPr>
              <p:nvPr/>
            </p:nvSpPr>
            <p:spPr>
              <a:xfrm>
                <a:off x="4873530" y="1080679"/>
                <a:ext cx="2444962" cy="1199181"/>
              </a:xfrm>
              <a:custGeom>
                <a:avLst/>
                <a:gdLst>
                  <a:gd name="connsiteX0" fmla="*/ 1222470 w 2444962"/>
                  <a:gd name="connsiteY0" fmla="*/ 0 h 1199181"/>
                  <a:gd name="connsiteX1" fmla="*/ 2440151 w 2444962"/>
                  <a:gd name="connsiteY1" fmla="*/ 1098853 h 1199181"/>
                  <a:gd name="connsiteX2" fmla="*/ 2444962 w 2444962"/>
                  <a:gd name="connsiteY2" fmla="*/ 1194120 h 1199181"/>
                  <a:gd name="connsiteX3" fmla="*/ 2429471 w 2444962"/>
                  <a:gd name="connsiteY3" fmla="*/ 1193338 h 1199181"/>
                  <a:gd name="connsiteX4" fmla="*/ 2322330 w 2444962"/>
                  <a:gd name="connsiteY4" fmla="*/ 1198748 h 1199181"/>
                  <a:gd name="connsiteX5" fmla="*/ 2317920 w 2444962"/>
                  <a:gd name="connsiteY5" fmla="*/ 1111415 h 1199181"/>
                  <a:gd name="connsiteX6" fmla="*/ 1222470 w 2444962"/>
                  <a:gd name="connsiteY6" fmla="*/ 122865 h 1199181"/>
                  <a:gd name="connsiteX7" fmla="*/ 127020 w 2444962"/>
                  <a:gd name="connsiteY7" fmla="*/ 1111415 h 1199181"/>
                  <a:gd name="connsiteX8" fmla="*/ 122588 w 2444962"/>
                  <a:gd name="connsiteY8" fmla="*/ 1199181 h 1199181"/>
                  <a:gd name="connsiteX9" fmla="*/ 6876 w 2444962"/>
                  <a:gd name="connsiteY9" fmla="*/ 1193338 h 1199181"/>
                  <a:gd name="connsiteX10" fmla="*/ 0 w 2444962"/>
                  <a:gd name="connsiteY10" fmla="*/ 1193685 h 1199181"/>
                  <a:gd name="connsiteX11" fmla="*/ 4789 w 2444962"/>
                  <a:gd name="connsiteY11" fmla="*/ 1098853 h 1199181"/>
                  <a:gd name="connsiteX12" fmla="*/ 1222470 w 2444962"/>
                  <a:gd name="connsiteY12" fmla="*/ 0 h 1199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444962" h="1199181">
                    <a:moveTo>
                      <a:pt x="1222470" y="0"/>
                    </a:moveTo>
                    <a:cubicBezTo>
                      <a:pt x="1856217" y="0"/>
                      <a:pt x="2377470" y="481643"/>
                      <a:pt x="2440151" y="1098853"/>
                    </a:cubicBezTo>
                    <a:lnTo>
                      <a:pt x="2444962" y="1194120"/>
                    </a:lnTo>
                    <a:lnTo>
                      <a:pt x="2429471" y="1193338"/>
                    </a:lnTo>
                    <a:lnTo>
                      <a:pt x="2322330" y="1198748"/>
                    </a:lnTo>
                    <a:lnTo>
                      <a:pt x="2317920" y="1111415"/>
                    </a:lnTo>
                    <a:cubicBezTo>
                      <a:pt x="2261531" y="556161"/>
                      <a:pt x="1792601" y="122865"/>
                      <a:pt x="1222470" y="122865"/>
                    </a:cubicBezTo>
                    <a:cubicBezTo>
                      <a:pt x="652339" y="122865"/>
                      <a:pt x="183409" y="556161"/>
                      <a:pt x="127020" y="1111415"/>
                    </a:cubicBezTo>
                    <a:lnTo>
                      <a:pt x="122588" y="1199181"/>
                    </a:lnTo>
                    <a:lnTo>
                      <a:pt x="6876" y="1193338"/>
                    </a:lnTo>
                    <a:lnTo>
                      <a:pt x="0" y="1193685"/>
                    </a:lnTo>
                    <a:lnTo>
                      <a:pt x="4789" y="1098853"/>
                    </a:lnTo>
                    <a:cubicBezTo>
                      <a:pt x="67470" y="481643"/>
                      <a:pt x="588723" y="0"/>
                      <a:pt x="1222470" y="0"/>
                    </a:cubicBez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8" name="任意多边形: 形状 127">
                <a:extLst>
                  <a:ext uri="{FF2B5EF4-FFF2-40B4-BE49-F238E27FC236}">
                    <a16:creationId xmlns:a16="http://schemas.microsoft.com/office/drawing/2014/main" xmlns="" id="{57343A98-C27B-4795-8A63-1CAA0D0F3A39}"/>
                  </a:ext>
                </a:extLst>
              </p:cNvPr>
              <p:cNvSpPr>
                <a:spLocks noChangeAspect="1"/>
              </p:cNvSpPr>
              <p:nvPr/>
            </p:nvSpPr>
            <p:spPr>
              <a:xfrm>
                <a:off x="3656407" y="2274364"/>
                <a:ext cx="1230389" cy="2447653"/>
              </a:xfrm>
              <a:custGeom>
                <a:avLst/>
                <a:gdLst>
                  <a:gd name="connsiteX0" fmla="*/ 1217124 w 1230389"/>
                  <a:gd name="connsiteY0" fmla="*/ 0 h 2447653"/>
                  <a:gd name="connsiteX1" fmla="*/ 1215594 w 1230389"/>
                  <a:gd name="connsiteY1" fmla="*/ 30315 h 2447653"/>
                  <a:gd name="connsiteX2" fmla="*/ 1220259 w 1230389"/>
                  <a:gd name="connsiteY2" fmla="*/ 122707 h 2447653"/>
                  <a:gd name="connsiteX3" fmla="*/ 1111415 w 1230389"/>
                  <a:gd name="connsiteY3" fmla="*/ 128203 h 2447653"/>
                  <a:gd name="connsiteX4" fmla="*/ 122865 w 1230389"/>
                  <a:gd name="connsiteY4" fmla="*/ 1223653 h 2447653"/>
                  <a:gd name="connsiteX5" fmla="*/ 1224000 w 1230389"/>
                  <a:gd name="connsiteY5" fmla="*/ 2324788 h 2447653"/>
                  <a:gd name="connsiteX6" fmla="*/ 1230389 w 1230389"/>
                  <a:gd name="connsiteY6" fmla="*/ 2324466 h 2447653"/>
                  <a:gd name="connsiteX7" fmla="*/ 1230319 w 1230389"/>
                  <a:gd name="connsiteY7" fmla="*/ 2324928 h 2447653"/>
                  <a:gd name="connsiteX8" fmla="*/ 1224122 w 1230389"/>
                  <a:gd name="connsiteY8" fmla="*/ 2447647 h 2447653"/>
                  <a:gd name="connsiteX9" fmla="*/ 1224000 w 1230389"/>
                  <a:gd name="connsiteY9" fmla="*/ 2447653 h 2447653"/>
                  <a:gd name="connsiteX10" fmla="*/ 0 w 1230389"/>
                  <a:gd name="connsiteY10" fmla="*/ 1223653 h 2447653"/>
                  <a:gd name="connsiteX11" fmla="*/ 1098853 w 1230389"/>
                  <a:gd name="connsiteY11" fmla="*/ 5972 h 2447653"/>
                  <a:gd name="connsiteX12" fmla="*/ 1217124 w 1230389"/>
                  <a:gd name="connsiteY12" fmla="*/ 0 h 2447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30389" h="2447653">
                    <a:moveTo>
                      <a:pt x="1217124" y="0"/>
                    </a:moveTo>
                    <a:lnTo>
                      <a:pt x="1215594" y="30315"/>
                    </a:lnTo>
                    <a:lnTo>
                      <a:pt x="1220259" y="122707"/>
                    </a:lnTo>
                    <a:lnTo>
                      <a:pt x="1111415" y="128203"/>
                    </a:lnTo>
                    <a:cubicBezTo>
                      <a:pt x="556161" y="184592"/>
                      <a:pt x="122865" y="653522"/>
                      <a:pt x="122865" y="1223653"/>
                    </a:cubicBezTo>
                    <a:cubicBezTo>
                      <a:pt x="122865" y="1831793"/>
                      <a:pt x="615860" y="2324788"/>
                      <a:pt x="1224000" y="2324788"/>
                    </a:cubicBezTo>
                    <a:lnTo>
                      <a:pt x="1230389" y="2324466"/>
                    </a:lnTo>
                    <a:lnTo>
                      <a:pt x="1230319" y="2324928"/>
                    </a:lnTo>
                    <a:lnTo>
                      <a:pt x="1224122" y="2447647"/>
                    </a:lnTo>
                    <a:lnTo>
                      <a:pt x="1224000" y="2447653"/>
                    </a:lnTo>
                    <a:cubicBezTo>
                      <a:pt x="548003" y="2447653"/>
                      <a:pt x="0" y="1899650"/>
                      <a:pt x="0" y="1223653"/>
                    </a:cubicBezTo>
                    <a:cubicBezTo>
                      <a:pt x="0" y="589906"/>
                      <a:pt x="481643" y="68653"/>
                      <a:pt x="1098853" y="5972"/>
                    </a:cubicBezTo>
                    <a:lnTo>
                      <a:pt x="1217124"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29" name="任意多边形: 形状 128">
                <a:extLst>
                  <a:ext uri="{FF2B5EF4-FFF2-40B4-BE49-F238E27FC236}">
                    <a16:creationId xmlns:a16="http://schemas.microsoft.com/office/drawing/2014/main" xmlns="" id="{0BE916A4-C9B7-4B42-AF37-7E526A478798}"/>
                  </a:ext>
                </a:extLst>
              </p:cNvPr>
              <p:cNvSpPr>
                <a:spLocks noChangeAspect="1"/>
              </p:cNvSpPr>
              <p:nvPr/>
            </p:nvSpPr>
            <p:spPr>
              <a:xfrm>
                <a:off x="7315313" y="2274799"/>
                <a:ext cx="1211688" cy="2445945"/>
              </a:xfrm>
              <a:custGeom>
                <a:avLst/>
                <a:gdLst>
                  <a:gd name="connsiteX0" fmla="*/ 3179 w 1211688"/>
                  <a:gd name="connsiteY0" fmla="*/ 0 h 2445945"/>
                  <a:gd name="connsiteX1" fmla="*/ 112835 w 1211688"/>
                  <a:gd name="connsiteY1" fmla="*/ 5537 h 2445945"/>
                  <a:gd name="connsiteX2" fmla="*/ 1211688 w 1211688"/>
                  <a:gd name="connsiteY2" fmla="*/ 1223218 h 2445945"/>
                  <a:gd name="connsiteX3" fmla="*/ 112835 w 1211688"/>
                  <a:gd name="connsiteY3" fmla="*/ 2440899 h 2445945"/>
                  <a:gd name="connsiteX4" fmla="*/ 12907 w 1211688"/>
                  <a:gd name="connsiteY4" fmla="*/ 2445945 h 2445945"/>
                  <a:gd name="connsiteX5" fmla="*/ 6774 w 1211688"/>
                  <a:gd name="connsiteY5" fmla="*/ 2324493 h 2445945"/>
                  <a:gd name="connsiteX6" fmla="*/ 6607 w 1211688"/>
                  <a:gd name="connsiteY6" fmla="*/ 2323398 h 2445945"/>
                  <a:gd name="connsiteX7" fmla="*/ 100273 w 1211688"/>
                  <a:gd name="connsiteY7" fmla="*/ 2318668 h 2445945"/>
                  <a:gd name="connsiteX8" fmla="*/ 1088823 w 1211688"/>
                  <a:gd name="connsiteY8" fmla="*/ 1223218 h 2445945"/>
                  <a:gd name="connsiteX9" fmla="*/ 100273 w 1211688"/>
                  <a:gd name="connsiteY9" fmla="*/ 127768 h 2445945"/>
                  <a:gd name="connsiteX10" fmla="*/ 0 w 1211688"/>
                  <a:gd name="connsiteY10" fmla="*/ 122705 h 2445945"/>
                  <a:gd name="connsiteX11" fmla="*/ 4687 w 1211688"/>
                  <a:gd name="connsiteY11" fmla="*/ 29880 h 2445945"/>
                  <a:gd name="connsiteX12" fmla="*/ 3179 w 1211688"/>
                  <a:gd name="connsiteY12" fmla="*/ 0 h 2445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211688" h="2445945">
                    <a:moveTo>
                      <a:pt x="3179" y="0"/>
                    </a:moveTo>
                    <a:lnTo>
                      <a:pt x="112835" y="5537"/>
                    </a:lnTo>
                    <a:cubicBezTo>
                      <a:pt x="730045" y="68218"/>
                      <a:pt x="1211688" y="589471"/>
                      <a:pt x="1211688" y="1223218"/>
                    </a:cubicBezTo>
                    <a:cubicBezTo>
                      <a:pt x="1211688" y="1856965"/>
                      <a:pt x="730045" y="2378218"/>
                      <a:pt x="112835" y="2440899"/>
                    </a:cubicBezTo>
                    <a:lnTo>
                      <a:pt x="12907" y="2445945"/>
                    </a:lnTo>
                    <a:lnTo>
                      <a:pt x="6774" y="2324493"/>
                    </a:lnTo>
                    <a:lnTo>
                      <a:pt x="6607" y="2323398"/>
                    </a:lnTo>
                    <a:lnTo>
                      <a:pt x="100273" y="2318668"/>
                    </a:lnTo>
                    <a:cubicBezTo>
                      <a:pt x="655527" y="2262279"/>
                      <a:pt x="1088823" y="1793349"/>
                      <a:pt x="1088823" y="1223218"/>
                    </a:cubicBezTo>
                    <a:cubicBezTo>
                      <a:pt x="1088823" y="653087"/>
                      <a:pt x="655527" y="184157"/>
                      <a:pt x="100273" y="127768"/>
                    </a:cubicBezTo>
                    <a:lnTo>
                      <a:pt x="0" y="122705"/>
                    </a:lnTo>
                    <a:lnTo>
                      <a:pt x="4687" y="29880"/>
                    </a:lnTo>
                    <a:lnTo>
                      <a:pt x="3179"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30" name="任意多边形: 形状 129">
                <a:extLst>
                  <a:ext uri="{FF2B5EF4-FFF2-40B4-BE49-F238E27FC236}">
                    <a16:creationId xmlns:a16="http://schemas.microsoft.com/office/drawing/2014/main" xmlns="" id="{D6E2732B-05B8-4679-8CC3-1EB5EB1D01EF}"/>
                  </a:ext>
                </a:extLst>
              </p:cNvPr>
              <p:cNvSpPr>
                <a:spLocks noChangeAspect="1"/>
              </p:cNvSpPr>
              <p:nvPr/>
            </p:nvSpPr>
            <p:spPr>
              <a:xfrm>
                <a:off x="4880406" y="4715790"/>
                <a:ext cx="2448000" cy="1232648"/>
              </a:xfrm>
              <a:custGeom>
                <a:avLst/>
                <a:gdLst>
                  <a:gd name="connsiteX0" fmla="*/ 123301 w 2448000"/>
                  <a:gd name="connsiteY0" fmla="*/ 0 h 1232648"/>
                  <a:gd name="connsiteX1" fmla="*/ 122865 w 2448000"/>
                  <a:gd name="connsiteY1" fmla="*/ 8648 h 1232648"/>
                  <a:gd name="connsiteX2" fmla="*/ 1224000 w 2448000"/>
                  <a:gd name="connsiteY2" fmla="*/ 1109783 h 1232648"/>
                  <a:gd name="connsiteX3" fmla="*/ 2325135 w 2448000"/>
                  <a:gd name="connsiteY3" fmla="*/ 8648 h 1232648"/>
                  <a:gd name="connsiteX4" fmla="*/ 2324764 w 2448000"/>
                  <a:gd name="connsiteY4" fmla="*/ 1286 h 1232648"/>
                  <a:gd name="connsiteX5" fmla="*/ 2422595 w 2448000"/>
                  <a:gd name="connsiteY5" fmla="*/ 6226 h 1232648"/>
                  <a:gd name="connsiteX6" fmla="*/ 2447814 w 2448000"/>
                  <a:gd name="connsiteY6" fmla="*/ 4953 h 1232648"/>
                  <a:gd name="connsiteX7" fmla="*/ 2448000 w 2448000"/>
                  <a:gd name="connsiteY7" fmla="*/ 8648 h 1232648"/>
                  <a:gd name="connsiteX8" fmla="*/ 1224000 w 2448000"/>
                  <a:gd name="connsiteY8" fmla="*/ 1232648 h 1232648"/>
                  <a:gd name="connsiteX9" fmla="*/ 0 w 2448000"/>
                  <a:gd name="connsiteY9" fmla="*/ 8648 h 1232648"/>
                  <a:gd name="connsiteX10" fmla="*/ 122 w 2448000"/>
                  <a:gd name="connsiteY10" fmla="*/ 6220 h 1232648"/>
                  <a:gd name="connsiteX11" fmla="*/ 123301 w 2448000"/>
                  <a:gd name="connsiteY11" fmla="*/ 0 h 12326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448000" h="1232648">
                    <a:moveTo>
                      <a:pt x="123301" y="0"/>
                    </a:moveTo>
                    <a:lnTo>
                      <a:pt x="122865" y="8648"/>
                    </a:lnTo>
                    <a:cubicBezTo>
                      <a:pt x="122865" y="616788"/>
                      <a:pt x="615860" y="1109783"/>
                      <a:pt x="1224000" y="1109783"/>
                    </a:cubicBezTo>
                    <a:cubicBezTo>
                      <a:pt x="1832140" y="1109783"/>
                      <a:pt x="2325135" y="616788"/>
                      <a:pt x="2325135" y="8648"/>
                    </a:cubicBezTo>
                    <a:lnTo>
                      <a:pt x="2324764" y="1286"/>
                    </a:lnTo>
                    <a:lnTo>
                      <a:pt x="2422595" y="6226"/>
                    </a:lnTo>
                    <a:lnTo>
                      <a:pt x="2447814" y="4953"/>
                    </a:lnTo>
                    <a:lnTo>
                      <a:pt x="2448000" y="8648"/>
                    </a:lnTo>
                    <a:cubicBezTo>
                      <a:pt x="2448000" y="684645"/>
                      <a:pt x="1899997" y="1232648"/>
                      <a:pt x="1224000" y="1232648"/>
                    </a:cubicBezTo>
                    <a:cubicBezTo>
                      <a:pt x="548003" y="1232648"/>
                      <a:pt x="0" y="684645"/>
                      <a:pt x="0" y="8648"/>
                    </a:cubicBezTo>
                    <a:lnTo>
                      <a:pt x="122" y="6220"/>
                    </a:lnTo>
                    <a:lnTo>
                      <a:pt x="123301" y="0"/>
                    </a:lnTo>
                    <a:close/>
                  </a:path>
                </a:pathLst>
              </a:custGeom>
              <a:solidFill>
                <a:srgbClr val="FF7D88"/>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pic>
          <p:nvPicPr>
            <p:cNvPr id="122" name="图片 121">
              <a:extLst>
                <a:ext uri="{FF2B5EF4-FFF2-40B4-BE49-F238E27FC236}">
                  <a16:creationId xmlns:a16="http://schemas.microsoft.com/office/drawing/2014/main" xmlns="" id="{A5C58515-8DBB-4B88-AABE-D4AB62B2710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185" t="17835" r="14563" b="15793"/>
            <a:stretch/>
          </p:blipFill>
          <p:spPr>
            <a:xfrm>
              <a:off x="4371048" y="2158050"/>
              <a:ext cx="2625977" cy="1977194"/>
            </a:xfrm>
            <a:prstGeom prst="rect">
              <a:avLst/>
            </a:prstGeom>
          </p:spPr>
        </p:pic>
      </p:grpSp>
      <p:pic>
        <p:nvPicPr>
          <p:cNvPr id="131" name="图片 130">
            <a:extLst>
              <a:ext uri="{FF2B5EF4-FFF2-40B4-BE49-F238E27FC236}">
                <a16:creationId xmlns:a16="http://schemas.microsoft.com/office/drawing/2014/main" xmlns="" id="{6F8F37C5-C20F-4480-844F-D3FE855B4C5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2778" b="21444"/>
          <a:stretch/>
        </p:blipFill>
        <p:spPr>
          <a:xfrm>
            <a:off x="9964239" y="5421056"/>
            <a:ext cx="2227761" cy="1064953"/>
          </a:xfrm>
          <a:prstGeom prst="rect">
            <a:avLst/>
          </a:prstGeom>
        </p:spPr>
      </p:pic>
    </p:spTree>
    <p:extLst>
      <p:ext uri="{BB962C8B-B14F-4D97-AF65-F5344CB8AC3E}">
        <p14:creationId xmlns:p14="http://schemas.microsoft.com/office/powerpoint/2010/main" val="877594945"/>
      </p:ext>
    </p:extLst>
  </p:cSld>
  <p:clrMapOvr>
    <a:masterClrMapping/>
  </p:clrMapOvr>
  <mc:AlternateContent xmlns:mc="http://schemas.openxmlformats.org/markup-compatibility/2006" xmlns:p14="http://schemas.microsoft.com/office/powerpoint/2010/main">
    <mc:Choice Requires="p14">
      <p:transition spd="slow" p14:dur="1500" advTm="2000">
        <p:split dir="in"/>
      </p:transition>
    </mc:Choice>
    <mc:Fallback xmlns="">
      <p:transition spd="slow" advTm="2000">
        <p:spli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375"/>
                            </p:stCondLst>
                            <p:childTnLst>
                              <p:par>
                                <p:cTn id="25" presetID="45" presetClass="entr" presetSubtype="0"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animEffect transition="in" filter="fade">
                                      <p:cBhvr>
                                        <p:cTn id="27" dur="500"/>
                                        <p:tgtEl>
                                          <p:spTgt spid="86"/>
                                        </p:tgtEl>
                                      </p:cBhvr>
                                    </p:animEffect>
                                    <p:anim calcmode="lin" valueType="num">
                                      <p:cBhvr>
                                        <p:cTn id="28" dur="500" fill="hold"/>
                                        <p:tgtEl>
                                          <p:spTgt spid="86"/>
                                        </p:tgtEl>
                                        <p:attrNameLst>
                                          <p:attrName>ppt_w</p:attrName>
                                        </p:attrNameLst>
                                      </p:cBhvr>
                                      <p:tavLst>
                                        <p:tav tm="0" fmla="#ppt_w*sin(2.5*pi*$)">
                                          <p:val>
                                            <p:fltVal val="0"/>
                                          </p:val>
                                        </p:tav>
                                        <p:tav tm="100000">
                                          <p:val>
                                            <p:fltVal val="1"/>
                                          </p:val>
                                        </p:tav>
                                      </p:tavLst>
                                    </p:anim>
                                    <p:anim calcmode="lin" valueType="num">
                                      <p:cBhvr>
                                        <p:cTn id="29" dur="500" fill="hold"/>
                                        <p:tgtEl>
                                          <p:spTgt spid="86"/>
                                        </p:tgtEl>
                                        <p:attrNameLst>
                                          <p:attrName>ppt_h</p:attrName>
                                        </p:attrNameLst>
                                      </p:cBhvr>
                                      <p:tavLst>
                                        <p:tav tm="0">
                                          <p:val>
                                            <p:strVal val="#ppt_h"/>
                                          </p:val>
                                        </p:tav>
                                        <p:tav tm="100000">
                                          <p:val>
                                            <p:strVal val="#ppt_h"/>
                                          </p:val>
                                        </p:tav>
                                      </p:tavLst>
                                    </p:anim>
                                  </p:childTnLst>
                                </p:cTn>
                              </p:par>
                            </p:childTnLst>
                          </p:cTn>
                        </p:par>
                        <p:par>
                          <p:cTn id="30" fill="hold">
                            <p:stCondLst>
                              <p:cond delay="1875"/>
                            </p:stCondLst>
                            <p:childTnLst>
                              <p:par>
                                <p:cTn id="31" presetID="6" presetClass="entr" presetSubtype="16" fill="hold" grpId="1" nodeType="afterEffect">
                                  <p:stCondLst>
                                    <p:cond delay="0"/>
                                  </p:stCondLst>
                                  <p:childTnLst>
                                    <p:set>
                                      <p:cBhvr>
                                        <p:cTn id="32" dur="1" fill="hold">
                                          <p:stCondLst>
                                            <p:cond delay="0"/>
                                          </p:stCondLst>
                                        </p:cTn>
                                        <p:tgtEl>
                                          <p:spTgt spid="83"/>
                                        </p:tgtEl>
                                        <p:attrNameLst>
                                          <p:attrName>style.visibility</p:attrName>
                                        </p:attrNameLst>
                                      </p:cBhvr>
                                      <p:to>
                                        <p:strVal val="visible"/>
                                      </p:to>
                                    </p:set>
                                    <p:animEffect transition="in" filter="circle(in)">
                                      <p:cBhvr>
                                        <p:cTn id="33" dur="750"/>
                                        <p:tgtEl>
                                          <p:spTgt spid="83"/>
                                        </p:tgtEl>
                                      </p:cBhvr>
                                    </p:animEffect>
                                  </p:childTnLst>
                                </p:cTn>
                              </p:par>
                            </p:childTnLst>
                          </p:cTn>
                        </p:par>
                        <p:par>
                          <p:cTn id="34" fill="hold">
                            <p:stCondLst>
                              <p:cond delay="2625"/>
                            </p:stCondLst>
                            <p:childTnLst>
                              <p:par>
                                <p:cTn id="35" presetID="45" presetClass="entr" presetSubtype="0" fill="hold" nodeType="afterEffect">
                                  <p:stCondLst>
                                    <p:cond delay="0"/>
                                  </p:stCondLst>
                                  <p:childTnLst>
                                    <p:set>
                                      <p:cBhvr>
                                        <p:cTn id="36" dur="1" fill="hold">
                                          <p:stCondLst>
                                            <p:cond delay="0"/>
                                          </p:stCondLst>
                                        </p:cTn>
                                        <p:tgtEl>
                                          <p:spTgt spid="87"/>
                                        </p:tgtEl>
                                        <p:attrNameLst>
                                          <p:attrName>style.visibility</p:attrName>
                                        </p:attrNameLst>
                                      </p:cBhvr>
                                      <p:to>
                                        <p:strVal val="visible"/>
                                      </p:to>
                                    </p:set>
                                    <p:animEffect transition="in" filter="fade">
                                      <p:cBhvr>
                                        <p:cTn id="37" dur="500"/>
                                        <p:tgtEl>
                                          <p:spTgt spid="87"/>
                                        </p:tgtEl>
                                      </p:cBhvr>
                                    </p:animEffect>
                                    <p:anim calcmode="lin" valueType="num">
                                      <p:cBhvr>
                                        <p:cTn id="38" dur="500" fill="hold"/>
                                        <p:tgtEl>
                                          <p:spTgt spid="87"/>
                                        </p:tgtEl>
                                        <p:attrNameLst>
                                          <p:attrName>ppt_w</p:attrName>
                                        </p:attrNameLst>
                                      </p:cBhvr>
                                      <p:tavLst>
                                        <p:tav tm="0" fmla="#ppt_w*sin(2.5*pi*$)">
                                          <p:val>
                                            <p:fltVal val="0"/>
                                          </p:val>
                                        </p:tav>
                                        <p:tav tm="100000">
                                          <p:val>
                                            <p:fltVal val="1"/>
                                          </p:val>
                                        </p:tav>
                                      </p:tavLst>
                                    </p:anim>
                                    <p:anim calcmode="lin" valueType="num">
                                      <p:cBhvr>
                                        <p:cTn id="39" dur="500" fill="hold"/>
                                        <p:tgtEl>
                                          <p:spTgt spid="87"/>
                                        </p:tgtEl>
                                        <p:attrNameLst>
                                          <p:attrName>ppt_h</p:attrName>
                                        </p:attrNameLst>
                                      </p:cBhvr>
                                      <p:tavLst>
                                        <p:tav tm="0">
                                          <p:val>
                                            <p:strVal val="#ppt_h"/>
                                          </p:val>
                                        </p:tav>
                                        <p:tav tm="100000">
                                          <p:val>
                                            <p:strVal val="#ppt_h"/>
                                          </p:val>
                                        </p:tav>
                                      </p:tavLst>
                                    </p:anim>
                                  </p:childTnLst>
                                </p:cTn>
                              </p:par>
                            </p:childTnLst>
                          </p:cTn>
                        </p:par>
                        <p:par>
                          <p:cTn id="40" fill="hold">
                            <p:stCondLst>
                              <p:cond delay="3125"/>
                            </p:stCondLst>
                            <p:childTnLst>
                              <p:par>
                                <p:cTn id="41" presetID="6" presetClass="entr" presetSubtype="16" fill="hold" grpId="1" nodeType="afterEffect">
                                  <p:stCondLst>
                                    <p:cond delay="0"/>
                                  </p:stCondLst>
                                  <p:childTnLst>
                                    <p:set>
                                      <p:cBhvr>
                                        <p:cTn id="42" dur="1" fill="hold">
                                          <p:stCondLst>
                                            <p:cond delay="0"/>
                                          </p:stCondLst>
                                        </p:cTn>
                                        <p:tgtEl>
                                          <p:spTgt spid="81"/>
                                        </p:tgtEl>
                                        <p:attrNameLst>
                                          <p:attrName>style.visibility</p:attrName>
                                        </p:attrNameLst>
                                      </p:cBhvr>
                                      <p:to>
                                        <p:strVal val="visible"/>
                                      </p:to>
                                    </p:set>
                                    <p:animEffect transition="in" filter="circle(in)">
                                      <p:cBhvr>
                                        <p:cTn id="43" dur="750"/>
                                        <p:tgtEl>
                                          <p:spTgt spid="81"/>
                                        </p:tgtEl>
                                      </p:cBhvr>
                                    </p:animEffect>
                                  </p:childTnLst>
                                </p:cTn>
                              </p:par>
                            </p:childTnLst>
                          </p:cTn>
                        </p:par>
                        <p:par>
                          <p:cTn id="44" fill="hold">
                            <p:stCondLst>
                              <p:cond delay="3875"/>
                            </p:stCondLst>
                            <p:childTnLst>
                              <p:par>
                                <p:cTn id="45" presetID="45" presetClass="entr" presetSubtype="0" fill="hold" nodeType="afterEffect">
                                  <p:stCondLst>
                                    <p:cond delay="0"/>
                                  </p:stCondLst>
                                  <p:childTnLst>
                                    <p:set>
                                      <p:cBhvr>
                                        <p:cTn id="46" dur="1" fill="hold">
                                          <p:stCondLst>
                                            <p:cond delay="0"/>
                                          </p:stCondLst>
                                        </p:cTn>
                                        <p:tgtEl>
                                          <p:spTgt spid="109"/>
                                        </p:tgtEl>
                                        <p:attrNameLst>
                                          <p:attrName>style.visibility</p:attrName>
                                        </p:attrNameLst>
                                      </p:cBhvr>
                                      <p:to>
                                        <p:strVal val="visible"/>
                                      </p:to>
                                    </p:set>
                                    <p:animEffect transition="in" filter="fade">
                                      <p:cBhvr>
                                        <p:cTn id="47" dur="500"/>
                                        <p:tgtEl>
                                          <p:spTgt spid="109"/>
                                        </p:tgtEl>
                                      </p:cBhvr>
                                    </p:animEffect>
                                    <p:anim calcmode="lin" valueType="num">
                                      <p:cBhvr>
                                        <p:cTn id="48" dur="500" fill="hold"/>
                                        <p:tgtEl>
                                          <p:spTgt spid="109"/>
                                        </p:tgtEl>
                                        <p:attrNameLst>
                                          <p:attrName>ppt_w</p:attrName>
                                        </p:attrNameLst>
                                      </p:cBhvr>
                                      <p:tavLst>
                                        <p:tav tm="0" fmla="#ppt_w*sin(2.5*pi*$)">
                                          <p:val>
                                            <p:fltVal val="0"/>
                                          </p:val>
                                        </p:tav>
                                        <p:tav tm="100000">
                                          <p:val>
                                            <p:fltVal val="1"/>
                                          </p:val>
                                        </p:tav>
                                      </p:tavLst>
                                    </p:anim>
                                    <p:anim calcmode="lin" valueType="num">
                                      <p:cBhvr>
                                        <p:cTn id="49" dur="500" fill="hold"/>
                                        <p:tgtEl>
                                          <p:spTgt spid="109"/>
                                        </p:tgtEl>
                                        <p:attrNameLst>
                                          <p:attrName>ppt_h</p:attrName>
                                        </p:attrNameLst>
                                      </p:cBhvr>
                                      <p:tavLst>
                                        <p:tav tm="0">
                                          <p:val>
                                            <p:strVal val="#ppt_h"/>
                                          </p:val>
                                        </p:tav>
                                        <p:tav tm="100000">
                                          <p:val>
                                            <p:strVal val="#ppt_h"/>
                                          </p:val>
                                        </p:tav>
                                      </p:tavLst>
                                    </p:anim>
                                  </p:childTnLst>
                                </p:cTn>
                              </p:par>
                            </p:childTnLst>
                          </p:cTn>
                        </p:par>
                        <p:par>
                          <p:cTn id="50" fill="hold">
                            <p:stCondLst>
                              <p:cond delay="4375"/>
                            </p:stCondLst>
                            <p:childTnLst>
                              <p:par>
                                <p:cTn id="51" presetID="6" presetClass="entr" presetSubtype="16" fill="hold" grpId="1" nodeType="afterEffect">
                                  <p:stCondLst>
                                    <p:cond delay="0"/>
                                  </p:stCondLst>
                                  <p:childTnLst>
                                    <p:set>
                                      <p:cBhvr>
                                        <p:cTn id="52" dur="1" fill="hold">
                                          <p:stCondLst>
                                            <p:cond delay="0"/>
                                          </p:stCondLst>
                                        </p:cTn>
                                        <p:tgtEl>
                                          <p:spTgt spid="84"/>
                                        </p:tgtEl>
                                        <p:attrNameLst>
                                          <p:attrName>style.visibility</p:attrName>
                                        </p:attrNameLst>
                                      </p:cBhvr>
                                      <p:to>
                                        <p:strVal val="visible"/>
                                      </p:to>
                                    </p:set>
                                    <p:animEffect transition="in" filter="circle(in)">
                                      <p:cBhvr>
                                        <p:cTn id="53" dur="750"/>
                                        <p:tgtEl>
                                          <p:spTgt spid="84"/>
                                        </p:tgtEl>
                                      </p:cBhvr>
                                    </p:animEffect>
                                  </p:childTnLst>
                                </p:cTn>
                              </p:par>
                            </p:childTnLst>
                          </p:cTn>
                        </p:par>
                        <p:par>
                          <p:cTn id="54" fill="hold">
                            <p:stCondLst>
                              <p:cond delay="5125"/>
                            </p:stCondLst>
                            <p:childTnLst>
                              <p:par>
                                <p:cTn id="55" presetID="45" presetClass="entr" presetSubtype="0" fill="hold" nodeType="afterEffect">
                                  <p:stCondLst>
                                    <p:cond delay="0"/>
                                  </p:stCondLst>
                                  <p:childTnLst>
                                    <p:set>
                                      <p:cBhvr>
                                        <p:cTn id="56" dur="1" fill="hold">
                                          <p:stCondLst>
                                            <p:cond delay="0"/>
                                          </p:stCondLst>
                                        </p:cTn>
                                        <p:tgtEl>
                                          <p:spTgt spid="120"/>
                                        </p:tgtEl>
                                        <p:attrNameLst>
                                          <p:attrName>style.visibility</p:attrName>
                                        </p:attrNameLst>
                                      </p:cBhvr>
                                      <p:to>
                                        <p:strVal val="visible"/>
                                      </p:to>
                                    </p:set>
                                    <p:animEffect transition="in" filter="fade">
                                      <p:cBhvr>
                                        <p:cTn id="57" dur="500"/>
                                        <p:tgtEl>
                                          <p:spTgt spid="120"/>
                                        </p:tgtEl>
                                      </p:cBhvr>
                                    </p:animEffect>
                                    <p:anim calcmode="lin" valueType="num">
                                      <p:cBhvr>
                                        <p:cTn id="58" dur="500" fill="hold"/>
                                        <p:tgtEl>
                                          <p:spTgt spid="120"/>
                                        </p:tgtEl>
                                        <p:attrNameLst>
                                          <p:attrName>ppt_w</p:attrName>
                                        </p:attrNameLst>
                                      </p:cBhvr>
                                      <p:tavLst>
                                        <p:tav tm="0" fmla="#ppt_w*sin(2.5*pi*$)">
                                          <p:val>
                                            <p:fltVal val="0"/>
                                          </p:val>
                                        </p:tav>
                                        <p:tav tm="100000">
                                          <p:val>
                                            <p:fltVal val="1"/>
                                          </p:val>
                                        </p:tav>
                                      </p:tavLst>
                                    </p:anim>
                                    <p:anim calcmode="lin" valueType="num">
                                      <p:cBhvr>
                                        <p:cTn id="59" dur="500" fill="hold"/>
                                        <p:tgtEl>
                                          <p:spTgt spid="120"/>
                                        </p:tgtEl>
                                        <p:attrNameLst>
                                          <p:attrName>ppt_h</p:attrName>
                                        </p:attrNameLst>
                                      </p:cBhvr>
                                      <p:tavLst>
                                        <p:tav tm="0">
                                          <p:val>
                                            <p:strVal val="#ppt_h"/>
                                          </p:val>
                                        </p:tav>
                                        <p:tav tm="100000">
                                          <p:val>
                                            <p:strVal val="#ppt_h"/>
                                          </p:val>
                                        </p:tav>
                                      </p:tavLst>
                                    </p:anim>
                                  </p:childTnLst>
                                </p:cTn>
                              </p:par>
                            </p:childTnLst>
                          </p:cTn>
                        </p:par>
                        <p:par>
                          <p:cTn id="60" fill="hold">
                            <p:stCondLst>
                              <p:cond delay="5625"/>
                            </p:stCondLst>
                            <p:childTnLst>
                              <p:par>
                                <p:cTn id="61" presetID="6" presetClass="entr" presetSubtype="16" fill="hold" grpId="1" nodeType="afterEffect">
                                  <p:stCondLst>
                                    <p:cond delay="0"/>
                                  </p:stCondLst>
                                  <p:childTnLst>
                                    <p:set>
                                      <p:cBhvr>
                                        <p:cTn id="62" dur="1" fill="hold">
                                          <p:stCondLst>
                                            <p:cond delay="0"/>
                                          </p:stCondLst>
                                        </p:cTn>
                                        <p:tgtEl>
                                          <p:spTgt spid="85"/>
                                        </p:tgtEl>
                                        <p:attrNameLst>
                                          <p:attrName>style.visibility</p:attrName>
                                        </p:attrNameLst>
                                      </p:cBhvr>
                                      <p:to>
                                        <p:strVal val="visible"/>
                                      </p:to>
                                    </p:set>
                                    <p:animEffect transition="in" filter="circle(in)">
                                      <p:cBhvr>
                                        <p:cTn id="63" dur="750"/>
                                        <p:tgtEl>
                                          <p:spTgt spid="85"/>
                                        </p:tgtEl>
                                      </p:cBhvr>
                                    </p:animEffect>
                                  </p:childTnLst>
                                </p:cTn>
                              </p:par>
                            </p:childTnLst>
                          </p:cTn>
                        </p:par>
                        <p:par>
                          <p:cTn id="64" fill="hold">
                            <p:stCondLst>
                              <p:cond delay="6375"/>
                            </p:stCondLst>
                            <p:childTnLst>
                              <p:par>
                                <p:cTn id="65" presetID="26" presetClass="emph" presetSubtype="0" fill="hold" grpId="0" nodeType="afterEffect">
                                  <p:stCondLst>
                                    <p:cond delay="0"/>
                                  </p:stCondLst>
                                  <p:childTnLst>
                                    <p:animEffect transition="out" filter="fade">
                                      <p:cBhvr>
                                        <p:cTn id="66" dur="500" tmFilter="0, 0; .2, .5; .8, .5; 1, 0"/>
                                        <p:tgtEl>
                                          <p:spTgt spid="83"/>
                                        </p:tgtEl>
                                      </p:cBhvr>
                                    </p:animEffect>
                                    <p:animScale>
                                      <p:cBhvr>
                                        <p:cTn id="67" dur="250" autoRev="1" fill="hold"/>
                                        <p:tgtEl>
                                          <p:spTgt spid="83"/>
                                        </p:tgtEl>
                                      </p:cBhvr>
                                      <p:by x="105000" y="105000"/>
                                    </p:animScale>
                                  </p:childTnLst>
                                </p:cTn>
                              </p:par>
                            </p:childTnLst>
                          </p:cTn>
                        </p:par>
                        <p:par>
                          <p:cTn id="68" fill="hold">
                            <p:stCondLst>
                              <p:cond delay="6875"/>
                            </p:stCondLst>
                            <p:childTnLst>
                              <p:par>
                                <p:cTn id="69" presetID="26" presetClass="emph" presetSubtype="0" fill="hold" grpId="0" nodeType="afterEffect">
                                  <p:stCondLst>
                                    <p:cond delay="0"/>
                                  </p:stCondLst>
                                  <p:childTnLst>
                                    <p:animEffect transition="out" filter="fade">
                                      <p:cBhvr>
                                        <p:cTn id="70" dur="500" tmFilter="0, 0; .2, .5; .8, .5; 1, 0"/>
                                        <p:tgtEl>
                                          <p:spTgt spid="81"/>
                                        </p:tgtEl>
                                      </p:cBhvr>
                                    </p:animEffect>
                                    <p:animScale>
                                      <p:cBhvr>
                                        <p:cTn id="71" dur="250" autoRev="1" fill="hold"/>
                                        <p:tgtEl>
                                          <p:spTgt spid="81"/>
                                        </p:tgtEl>
                                      </p:cBhvr>
                                      <p:by x="105000" y="105000"/>
                                    </p:animScale>
                                  </p:childTnLst>
                                </p:cTn>
                              </p:par>
                            </p:childTnLst>
                          </p:cTn>
                        </p:par>
                        <p:par>
                          <p:cTn id="72" fill="hold">
                            <p:stCondLst>
                              <p:cond delay="7375"/>
                            </p:stCondLst>
                            <p:childTnLst>
                              <p:par>
                                <p:cTn id="73" presetID="26" presetClass="emph" presetSubtype="0" fill="hold" grpId="0" nodeType="afterEffect">
                                  <p:stCondLst>
                                    <p:cond delay="0"/>
                                  </p:stCondLst>
                                  <p:childTnLst>
                                    <p:animEffect transition="out" filter="fade">
                                      <p:cBhvr>
                                        <p:cTn id="74" dur="500" tmFilter="0, 0; .2, .5; .8, .5; 1, 0"/>
                                        <p:tgtEl>
                                          <p:spTgt spid="84"/>
                                        </p:tgtEl>
                                      </p:cBhvr>
                                    </p:animEffect>
                                    <p:animScale>
                                      <p:cBhvr>
                                        <p:cTn id="75" dur="250" autoRev="1" fill="hold"/>
                                        <p:tgtEl>
                                          <p:spTgt spid="84"/>
                                        </p:tgtEl>
                                      </p:cBhvr>
                                      <p:by x="105000" y="105000"/>
                                    </p:animScale>
                                  </p:childTnLst>
                                </p:cTn>
                              </p:par>
                            </p:childTnLst>
                          </p:cTn>
                        </p:par>
                        <p:par>
                          <p:cTn id="76" fill="hold">
                            <p:stCondLst>
                              <p:cond delay="7875"/>
                            </p:stCondLst>
                            <p:childTnLst>
                              <p:par>
                                <p:cTn id="77" presetID="26" presetClass="emph" presetSubtype="0" fill="hold" grpId="0" nodeType="afterEffect">
                                  <p:stCondLst>
                                    <p:cond delay="0"/>
                                  </p:stCondLst>
                                  <p:childTnLst>
                                    <p:animEffect transition="out" filter="fade">
                                      <p:cBhvr>
                                        <p:cTn id="78" dur="500" tmFilter="0, 0; .2, .5; .8, .5; 1, 0"/>
                                        <p:tgtEl>
                                          <p:spTgt spid="85"/>
                                        </p:tgtEl>
                                      </p:cBhvr>
                                    </p:animEffect>
                                    <p:animScale>
                                      <p:cBhvr>
                                        <p:cTn id="79" dur="250" autoRev="1" fill="hold"/>
                                        <p:tgtEl>
                                          <p:spTgt spid="85"/>
                                        </p:tgtEl>
                                      </p:cBhvr>
                                      <p:by x="105000" y="105000"/>
                                    </p:animScale>
                                  </p:childTnLst>
                                </p:cTn>
                              </p:par>
                            </p:childTnLst>
                          </p:cTn>
                        </p:par>
                        <p:par>
                          <p:cTn id="80" fill="hold">
                            <p:stCondLst>
                              <p:cond delay="8375"/>
                            </p:stCondLst>
                            <p:childTnLst>
                              <p:par>
                                <p:cTn id="81" presetID="16" presetClass="entr" presetSubtype="21" fill="hold" nodeType="afterEffect">
                                  <p:stCondLst>
                                    <p:cond delay="0"/>
                                  </p:stCondLst>
                                  <p:childTnLst>
                                    <p:set>
                                      <p:cBhvr>
                                        <p:cTn id="82" dur="1" fill="hold">
                                          <p:stCondLst>
                                            <p:cond delay="0"/>
                                          </p:stCondLst>
                                        </p:cTn>
                                        <p:tgtEl>
                                          <p:spTgt spid="131"/>
                                        </p:tgtEl>
                                        <p:attrNameLst>
                                          <p:attrName>style.visibility</p:attrName>
                                        </p:attrNameLst>
                                      </p:cBhvr>
                                      <p:to>
                                        <p:strVal val="visible"/>
                                      </p:to>
                                    </p:set>
                                    <p:animEffect transition="in" filter="barn(inVertical)">
                                      <p:cBhvr>
                                        <p:cTn id="83" dur="500"/>
                                        <p:tgtEl>
                                          <p:spTgt spid="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81" grpId="0"/>
      <p:bldP spid="81" grpId="1"/>
      <p:bldP spid="83" grpId="0"/>
      <p:bldP spid="83" grpId="1"/>
      <p:bldP spid="84" grpId="0"/>
      <p:bldP spid="84" grpId="1"/>
      <p:bldP spid="85" grpId="0"/>
      <p:bldP spid="85" grpId="1"/>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57" name="矩形: 剪去左右顶角 56">
            <a:extLst>
              <a:ext uri="{FF2B5EF4-FFF2-40B4-BE49-F238E27FC236}">
                <a16:creationId xmlns:a16="http://schemas.microsoft.com/office/drawing/2014/main" xmlns="" id="{2A7BB971-B384-44DE-80D8-FB313354A934}"/>
              </a:ext>
            </a:extLst>
          </p:cNvPr>
          <p:cNvSpPr/>
          <p:nvPr/>
        </p:nvSpPr>
        <p:spPr>
          <a:xfrm>
            <a:off x="1946214" y="1385456"/>
            <a:ext cx="8236878" cy="4114800"/>
          </a:xfrm>
          <a:prstGeom prst="snip2SameRect">
            <a:avLst>
              <a:gd name="adj1" fmla="val 8586"/>
              <a:gd name="adj2" fmla="val 0"/>
            </a:avLst>
          </a:prstGeom>
          <a:noFill/>
          <a:ln>
            <a:solidFill>
              <a:srgbClr val="E4403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3</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、节日活动</a:t>
            </a:r>
          </a:p>
        </p:txBody>
      </p:sp>
      <p:sp>
        <p:nvSpPr>
          <p:cNvPr id="53" name="矩形 52">
            <a:extLst>
              <a:ext uri="{FF2B5EF4-FFF2-40B4-BE49-F238E27FC236}">
                <a16:creationId xmlns:a16="http://schemas.microsoft.com/office/drawing/2014/main" xmlns="" id="{B4066318-B6E1-4384-9B70-9F58053BB09E}"/>
              </a:ext>
            </a:extLst>
          </p:cNvPr>
          <p:cNvSpPr/>
          <p:nvPr/>
        </p:nvSpPr>
        <p:spPr>
          <a:xfrm>
            <a:off x="2330892" y="1657033"/>
            <a:ext cx="7530215" cy="3077253"/>
          </a:xfrm>
          <a:prstGeom prst="rect">
            <a:avLst/>
          </a:prstGeom>
        </p:spPr>
        <p:txBody>
          <a:bodyPr wrap="square">
            <a:spAutoFit/>
          </a:bodyPr>
          <a:lstStyle/>
          <a:p>
            <a:pPr algn="just">
              <a:lnSpc>
                <a:spcPct val="200000"/>
              </a:lnSpc>
            </a:pPr>
            <a:r>
              <a:rPr lang="zh-CN" altLang="en-US" sz="2000" dirty="0">
                <a:latin typeface="微软雅黑" panose="020B0503020204020204" pitchFamily="34" charset="-122"/>
                <a:ea typeface="微软雅黑" panose="020B0503020204020204" pitchFamily="34" charset="-122"/>
                <a:cs typeface="+mn-ea"/>
                <a:sym typeface="+mn-lt"/>
              </a:rPr>
              <a:t>每逢</a:t>
            </a:r>
            <a:r>
              <a:rPr lang="en-US" altLang="zh-CN" sz="2000" dirty="0">
                <a:latin typeface="微软雅黑" panose="020B0503020204020204" pitchFamily="34" charset="-122"/>
                <a:ea typeface="微软雅黑" panose="020B0503020204020204" pitchFamily="34" charset="-122"/>
                <a:cs typeface="+mn-ea"/>
                <a:sym typeface="+mn-lt"/>
              </a:rPr>
              <a:t>5</a:t>
            </a:r>
            <a:r>
              <a:rPr lang="zh-CN" altLang="en-US" sz="2000" dirty="0">
                <a:latin typeface="微软雅黑" panose="020B0503020204020204" pitchFamily="34" charset="-122"/>
                <a:ea typeface="微软雅黑" panose="020B0503020204020204" pitchFamily="34" charset="-122"/>
                <a:cs typeface="+mn-ea"/>
                <a:sym typeface="+mn-lt"/>
              </a:rPr>
              <a:t>月</a:t>
            </a:r>
            <a:r>
              <a:rPr lang="en-US" altLang="zh-CN" sz="2000" dirty="0">
                <a:latin typeface="微软雅黑" panose="020B0503020204020204" pitchFamily="34" charset="-122"/>
                <a:ea typeface="微软雅黑" panose="020B0503020204020204" pitchFamily="34" charset="-122"/>
                <a:cs typeface="+mn-ea"/>
                <a:sym typeface="+mn-lt"/>
              </a:rPr>
              <a:t>12</a:t>
            </a:r>
            <a:r>
              <a:rPr lang="zh-CN" altLang="en-US" sz="2000" dirty="0">
                <a:latin typeface="微软雅黑" panose="020B0503020204020204" pitchFamily="34" charset="-122"/>
                <a:ea typeface="微软雅黑" panose="020B0503020204020204" pitchFamily="34" charset="-122"/>
                <a:cs typeface="+mn-ea"/>
                <a:sym typeface="+mn-lt"/>
              </a:rPr>
              <a:t>日国际护士节到来之际，医院、护士学校等都会举行庄严的护士授帽仪式，授帽仪式是护生成为护士的重要时刻，在护理学创始人南丁格尔像前，护生直跪在护理前辈面前，前辈为护生戴上象征着圣洁的天使的洁白燕帽，护生接过前辈手中象征着“燃烧自己，照亮他人”的蜡烛，站在南丁格尔像前宣读誓言。</a:t>
            </a:r>
          </a:p>
        </p:txBody>
      </p:sp>
      <p:pic>
        <p:nvPicPr>
          <p:cNvPr id="54" name="图片 53">
            <a:extLst>
              <a:ext uri="{FF2B5EF4-FFF2-40B4-BE49-F238E27FC236}">
                <a16:creationId xmlns:a16="http://schemas.microsoft.com/office/drawing/2014/main" xmlns="" id="{2F5FB00B-D7AB-422C-83D5-924A8DB7D4E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157" y="3500438"/>
            <a:ext cx="3220938" cy="3220938"/>
          </a:xfrm>
          <a:prstGeom prst="rect">
            <a:avLst/>
          </a:prstGeom>
        </p:spPr>
      </p:pic>
      <p:pic>
        <p:nvPicPr>
          <p:cNvPr id="58" name="图片 57">
            <a:extLst>
              <a:ext uri="{FF2B5EF4-FFF2-40B4-BE49-F238E27FC236}">
                <a16:creationId xmlns:a16="http://schemas.microsoft.com/office/drawing/2014/main" xmlns="" id="{B7FB2305-1FB2-461F-8986-A2416B46675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2778" b="21444"/>
          <a:stretch/>
        </p:blipFill>
        <p:spPr>
          <a:xfrm>
            <a:off x="9964239" y="5421056"/>
            <a:ext cx="2227761" cy="1064953"/>
          </a:xfrm>
          <a:prstGeom prst="rect">
            <a:avLst/>
          </a:prstGeom>
        </p:spPr>
      </p:pic>
    </p:spTree>
    <p:extLst>
      <p:ext uri="{BB962C8B-B14F-4D97-AF65-F5344CB8AC3E}">
        <p14:creationId xmlns:p14="http://schemas.microsoft.com/office/powerpoint/2010/main" val="2514786334"/>
      </p:ext>
    </p:extLst>
  </p:cSld>
  <p:clrMapOvr>
    <a:masterClrMapping/>
  </p:clrMapOvr>
  <mc:AlternateContent xmlns:mc="http://schemas.openxmlformats.org/markup-compatibility/2006" xmlns:p14="http://schemas.microsoft.com/office/powerpoint/2010/main">
    <mc:Choice Requires="p14">
      <p:transition spd="slow" p14:dur="1500" advTm="2000">
        <p:split dir="in"/>
      </p:transition>
    </mc:Choice>
    <mc:Fallback xmlns="">
      <p:transition spd="slow" advTm="2000">
        <p:spli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375"/>
                            </p:stCondLst>
                            <p:childTnLst>
                              <p:par>
                                <p:cTn id="25" presetID="21" presetClass="entr" presetSubtype="3" fill="hold" grpId="0"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wheel(3)">
                                      <p:cBhvr>
                                        <p:cTn id="27" dur="750"/>
                                        <p:tgtEl>
                                          <p:spTgt spid="57"/>
                                        </p:tgtEl>
                                      </p:cBhvr>
                                    </p:animEffect>
                                  </p:childTnLst>
                                </p:cTn>
                              </p:par>
                              <p:par>
                                <p:cTn id="28" presetID="21" presetClass="entr" presetSubtype="1"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wheel(1)">
                                      <p:cBhvr>
                                        <p:cTn id="30" dur="750"/>
                                        <p:tgtEl>
                                          <p:spTgt spid="54"/>
                                        </p:tgtEl>
                                      </p:cBhvr>
                                    </p:animEffect>
                                  </p:childTnLst>
                                </p:cTn>
                              </p:par>
                            </p:childTnLst>
                          </p:cTn>
                        </p:par>
                        <p:par>
                          <p:cTn id="31" fill="hold">
                            <p:stCondLst>
                              <p:cond delay="2125"/>
                            </p:stCondLst>
                            <p:childTnLst>
                              <p:par>
                                <p:cTn id="32" presetID="2" presetClass="entr" presetSubtype="4" fill="hold" grpId="0" nodeType="afterEffect">
                                  <p:stCondLst>
                                    <p:cond delay="0"/>
                                  </p:stCondLst>
                                  <p:childTnLst>
                                    <p:set>
                                      <p:cBhvr>
                                        <p:cTn id="33" dur="1" fill="hold">
                                          <p:stCondLst>
                                            <p:cond delay="0"/>
                                          </p:stCondLst>
                                        </p:cTn>
                                        <p:tgtEl>
                                          <p:spTgt spid="53"/>
                                        </p:tgtEl>
                                        <p:attrNameLst>
                                          <p:attrName>style.visibility</p:attrName>
                                        </p:attrNameLst>
                                      </p:cBhvr>
                                      <p:to>
                                        <p:strVal val="visible"/>
                                      </p:to>
                                    </p:set>
                                    <p:anim calcmode="lin" valueType="num">
                                      <p:cBhvr additive="base">
                                        <p:cTn id="34" dur="500" fill="hold"/>
                                        <p:tgtEl>
                                          <p:spTgt spid="53"/>
                                        </p:tgtEl>
                                        <p:attrNameLst>
                                          <p:attrName>ppt_x</p:attrName>
                                        </p:attrNameLst>
                                      </p:cBhvr>
                                      <p:tavLst>
                                        <p:tav tm="0">
                                          <p:val>
                                            <p:strVal val="#ppt_x"/>
                                          </p:val>
                                        </p:tav>
                                        <p:tav tm="100000">
                                          <p:val>
                                            <p:strVal val="#ppt_x"/>
                                          </p:val>
                                        </p:tav>
                                      </p:tavLst>
                                    </p:anim>
                                    <p:anim calcmode="lin" valueType="num">
                                      <p:cBhvr additive="base">
                                        <p:cTn id="35" dur="500" fill="hold"/>
                                        <p:tgtEl>
                                          <p:spTgt spid="53"/>
                                        </p:tgtEl>
                                        <p:attrNameLst>
                                          <p:attrName>ppt_y</p:attrName>
                                        </p:attrNameLst>
                                      </p:cBhvr>
                                      <p:tavLst>
                                        <p:tav tm="0">
                                          <p:val>
                                            <p:strVal val="1+#ppt_h/2"/>
                                          </p:val>
                                        </p:tav>
                                        <p:tav tm="100000">
                                          <p:val>
                                            <p:strVal val="#ppt_y"/>
                                          </p:val>
                                        </p:tav>
                                      </p:tavLst>
                                    </p:anim>
                                  </p:childTnLst>
                                </p:cTn>
                              </p:par>
                            </p:childTnLst>
                          </p:cTn>
                        </p:par>
                        <p:par>
                          <p:cTn id="36" fill="hold">
                            <p:stCondLst>
                              <p:cond delay="2625"/>
                            </p:stCondLst>
                            <p:childTnLst>
                              <p:par>
                                <p:cTn id="37" presetID="16" presetClass="entr" presetSubtype="21" fill="hold" nodeType="afterEffect">
                                  <p:stCondLst>
                                    <p:cond delay="0"/>
                                  </p:stCondLst>
                                  <p:childTnLst>
                                    <p:set>
                                      <p:cBhvr>
                                        <p:cTn id="38" dur="1" fill="hold">
                                          <p:stCondLst>
                                            <p:cond delay="0"/>
                                          </p:stCondLst>
                                        </p:cTn>
                                        <p:tgtEl>
                                          <p:spTgt spid="58"/>
                                        </p:tgtEl>
                                        <p:attrNameLst>
                                          <p:attrName>style.visibility</p:attrName>
                                        </p:attrNameLst>
                                      </p:cBhvr>
                                      <p:to>
                                        <p:strVal val="visible"/>
                                      </p:to>
                                    </p:set>
                                    <p:animEffect transition="in" filter="barn(inVertical)">
                                      <p:cBhvr>
                                        <p:cTn id="39"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bldLvl="0" animBg="1"/>
      <p:bldP spid="12" grpId="0" build="allAtOnce"/>
      <p:bldP spid="5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3</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、节日活动</a:t>
            </a:r>
          </a:p>
        </p:txBody>
      </p:sp>
      <p:sp>
        <p:nvSpPr>
          <p:cNvPr id="53" name="矩形 52">
            <a:extLst>
              <a:ext uri="{FF2B5EF4-FFF2-40B4-BE49-F238E27FC236}">
                <a16:creationId xmlns:a16="http://schemas.microsoft.com/office/drawing/2014/main" xmlns="" id="{B4066318-B6E1-4384-9B70-9F58053BB09E}"/>
              </a:ext>
            </a:extLst>
          </p:cNvPr>
          <p:cNvSpPr/>
          <p:nvPr/>
        </p:nvSpPr>
        <p:spPr>
          <a:xfrm>
            <a:off x="2266244" y="1932632"/>
            <a:ext cx="3654272" cy="2461700"/>
          </a:xfrm>
          <a:prstGeom prst="rect">
            <a:avLst/>
          </a:prstGeom>
        </p:spPr>
        <p:txBody>
          <a:bodyPr wrap="square">
            <a:spAutoFit/>
          </a:bodyPr>
          <a:lstStyle/>
          <a:p>
            <a:pPr algn="just">
              <a:lnSpc>
                <a:spcPct val="200000"/>
              </a:lnSpc>
            </a:pPr>
            <a:r>
              <a:rPr lang="zh-CN" altLang="en-US" sz="2000" dirty="0">
                <a:latin typeface="微软雅黑" panose="020B0503020204020204" pitchFamily="34" charset="-122"/>
                <a:ea typeface="微软雅黑" panose="020B0503020204020204" pitchFamily="34" charset="-122"/>
                <a:cs typeface="+mn-ea"/>
                <a:sym typeface="+mn-lt"/>
              </a:rPr>
              <a:t>我宣誓：以救死扶伤、防病治病，实行社会主义的人道主义，全心全意为人民服务为宗旨，履行护士的天职。</a:t>
            </a:r>
          </a:p>
        </p:txBody>
      </p:sp>
      <p:sp>
        <p:nvSpPr>
          <p:cNvPr id="9" name="矩形 8">
            <a:extLst>
              <a:ext uri="{FF2B5EF4-FFF2-40B4-BE49-F238E27FC236}">
                <a16:creationId xmlns:a16="http://schemas.microsoft.com/office/drawing/2014/main" xmlns="" id="{08F6BE24-5F3E-47FB-85CD-F7B5D4F97244}"/>
              </a:ext>
            </a:extLst>
          </p:cNvPr>
          <p:cNvSpPr/>
          <p:nvPr/>
        </p:nvSpPr>
        <p:spPr>
          <a:xfrm>
            <a:off x="6461660" y="1657033"/>
            <a:ext cx="3765109" cy="3077253"/>
          </a:xfrm>
          <a:prstGeom prst="rect">
            <a:avLst/>
          </a:prstGeom>
        </p:spPr>
        <p:txBody>
          <a:bodyPr wrap="square">
            <a:spAutoFit/>
          </a:bodyPr>
          <a:lstStyle/>
          <a:p>
            <a:pPr algn="just">
              <a:lnSpc>
                <a:spcPct val="200000"/>
              </a:lnSpc>
            </a:pPr>
            <a:r>
              <a:rPr lang="zh-CN" altLang="en-US" sz="2000" dirty="0">
                <a:latin typeface="微软雅黑" panose="020B0503020204020204" pitchFamily="34" charset="-122"/>
                <a:ea typeface="微软雅黑" panose="020B0503020204020204" pitchFamily="34" charset="-122"/>
                <a:cs typeface="+mn-ea"/>
                <a:sym typeface="+mn-lt"/>
              </a:rPr>
              <a:t>我宣誓：以自己的真心、爱心、责任心对待我所护理的每一位病人；我宣誓：我将牢记今天的决心和誓言，接过前辈手中的蜡烛，把毕生精力奉献给护理事业。</a:t>
            </a:r>
          </a:p>
        </p:txBody>
      </p:sp>
      <p:sp>
        <p:nvSpPr>
          <p:cNvPr id="10" name="矩形: 圆角 9">
            <a:extLst>
              <a:ext uri="{FF2B5EF4-FFF2-40B4-BE49-F238E27FC236}">
                <a16:creationId xmlns:a16="http://schemas.microsoft.com/office/drawing/2014/main" xmlns="" id="{37501704-2ADA-4AAA-B821-6B13A3913A61}"/>
              </a:ext>
            </a:extLst>
          </p:cNvPr>
          <p:cNvSpPr/>
          <p:nvPr/>
        </p:nvSpPr>
        <p:spPr>
          <a:xfrm>
            <a:off x="6209798" y="1551034"/>
            <a:ext cx="4236530" cy="3649933"/>
          </a:xfrm>
          <a:prstGeom prst="roundRect">
            <a:avLst/>
          </a:prstGeom>
          <a:noFill/>
          <a:ln>
            <a:solidFill>
              <a:srgbClr val="E4403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a:extLst>
              <a:ext uri="{FF2B5EF4-FFF2-40B4-BE49-F238E27FC236}">
                <a16:creationId xmlns:a16="http://schemas.microsoft.com/office/drawing/2014/main" xmlns="" id="{27EBF111-7A0E-4AD8-BBA6-4F61228211E2}"/>
              </a:ext>
            </a:extLst>
          </p:cNvPr>
          <p:cNvSpPr/>
          <p:nvPr/>
        </p:nvSpPr>
        <p:spPr>
          <a:xfrm>
            <a:off x="1970266" y="1551034"/>
            <a:ext cx="4236530" cy="3649933"/>
          </a:xfrm>
          <a:prstGeom prst="roundRect">
            <a:avLst/>
          </a:prstGeom>
          <a:noFill/>
          <a:ln>
            <a:solidFill>
              <a:srgbClr val="E4403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a:extLst>
              <a:ext uri="{FF2B5EF4-FFF2-40B4-BE49-F238E27FC236}">
                <a16:creationId xmlns:a16="http://schemas.microsoft.com/office/drawing/2014/main" xmlns="" id="{17A4F48A-AB5E-4A9B-B319-631F3C052C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3006" y="3596089"/>
            <a:ext cx="3649933" cy="3649933"/>
          </a:xfrm>
          <a:prstGeom prst="rect">
            <a:avLst/>
          </a:prstGeom>
        </p:spPr>
      </p:pic>
      <p:pic>
        <p:nvPicPr>
          <p:cNvPr id="14" name="图片 13">
            <a:extLst>
              <a:ext uri="{FF2B5EF4-FFF2-40B4-BE49-F238E27FC236}">
                <a16:creationId xmlns:a16="http://schemas.microsoft.com/office/drawing/2014/main" xmlns="" id="{C9242AA9-4258-4B45-9247-857ED42ED0C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2778" b="21444"/>
          <a:stretch/>
        </p:blipFill>
        <p:spPr>
          <a:xfrm>
            <a:off x="9964239" y="5421056"/>
            <a:ext cx="2227761" cy="1064953"/>
          </a:xfrm>
          <a:prstGeom prst="rect">
            <a:avLst/>
          </a:prstGeom>
        </p:spPr>
      </p:pic>
    </p:spTree>
    <p:extLst>
      <p:ext uri="{BB962C8B-B14F-4D97-AF65-F5344CB8AC3E}">
        <p14:creationId xmlns:p14="http://schemas.microsoft.com/office/powerpoint/2010/main" val="3701573541"/>
      </p:ext>
    </p:extLst>
  </p:cSld>
  <p:clrMapOvr>
    <a:masterClrMapping/>
  </p:clrMapOvr>
  <mc:AlternateContent xmlns:mc="http://schemas.openxmlformats.org/markup-compatibility/2006" xmlns:p14="http://schemas.microsoft.com/office/powerpoint/2010/main">
    <mc:Choice Requires="p14">
      <p:transition spd="slow" p14:dur="1500" advTm="2000">
        <p:split dir="in"/>
      </p:transition>
    </mc:Choice>
    <mc:Fallback xmlns="">
      <p:transition spd="slow" advTm="2000">
        <p:spli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wheel(1)">
                                      <p:cBhvr>
                                        <p:cTn id="26" dur="500"/>
                                        <p:tgtEl>
                                          <p:spTgt spid="10"/>
                                        </p:tgtEl>
                                      </p:cBhvr>
                                    </p:animEffect>
                                  </p:childTnLst>
                                </p:cTn>
                              </p:par>
                            </p:childTnLst>
                          </p:cTn>
                        </p:par>
                        <p:par>
                          <p:cTn id="27" fill="hold">
                            <p:stCondLst>
                              <p:cond delay="1500"/>
                            </p:stCondLst>
                            <p:childTnLst>
                              <p:par>
                                <p:cTn id="28" presetID="21" presetClass="entr" presetSubtype="1"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wheel(1)">
                                      <p:cBhvr>
                                        <p:cTn id="30" dur="500"/>
                                        <p:tgtEl>
                                          <p:spTgt spid="11"/>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p:cTn id="34" dur="500" fill="hold"/>
                                        <p:tgtEl>
                                          <p:spTgt spid="3"/>
                                        </p:tgtEl>
                                        <p:attrNameLst>
                                          <p:attrName>ppt_w</p:attrName>
                                        </p:attrNameLst>
                                      </p:cBhvr>
                                      <p:tavLst>
                                        <p:tav tm="0">
                                          <p:val>
                                            <p:fltVal val="0"/>
                                          </p:val>
                                        </p:tav>
                                        <p:tav tm="100000">
                                          <p:val>
                                            <p:strVal val="#ppt_w"/>
                                          </p:val>
                                        </p:tav>
                                      </p:tavLst>
                                    </p:anim>
                                    <p:anim calcmode="lin" valueType="num">
                                      <p:cBhvr>
                                        <p:cTn id="35" dur="500" fill="hold"/>
                                        <p:tgtEl>
                                          <p:spTgt spid="3"/>
                                        </p:tgtEl>
                                        <p:attrNameLst>
                                          <p:attrName>ppt_h</p:attrName>
                                        </p:attrNameLst>
                                      </p:cBhvr>
                                      <p:tavLst>
                                        <p:tav tm="0">
                                          <p:val>
                                            <p:fltVal val="0"/>
                                          </p:val>
                                        </p:tav>
                                        <p:tav tm="100000">
                                          <p:val>
                                            <p:strVal val="#ppt_h"/>
                                          </p:val>
                                        </p:tav>
                                      </p:tavLst>
                                    </p:anim>
                                    <p:animEffect transition="in" filter="fade">
                                      <p:cBhvr>
                                        <p:cTn id="36" dur="500"/>
                                        <p:tgtEl>
                                          <p:spTgt spid="3"/>
                                        </p:tgtEl>
                                      </p:cBhvr>
                                    </p:animEffect>
                                  </p:childTnLst>
                                </p:cTn>
                              </p:par>
                            </p:childTnLst>
                          </p:cTn>
                        </p:par>
                        <p:par>
                          <p:cTn id="37" fill="hold">
                            <p:stCondLst>
                              <p:cond delay="2500"/>
                            </p:stCondLst>
                            <p:childTnLst>
                              <p:par>
                                <p:cTn id="38" presetID="16" presetClass="entr" presetSubtype="21" fill="hold" grpId="0" nodeType="after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barn(inVertical)">
                                      <p:cBhvr>
                                        <p:cTn id="40" dur="500"/>
                                        <p:tgtEl>
                                          <p:spTgt spid="53"/>
                                        </p:tgtEl>
                                      </p:cBhvr>
                                    </p:animEffect>
                                  </p:childTnLst>
                                </p:cTn>
                              </p:par>
                            </p:childTnLst>
                          </p:cTn>
                        </p:par>
                        <p:par>
                          <p:cTn id="41" fill="hold">
                            <p:stCondLst>
                              <p:cond delay="3000"/>
                            </p:stCondLst>
                            <p:childTnLst>
                              <p:par>
                                <p:cTn id="42" presetID="16" presetClass="entr" presetSubtype="21"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arn(inVertical)">
                                      <p:cBhvr>
                                        <p:cTn id="44" dur="500"/>
                                        <p:tgtEl>
                                          <p:spTgt spid="9"/>
                                        </p:tgtEl>
                                      </p:cBhvr>
                                    </p:animEffect>
                                  </p:childTnLst>
                                </p:cTn>
                              </p:par>
                            </p:childTnLst>
                          </p:cTn>
                        </p:par>
                        <p:par>
                          <p:cTn id="45" fill="hold">
                            <p:stCondLst>
                              <p:cond delay="3500"/>
                            </p:stCondLst>
                            <p:childTnLst>
                              <p:par>
                                <p:cTn id="46" presetID="16" presetClass="entr" presetSubtype="21" fill="hold"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barn(inVertical)">
                                      <p:cBhvr>
                                        <p:cTn id="4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53" grpId="0"/>
      <p:bldP spid="9" grpId="0"/>
      <p:bldP spid="10" grpId="0" bldLvl="0" animBg="1"/>
      <p:bldP spid="11"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57" name="矩形: 对角圆角 56">
            <a:extLst>
              <a:ext uri="{FF2B5EF4-FFF2-40B4-BE49-F238E27FC236}">
                <a16:creationId xmlns:a16="http://schemas.microsoft.com/office/drawing/2014/main" xmlns="" id="{2A7BB971-B384-44DE-80D8-FB313354A934}"/>
              </a:ext>
            </a:extLst>
          </p:cNvPr>
          <p:cNvSpPr/>
          <p:nvPr/>
        </p:nvSpPr>
        <p:spPr>
          <a:xfrm>
            <a:off x="2793836" y="1080678"/>
            <a:ext cx="6893779" cy="5347853"/>
          </a:xfrm>
          <a:prstGeom prst="round2DiagRect">
            <a:avLst>
              <a:gd name="adj1" fmla="val 30657"/>
              <a:gd name="adj2" fmla="val 0"/>
            </a:avLst>
          </a:prstGeom>
          <a:noFill/>
          <a:ln>
            <a:solidFill>
              <a:srgbClr val="E4403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3</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、节日活动</a:t>
            </a:r>
          </a:p>
        </p:txBody>
      </p:sp>
      <p:sp>
        <p:nvSpPr>
          <p:cNvPr id="53" name="矩形 52">
            <a:extLst>
              <a:ext uri="{FF2B5EF4-FFF2-40B4-BE49-F238E27FC236}">
                <a16:creationId xmlns:a16="http://schemas.microsoft.com/office/drawing/2014/main" xmlns="" id="{B4066318-B6E1-4384-9B70-9F58053BB09E}"/>
              </a:ext>
            </a:extLst>
          </p:cNvPr>
          <p:cNvSpPr/>
          <p:nvPr/>
        </p:nvSpPr>
        <p:spPr>
          <a:xfrm>
            <a:off x="3272962" y="1529572"/>
            <a:ext cx="6414654" cy="4450064"/>
          </a:xfrm>
          <a:prstGeom prst="rect">
            <a:avLst/>
          </a:prstGeom>
        </p:spPr>
        <p:txBody>
          <a:bodyPr wrap="square">
            <a:spAutoFit/>
          </a:bodyPr>
          <a:lstStyle/>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2000</a:t>
            </a:r>
            <a:r>
              <a:rPr lang="zh-CN" altLang="en-US" sz="1600" dirty="0">
                <a:latin typeface="微软雅黑" panose="020B0503020204020204" pitchFamily="34" charset="-122"/>
                <a:ea typeface="微软雅黑" panose="020B0503020204020204" pitchFamily="34" charset="-122"/>
                <a:cs typeface="+mn-ea"/>
                <a:sym typeface="+mn-lt"/>
              </a:rPr>
              <a:t>年主题：无论何时何地，护士永远为你服务。</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2001</a:t>
            </a:r>
            <a:r>
              <a:rPr lang="zh-CN" altLang="en-US" sz="1600" dirty="0">
                <a:latin typeface="微软雅黑" panose="020B0503020204020204" pitchFamily="34" charset="-122"/>
                <a:ea typeface="微软雅黑" panose="020B0503020204020204" pitchFamily="34" charset="-122"/>
                <a:cs typeface="+mn-ea"/>
                <a:sym typeface="+mn-lt"/>
              </a:rPr>
              <a:t>年主题：无论何时何地，护士永远为你服务：联合反对暴力。</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2002</a:t>
            </a:r>
            <a:r>
              <a:rPr lang="zh-CN" altLang="en-US" sz="1600" dirty="0">
                <a:latin typeface="微软雅黑" panose="020B0503020204020204" pitchFamily="34" charset="-122"/>
                <a:ea typeface="微软雅黑" panose="020B0503020204020204" pitchFamily="34" charset="-122"/>
                <a:cs typeface="+mn-ea"/>
                <a:sym typeface="+mn-lt"/>
              </a:rPr>
              <a:t>年主题：无论何时何地，护士永远为你服务：关爱家庭。</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2003</a:t>
            </a:r>
            <a:r>
              <a:rPr lang="zh-CN" altLang="en-US" sz="1600" dirty="0">
                <a:latin typeface="微软雅黑" panose="020B0503020204020204" pitchFamily="34" charset="-122"/>
                <a:ea typeface="微软雅黑" panose="020B0503020204020204" pitchFamily="34" charset="-122"/>
                <a:cs typeface="+mn-ea"/>
                <a:sym typeface="+mn-lt"/>
              </a:rPr>
              <a:t>年主题：反对歧视</a:t>
            </a:r>
            <a:r>
              <a:rPr lang="en-US" altLang="zh-CN" sz="1600" dirty="0">
                <a:latin typeface="微软雅黑" panose="020B0503020204020204" pitchFamily="34" charset="-122"/>
                <a:ea typeface="微软雅黑" panose="020B0503020204020204" pitchFamily="34" charset="-122"/>
                <a:cs typeface="+mn-ea"/>
                <a:sym typeface="+mn-lt"/>
              </a:rPr>
              <a:t>AIDS</a:t>
            </a:r>
            <a:r>
              <a:rPr lang="zh-CN" altLang="en-US" sz="1600" dirty="0">
                <a:latin typeface="微软雅黑" panose="020B0503020204020204" pitchFamily="34" charset="-122"/>
                <a:ea typeface="微软雅黑" panose="020B0503020204020204" pitchFamily="34" charset="-122"/>
                <a:cs typeface="+mn-ea"/>
                <a:sym typeface="+mn-lt"/>
              </a:rPr>
              <a:t>，关爱全人类。</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2004</a:t>
            </a:r>
            <a:r>
              <a:rPr lang="zh-CN" altLang="en-US" sz="1600" dirty="0">
                <a:latin typeface="微软雅黑" panose="020B0503020204020204" pitchFamily="34" charset="-122"/>
                <a:ea typeface="微软雅黑" panose="020B0503020204020204" pitchFamily="34" charset="-122"/>
                <a:cs typeface="+mn-ea"/>
                <a:sym typeface="+mn-lt"/>
              </a:rPr>
              <a:t>年主题：携手战胜贫困。</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2005</a:t>
            </a:r>
            <a:r>
              <a:rPr lang="zh-CN" altLang="en-US" sz="1600" dirty="0">
                <a:latin typeface="微软雅黑" panose="020B0503020204020204" pitchFamily="34" charset="-122"/>
                <a:ea typeface="微软雅黑" panose="020B0503020204020204" pitchFamily="34" charset="-122"/>
                <a:cs typeface="+mn-ea"/>
                <a:sym typeface="+mn-lt"/>
              </a:rPr>
              <a:t>年主题：为了病人安全，抵制伪劣药品。</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2006</a:t>
            </a:r>
            <a:r>
              <a:rPr lang="zh-CN" altLang="en-US" sz="1600" dirty="0">
                <a:latin typeface="微软雅黑" panose="020B0503020204020204" pitchFamily="34" charset="-122"/>
                <a:ea typeface="微软雅黑" panose="020B0503020204020204" pitchFamily="34" charset="-122"/>
                <a:cs typeface="+mn-ea"/>
                <a:sym typeface="+mn-lt"/>
              </a:rPr>
              <a:t>年主题：护士的合理配置对拯救生命至关重要。</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2007</a:t>
            </a:r>
            <a:r>
              <a:rPr lang="zh-CN" altLang="en-US" sz="1600" dirty="0">
                <a:latin typeface="微软雅黑" panose="020B0503020204020204" pitchFamily="34" charset="-122"/>
                <a:ea typeface="微软雅黑" panose="020B0503020204020204" pitchFamily="34" charset="-122"/>
                <a:cs typeface="+mn-ea"/>
                <a:sym typeface="+mn-lt"/>
              </a:rPr>
              <a:t>年主题：营造优良执业环境，提供优质护理服务。</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2008</a:t>
            </a:r>
            <a:r>
              <a:rPr lang="zh-CN" altLang="en-US" sz="1600" dirty="0">
                <a:latin typeface="微软雅黑" panose="020B0503020204020204" pitchFamily="34" charset="-122"/>
                <a:ea typeface="微软雅黑" panose="020B0503020204020204" pitchFamily="34" charset="-122"/>
                <a:cs typeface="+mn-ea"/>
                <a:sym typeface="+mn-lt"/>
              </a:rPr>
              <a:t>年主题：提高社区护理品质，引领初级卫生保健。</a:t>
            </a:r>
          </a:p>
        </p:txBody>
      </p:sp>
      <p:pic>
        <p:nvPicPr>
          <p:cNvPr id="3" name="图片 2">
            <a:extLst>
              <a:ext uri="{FF2B5EF4-FFF2-40B4-BE49-F238E27FC236}">
                <a16:creationId xmlns:a16="http://schemas.microsoft.com/office/drawing/2014/main" xmlns="" id="{F364F994-ED9C-4088-BF83-557AC2902B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55161" y="429469"/>
            <a:ext cx="9602749" cy="6858000"/>
          </a:xfrm>
          <a:prstGeom prst="rect">
            <a:avLst/>
          </a:prstGeom>
        </p:spPr>
      </p:pic>
      <p:pic>
        <p:nvPicPr>
          <p:cNvPr id="10" name="图片 9">
            <a:extLst>
              <a:ext uri="{FF2B5EF4-FFF2-40B4-BE49-F238E27FC236}">
                <a16:creationId xmlns:a16="http://schemas.microsoft.com/office/drawing/2014/main" xmlns="" id="{99AA1D57-31DA-4038-916C-9EA590967EA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2778" b="21444"/>
          <a:stretch/>
        </p:blipFill>
        <p:spPr>
          <a:xfrm>
            <a:off x="9964239" y="5421056"/>
            <a:ext cx="2227761" cy="1064953"/>
          </a:xfrm>
          <a:prstGeom prst="rect">
            <a:avLst/>
          </a:prstGeom>
        </p:spPr>
      </p:pic>
    </p:spTree>
    <p:extLst>
      <p:ext uri="{BB962C8B-B14F-4D97-AF65-F5344CB8AC3E}">
        <p14:creationId xmlns:p14="http://schemas.microsoft.com/office/powerpoint/2010/main" val="1621235277"/>
      </p:ext>
    </p:extLst>
  </p:cSld>
  <p:clrMapOvr>
    <a:masterClrMapping/>
  </p:clrMapOvr>
  <mc:AlternateContent xmlns:mc="http://schemas.openxmlformats.org/markup-compatibility/2006" xmlns:p14="http://schemas.microsoft.com/office/powerpoint/2010/main">
    <mc:Choice Requires="p14">
      <p:transition spd="slow" p14:dur="1500" advTm="2000">
        <p:split dir="in"/>
      </p:transition>
    </mc:Choice>
    <mc:Fallback xmlns="">
      <p:transition spd="slow" advTm="2000">
        <p:spli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375"/>
                            </p:stCondLst>
                            <p:childTnLst>
                              <p:par>
                                <p:cTn id="25" presetID="4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1875"/>
                            </p:stCondLst>
                            <p:childTnLst>
                              <p:par>
                                <p:cTn id="31" presetID="21" presetClass="entr" presetSubtype="3" fill="hold" grpId="0" nodeType="after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wheel(3)">
                                      <p:cBhvr>
                                        <p:cTn id="33" dur="750"/>
                                        <p:tgtEl>
                                          <p:spTgt spid="57"/>
                                        </p:tgtEl>
                                      </p:cBhvr>
                                    </p:animEffect>
                                  </p:childTnLst>
                                </p:cTn>
                              </p:par>
                            </p:childTnLst>
                          </p:cTn>
                        </p:par>
                        <p:par>
                          <p:cTn id="34" fill="hold">
                            <p:stCondLst>
                              <p:cond delay="2625"/>
                            </p:stCondLst>
                            <p:childTnLst>
                              <p:par>
                                <p:cTn id="35" presetID="2" presetClass="entr" presetSubtype="4"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ppt_x"/>
                                          </p:val>
                                        </p:tav>
                                        <p:tav tm="100000">
                                          <p:val>
                                            <p:strVal val="#ppt_x"/>
                                          </p:val>
                                        </p:tav>
                                      </p:tavLst>
                                    </p:anim>
                                    <p:anim calcmode="lin" valueType="num">
                                      <p:cBhvr additive="base">
                                        <p:cTn id="38" dur="500" fill="hold"/>
                                        <p:tgtEl>
                                          <p:spTgt spid="53"/>
                                        </p:tgtEl>
                                        <p:attrNameLst>
                                          <p:attrName>ppt_y</p:attrName>
                                        </p:attrNameLst>
                                      </p:cBhvr>
                                      <p:tavLst>
                                        <p:tav tm="0">
                                          <p:val>
                                            <p:strVal val="1+#ppt_h/2"/>
                                          </p:val>
                                        </p:tav>
                                        <p:tav tm="100000">
                                          <p:val>
                                            <p:strVal val="#ppt_y"/>
                                          </p:val>
                                        </p:tav>
                                      </p:tavLst>
                                    </p:anim>
                                  </p:childTnLst>
                                </p:cTn>
                              </p:par>
                            </p:childTnLst>
                          </p:cTn>
                        </p:par>
                        <p:par>
                          <p:cTn id="39" fill="hold">
                            <p:stCondLst>
                              <p:cond delay="3125"/>
                            </p:stCondLst>
                            <p:childTnLst>
                              <p:par>
                                <p:cTn id="40" presetID="16" presetClass="entr" presetSubtype="21"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bldLvl="0" animBg="1"/>
      <p:bldP spid="12" grpId="0" build="allAtOnce"/>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57" name="矩形: 对角圆角 56">
            <a:extLst>
              <a:ext uri="{FF2B5EF4-FFF2-40B4-BE49-F238E27FC236}">
                <a16:creationId xmlns:a16="http://schemas.microsoft.com/office/drawing/2014/main" xmlns="" id="{2A7BB971-B384-44DE-80D8-FB313354A934}"/>
              </a:ext>
            </a:extLst>
          </p:cNvPr>
          <p:cNvSpPr/>
          <p:nvPr/>
        </p:nvSpPr>
        <p:spPr>
          <a:xfrm>
            <a:off x="2793836" y="1080678"/>
            <a:ext cx="6893779" cy="5347853"/>
          </a:xfrm>
          <a:prstGeom prst="round2DiagRect">
            <a:avLst>
              <a:gd name="adj1" fmla="val 21330"/>
              <a:gd name="adj2" fmla="val 0"/>
            </a:avLst>
          </a:prstGeom>
          <a:noFill/>
          <a:ln>
            <a:solidFill>
              <a:srgbClr val="E4403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3</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、节日活动</a:t>
            </a:r>
          </a:p>
        </p:txBody>
      </p:sp>
      <p:sp>
        <p:nvSpPr>
          <p:cNvPr id="53" name="矩形 52">
            <a:extLst>
              <a:ext uri="{FF2B5EF4-FFF2-40B4-BE49-F238E27FC236}">
                <a16:creationId xmlns:a16="http://schemas.microsoft.com/office/drawing/2014/main" xmlns="" id="{B4066318-B6E1-4384-9B70-9F58053BB09E}"/>
              </a:ext>
            </a:extLst>
          </p:cNvPr>
          <p:cNvSpPr/>
          <p:nvPr/>
        </p:nvSpPr>
        <p:spPr>
          <a:xfrm>
            <a:off x="3192781" y="1387215"/>
            <a:ext cx="6414654" cy="4942507"/>
          </a:xfrm>
          <a:prstGeom prst="rect">
            <a:avLst/>
          </a:prstGeom>
        </p:spPr>
        <p:txBody>
          <a:bodyPr wrap="square">
            <a:spAutoFit/>
          </a:bodyPr>
          <a:lstStyle/>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2009</a:t>
            </a:r>
            <a:r>
              <a:rPr lang="zh-CN" altLang="en-US" sz="1600" dirty="0">
                <a:latin typeface="微软雅黑" panose="020B0503020204020204" pitchFamily="34" charset="-122"/>
                <a:ea typeface="微软雅黑" panose="020B0503020204020204" pitchFamily="34" charset="-122"/>
                <a:cs typeface="+mn-ea"/>
                <a:sym typeface="+mn-lt"/>
              </a:rPr>
              <a:t>年主题：提供高品质的产品，服务社区：护士创新领导关怀。</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2010</a:t>
            </a:r>
            <a:r>
              <a:rPr lang="zh-CN" altLang="en-US" sz="1600" dirty="0">
                <a:latin typeface="微软雅黑" panose="020B0503020204020204" pitchFamily="34" charset="-122"/>
                <a:ea typeface="微软雅黑" panose="020B0503020204020204" pitchFamily="34" charset="-122"/>
                <a:cs typeface="+mn-ea"/>
                <a:sym typeface="+mn-lt"/>
              </a:rPr>
              <a:t>年主题：优质护理，服务社区：护士引领长期护理。</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2011</a:t>
            </a:r>
            <a:r>
              <a:rPr lang="zh-CN" altLang="en-US" sz="1600" dirty="0">
                <a:latin typeface="微软雅黑" panose="020B0503020204020204" pitchFamily="34" charset="-122"/>
                <a:ea typeface="微软雅黑" panose="020B0503020204020204" pitchFamily="34" charset="-122"/>
                <a:cs typeface="+mn-ea"/>
                <a:sym typeface="+mn-lt"/>
              </a:rPr>
              <a:t>年主题：缩小差距：增加收入和公平。</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2012</a:t>
            </a:r>
            <a:r>
              <a:rPr lang="zh-CN" altLang="en-US" sz="1600" dirty="0">
                <a:latin typeface="微软雅黑" panose="020B0503020204020204" pitchFamily="34" charset="-122"/>
                <a:ea typeface="微软雅黑" panose="020B0503020204020204" pitchFamily="34" charset="-122"/>
                <a:cs typeface="+mn-ea"/>
                <a:sym typeface="+mn-lt"/>
              </a:rPr>
              <a:t>年主题：缩小差距：从护理实证到临床应用 。</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2013</a:t>
            </a:r>
            <a:r>
              <a:rPr lang="zh-CN" altLang="en-US" sz="1600" dirty="0">
                <a:latin typeface="微软雅黑" panose="020B0503020204020204" pitchFamily="34" charset="-122"/>
                <a:ea typeface="微软雅黑" panose="020B0503020204020204" pitchFamily="34" charset="-122"/>
                <a:cs typeface="+mn-ea"/>
                <a:sym typeface="+mn-lt"/>
              </a:rPr>
              <a:t>年主题：缩小差距：千年发展目标 。</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2014</a:t>
            </a:r>
            <a:r>
              <a:rPr lang="zh-CN" altLang="en-US" sz="1600" dirty="0">
                <a:latin typeface="微软雅黑" panose="020B0503020204020204" pitchFamily="34" charset="-122"/>
                <a:ea typeface="微软雅黑" panose="020B0503020204020204" pitchFamily="34" charset="-122"/>
                <a:cs typeface="+mn-ea"/>
                <a:sym typeface="+mn-lt"/>
              </a:rPr>
              <a:t>年主题：变革的力量，重要的健康资源。</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2015</a:t>
            </a:r>
            <a:r>
              <a:rPr lang="zh-CN" altLang="en-US" sz="1600" dirty="0">
                <a:latin typeface="微软雅黑" panose="020B0503020204020204" pitchFamily="34" charset="-122"/>
                <a:ea typeface="微软雅黑" panose="020B0503020204020204" pitchFamily="34" charset="-122"/>
                <a:cs typeface="+mn-ea"/>
                <a:sym typeface="+mn-lt"/>
              </a:rPr>
              <a:t>年主题：变革的力量，高效护理与医疗成本 。</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2016</a:t>
            </a:r>
            <a:r>
              <a:rPr lang="zh-CN" altLang="en-US" sz="1600" dirty="0">
                <a:latin typeface="微软雅黑" panose="020B0503020204020204" pitchFamily="34" charset="-122"/>
                <a:ea typeface="微软雅黑" panose="020B0503020204020204" pitchFamily="34" charset="-122"/>
                <a:cs typeface="+mn-ea"/>
                <a:sym typeface="+mn-lt"/>
              </a:rPr>
              <a:t>年主题：变革的力量，提高健康系统的适应性 。</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2017</a:t>
            </a:r>
            <a:r>
              <a:rPr lang="zh-CN" altLang="en-US" sz="1600" dirty="0">
                <a:latin typeface="微软雅黑" panose="020B0503020204020204" pitchFamily="34" charset="-122"/>
                <a:ea typeface="微软雅黑" panose="020B0503020204020204" pitchFamily="34" charset="-122"/>
                <a:cs typeface="+mn-ea"/>
                <a:sym typeface="+mn-lt"/>
              </a:rPr>
              <a:t>年主题：护理：引领之声</a:t>
            </a:r>
            <a:r>
              <a:rPr lang="en-US" altLang="zh-CN" sz="1600" dirty="0">
                <a:latin typeface="微软雅黑" panose="020B0503020204020204" pitchFamily="34" charset="-122"/>
                <a:ea typeface="微软雅黑" panose="020B0503020204020204" pitchFamily="34" charset="-122"/>
                <a:cs typeface="+mn-ea"/>
                <a:sym typeface="+mn-lt"/>
              </a:rPr>
              <a:t>——</a:t>
            </a:r>
            <a:r>
              <a:rPr lang="zh-CN" altLang="en-US" sz="1600" dirty="0">
                <a:latin typeface="微软雅黑" panose="020B0503020204020204" pitchFamily="34" charset="-122"/>
                <a:ea typeface="微软雅黑" panose="020B0503020204020204" pitchFamily="34" charset="-122"/>
                <a:cs typeface="+mn-ea"/>
                <a:sym typeface="+mn-lt"/>
              </a:rPr>
              <a:t>实现可持续发展目标。</a:t>
            </a:r>
          </a:p>
          <a:p>
            <a:pPr algn="just">
              <a:lnSpc>
                <a:spcPct val="200000"/>
              </a:lnSpc>
            </a:pPr>
            <a:r>
              <a:rPr lang="en-US" altLang="zh-CN" sz="1600" dirty="0">
                <a:latin typeface="微软雅黑" panose="020B0503020204020204" pitchFamily="34" charset="-122"/>
                <a:ea typeface="微软雅黑" panose="020B0503020204020204" pitchFamily="34" charset="-122"/>
                <a:cs typeface="+mn-ea"/>
                <a:sym typeface="+mn-lt"/>
              </a:rPr>
              <a:t>2018</a:t>
            </a:r>
            <a:r>
              <a:rPr lang="zh-CN" altLang="en-US" sz="1600" dirty="0">
                <a:latin typeface="微软雅黑" panose="020B0503020204020204" pitchFamily="34" charset="-122"/>
                <a:ea typeface="微软雅黑" panose="020B0503020204020204" pitchFamily="34" charset="-122"/>
                <a:cs typeface="+mn-ea"/>
                <a:sym typeface="+mn-lt"/>
              </a:rPr>
              <a:t>年主题：护士，引领的声音</a:t>
            </a:r>
            <a:r>
              <a:rPr lang="en-US" altLang="zh-CN" sz="1600" dirty="0">
                <a:latin typeface="微软雅黑" panose="020B0503020204020204" pitchFamily="34" charset="-122"/>
                <a:ea typeface="微软雅黑" panose="020B0503020204020204" pitchFamily="34" charset="-122"/>
                <a:cs typeface="+mn-ea"/>
                <a:sym typeface="+mn-lt"/>
              </a:rPr>
              <a:t>——</a:t>
            </a:r>
            <a:r>
              <a:rPr lang="zh-CN" altLang="en-US" sz="1600" dirty="0">
                <a:latin typeface="微软雅黑" panose="020B0503020204020204" pitchFamily="34" charset="-122"/>
                <a:ea typeface="微软雅黑" panose="020B0503020204020204" pitchFamily="34" charset="-122"/>
                <a:cs typeface="+mn-ea"/>
                <a:sym typeface="+mn-lt"/>
              </a:rPr>
              <a:t>健康是人的权利。</a:t>
            </a:r>
          </a:p>
        </p:txBody>
      </p:sp>
      <p:pic>
        <p:nvPicPr>
          <p:cNvPr id="3" name="图片 2">
            <a:extLst>
              <a:ext uri="{FF2B5EF4-FFF2-40B4-BE49-F238E27FC236}">
                <a16:creationId xmlns:a16="http://schemas.microsoft.com/office/drawing/2014/main" xmlns="" id="{F364F994-ED9C-4088-BF83-557AC2902B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15422" y="325604"/>
            <a:ext cx="9602749" cy="6858000"/>
          </a:xfrm>
          <a:prstGeom prst="rect">
            <a:avLst/>
          </a:prstGeom>
        </p:spPr>
      </p:pic>
      <p:pic>
        <p:nvPicPr>
          <p:cNvPr id="10" name="图片 9">
            <a:extLst>
              <a:ext uri="{FF2B5EF4-FFF2-40B4-BE49-F238E27FC236}">
                <a16:creationId xmlns:a16="http://schemas.microsoft.com/office/drawing/2014/main" xmlns="" id="{99AA1D57-31DA-4038-916C-9EA590967EA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2778" b="21444"/>
          <a:stretch/>
        </p:blipFill>
        <p:spPr>
          <a:xfrm>
            <a:off x="469507" y="5174034"/>
            <a:ext cx="2227761" cy="1064953"/>
          </a:xfrm>
          <a:prstGeom prst="rect">
            <a:avLst/>
          </a:prstGeom>
        </p:spPr>
      </p:pic>
    </p:spTree>
    <p:extLst>
      <p:ext uri="{BB962C8B-B14F-4D97-AF65-F5344CB8AC3E}">
        <p14:creationId xmlns:p14="http://schemas.microsoft.com/office/powerpoint/2010/main" val="1621494234"/>
      </p:ext>
    </p:extLst>
  </p:cSld>
  <p:clrMapOvr>
    <a:masterClrMapping/>
  </p:clrMapOvr>
  <mc:AlternateContent xmlns:mc="http://schemas.openxmlformats.org/markup-compatibility/2006" xmlns:p14="http://schemas.microsoft.com/office/powerpoint/2010/main">
    <mc:Choice Requires="p14">
      <p:transition spd="slow" p14:dur="1500" advTm="2000">
        <p:split dir="in"/>
      </p:transition>
    </mc:Choice>
    <mc:Fallback xmlns="">
      <p:transition spd="slow" advTm="2000">
        <p:spli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375"/>
                            </p:stCondLst>
                            <p:childTnLst>
                              <p:par>
                                <p:cTn id="25" presetID="42"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anim calcmode="lin" valueType="num">
                                      <p:cBhvr>
                                        <p:cTn id="28" dur="500" fill="hold"/>
                                        <p:tgtEl>
                                          <p:spTgt spid="3"/>
                                        </p:tgtEl>
                                        <p:attrNameLst>
                                          <p:attrName>ppt_x</p:attrName>
                                        </p:attrNameLst>
                                      </p:cBhvr>
                                      <p:tavLst>
                                        <p:tav tm="0">
                                          <p:val>
                                            <p:strVal val="#ppt_x"/>
                                          </p:val>
                                        </p:tav>
                                        <p:tav tm="100000">
                                          <p:val>
                                            <p:strVal val="#ppt_x"/>
                                          </p:val>
                                        </p:tav>
                                      </p:tavLst>
                                    </p:anim>
                                    <p:anim calcmode="lin" valueType="num">
                                      <p:cBhvr>
                                        <p:cTn id="29" dur="500" fill="hold"/>
                                        <p:tgtEl>
                                          <p:spTgt spid="3"/>
                                        </p:tgtEl>
                                        <p:attrNameLst>
                                          <p:attrName>ppt_y</p:attrName>
                                        </p:attrNameLst>
                                      </p:cBhvr>
                                      <p:tavLst>
                                        <p:tav tm="0">
                                          <p:val>
                                            <p:strVal val="#ppt_y+.1"/>
                                          </p:val>
                                        </p:tav>
                                        <p:tav tm="100000">
                                          <p:val>
                                            <p:strVal val="#ppt_y"/>
                                          </p:val>
                                        </p:tav>
                                      </p:tavLst>
                                    </p:anim>
                                  </p:childTnLst>
                                </p:cTn>
                              </p:par>
                            </p:childTnLst>
                          </p:cTn>
                        </p:par>
                        <p:par>
                          <p:cTn id="30" fill="hold">
                            <p:stCondLst>
                              <p:cond delay="1875"/>
                            </p:stCondLst>
                            <p:childTnLst>
                              <p:par>
                                <p:cTn id="31" presetID="21" presetClass="entr" presetSubtype="3" fill="hold" grpId="0" nodeType="after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wheel(3)">
                                      <p:cBhvr>
                                        <p:cTn id="33" dur="750"/>
                                        <p:tgtEl>
                                          <p:spTgt spid="57"/>
                                        </p:tgtEl>
                                      </p:cBhvr>
                                    </p:animEffect>
                                  </p:childTnLst>
                                </p:cTn>
                              </p:par>
                            </p:childTnLst>
                          </p:cTn>
                        </p:par>
                        <p:par>
                          <p:cTn id="34" fill="hold">
                            <p:stCondLst>
                              <p:cond delay="2625"/>
                            </p:stCondLst>
                            <p:childTnLst>
                              <p:par>
                                <p:cTn id="35" presetID="2" presetClass="entr" presetSubtype="4"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 calcmode="lin" valueType="num">
                                      <p:cBhvr additive="base">
                                        <p:cTn id="37" dur="500" fill="hold"/>
                                        <p:tgtEl>
                                          <p:spTgt spid="53"/>
                                        </p:tgtEl>
                                        <p:attrNameLst>
                                          <p:attrName>ppt_x</p:attrName>
                                        </p:attrNameLst>
                                      </p:cBhvr>
                                      <p:tavLst>
                                        <p:tav tm="0">
                                          <p:val>
                                            <p:strVal val="#ppt_x"/>
                                          </p:val>
                                        </p:tav>
                                        <p:tav tm="100000">
                                          <p:val>
                                            <p:strVal val="#ppt_x"/>
                                          </p:val>
                                        </p:tav>
                                      </p:tavLst>
                                    </p:anim>
                                    <p:anim calcmode="lin" valueType="num">
                                      <p:cBhvr additive="base">
                                        <p:cTn id="38" dur="500" fill="hold"/>
                                        <p:tgtEl>
                                          <p:spTgt spid="53"/>
                                        </p:tgtEl>
                                        <p:attrNameLst>
                                          <p:attrName>ppt_y</p:attrName>
                                        </p:attrNameLst>
                                      </p:cBhvr>
                                      <p:tavLst>
                                        <p:tav tm="0">
                                          <p:val>
                                            <p:strVal val="1+#ppt_h/2"/>
                                          </p:val>
                                        </p:tav>
                                        <p:tav tm="100000">
                                          <p:val>
                                            <p:strVal val="#ppt_y"/>
                                          </p:val>
                                        </p:tav>
                                      </p:tavLst>
                                    </p:anim>
                                  </p:childTnLst>
                                </p:cTn>
                              </p:par>
                            </p:childTnLst>
                          </p:cTn>
                        </p:par>
                        <p:par>
                          <p:cTn id="39" fill="hold">
                            <p:stCondLst>
                              <p:cond delay="3125"/>
                            </p:stCondLst>
                            <p:childTnLst>
                              <p:par>
                                <p:cTn id="40" presetID="16" presetClass="entr" presetSubtype="21"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barn(inVertical)">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bldLvl="0" animBg="1"/>
      <p:bldP spid="12" grpId="0" build="allAtOnce"/>
      <p:bldP spid="5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70213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681417" y="2857875"/>
            <a:ext cx="5606567" cy="1569660"/>
          </a:xfrm>
          <a:prstGeom prst="rect">
            <a:avLst/>
          </a:prstGeom>
        </p:spPr>
        <p:txBody>
          <a:bodyPr wrap="square">
            <a:spAutoFit/>
          </a:bodyPr>
          <a:lstStyle/>
          <a:p>
            <a:pPr algn="ctr"/>
            <a:r>
              <a:rPr lang="zh-CN" altLang="en-US" sz="9600" dirty="0">
                <a:solidFill>
                  <a:srgbClr val="E4403D"/>
                </a:solidFill>
                <a:latin typeface="汉仪润圆-75W" panose="00020600040101010101" pitchFamily="18" charset="-122"/>
                <a:ea typeface="汉仪润圆-75W" panose="00020600040101010101" pitchFamily="18" charset="-122"/>
                <a:cs typeface="+mn-ea"/>
                <a:sym typeface="+mn-lt"/>
              </a:rPr>
              <a:t>纪念人物</a:t>
            </a:r>
          </a:p>
        </p:txBody>
      </p:sp>
      <p:sp>
        <p:nvSpPr>
          <p:cNvPr id="49" name="矩形 48" hidden="1">
            <a:extLst>
              <a:ext uri="{FF2B5EF4-FFF2-40B4-BE49-F238E27FC236}">
                <a16:creationId xmlns:a16="http://schemas.microsoft.com/office/drawing/2014/main" xmlns="" id="{20BE170D-C917-428A-8758-BD16807B01AF}"/>
              </a:ext>
            </a:extLst>
          </p:cNvPr>
          <p:cNvSpPr/>
          <p:nvPr/>
        </p:nvSpPr>
        <p:spPr>
          <a:xfrm>
            <a:off x="4980370" y="4178212"/>
            <a:ext cx="1928045"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展望未来</a:t>
            </a:r>
          </a:p>
        </p:txBody>
      </p:sp>
      <p:pic>
        <p:nvPicPr>
          <p:cNvPr id="22" name="图片 21">
            <a:extLst>
              <a:ext uri="{FF2B5EF4-FFF2-40B4-BE49-F238E27FC236}">
                <a16:creationId xmlns:a16="http://schemas.microsoft.com/office/drawing/2014/main" xmlns="" id="{0FD82384-4AC8-4AF2-B555-93DF43398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363026" y="4834409"/>
            <a:ext cx="1543958" cy="1569661"/>
          </a:xfrm>
          <a:prstGeom prst="rect">
            <a:avLst/>
          </a:prstGeom>
        </p:spPr>
      </p:pic>
      <p:sp>
        <p:nvSpPr>
          <p:cNvPr id="24" name="文本框 23">
            <a:extLst>
              <a:ext uri="{FF2B5EF4-FFF2-40B4-BE49-F238E27FC236}">
                <a16:creationId xmlns:a16="http://schemas.microsoft.com/office/drawing/2014/main" xmlns="" id="{75E73B95-D2C5-4D55-83FA-90F0E8302B9F}"/>
              </a:ext>
            </a:extLst>
          </p:cNvPr>
          <p:cNvSpPr txBox="1"/>
          <p:nvPr/>
        </p:nvSpPr>
        <p:spPr>
          <a:xfrm>
            <a:off x="2206513" y="1375062"/>
            <a:ext cx="2556373" cy="923330"/>
          </a:xfrm>
          <a:prstGeom prst="rect">
            <a:avLst/>
          </a:prstGeom>
          <a:noFill/>
        </p:spPr>
        <p:txBody>
          <a:bodyPr wrap="square" rtlCol="0">
            <a:spAutoFit/>
          </a:bodyPr>
          <a:lstStyle/>
          <a:p>
            <a:pPr algn="ctr"/>
            <a:r>
              <a:rPr lang="en-US" altLang="zh-CN" sz="5400" dirty="0">
                <a:solidFill>
                  <a:srgbClr val="E4403D"/>
                </a:solidFill>
                <a:latin typeface="汉仪润圆-75W" panose="00020600040101010101" pitchFamily="18" charset="-122"/>
                <a:ea typeface="汉仪润圆-75W" panose="00020600040101010101" pitchFamily="18" charset="-122"/>
                <a:cs typeface="+mn-ea"/>
                <a:sym typeface="+mn-lt"/>
              </a:rPr>
              <a:t>Part  4</a:t>
            </a:r>
          </a:p>
        </p:txBody>
      </p:sp>
      <p:pic>
        <p:nvPicPr>
          <p:cNvPr id="31" name="图片 30">
            <a:extLst>
              <a:ext uri="{FF2B5EF4-FFF2-40B4-BE49-F238E27FC236}">
                <a16:creationId xmlns:a16="http://schemas.microsoft.com/office/drawing/2014/main" xmlns="" id="{09591076-E7FD-430B-A121-8D42EC8819B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32105" y="5366440"/>
            <a:ext cx="2227761" cy="1064953"/>
          </a:xfrm>
          <a:prstGeom prst="rect">
            <a:avLst/>
          </a:prstGeom>
        </p:spPr>
      </p:pic>
    </p:spTree>
    <p:extLst>
      <p:ext uri="{BB962C8B-B14F-4D97-AF65-F5344CB8AC3E}">
        <p14:creationId xmlns:p14="http://schemas.microsoft.com/office/powerpoint/2010/main" val="388865232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eelOff"/>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9" presetClass="entr" presetSubtype="0" fill="hold" grpId="0" nodeType="afterEffect">
                                  <p:stCondLst>
                                    <p:cond delay="0"/>
                                  </p:stCondLst>
                                  <p:iterate type="lt">
                                    <p:tmPct val="10000"/>
                                  </p:iterate>
                                  <p:childTnLst>
                                    <p:set>
                                      <p:cBhvr>
                                        <p:cTn id="18" dur="1" fill="hold">
                                          <p:stCondLst>
                                            <p:cond delay="0"/>
                                          </p:stCondLst>
                                        </p:cTn>
                                        <p:tgtEl>
                                          <p:spTgt spid="24"/>
                                        </p:tgtEl>
                                        <p:attrNameLst>
                                          <p:attrName>style.visibility</p:attrName>
                                        </p:attrNameLst>
                                      </p:cBhvr>
                                      <p:to>
                                        <p:strVal val="visible"/>
                                      </p:to>
                                    </p:set>
                                    <p:animEffect transition="in" filter="dissolve">
                                      <p:cBhvr>
                                        <p:cTn id="19" dur="750"/>
                                        <p:tgtEl>
                                          <p:spTgt spid="24"/>
                                        </p:tgtEl>
                                      </p:cBhvr>
                                    </p:animEffect>
                                  </p:childTnLst>
                                </p:cTn>
                              </p:par>
                            </p:childTnLst>
                          </p:cTn>
                        </p:par>
                        <p:par>
                          <p:cTn id="20" fill="hold">
                            <p:stCondLst>
                              <p:cond delay="20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2">
                                            <p:txEl>
                                              <p:pRg st="0" end="0"/>
                                            </p:txEl>
                                          </p:spTgt>
                                        </p:tgtEl>
                                        <p:attrNameLst>
                                          <p:attrName>style.visibility</p:attrName>
                                        </p:attrNameLst>
                                      </p:cBhvr>
                                      <p:to>
                                        <p:strVal val="visible"/>
                                      </p:to>
                                    </p:set>
                                    <p:anim calcmode="lin" valueType="num">
                                      <p:cBhvr>
                                        <p:cTn id="23"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5"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xEl>
                                              <p:pRg st="0" end="0"/>
                                            </p:txEl>
                                          </p:spTgt>
                                        </p:tgtEl>
                                      </p:cBhvr>
                                    </p:animEffect>
                                  </p:childTnLst>
                                </p:cTn>
                              </p:par>
                            </p:childTnLst>
                          </p:cTn>
                        </p:par>
                        <p:par>
                          <p:cTn id="28" fill="hold">
                            <p:stCondLst>
                              <p:cond delay="2700"/>
                            </p:stCondLst>
                            <p:childTnLst>
                              <p:par>
                                <p:cTn id="29" presetID="42"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anim calcmode="lin" valueType="num">
                                      <p:cBhvr>
                                        <p:cTn id="32" dur="500" fill="hold"/>
                                        <p:tgtEl>
                                          <p:spTgt spid="22"/>
                                        </p:tgtEl>
                                        <p:attrNameLst>
                                          <p:attrName>ppt_x</p:attrName>
                                        </p:attrNameLst>
                                      </p:cBhvr>
                                      <p:tavLst>
                                        <p:tav tm="0">
                                          <p:val>
                                            <p:strVal val="#ppt_x"/>
                                          </p:val>
                                        </p:tav>
                                        <p:tav tm="100000">
                                          <p:val>
                                            <p:strVal val="#ppt_x"/>
                                          </p:val>
                                        </p:tav>
                                      </p:tavLst>
                                    </p:anim>
                                    <p:anim calcmode="lin" valueType="num">
                                      <p:cBhvr>
                                        <p:cTn id="33" dur="50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3200"/>
                            </p:stCondLst>
                            <p:childTnLst>
                              <p:par>
                                <p:cTn id="35" presetID="16" presetClass="entr" presetSubtype="21"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arn(inVertic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5" name="矩形: 圆角 14">
            <a:extLst>
              <a:ext uri="{FF2B5EF4-FFF2-40B4-BE49-F238E27FC236}">
                <a16:creationId xmlns:a16="http://schemas.microsoft.com/office/drawing/2014/main" xmlns="" id="{D96D0A4A-005C-4AF5-8057-A26A42129FF2}"/>
              </a:ext>
            </a:extLst>
          </p:cNvPr>
          <p:cNvSpPr/>
          <p:nvPr/>
        </p:nvSpPr>
        <p:spPr>
          <a:xfrm>
            <a:off x="1977561" y="1385962"/>
            <a:ext cx="8236878" cy="4114800"/>
          </a:xfrm>
          <a:prstGeom prst="roundRect">
            <a:avLst/>
          </a:prstGeom>
          <a:solidFill>
            <a:srgbClr val="FEEFF4"/>
          </a:solidFill>
          <a:ln>
            <a:solidFill>
              <a:srgbClr val="E4403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b="1" dirty="0">
              <a:cs typeface="+mn-ea"/>
              <a:sym typeface="+mn-lt"/>
            </a:endParaRPr>
          </a:p>
        </p:txBody>
      </p:sp>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4</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、纪念人物</a:t>
            </a:r>
          </a:p>
        </p:txBody>
      </p:sp>
      <p:pic>
        <p:nvPicPr>
          <p:cNvPr id="10" name="图片 9">
            <a:extLst>
              <a:ext uri="{FF2B5EF4-FFF2-40B4-BE49-F238E27FC236}">
                <a16:creationId xmlns:a16="http://schemas.microsoft.com/office/drawing/2014/main" xmlns="" id="{99AA1D57-31DA-4038-916C-9EA590967EA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69507" y="5174034"/>
            <a:ext cx="2227761" cy="1064953"/>
          </a:xfrm>
          <a:prstGeom prst="rect">
            <a:avLst/>
          </a:prstGeom>
        </p:spPr>
      </p:pic>
      <p:sp>
        <p:nvSpPr>
          <p:cNvPr id="9" name="文本框 8">
            <a:extLst>
              <a:ext uri="{FF2B5EF4-FFF2-40B4-BE49-F238E27FC236}">
                <a16:creationId xmlns:a16="http://schemas.microsoft.com/office/drawing/2014/main" xmlns="" id="{8F2339C4-F962-4210-A3C1-7F2C9F6B4DF0}"/>
              </a:ext>
            </a:extLst>
          </p:cNvPr>
          <p:cNvSpPr txBox="1"/>
          <p:nvPr/>
        </p:nvSpPr>
        <p:spPr>
          <a:xfrm>
            <a:off x="4192980" y="2692228"/>
            <a:ext cx="3995268" cy="683649"/>
          </a:xfrm>
          <a:prstGeom prst="rect">
            <a:avLst/>
          </a:prstGeom>
          <a:noFill/>
        </p:spPr>
        <p:txBody>
          <a:bodyPr wrap="square" rtlCol="0">
            <a:spAutoFit/>
          </a:bodyPr>
          <a:lstStyle/>
          <a:p>
            <a:pPr algn="ctr">
              <a:lnSpc>
                <a:spcPct val="150000"/>
              </a:lnSpc>
            </a:pPr>
            <a:r>
              <a:rPr lang="zh-CN" altLang="en-US" sz="2800" dirty="0">
                <a:latin typeface="汉仪润圆-75W" panose="00020600040101010101" pitchFamily="18" charset="-122"/>
                <a:ea typeface="汉仪润圆-75W" panose="00020600040101010101" pitchFamily="18" charset="-122"/>
                <a:cs typeface="+mn-ea"/>
                <a:sym typeface="+mn-lt"/>
              </a:rPr>
              <a:t>弗洛伦斯</a:t>
            </a:r>
            <a:r>
              <a:rPr lang="en-US" altLang="zh-CN" sz="2800" dirty="0">
                <a:latin typeface="汉仪润圆-75W" panose="00020600040101010101" pitchFamily="18" charset="-122"/>
                <a:ea typeface="汉仪润圆-75W" panose="00020600040101010101" pitchFamily="18" charset="-122"/>
                <a:cs typeface="+mn-ea"/>
                <a:sym typeface="+mn-lt"/>
              </a:rPr>
              <a:t>·</a:t>
            </a:r>
            <a:r>
              <a:rPr lang="zh-CN" altLang="en-US" sz="2800" dirty="0">
                <a:latin typeface="汉仪润圆-75W" panose="00020600040101010101" pitchFamily="18" charset="-122"/>
                <a:ea typeface="汉仪润圆-75W" panose="00020600040101010101" pitchFamily="18" charset="-122"/>
                <a:cs typeface="+mn-ea"/>
                <a:sym typeface="+mn-lt"/>
              </a:rPr>
              <a:t>南丁格尔</a:t>
            </a:r>
          </a:p>
        </p:txBody>
      </p:sp>
      <p:grpSp>
        <p:nvGrpSpPr>
          <p:cNvPr id="11" name="组合 10">
            <a:extLst>
              <a:ext uri="{FF2B5EF4-FFF2-40B4-BE49-F238E27FC236}">
                <a16:creationId xmlns:a16="http://schemas.microsoft.com/office/drawing/2014/main" xmlns="" id="{2F711358-7570-4489-AC63-3874A49C20E3}"/>
              </a:ext>
            </a:extLst>
          </p:cNvPr>
          <p:cNvGrpSpPr/>
          <p:nvPr/>
        </p:nvGrpSpPr>
        <p:grpSpPr>
          <a:xfrm>
            <a:off x="2933065" y="3699614"/>
            <a:ext cx="6515100" cy="400110"/>
            <a:chOff x="2838450" y="2552804"/>
            <a:chExt cx="6515100" cy="400110"/>
          </a:xfrm>
        </p:grpSpPr>
        <p:cxnSp>
          <p:nvCxnSpPr>
            <p:cNvPr id="13" name="直接连接符 12">
              <a:extLst>
                <a:ext uri="{FF2B5EF4-FFF2-40B4-BE49-F238E27FC236}">
                  <a16:creationId xmlns:a16="http://schemas.microsoft.com/office/drawing/2014/main" xmlns="" id="{C740AE6A-4937-41A7-98B8-0EEA73995076}"/>
                </a:ext>
              </a:extLst>
            </p:cNvPr>
            <p:cNvCxnSpPr/>
            <p:nvPr/>
          </p:nvCxnSpPr>
          <p:spPr>
            <a:xfrm>
              <a:off x="2838450" y="2724150"/>
              <a:ext cx="6515100" cy="0"/>
            </a:xfrm>
            <a:prstGeom prst="line">
              <a:avLst/>
            </a:prstGeom>
            <a:ln>
              <a:solidFill>
                <a:srgbClr val="E4403D"/>
              </a:solidFill>
            </a:ln>
          </p:spPr>
          <p:style>
            <a:lnRef idx="1">
              <a:schemeClr val="accent1"/>
            </a:lnRef>
            <a:fillRef idx="0">
              <a:schemeClr val="accent1"/>
            </a:fillRef>
            <a:effectRef idx="0">
              <a:schemeClr val="accent1"/>
            </a:effectRef>
            <a:fontRef idx="minor">
              <a:schemeClr val="tx1"/>
            </a:fontRef>
          </p:style>
        </p:cxnSp>
        <p:sp>
          <p:nvSpPr>
            <p:cNvPr id="14" name="矩形 13">
              <a:extLst>
                <a:ext uri="{FF2B5EF4-FFF2-40B4-BE49-F238E27FC236}">
                  <a16:creationId xmlns:a16="http://schemas.microsoft.com/office/drawing/2014/main" xmlns="" id="{C24608AF-6D68-461E-988F-E6A21E6FDDDE}"/>
                </a:ext>
              </a:extLst>
            </p:cNvPr>
            <p:cNvSpPr/>
            <p:nvPr/>
          </p:nvSpPr>
          <p:spPr>
            <a:xfrm>
              <a:off x="3598357" y="2552804"/>
              <a:ext cx="4991457" cy="400110"/>
            </a:xfrm>
            <a:prstGeom prst="rect">
              <a:avLst/>
            </a:prstGeom>
            <a:solidFill>
              <a:srgbClr val="FF7D88"/>
            </a:solidFill>
            <a:ln>
              <a:noFill/>
            </a:ln>
          </p:spPr>
          <p:txBody>
            <a:bodyPr wrap="square">
              <a:spAutoFit/>
            </a:bodyPr>
            <a:lstStyle/>
            <a:p>
              <a:pPr algn="dist"/>
              <a:r>
                <a:rPr lang="zh-CN" altLang="en-US" sz="2000" dirty="0">
                  <a:solidFill>
                    <a:schemeClr val="bg1"/>
                  </a:solidFill>
                  <a:latin typeface="汉仪润圆-75W" panose="00020600040101010101" pitchFamily="18" charset="-122"/>
                  <a:ea typeface="汉仪润圆-75W" panose="00020600040101010101" pitchFamily="18" charset="-122"/>
                  <a:cs typeface="+mn-ea"/>
                  <a:sym typeface="+mn-lt"/>
                </a:rPr>
                <a:t>护理事业的创始人和现代护理教育的奠基</a:t>
              </a:r>
            </a:p>
          </p:txBody>
        </p:sp>
      </p:grpSp>
      <p:pic>
        <p:nvPicPr>
          <p:cNvPr id="4" name="图片 3">
            <a:extLst>
              <a:ext uri="{FF2B5EF4-FFF2-40B4-BE49-F238E27FC236}">
                <a16:creationId xmlns:a16="http://schemas.microsoft.com/office/drawing/2014/main" xmlns="" id="{FB2D30FA-8583-4B9F-B9E2-09EAF2908D4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72945" y="4295316"/>
            <a:ext cx="3996590" cy="2822387"/>
          </a:xfrm>
          <a:prstGeom prst="rect">
            <a:avLst/>
          </a:prstGeom>
        </p:spPr>
      </p:pic>
      <p:pic>
        <p:nvPicPr>
          <p:cNvPr id="6" name="图片 5">
            <a:extLst>
              <a:ext uri="{FF2B5EF4-FFF2-40B4-BE49-F238E27FC236}">
                <a16:creationId xmlns:a16="http://schemas.microsoft.com/office/drawing/2014/main" xmlns="" id="{DCA08F6B-F186-4A6C-8BDA-CF8D7EE5CF37}"/>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764167" y="1337398"/>
            <a:ext cx="2363858" cy="1669354"/>
          </a:xfrm>
          <a:prstGeom prst="rect">
            <a:avLst/>
          </a:prstGeom>
        </p:spPr>
      </p:pic>
    </p:spTree>
    <p:extLst>
      <p:ext uri="{BB962C8B-B14F-4D97-AF65-F5344CB8AC3E}">
        <p14:creationId xmlns:p14="http://schemas.microsoft.com/office/powerpoint/2010/main" val="1682125265"/>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2125"/>
                            </p:stCondLst>
                            <p:childTnLst>
                              <p:par>
                                <p:cTn id="25" presetID="21" presetClass="entr" presetSubtype="3"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heel(3)">
                                      <p:cBhvr>
                                        <p:cTn id="27" dur="750"/>
                                        <p:tgtEl>
                                          <p:spTgt spid="15"/>
                                        </p:tgtEl>
                                      </p:cBhvr>
                                    </p:animEffect>
                                  </p:childTnLst>
                                </p:cTn>
                              </p:par>
                            </p:childTnLst>
                          </p:cTn>
                        </p:par>
                        <p:par>
                          <p:cTn id="28" fill="hold">
                            <p:stCondLst>
                              <p:cond delay="2875"/>
                            </p:stCondLst>
                            <p:childTnLst>
                              <p:par>
                                <p:cTn id="29" presetID="2" presetClass="entr" presetSubtype="4" fill="hold" nodeType="after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ppt_x"/>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childTnLst>
                          </p:cTn>
                        </p:par>
                        <p:par>
                          <p:cTn id="33" fill="hold">
                            <p:stCondLst>
                              <p:cond delay="3375"/>
                            </p:stCondLst>
                            <p:childTnLst>
                              <p:par>
                                <p:cTn id="34" presetID="16" presetClass="entr" presetSubtype="21"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barn(inVertical)">
                                      <p:cBhvr>
                                        <p:cTn id="36" dur="500"/>
                                        <p:tgtEl>
                                          <p:spTgt spid="10"/>
                                        </p:tgtEl>
                                      </p:cBhvr>
                                    </p:animEffect>
                                  </p:childTnLst>
                                </p:cTn>
                              </p:par>
                            </p:childTnLst>
                          </p:cTn>
                        </p:par>
                        <p:par>
                          <p:cTn id="37" fill="hold">
                            <p:stCondLst>
                              <p:cond delay="3875"/>
                            </p:stCondLst>
                            <p:childTnLst>
                              <p:par>
                                <p:cTn id="38" presetID="42"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750"/>
                                        <p:tgtEl>
                                          <p:spTgt spid="9"/>
                                        </p:tgtEl>
                                      </p:cBhvr>
                                    </p:animEffect>
                                    <p:anim calcmode="lin" valueType="num">
                                      <p:cBhvr>
                                        <p:cTn id="41" dur="750" fill="hold"/>
                                        <p:tgtEl>
                                          <p:spTgt spid="9"/>
                                        </p:tgtEl>
                                        <p:attrNameLst>
                                          <p:attrName>ppt_x</p:attrName>
                                        </p:attrNameLst>
                                      </p:cBhvr>
                                      <p:tavLst>
                                        <p:tav tm="0">
                                          <p:val>
                                            <p:strVal val="#ppt_x"/>
                                          </p:val>
                                        </p:tav>
                                        <p:tav tm="100000">
                                          <p:val>
                                            <p:strVal val="#ppt_x"/>
                                          </p:val>
                                        </p:tav>
                                      </p:tavLst>
                                    </p:anim>
                                    <p:anim calcmode="lin" valueType="num">
                                      <p:cBhvr>
                                        <p:cTn id="42" dur="75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4625"/>
                            </p:stCondLst>
                            <p:childTnLst>
                              <p:par>
                                <p:cTn id="44" presetID="16" presetClass="entr" presetSubtype="37" fill="hold" nodeType="after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barn(outVertical)">
                                      <p:cBhvr>
                                        <p:cTn id="46" dur="750"/>
                                        <p:tgtEl>
                                          <p:spTgt spid="11"/>
                                        </p:tgtEl>
                                      </p:cBhvr>
                                    </p:animEffect>
                                  </p:childTnLst>
                                </p:cTn>
                              </p:par>
                            </p:childTnLst>
                          </p:cTn>
                        </p:par>
                        <p:par>
                          <p:cTn id="47" fill="hold">
                            <p:stCondLst>
                              <p:cond delay="5375"/>
                            </p:stCondLst>
                            <p:childTnLst>
                              <p:par>
                                <p:cTn id="48" presetID="42" presetClass="entr" presetSubtype="0"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1000"/>
                                        <p:tgtEl>
                                          <p:spTgt spid="4"/>
                                        </p:tgtEl>
                                      </p:cBhvr>
                                    </p:animEffect>
                                    <p:anim calcmode="lin" valueType="num">
                                      <p:cBhvr>
                                        <p:cTn id="51" dur="1000" fill="hold"/>
                                        <p:tgtEl>
                                          <p:spTgt spid="4"/>
                                        </p:tgtEl>
                                        <p:attrNameLst>
                                          <p:attrName>ppt_x</p:attrName>
                                        </p:attrNameLst>
                                      </p:cBhvr>
                                      <p:tavLst>
                                        <p:tav tm="0">
                                          <p:val>
                                            <p:strVal val="#ppt_x"/>
                                          </p:val>
                                        </p:tav>
                                        <p:tav tm="100000">
                                          <p:val>
                                            <p:strVal val="#ppt_x"/>
                                          </p:val>
                                        </p:tav>
                                      </p:tavLst>
                                    </p:anim>
                                    <p:anim calcmode="lin" valueType="num">
                                      <p:cBhvr>
                                        <p:cTn id="5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12" grpId="0" build="allAtOnce"/>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4</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、纪念人物</a:t>
            </a:r>
          </a:p>
        </p:txBody>
      </p:sp>
      <p:pic>
        <p:nvPicPr>
          <p:cNvPr id="10" name="图片 9">
            <a:extLst>
              <a:ext uri="{FF2B5EF4-FFF2-40B4-BE49-F238E27FC236}">
                <a16:creationId xmlns:a16="http://schemas.microsoft.com/office/drawing/2014/main" xmlns="" id="{99AA1D57-31DA-4038-916C-9EA590967EA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69507" y="5174034"/>
            <a:ext cx="2227761" cy="1064953"/>
          </a:xfrm>
          <a:prstGeom prst="rect">
            <a:avLst/>
          </a:prstGeom>
        </p:spPr>
      </p:pic>
      <p:grpSp>
        <p:nvGrpSpPr>
          <p:cNvPr id="16" name="组合 66">
            <a:extLst>
              <a:ext uri="{FF2B5EF4-FFF2-40B4-BE49-F238E27FC236}">
                <a16:creationId xmlns:a16="http://schemas.microsoft.com/office/drawing/2014/main" xmlns="" id="{EB5C1A95-AC72-472F-A984-27771097C1A3}"/>
              </a:ext>
            </a:extLst>
          </p:cNvPr>
          <p:cNvGrpSpPr>
            <a:grpSpLocks/>
          </p:cNvGrpSpPr>
          <p:nvPr/>
        </p:nvGrpSpPr>
        <p:grpSpPr bwMode="auto">
          <a:xfrm>
            <a:off x="4305299" y="1590044"/>
            <a:ext cx="3581402" cy="3583990"/>
            <a:chOff x="0" y="0"/>
            <a:chExt cx="4392474" cy="4393594"/>
          </a:xfrm>
          <a:solidFill>
            <a:srgbClr val="FDBCA6"/>
          </a:solidFill>
        </p:grpSpPr>
        <p:grpSp>
          <p:nvGrpSpPr>
            <p:cNvPr id="17" name="组合 44">
              <a:extLst>
                <a:ext uri="{FF2B5EF4-FFF2-40B4-BE49-F238E27FC236}">
                  <a16:creationId xmlns:a16="http://schemas.microsoft.com/office/drawing/2014/main" xmlns="" id="{85514FED-FAEB-42FA-802A-66FA7312739A}"/>
                </a:ext>
              </a:extLst>
            </p:cNvPr>
            <p:cNvGrpSpPr>
              <a:grpSpLocks/>
            </p:cNvGrpSpPr>
            <p:nvPr/>
          </p:nvGrpSpPr>
          <p:grpSpPr bwMode="auto">
            <a:xfrm>
              <a:off x="0" y="0"/>
              <a:ext cx="4392474" cy="4393594"/>
              <a:chOff x="0" y="0"/>
              <a:chExt cx="4392474" cy="4393594"/>
            </a:xfrm>
            <a:grpFill/>
          </p:grpSpPr>
          <p:grpSp>
            <p:nvGrpSpPr>
              <p:cNvPr id="24" name="组合 30">
                <a:extLst>
                  <a:ext uri="{FF2B5EF4-FFF2-40B4-BE49-F238E27FC236}">
                    <a16:creationId xmlns:a16="http://schemas.microsoft.com/office/drawing/2014/main" xmlns="" id="{5B4C0AA5-E57D-4DB2-A595-8BDA3A3D5CB2}"/>
                  </a:ext>
                </a:extLst>
              </p:cNvPr>
              <p:cNvGrpSpPr>
                <a:grpSpLocks/>
              </p:cNvGrpSpPr>
              <p:nvPr/>
            </p:nvGrpSpPr>
            <p:grpSpPr bwMode="auto">
              <a:xfrm>
                <a:off x="0" y="0"/>
                <a:ext cx="4392474" cy="4393594"/>
                <a:chOff x="0" y="0"/>
                <a:chExt cx="4392474" cy="4393594"/>
              </a:xfrm>
              <a:grpFill/>
            </p:grpSpPr>
            <p:sp>
              <p:nvSpPr>
                <p:cNvPr id="26" name="Freeform 5">
                  <a:extLst>
                    <a:ext uri="{FF2B5EF4-FFF2-40B4-BE49-F238E27FC236}">
                      <a16:creationId xmlns:a16="http://schemas.microsoft.com/office/drawing/2014/main" xmlns="" id="{60DCE6EE-4EA3-4B55-9D6D-CD75E351D68B}"/>
                    </a:ext>
                  </a:extLst>
                </p:cNvPr>
                <p:cNvSpPr>
                  <a:spLocks noChangeArrowheads="1"/>
                </p:cNvSpPr>
                <p:nvPr/>
              </p:nvSpPr>
              <p:spPr bwMode="auto">
                <a:xfrm rot="2700000">
                  <a:off x="1722484" y="615109"/>
                  <a:ext cx="1941774" cy="711551"/>
                </a:xfrm>
                <a:custGeom>
                  <a:avLst/>
                  <a:gdLst>
                    <a:gd name="T0" fmla="*/ 282 w 821"/>
                    <a:gd name="T1" fmla="*/ 20 h 301"/>
                    <a:gd name="T2" fmla="*/ 0 w 821"/>
                    <a:gd name="T3" fmla="*/ 301 h 301"/>
                    <a:gd name="T4" fmla="*/ 821 w 821"/>
                    <a:gd name="T5" fmla="*/ 301 h 301"/>
                    <a:gd name="T6" fmla="*/ 821 w 821"/>
                    <a:gd name="T7" fmla="*/ 0 h 301"/>
                    <a:gd name="T8" fmla="*/ 328 w 821"/>
                    <a:gd name="T9" fmla="*/ 0 h 301"/>
                    <a:gd name="T10" fmla="*/ 282 w 821"/>
                    <a:gd name="T11" fmla="*/ 20 h 301"/>
                  </a:gdLst>
                  <a:ahLst/>
                  <a:cxnLst>
                    <a:cxn ang="0">
                      <a:pos x="T0" y="T1"/>
                    </a:cxn>
                    <a:cxn ang="0">
                      <a:pos x="T2" y="T3"/>
                    </a:cxn>
                    <a:cxn ang="0">
                      <a:pos x="T4" y="T5"/>
                    </a:cxn>
                    <a:cxn ang="0">
                      <a:pos x="T6" y="T7"/>
                    </a:cxn>
                    <a:cxn ang="0">
                      <a:pos x="T8" y="T9"/>
                    </a:cxn>
                    <a:cxn ang="0">
                      <a:pos x="T10" y="T11"/>
                    </a:cxn>
                  </a:cxnLst>
                  <a:rect l="0" t="0" r="r" b="b"/>
                  <a:pathLst>
                    <a:path w="821" h="301">
                      <a:moveTo>
                        <a:pt x="282" y="20"/>
                      </a:moveTo>
                      <a:cubicBezTo>
                        <a:pt x="0" y="301"/>
                        <a:pt x="0" y="301"/>
                        <a:pt x="0" y="301"/>
                      </a:cubicBezTo>
                      <a:cubicBezTo>
                        <a:pt x="821" y="301"/>
                        <a:pt x="821" y="301"/>
                        <a:pt x="821" y="301"/>
                      </a:cubicBezTo>
                      <a:cubicBezTo>
                        <a:pt x="821" y="0"/>
                        <a:pt x="821" y="0"/>
                        <a:pt x="821" y="0"/>
                      </a:cubicBezTo>
                      <a:cubicBezTo>
                        <a:pt x="328" y="0"/>
                        <a:pt x="328" y="0"/>
                        <a:pt x="328" y="0"/>
                      </a:cubicBezTo>
                      <a:cubicBezTo>
                        <a:pt x="302" y="7"/>
                        <a:pt x="290" y="15"/>
                        <a:pt x="282" y="20"/>
                      </a:cubicBezTo>
                      <a:close/>
                    </a:path>
                  </a:pathLst>
                </a:custGeom>
                <a:grpFill/>
                <a:ln w="9525">
                  <a:solidFill>
                    <a:schemeClr val="bg1"/>
                  </a:solidFill>
                  <a:round/>
                  <a:headEnd/>
                  <a:tailEnd/>
                </a:ln>
              </p:spPr>
              <p:txBody>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endParaRPr lang="zh-CN" altLang="en-US" sz="1400" dirty="0">
                    <a:latin typeface="微软雅黑" panose="020B0503020204020204" pitchFamily="34" charset="-122"/>
                    <a:ea typeface="微软雅黑" panose="020B0503020204020204" pitchFamily="34" charset="-122"/>
                  </a:endParaRPr>
                </a:p>
              </p:txBody>
            </p:sp>
            <p:sp>
              <p:nvSpPr>
                <p:cNvPr id="27" name="Freeform 6">
                  <a:extLst>
                    <a:ext uri="{FF2B5EF4-FFF2-40B4-BE49-F238E27FC236}">
                      <a16:creationId xmlns:a16="http://schemas.microsoft.com/office/drawing/2014/main" xmlns="" id="{B16804F0-F523-406A-9B27-DDBD249CC52B}"/>
                    </a:ext>
                  </a:extLst>
                </p:cNvPr>
                <p:cNvSpPr>
                  <a:spLocks noChangeArrowheads="1"/>
                </p:cNvSpPr>
                <p:nvPr/>
              </p:nvSpPr>
              <p:spPr bwMode="auto">
                <a:xfrm rot="2700000">
                  <a:off x="3064310" y="1725310"/>
                  <a:ext cx="714549" cy="1941775"/>
                </a:xfrm>
                <a:custGeom>
                  <a:avLst/>
                  <a:gdLst>
                    <a:gd name="T0" fmla="*/ 282 w 302"/>
                    <a:gd name="T1" fmla="*/ 282 h 821"/>
                    <a:gd name="T2" fmla="*/ 0 w 302"/>
                    <a:gd name="T3" fmla="*/ 0 h 821"/>
                    <a:gd name="T4" fmla="*/ 0 w 302"/>
                    <a:gd name="T5" fmla="*/ 821 h 821"/>
                    <a:gd name="T6" fmla="*/ 302 w 302"/>
                    <a:gd name="T7" fmla="*/ 821 h 821"/>
                    <a:gd name="T8" fmla="*/ 302 w 302"/>
                    <a:gd name="T9" fmla="*/ 328 h 821"/>
                    <a:gd name="T10" fmla="*/ 282 w 302"/>
                    <a:gd name="T11" fmla="*/ 282 h 821"/>
                  </a:gdLst>
                  <a:ahLst/>
                  <a:cxnLst>
                    <a:cxn ang="0">
                      <a:pos x="T0" y="T1"/>
                    </a:cxn>
                    <a:cxn ang="0">
                      <a:pos x="T2" y="T3"/>
                    </a:cxn>
                    <a:cxn ang="0">
                      <a:pos x="T4" y="T5"/>
                    </a:cxn>
                    <a:cxn ang="0">
                      <a:pos x="T6" y="T7"/>
                    </a:cxn>
                    <a:cxn ang="0">
                      <a:pos x="T8" y="T9"/>
                    </a:cxn>
                    <a:cxn ang="0">
                      <a:pos x="T10" y="T11"/>
                    </a:cxn>
                  </a:cxnLst>
                  <a:rect l="0" t="0" r="r" b="b"/>
                  <a:pathLst>
                    <a:path w="302" h="821">
                      <a:moveTo>
                        <a:pt x="282" y="282"/>
                      </a:moveTo>
                      <a:cubicBezTo>
                        <a:pt x="0" y="0"/>
                        <a:pt x="0" y="0"/>
                        <a:pt x="0" y="0"/>
                      </a:cubicBezTo>
                      <a:cubicBezTo>
                        <a:pt x="0" y="821"/>
                        <a:pt x="0" y="821"/>
                        <a:pt x="0" y="821"/>
                      </a:cubicBezTo>
                      <a:cubicBezTo>
                        <a:pt x="302" y="821"/>
                        <a:pt x="302" y="821"/>
                        <a:pt x="302" y="821"/>
                      </a:cubicBezTo>
                      <a:cubicBezTo>
                        <a:pt x="302" y="328"/>
                        <a:pt x="302" y="328"/>
                        <a:pt x="302" y="328"/>
                      </a:cubicBezTo>
                      <a:cubicBezTo>
                        <a:pt x="295" y="301"/>
                        <a:pt x="286" y="290"/>
                        <a:pt x="282" y="282"/>
                      </a:cubicBezTo>
                      <a:close/>
                    </a:path>
                  </a:pathLst>
                </a:custGeom>
                <a:grpFill/>
                <a:ln w="9525">
                  <a:solidFill>
                    <a:schemeClr val="bg1"/>
                  </a:solidFill>
                  <a:round/>
                  <a:headEnd/>
                  <a:tailEnd/>
                </a:ln>
              </p:spPr>
              <p:txBody>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endParaRPr lang="zh-CN" altLang="en-US" sz="1400" dirty="0">
                    <a:latin typeface="微软雅黑" panose="020B0503020204020204" pitchFamily="34" charset="-122"/>
                    <a:ea typeface="微软雅黑" panose="020B0503020204020204" pitchFamily="34" charset="-122"/>
                  </a:endParaRPr>
                </a:p>
              </p:txBody>
            </p:sp>
            <p:sp>
              <p:nvSpPr>
                <p:cNvPr id="28" name="Freeform 7">
                  <a:extLst>
                    <a:ext uri="{FF2B5EF4-FFF2-40B4-BE49-F238E27FC236}">
                      <a16:creationId xmlns:a16="http://schemas.microsoft.com/office/drawing/2014/main" xmlns="" id="{D3B03DBE-0A4B-4F9C-ABC6-0D330A518C7A}"/>
                    </a:ext>
                  </a:extLst>
                </p:cNvPr>
                <p:cNvSpPr>
                  <a:spLocks noChangeArrowheads="1"/>
                </p:cNvSpPr>
                <p:nvPr/>
              </p:nvSpPr>
              <p:spPr bwMode="auto">
                <a:xfrm rot="2700000">
                  <a:off x="2580126" y="1261991"/>
                  <a:ext cx="1863824" cy="1076321"/>
                </a:xfrm>
                <a:custGeom>
                  <a:avLst/>
                  <a:gdLst>
                    <a:gd name="T0" fmla="*/ 492 w 788"/>
                    <a:gd name="T1" fmla="*/ 94 h 455"/>
                    <a:gd name="T2" fmla="*/ 418 w 788"/>
                    <a:gd name="T3" fmla="*/ 75 h 455"/>
                    <a:gd name="T4" fmla="*/ 241 w 788"/>
                    <a:gd name="T5" fmla="*/ 75 h 455"/>
                    <a:gd name="T6" fmla="*/ 241 w 788"/>
                    <a:gd name="T7" fmla="*/ 29 h 455"/>
                    <a:gd name="T8" fmla="*/ 207 w 788"/>
                    <a:gd name="T9" fmla="*/ 12 h 455"/>
                    <a:gd name="T10" fmla="*/ 16 w 788"/>
                    <a:gd name="T11" fmla="*/ 202 h 455"/>
                    <a:gd name="T12" fmla="*/ 16 w 788"/>
                    <a:gd name="T13" fmla="*/ 252 h 455"/>
                    <a:gd name="T14" fmla="*/ 207 w 788"/>
                    <a:gd name="T15" fmla="*/ 442 h 455"/>
                    <a:gd name="T16" fmla="*/ 241 w 788"/>
                    <a:gd name="T17" fmla="*/ 426 h 455"/>
                    <a:gd name="T18" fmla="*/ 241 w 788"/>
                    <a:gd name="T19" fmla="*/ 381 h 455"/>
                    <a:gd name="T20" fmla="*/ 683 w 788"/>
                    <a:gd name="T21" fmla="*/ 381 h 455"/>
                    <a:gd name="T22" fmla="*/ 784 w 788"/>
                    <a:gd name="T23" fmla="*/ 446 h 455"/>
                    <a:gd name="T24" fmla="*/ 763 w 788"/>
                    <a:gd name="T25" fmla="*/ 390 h 455"/>
                    <a:gd name="T26" fmla="*/ 492 w 788"/>
                    <a:gd name="T27" fmla="*/ 94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88" h="455">
                      <a:moveTo>
                        <a:pt x="492" y="94"/>
                      </a:moveTo>
                      <a:cubicBezTo>
                        <a:pt x="477" y="78"/>
                        <a:pt x="445" y="75"/>
                        <a:pt x="418" y="75"/>
                      </a:cubicBezTo>
                      <a:cubicBezTo>
                        <a:pt x="241" y="75"/>
                        <a:pt x="241" y="75"/>
                        <a:pt x="241" y="75"/>
                      </a:cubicBezTo>
                      <a:cubicBezTo>
                        <a:pt x="241" y="29"/>
                        <a:pt x="241" y="29"/>
                        <a:pt x="241" y="29"/>
                      </a:cubicBezTo>
                      <a:cubicBezTo>
                        <a:pt x="241" y="12"/>
                        <a:pt x="222" y="0"/>
                        <a:pt x="207" y="12"/>
                      </a:cubicBezTo>
                      <a:cubicBezTo>
                        <a:pt x="16" y="202"/>
                        <a:pt x="16" y="202"/>
                        <a:pt x="16" y="202"/>
                      </a:cubicBezTo>
                      <a:cubicBezTo>
                        <a:pt x="0" y="216"/>
                        <a:pt x="0" y="238"/>
                        <a:pt x="16" y="252"/>
                      </a:cubicBezTo>
                      <a:cubicBezTo>
                        <a:pt x="207" y="442"/>
                        <a:pt x="207" y="442"/>
                        <a:pt x="207" y="442"/>
                      </a:cubicBezTo>
                      <a:cubicBezTo>
                        <a:pt x="222" y="455"/>
                        <a:pt x="241" y="444"/>
                        <a:pt x="241" y="426"/>
                      </a:cubicBezTo>
                      <a:cubicBezTo>
                        <a:pt x="241" y="381"/>
                        <a:pt x="241" y="381"/>
                        <a:pt x="241" y="381"/>
                      </a:cubicBezTo>
                      <a:cubicBezTo>
                        <a:pt x="241" y="381"/>
                        <a:pt x="633" y="381"/>
                        <a:pt x="683" y="381"/>
                      </a:cubicBezTo>
                      <a:cubicBezTo>
                        <a:pt x="739" y="381"/>
                        <a:pt x="784" y="411"/>
                        <a:pt x="784" y="446"/>
                      </a:cubicBezTo>
                      <a:cubicBezTo>
                        <a:pt x="784" y="446"/>
                        <a:pt x="788" y="421"/>
                        <a:pt x="763" y="390"/>
                      </a:cubicBezTo>
                      <a:cubicBezTo>
                        <a:pt x="750" y="375"/>
                        <a:pt x="492" y="94"/>
                        <a:pt x="492" y="94"/>
                      </a:cubicBezTo>
                      <a:close/>
                    </a:path>
                  </a:pathLst>
                </a:custGeom>
                <a:grpFill/>
                <a:ln w="9525">
                  <a:noFill/>
                  <a:round/>
                  <a:headEnd/>
                  <a:tailEnd/>
                </a:ln>
              </p:spPr>
              <p:txBody>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endParaRPr lang="zh-CN" altLang="en-US" sz="1400" dirty="0">
                    <a:latin typeface="微软雅黑" panose="020B0503020204020204" pitchFamily="34" charset="-122"/>
                    <a:ea typeface="微软雅黑" panose="020B0503020204020204" pitchFamily="34" charset="-122"/>
                  </a:endParaRPr>
                </a:p>
              </p:txBody>
            </p:sp>
            <p:sp>
              <p:nvSpPr>
                <p:cNvPr id="29" name="Freeform 8">
                  <a:extLst>
                    <a:ext uri="{FF2B5EF4-FFF2-40B4-BE49-F238E27FC236}">
                      <a16:creationId xmlns:a16="http://schemas.microsoft.com/office/drawing/2014/main" xmlns="" id="{AA1802B2-B83F-4139-A2FF-00E488837676}"/>
                    </a:ext>
                  </a:extLst>
                </p:cNvPr>
                <p:cNvSpPr>
                  <a:spLocks noChangeArrowheads="1"/>
                </p:cNvSpPr>
                <p:nvPr/>
              </p:nvSpPr>
              <p:spPr bwMode="auto">
                <a:xfrm rot="2700000">
                  <a:off x="730625" y="3067929"/>
                  <a:ext cx="1939775" cy="711551"/>
                </a:xfrm>
                <a:custGeom>
                  <a:avLst/>
                  <a:gdLst>
                    <a:gd name="T0" fmla="*/ 539 w 820"/>
                    <a:gd name="T1" fmla="*/ 282 h 301"/>
                    <a:gd name="T2" fmla="*/ 820 w 820"/>
                    <a:gd name="T3" fmla="*/ 0 h 301"/>
                    <a:gd name="T4" fmla="*/ 0 w 820"/>
                    <a:gd name="T5" fmla="*/ 0 h 301"/>
                    <a:gd name="T6" fmla="*/ 0 w 820"/>
                    <a:gd name="T7" fmla="*/ 301 h 301"/>
                    <a:gd name="T8" fmla="*/ 493 w 820"/>
                    <a:gd name="T9" fmla="*/ 301 h 301"/>
                    <a:gd name="T10" fmla="*/ 539 w 820"/>
                    <a:gd name="T11" fmla="*/ 282 h 301"/>
                  </a:gdLst>
                  <a:ahLst/>
                  <a:cxnLst>
                    <a:cxn ang="0">
                      <a:pos x="T0" y="T1"/>
                    </a:cxn>
                    <a:cxn ang="0">
                      <a:pos x="T2" y="T3"/>
                    </a:cxn>
                    <a:cxn ang="0">
                      <a:pos x="T4" y="T5"/>
                    </a:cxn>
                    <a:cxn ang="0">
                      <a:pos x="T6" y="T7"/>
                    </a:cxn>
                    <a:cxn ang="0">
                      <a:pos x="T8" y="T9"/>
                    </a:cxn>
                    <a:cxn ang="0">
                      <a:pos x="T10" y="T11"/>
                    </a:cxn>
                  </a:cxnLst>
                  <a:rect l="0" t="0" r="r" b="b"/>
                  <a:pathLst>
                    <a:path w="820" h="301">
                      <a:moveTo>
                        <a:pt x="539" y="282"/>
                      </a:moveTo>
                      <a:cubicBezTo>
                        <a:pt x="820" y="0"/>
                        <a:pt x="820" y="0"/>
                        <a:pt x="820" y="0"/>
                      </a:cubicBezTo>
                      <a:cubicBezTo>
                        <a:pt x="0" y="0"/>
                        <a:pt x="0" y="0"/>
                        <a:pt x="0" y="0"/>
                      </a:cubicBezTo>
                      <a:cubicBezTo>
                        <a:pt x="0" y="301"/>
                        <a:pt x="0" y="301"/>
                        <a:pt x="0" y="301"/>
                      </a:cubicBezTo>
                      <a:cubicBezTo>
                        <a:pt x="493" y="301"/>
                        <a:pt x="493" y="301"/>
                        <a:pt x="493" y="301"/>
                      </a:cubicBezTo>
                      <a:cubicBezTo>
                        <a:pt x="519" y="294"/>
                        <a:pt x="531" y="286"/>
                        <a:pt x="539" y="282"/>
                      </a:cubicBezTo>
                      <a:close/>
                    </a:path>
                  </a:pathLst>
                </a:custGeom>
                <a:grpFill/>
                <a:ln w="9525">
                  <a:solidFill>
                    <a:schemeClr val="bg1"/>
                  </a:solidFill>
                  <a:round/>
                  <a:headEnd/>
                  <a:tailEnd/>
                </a:ln>
              </p:spPr>
              <p:txBody>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endParaRPr lang="zh-CN" altLang="en-US" sz="1400" dirty="0">
                    <a:latin typeface="微软雅黑" panose="020B0503020204020204" pitchFamily="34" charset="-122"/>
                    <a:ea typeface="微软雅黑" panose="020B0503020204020204" pitchFamily="34" charset="-122"/>
                  </a:endParaRPr>
                </a:p>
              </p:txBody>
            </p:sp>
            <p:sp>
              <p:nvSpPr>
                <p:cNvPr id="30" name="Freeform 9">
                  <a:extLst>
                    <a:ext uri="{FF2B5EF4-FFF2-40B4-BE49-F238E27FC236}">
                      <a16:creationId xmlns:a16="http://schemas.microsoft.com/office/drawing/2014/main" xmlns="" id="{8F903382-8758-4A6A-8059-52416C14B182}"/>
                    </a:ext>
                  </a:extLst>
                </p:cNvPr>
                <p:cNvSpPr>
                  <a:spLocks noChangeArrowheads="1"/>
                </p:cNvSpPr>
                <p:nvPr/>
              </p:nvSpPr>
              <p:spPr bwMode="auto">
                <a:xfrm rot="2700000">
                  <a:off x="2052720" y="2581221"/>
                  <a:ext cx="1081317" cy="1870820"/>
                </a:xfrm>
                <a:custGeom>
                  <a:avLst/>
                  <a:gdLst>
                    <a:gd name="T0" fmla="*/ 363 w 457"/>
                    <a:gd name="T1" fmla="*/ 492 h 791"/>
                    <a:gd name="T2" fmla="*/ 381 w 457"/>
                    <a:gd name="T3" fmla="*/ 418 h 791"/>
                    <a:gd name="T4" fmla="*/ 381 w 457"/>
                    <a:gd name="T5" fmla="*/ 241 h 791"/>
                    <a:gd name="T6" fmla="*/ 428 w 457"/>
                    <a:gd name="T7" fmla="*/ 241 h 791"/>
                    <a:gd name="T8" fmla="*/ 444 w 457"/>
                    <a:gd name="T9" fmla="*/ 207 h 791"/>
                    <a:gd name="T10" fmla="*/ 254 w 457"/>
                    <a:gd name="T11" fmla="*/ 16 h 791"/>
                    <a:gd name="T12" fmla="*/ 204 w 457"/>
                    <a:gd name="T13" fmla="*/ 16 h 791"/>
                    <a:gd name="T14" fmla="*/ 15 w 457"/>
                    <a:gd name="T15" fmla="*/ 207 h 791"/>
                    <a:gd name="T16" fmla="*/ 31 w 457"/>
                    <a:gd name="T17" fmla="*/ 241 h 791"/>
                    <a:gd name="T18" fmla="*/ 75 w 457"/>
                    <a:gd name="T19" fmla="*/ 241 h 791"/>
                    <a:gd name="T20" fmla="*/ 75 w 457"/>
                    <a:gd name="T21" fmla="*/ 683 h 791"/>
                    <a:gd name="T22" fmla="*/ 0 w 457"/>
                    <a:gd name="T23" fmla="*/ 784 h 791"/>
                    <a:gd name="T24" fmla="*/ 66 w 457"/>
                    <a:gd name="T25" fmla="*/ 762 h 791"/>
                    <a:gd name="T26" fmla="*/ 363 w 457"/>
                    <a:gd name="T27" fmla="*/ 492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7" h="791">
                      <a:moveTo>
                        <a:pt x="363" y="492"/>
                      </a:moveTo>
                      <a:cubicBezTo>
                        <a:pt x="378" y="477"/>
                        <a:pt x="381" y="445"/>
                        <a:pt x="381" y="418"/>
                      </a:cubicBezTo>
                      <a:cubicBezTo>
                        <a:pt x="381" y="241"/>
                        <a:pt x="381" y="241"/>
                        <a:pt x="381" y="241"/>
                      </a:cubicBezTo>
                      <a:cubicBezTo>
                        <a:pt x="428" y="241"/>
                        <a:pt x="428" y="241"/>
                        <a:pt x="428" y="241"/>
                      </a:cubicBezTo>
                      <a:cubicBezTo>
                        <a:pt x="445" y="241"/>
                        <a:pt x="457" y="221"/>
                        <a:pt x="444" y="207"/>
                      </a:cubicBezTo>
                      <a:cubicBezTo>
                        <a:pt x="254" y="16"/>
                        <a:pt x="254" y="16"/>
                        <a:pt x="254" y="16"/>
                      </a:cubicBezTo>
                      <a:cubicBezTo>
                        <a:pt x="241" y="0"/>
                        <a:pt x="218" y="0"/>
                        <a:pt x="204" y="16"/>
                      </a:cubicBezTo>
                      <a:cubicBezTo>
                        <a:pt x="15" y="207"/>
                        <a:pt x="15" y="207"/>
                        <a:pt x="15" y="207"/>
                      </a:cubicBezTo>
                      <a:cubicBezTo>
                        <a:pt x="2" y="222"/>
                        <a:pt x="13" y="241"/>
                        <a:pt x="31" y="241"/>
                      </a:cubicBezTo>
                      <a:cubicBezTo>
                        <a:pt x="75" y="241"/>
                        <a:pt x="75" y="241"/>
                        <a:pt x="75" y="241"/>
                      </a:cubicBezTo>
                      <a:cubicBezTo>
                        <a:pt x="75" y="241"/>
                        <a:pt x="75" y="633"/>
                        <a:pt x="75" y="683"/>
                      </a:cubicBezTo>
                      <a:cubicBezTo>
                        <a:pt x="75" y="739"/>
                        <a:pt x="42" y="784"/>
                        <a:pt x="0" y="784"/>
                      </a:cubicBezTo>
                      <a:cubicBezTo>
                        <a:pt x="0" y="784"/>
                        <a:pt x="31" y="791"/>
                        <a:pt x="66" y="762"/>
                      </a:cubicBezTo>
                      <a:cubicBezTo>
                        <a:pt x="81" y="750"/>
                        <a:pt x="363" y="492"/>
                        <a:pt x="363" y="492"/>
                      </a:cubicBezTo>
                      <a:close/>
                    </a:path>
                  </a:pathLst>
                </a:custGeom>
                <a:grpFill/>
                <a:ln w="9525">
                  <a:noFill/>
                  <a:round/>
                  <a:headEnd/>
                  <a:tailEnd/>
                </a:ln>
              </p:spPr>
              <p:txBody>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endParaRPr lang="zh-CN" altLang="en-US" sz="1400" dirty="0">
                    <a:latin typeface="微软雅黑" panose="020B0503020204020204" pitchFamily="34" charset="-122"/>
                    <a:ea typeface="微软雅黑" panose="020B0503020204020204" pitchFamily="34" charset="-122"/>
                  </a:endParaRPr>
                </a:p>
              </p:txBody>
            </p:sp>
            <p:sp>
              <p:nvSpPr>
                <p:cNvPr id="31" name="Freeform 10">
                  <a:extLst>
                    <a:ext uri="{FF2B5EF4-FFF2-40B4-BE49-F238E27FC236}">
                      <a16:creationId xmlns:a16="http://schemas.microsoft.com/office/drawing/2014/main" xmlns="" id="{45FB84A7-963D-4219-8FD9-AC1C672FB030}"/>
                    </a:ext>
                  </a:extLst>
                </p:cNvPr>
                <p:cNvSpPr>
                  <a:spLocks noChangeArrowheads="1"/>
                </p:cNvSpPr>
                <p:nvPr/>
              </p:nvSpPr>
              <p:spPr bwMode="auto">
                <a:xfrm rot="2700000">
                  <a:off x="614612" y="726092"/>
                  <a:ext cx="712551" cy="1941775"/>
                </a:xfrm>
                <a:custGeom>
                  <a:avLst/>
                  <a:gdLst>
                    <a:gd name="T0" fmla="*/ 20 w 301"/>
                    <a:gd name="T1" fmla="*/ 539 h 821"/>
                    <a:gd name="T2" fmla="*/ 301 w 301"/>
                    <a:gd name="T3" fmla="*/ 821 h 821"/>
                    <a:gd name="T4" fmla="*/ 301 w 301"/>
                    <a:gd name="T5" fmla="*/ 0 h 821"/>
                    <a:gd name="T6" fmla="*/ 0 w 301"/>
                    <a:gd name="T7" fmla="*/ 0 h 821"/>
                    <a:gd name="T8" fmla="*/ 0 w 301"/>
                    <a:gd name="T9" fmla="*/ 493 h 821"/>
                    <a:gd name="T10" fmla="*/ 20 w 301"/>
                    <a:gd name="T11" fmla="*/ 539 h 821"/>
                  </a:gdLst>
                  <a:ahLst/>
                  <a:cxnLst>
                    <a:cxn ang="0">
                      <a:pos x="T0" y="T1"/>
                    </a:cxn>
                    <a:cxn ang="0">
                      <a:pos x="T2" y="T3"/>
                    </a:cxn>
                    <a:cxn ang="0">
                      <a:pos x="T4" y="T5"/>
                    </a:cxn>
                    <a:cxn ang="0">
                      <a:pos x="T6" y="T7"/>
                    </a:cxn>
                    <a:cxn ang="0">
                      <a:pos x="T8" y="T9"/>
                    </a:cxn>
                    <a:cxn ang="0">
                      <a:pos x="T10" y="T11"/>
                    </a:cxn>
                  </a:cxnLst>
                  <a:rect l="0" t="0" r="r" b="b"/>
                  <a:pathLst>
                    <a:path w="301" h="821">
                      <a:moveTo>
                        <a:pt x="20" y="539"/>
                      </a:moveTo>
                      <a:cubicBezTo>
                        <a:pt x="301" y="821"/>
                        <a:pt x="301" y="821"/>
                        <a:pt x="301" y="821"/>
                      </a:cubicBezTo>
                      <a:cubicBezTo>
                        <a:pt x="301" y="0"/>
                        <a:pt x="301" y="0"/>
                        <a:pt x="301" y="0"/>
                      </a:cubicBezTo>
                      <a:cubicBezTo>
                        <a:pt x="0" y="0"/>
                        <a:pt x="0" y="0"/>
                        <a:pt x="0" y="0"/>
                      </a:cubicBezTo>
                      <a:cubicBezTo>
                        <a:pt x="0" y="493"/>
                        <a:pt x="0" y="493"/>
                        <a:pt x="0" y="493"/>
                      </a:cubicBezTo>
                      <a:cubicBezTo>
                        <a:pt x="7" y="520"/>
                        <a:pt x="15" y="532"/>
                        <a:pt x="20" y="539"/>
                      </a:cubicBezTo>
                      <a:close/>
                    </a:path>
                  </a:pathLst>
                </a:custGeom>
                <a:grpFill/>
                <a:ln w="9525">
                  <a:solidFill>
                    <a:schemeClr val="bg1"/>
                  </a:solidFill>
                  <a:round/>
                  <a:headEnd/>
                  <a:tailEnd/>
                </a:ln>
              </p:spPr>
              <p:txBody>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endParaRPr lang="zh-CN" altLang="en-US" sz="1400" dirty="0">
                    <a:latin typeface="微软雅黑" panose="020B0503020204020204" pitchFamily="34" charset="-122"/>
                    <a:ea typeface="微软雅黑" panose="020B0503020204020204" pitchFamily="34" charset="-122"/>
                  </a:endParaRPr>
                </a:p>
              </p:txBody>
            </p:sp>
            <p:sp>
              <p:nvSpPr>
                <p:cNvPr id="32" name="Freeform 11">
                  <a:extLst>
                    <a:ext uri="{FF2B5EF4-FFF2-40B4-BE49-F238E27FC236}">
                      <a16:creationId xmlns:a16="http://schemas.microsoft.com/office/drawing/2014/main" xmlns="" id="{E8582EC8-70D4-4F9E-92CE-FD00E8BC03D1}"/>
                    </a:ext>
                  </a:extLst>
                </p:cNvPr>
                <p:cNvSpPr>
                  <a:spLocks noChangeArrowheads="1"/>
                </p:cNvSpPr>
                <p:nvPr/>
              </p:nvSpPr>
              <p:spPr bwMode="auto">
                <a:xfrm rot="2700000">
                  <a:off x="-56035" y="2051392"/>
                  <a:ext cx="1870819" cy="1078320"/>
                </a:xfrm>
                <a:custGeom>
                  <a:avLst/>
                  <a:gdLst>
                    <a:gd name="T0" fmla="*/ 298 w 791"/>
                    <a:gd name="T1" fmla="*/ 362 h 456"/>
                    <a:gd name="T2" fmla="*/ 373 w 791"/>
                    <a:gd name="T3" fmla="*/ 381 h 456"/>
                    <a:gd name="T4" fmla="*/ 550 w 791"/>
                    <a:gd name="T5" fmla="*/ 381 h 456"/>
                    <a:gd name="T6" fmla="*/ 550 w 791"/>
                    <a:gd name="T7" fmla="*/ 428 h 456"/>
                    <a:gd name="T8" fmla="*/ 584 w 791"/>
                    <a:gd name="T9" fmla="*/ 444 h 456"/>
                    <a:gd name="T10" fmla="*/ 774 w 791"/>
                    <a:gd name="T11" fmla="*/ 254 h 456"/>
                    <a:gd name="T12" fmla="*/ 774 w 791"/>
                    <a:gd name="T13" fmla="*/ 204 h 456"/>
                    <a:gd name="T14" fmla="*/ 584 w 791"/>
                    <a:gd name="T15" fmla="*/ 14 h 456"/>
                    <a:gd name="T16" fmla="*/ 550 w 791"/>
                    <a:gd name="T17" fmla="*/ 31 h 456"/>
                    <a:gd name="T18" fmla="*/ 549 w 791"/>
                    <a:gd name="T19" fmla="*/ 75 h 456"/>
                    <a:gd name="T20" fmla="*/ 107 w 791"/>
                    <a:gd name="T21" fmla="*/ 75 h 456"/>
                    <a:gd name="T22" fmla="*/ 6 w 791"/>
                    <a:gd name="T23" fmla="*/ 0 h 456"/>
                    <a:gd name="T24" fmla="*/ 28 w 791"/>
                    <a:gd name="T25" fmla="*/ 66 h 456"/>
                    <a:gd name="T26" fmla="*/ 298 w 791"/>
                    <a:gd name="T27" fmla="*/ 362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91" h="456">
                      <a:moveTo>
                        <a:pt x="298" y="362"/>
                      </a:moveTo>
                      <a:cubicBezTo>
                        <a:pt x="314" y="378"/>
                        <a:pt x="345" y="381"/>
                        <a:pt x="373" y="381"/>
                      </a:cubicBezTo>
                      <a:cubicBezTo>
                        <a:pt x="550" y="381"/>
                        <a:pt x="550" y="381"/>
                        <a:pt x="550" y="381"/>
                      </a:cubicBezTo>
                      <a:cubicBezTo>
                        <a:pt x="550" y="428"/>
                        <a:pt x="550" y="428"/>
                        <a:pt x="550" y="428"/>
                      </a:cubicBezTo>
                      <a:cubicBezTo>
                        <a:pt x="550" y="444"/>
                        <a:pt x="569" y="456"/>
                        <a:pt x="584" y="444"/>
                      </a:cubicBezTo>
                      <a:cubicBezTo>
                        <a:pt x="774" y="254"/>
                        <a:pt x="774" y="254"/>
                        <a:pt x="774" y="254"/>
                      </a:cubicBezTo>
                      <a:cubicBezTo>
                        <a:pt x="791" y="240"/>
                        <a:pt x="791" y="218"/>
                        <a:pt x="774" y="204"/>
                      </a:cubicBezTo>
                      <a:cubicBezTo>
                        <a:pt x="584" y="14"/>
                        <a:pt x="584" y="14"/>
                        <a:pt x="584" y="14"/>
                      </a:cubicBezTo>
                      <a:cubicBezTo>
                        <a:pt x="569" y="2"/>
                        <a:pt x="550" y="12"/>
                        <a:pt x="550" y="31"/>
                      </a:cubicBezTo>
                      <a:cubicBezTo>
                        <a:pt x="549" y="75"/>
                        <a:pt x="549" y="75"/>
                        <a:pt x="549" y="75"/>
                      </a:cubicBezTo>
                      <a:cubicBezTo>
                        <a:pt x="549" y="75"/>
                        <a:pt x="157" y="75"/>
                        <a:pt x="107" y="75"/>
                      </a:cubicBezTo>
                      <a:cubicBezTo>
                        <a:pt x="51" y="75"/>
                        <a:pt x="6" y="42"/>
                        <a:pt x="6" y="0"/>
                      </a:cubicBezTo>
                      <a:cubicBezTo>
                        <a:pt x="6" y="0"/>
                        <a:pt x="0" y="31"/>
                        <a:pt x="28" y="66"/>
                      </a:cubicBezTo>
                      <a:cubicBezTo>
                        <a:pt x="40" y="81"/>
                        <a:pt x="298" y="362"/>
                        <a:pt x="298" y="362"/>
                      </a:cubicBezTo>
                      <a:close/>
                    </a:path>
                  </a:pathLst>
                </a:custGeom>
                <a:grpFill/>
                <a:ln w="9525">
                  <a:noFill/>
                  <a:round/>
                  <a:headEnd/>
                  <a:tailEnd/>
                </a:ln>
              </p:spPr>
              <p:txBody>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endParaRPr lang="zh-CN" altLang="en-US" sz="1400" dirty="0">
                    <a:latin typeface="微软雅黑" panose="020B0503020204020204" pitchFamily="34" charset="-122"/>
                    <a:ea typeface="微软雅黑" panose="020B0503020204020204" pitchFamily="34" charset="-122"/>
                  </a:endParaRPr>
                </a:p>
              </p:txBody>
            </p:sp>
          </p:grpSp>
          <p:sp>
            <p:nvSpPr>
              <p:cNvPr id="25" name="Freeform 12">
                <a:extLst>
                  <a:ext uri="{FF2B5EF4-FFF2-40B4-BE49-F238E27FC236}">
                    <a16:creationId xmlns:a16="http://schemas.microsoft.com/office/drawing/2014/main" xmlns="" id="{08CE2925-D3E7-4C6D-99E6-3D279FF70232}"/>
                  </a:ext>
                </a:extLst>
              </p:cNvPr>
              <p:cNvSpPr>
                <a:spLocks noChangeArrowheads="1"/>
              </p:cNvSpPr>
              <p:nvPr/>
            </p:nvSpPr>
            <p:spPr bwMode="auto">
              <a:xfrm rot="2700000">
                <a:off x="1261260" y="-56035"/>
                <a:ext cx="1081317" cy="1870820"/>
              </a:xfrm>
              <a:custGeom>
                <a:avLst/>
                <a:gdLst>
                  <a:gd name="T0" fmla="*/ 94 w 457"/>
                  <a:gd name="T1" fmla="*/ 299 h 791"/>
                  <a:gd name="T2" fmla="*/ 75 w 457"/>
                  <a:gd name="T3" fmla="*/ 373 h 791"/>
                  <a:gd name="T4" fmla="*/ 75 w 457"/>
                  <a:gd name="T5" fmla="*/ 550 h 791"/>
                  <a:gd name="T6" fmla="*/ 29 w 457"/>
                  <a:gd name="T7" fmla="*/ 550 h 791"/>
                  <a:gd name="T8" fmla="*/ 13 w 457"/>
                  <a:gd name="T9" fmla="*/ 585 h 791"/>
                  <a:gd name="T10" fmla="*/ 202 w 457"/>
                  <a:gd name="T11" fmla="*/ 775 h 791"/>
                  <a:gd name="T12" fmla="*/ 253 w 457"/>
                  <a:gd name="T13" fmla="*/ 775 h 791"/>
                  <a:gd name="T14" fmla="*/ 442 w 457"/>
                  <a:gd name="T15" fmla="*/ 585 h 791"/>
                  <a:gd name="T16" fmla="*/ 426 w 457"/>
                  <a:gd name="T17" fmla="*/ 550 h 791"/>
                  <a:gd name="T18" fmla="*/ 381 w 457"/>
                  <a:gd name="T19" fmla="*/ 550 h 791"/>
                  <a:gd name="T20" fmla="*/ 381 w 457"/>
                  <a:gd name="T21" fmla="*/ 108 h 791"/>
                  <a:gd name="T22" fmla="*/ 457 w 457"/>
                  <a:gd name="T23" fmla="*/ 7 h 791"/>
                  <a:gd name="T24" fmla="*/ 390 w 457"/>
                  <a:gd name="T25" fmla="*/ 29 h 791"/>
                  <a:gd name="T26" fmla="*/ 94 w 457"/>
                  <a:gd name="T27" fmla="*/ 299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7" h="791">
                    <a:moveTo>
                      <a:pt x="94" y="299"/>
                    </a:moveTo>
                    <a:cubicBezTo>
                      <a:pt x="79" y="315"/>
                      <a:pt x="75" y="346"/>
                      <a:pt x="75" y="373"/>
                    </a:cubicBezTo>
                    <a:cubicBezTo>
                      <a:pt x="75" y="550"/>
                      <a:pt x="75" y="550"/>
                      <a:pt x="75" y="550"/>
                    </a:cubicBezTo>
                    <a:cubicBezTo>
                      <a:pt x="29" y="550"/>
                      <a:pt x="29" y="550"/>
                      <a:pt x="29" y="550"/>
                    </a:cubicBezTo>
                    <a:cubicBezTo>
                      <a:pt x="12" y="550"/>
                      <a:pt x="0" y="570"/>
                      <a:pt x="13" y="585"/>
                    </a:cubicBezTo>
                    <a:cubicBezTo>
                      <a:pt x="202" y="775"/>
                      <a:pt x="202" y="775"/>
                      <a:pt x="202" y="775"/>
                    </a:cubicBezTo>
                    <a:cubicBezTo>
                      <a:pt x="216" y="791"/>
                      <a:pt x="239" y="791"/>
                      <a:pt x="253" y="775"/>
                    </a:cubicBezTo>
                    <a:cubicBezTo>
                      <a:pt x="442" y="585"/>
                      <a:pt x="442" y="585"/>
                      <a:pt x="442" y="585"/>
                    </a:cubicBezTo>
                    <a:cubicBezTo>
                      <a:pt x="455" y="570"/>
                      <a:pt x="444" y="550"/>
                      <a:pt x="426" y="550"/>
                    </a:cubicBezTo>
                    <a:cubicBezTo>
                      <a:pt x="381" y="550"/>
                      <a:pt x="381" y="550"/>
                      <a:pt x="381" y="550"/>
                    </a:cubicBezTo>
                    <a:cubicBezTo>
                      <a:pt x="381" y="550"/>
                      <a:pt x="381" y="158"/>
                      <a:pt x="381" y="108"/>
                    </a:cubicBezTo>
                    <a:cubicBezTo>
                      <a:pt x="381" y="52"/>
                      <a:pt x="414" y="7"/>
                      <a:pt x="457" y="7"/>
                    </a:cubicBezTo>
                    <a:cubicBezTo>
                      <a:pt x="457" y="7"/>
                      <a:pt x="426" y="0"/>
                      <a:pt x="390" y="29"/>
                    </a:cubicBezTo>
                    <a:cubicBezTo>
                      <a:pt x="375" y="41"/>
                      <a:pt x="94" y="299"/>
                      <a:pt x="94" y="299"/>
                    </a:cubicBezTo>
                    <a:close/>
                  </a:path>
                </a:pathLst>
              </a:custGeom>
              <a:grpFill/>
              <a:ln w="9525">
                <a:noFill/>
                <a:round/>
                <a:headEnd/>
                <a:tailEnd/>
              </a:ln>
            </p:spPr>
            <p:txBody>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endParaRPr lang="zh-CN" altLang="en-US" sz="1400" dirty="0">
                  <a:latin typeface="微软雅黑" panose="020B0503020204020204" pitchFamily="34" charset="-122"/>
                  <a:ea typeface="微软雅黑" panose="020B0503020204020204" pitchFamily="34" charset="-122"/>
                </a:endParaRPr>
              </a:p>
            </p:txBody>
          </p:sp>
        </p:grpSp>
        <p:sp>
          <p:nvSpPr>
            <p:cNvPr id="18" name="文本框 62">
              <a:extLst>
                <a:ext uri="{FF2B5EF4-FFF2-40B4-BE49-F238E27FC236}">
                  <a16:creationId xmlns:a16="http://schemas.microsoft.com/office/drawing/2014/main" xmlns="" id="{86BB67AD-360C-40D2-B05A-96F624B6C622}"/>
                </a:ext>
              </a:extLst>
            </p:cNvPr>
            <p:cNvSpPr txBox="1">
              <a:spLocks noChangeArrowheads="1"/>
            </p:cNvSpPr>
            <p:nvPr/>
          </p:nvSpPr>
          <p:spPr bwMode="auto">
            <a:xfrm>
              <a:off x="1217215" y="886515"/>
              <a:ext cx="741587" cy="6414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pPr eaLnBrk="1" hangingPunct="1"/>
              <a:r>
                <a:rPr lang="en-US" altLang="zh-CN" sz="2800" dirty="0">
                  <a:latin typeface="微软雅黑" panose="020B0503020204020204" pitchFamily="34" charset="-122"/>
                  <a:ea typeface="微软雅黑" panose="020B0503020204020204" pitchFamily="34" charset="-122"/>
                </a:rPr>
                <a:t>01</a:t>
              </a:r>
              <a:endParaRPr lang="zh-CN" altLang="en-US" sz="2800" dirty="0">
                <a:latin typeface="微软雅黑" panose="020B0503020204020204" pitchFamily="34" charset="-122"/>
                <a:ea typeface="微软雅黑" panose="020B0503020204020204" pitchFamily="34" charset="-122"/>
              </a:endParaRPr>
            </a:p>
          </p:txBody>
        </p:sp>
        <p:sp>
          <p:nvSpPr>
            <p:cNvPr id="20" name="文本框 63">
              <a:extLst>
                <a:ext uri="{FF2B5EF4-FFF2-40B4-BE49-F238E27FC236}">
                  <a16:creationId xmlns:a16="http://schemas.microsoft.com/office/drawing/2014/main" xmlns="" id="{C8BB6F0F-CFE3-45DD-A056-AA300E39C47F}"/>
                </a:ext>
              </a:extLst>
            </p:cNvPr>
            <p:cNvSpPr txBox="1">
              <a:spLocks noChangeArrowheads="1"/>
            </p:cNvSpPr>
            <p:nvPr/>
          </p:nvSpPr>
          <p:spPr bwMode="auto">
            <a:xfrm>
              <a:off x="910715" y="2583547"/>
              <a:ext cx="741587" cy="6414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pPr eaLnBrk="1" hangingPunct="1"/>
              <a:r>
                <a:rPr lang="en-US" altLang="zh-CN" sz="2800" dirty="0">
                  <a:latin typeface="微软雅黑" panose="020B0503020204020204" pitchFamily="34" charset="-122"/>
                  <a:ea typeface="微软雅黑" panose="020B0503020204020204" pitchFamily="34" charset="-122"/>
                </a:rPr>
                <a:t>04</a:t>
              </a:r>
              <a:endParaRPr lang="zh-CN" altLang="en-US" sz="2800" dirty="0">
                <a:latin typeface="微软雅黑" panose="020B0503020204020204" pitchFamily="34" charset="-122"/>
                <a:ea typeface="微软雅黑" panose="020B0503020204020204" pitchFamily="34" charset="-122"/>
              </a:endParaRPr>
            </a:p>
          </p:txBody>
        </p:sp>
        <p:sp>
          <p:nvSpPr>
            <p:cNvPr id="22" name="文本框 64">
              <a:extLst>
                <a:ext uri="{FF2B5EF4-FFF2-40B4-BE49-F238E27FC236}">
                  <a16:creationId xmlns:a16="http://schemas.microsoft.com/office/drawing/2014/main" xmlns="" id="{B9CC0212-2AAB-4E52-A44B-75A8A772A57D}"/>
                </a:ext>
              </a:extLst>
            </p:cNvPr>
            <p:cNvSpPr txBox="1">
              <a:spLocks noChangeArrowheads="1"/>
            </p:cNvSpPr>
            <p:nvPr/>
          </p:nvSpPr>
          <p:spPr bwMode="auto">
            <a:xfrm>
              <a:off x="2569640" y="2880307"/>
              <a:ext cx="741587" cy="6414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pPr eaLnBrk="1" hangingPunct="1"/>
              <a:r>
                <a:rPr lang="en-US" altLang="zh-CN" sz="2800" dirty="0">
                  <a:latin typeface="微软雅黑" panose="020B0503020204020204" pitchFamily="34" charset="-122"/>
                  <a:ea typeface="微软雅黑" panose="020B0503020204020204" pitchFamily="34" charset="-122"/>
                </a:rPr>
                <a:t>03</a:t>
              </a:r>
              <a:endParaRPr lang="zh-CN" altLang="en-US" sz="2800" dirty="0">
                <a:latin typeface="微软雅黑" panose="020B0503020204020204" pitchFamily="34" charset="-122"/>
                <a:ea typeface="微软雅黑" panose="020B0503020204020204" pitchFamily="34" charset="-122"/>
              </a:endParaRPr>
            </a:p>
          </p:txBody>
        </p:sp>
        <p:sp>
          <p:nvSpPr>
            <p:cNvPr id="23" name="文本框 65">
              <a:extLst>
                <a:ext uri="{FF2B5EF4-FFF2-40B4-BE49-F238E27FC236}">
                  <a16:creationId xmlns:a16="http://schemas.microsoft.com/office/drawing/2014/main" xmlns="" id="{93ACF824-AEB6-40BA-B43B-8C5DBC901D32}"/>
                </a:ext>
              </a:extLst>
            </p:cNvPr>
            <p:cNvSpPr txBox="1">
              <a:spLocks noChangeArrowheads="1"/>
            </p:cNvSpPr>
            <p:nvPr/>
          </p:nvSpPr>
          <p:spPr bwMode="auto">
            <a:xfrm>
              <a:off x="2921662" y="1236385"/>
              <a:ext cx="741587" cy="641413"/>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Calibri" panose="020F0502020204030204" pitchFamily="34" charset="0"/>
                  <a:ea typeface="微软雅黑 Light" pitchFamily="2" charset="-122"/>
                </a:defRPr>
              </a:lvl1pPr>
              <a:lvl2pPr eaLnBrk="0" hangingPunct="0">
                <a:defRPr>
                  <a:solidFill>
                    <a:schemeClr val="tx1"/>
                  </a:solidFill>
                  <a:latin typeface="Calibri" panose="020F0502020204030204" pitchFamily="34" charset="0"/>
                  <a:ea typeface="微软雅黑 Light" pitchFamily="2" charset="-122"/>
                </a:defRPr>
              </a:lvl2pPr>
              <a:lvl3pPr eaLnBrk="0" hangingPunct="0">
                <a:defRPr>
                  <a:solidFill>
                    <a:schemeClr val="tx1"/>
                  </a:solidFill>
                  <a:latin typeface="Calibri" panose="020F0502020204030204" pitchFamily="34" charset="0"/>
                  <a:ea typeface="微软雅黑 Light" pitchFamily="2" charset="-122"/>
                </a:defRPr>
              </a:lvl3pPr>
              <a:lvl4pPr eaLnBrk="0" hangingPunct="0">
                <a:defRPr>
                  <a:solidFill>
                    <a:schemeClr val="tx1"/>
                  </a:solidFill>
                  <a:latin typeface="Calibri" panose="020F0502020204030204" pitchFamily="34" charset="0"/>
                  <a:ea typeface="微软雅黑 Light" pitchFamily="2" charset="-122"/>
                </a:defRPr>
              </a:lvl4pPr>
              <a:lvl5pPr eaLnBrk="0" hangingPunct="0">
                <a:defRPr>
                  <a:solidFill>
                    <a:schemeClr val="tx1"/>
                  </a:solidFill>
                  <a:latin typeface="Calibri" panose="020F0502020204030204" pitchFamily="34" charset="0"/>
                  <a:ea typeface="微软雅黑 Light" pitchFamily="2" charset="-122"/>
                </a:defRPr>
              </a:lvl5pPr>
              <a:lvl6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6pPr>
              <a:lvl7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7pPr>
              <a:lvl8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8pPr>
              <a:lvl9pPr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微软雅黑 Light" pitchFamily="2" charset="-122"/>
                </a:defRPr>
              </a:lvl9pPr>
            </a:lstStyle>
            <a:p>
              <a:pPr eaLnBrk="1" hangingPunct="1"/>
              <a:r>
                <a:rPr lang="en-US" altLang="zh-CN" sz="2800" dirty="0">
                  <a:latin typeface="微软雅黑" panose="020B0503020204020204" pitchFamily="34" charset="-122"/>
                  <a:ea typeface="微软雅黑" panose="020B0503020204020204" pitchFamily="34" charset="-122"/>
                </a:rPr>
                <a:t>02</a:t>
              </a:r>
              <a:endParaRPr lang="zh-CN" altLang="en-US" sz="2800" dirty="0">
                <a:latin typeface="微软雅黑" panose="020B0503020204020204" pitchFamily="34" charset="-122"/>
                <a:ea typeface="微软雅黑" panose="020B0503020204020204" pitchFamily="34" charset="-122"/>
              </a:endParaRPr>
            </a:p>
          </p:txBody>
        </p:sp>
      </p:grpSp>
      <p:sp>
        <p:nvSpPr>
          <p:cNvPr id="2" name="矩形 1">
            <a:extLst>
              <a:ext uri="{FF2B5EF4-FFF2-40B4-BE49-F238E27FC236}">
                <a16:creationId xmlns:a16="http://schemas.microsoft.com/office/drawing/2014/main" xmlns="" id="{C704ECE0-5CA0-447F-B9FA-8D4F72A341D0}"/>
              </a:ext>
            </a:extLst>
          </p:cNvPr>
          <p:cNvSpPr/>
          <p:nvPr/>
        </p:nvSpPr>
        <p:spPr>
          <a:xfrm>
            <a:off x="589792" y="1374324"/>
            <a:ext cx="6096000" cy="461665"/>
          </a:xfrm>
          <a:prstGeom prst="rect">
            <a:avLst/>
          </a:prstGeom>
        </p:spPr>
        <p:txBody>
          <a:bodyPr>
            <a:spAutoFit/>
          </a:bodyPr>
          <a:lstStyle/>
          <a:p>
            <a:pPr algn="ctr"/>
            <a:r>
              <a:rPr lang="en-US" altLang="zh-CN" sz="2400" dirty="0">
                <a:latin typeface="汉仪润圆-75W" panose="00020600040101010101" pitchFamily="18" charset="-122"/>
                <a:ea typeface="汉仪润圆-75W" panose="00020600040101010101" pitchFamily="18" charset="-122"/>
                <a:cs typeface="+mn-ea"/>
                <a:sym typeface="+mn-lt"/>
              </a:rPr>
              <a:t>1820</a:t>
            </a:r>
            <a:r>
              <a:rPr lang="zh-CN" altLang="en-US" sz="2400" dirty="0">
                <a:latin typeface="汉仪润圆-75W" panose="00020600040101010101" pitchFamily="18" charset="-122"/>
                <a:ea typeface="汉仪润圆-75W" panose="00020600040101010101" pitchFamily="18" charset="-122"/>
                <a:cs typeface="+mn-ea"/>
                <a:sym typeface="+mn-lt"/>
              </a:rPr>
              <a:t>年</a:t>
            </a:r>
            <a:r>
              <a:rPr lang="en-US" altLang="zh-CN" sz="2400" dirty="0">
                <a:latin typeface="汉仪润圆-75W" panose="00020600040101010101" pitchFamily="18" charset="-122"/>
                <a:ea typeface="汉仪润圆-75W" panose="00020600040101010101" pitchFamily="18" charset="-122"/>
                <a:cs typeface="+mn-ea"/>
                <a:sym typeface="+mn-lt"/>
              </a:rPr>
              <a:t>5</a:t>
            </a:r>
            <a:r>
              <a:rPr lang="zh-CN" altLang="en-US" sz="2400" dirty="0">
                <a:latin typeface="汉仪润圆-75W" panose="00020600040101010101" pitchFamily="18" charset="-122"/>
                <a:ea typeface="汉仪润圆-75W" panose="00020600040101010101" pitchFamily="18" charset="-122"/>
                <a:cs typeface="+mn-ea"/>
                <a:sym typeface="+mn-lt"/>
              </a:rPr>
              <a:t>月</a:t>
            </a:r>
            <a:r>
              <a:rPr lang="en-US" altLang="zh-CN" sz="2400" dirty="0">
                <a:latin typeface="汉仪润圆-75W" panose="00020600040101010101" pitchFamily="18" charset="-122"/>
                <a:ea typeface="汉仪润圆-75W" panose="00020600040101010101" pitchFamily="18" charset="-122"/>
                <a:cs typeface="+mn-ea"/>
                <a:sym typeface="+mn-lt"/>
              </a:rPr>
              <a:t>12</a:t>
            </a:r>
            <a:r>
              <a:rPr lang="zh-CN" altLang="en-US" sz="2400" dirty="0">
                <a:latin typeface="汉仪润圆-75W" panose="00020600040101010101" pitchFamily="18" charset="-122"/>
                <a:ea typeface="汉仪润圆-75W" panose="00020600040101010101" pitchFamily="18" charset="-122"/>
                <a:cs typeface="+mn-ea"/>
                <a:sym typeface="+mn-lt"/>
              </a:rPr>
              <a:t>日</a:t>
            </a:r>
          </a:p>
        </p:txBody>
      </p:sp>
      <p:sp>
        <p:nvSpPr>
          <p:cNvPr id="33" name="矩形 32">
            <a:extLst>
              <a:ext uri="{FF2B5EF4-FFF2-40B4-BE49-F238E27FC236}">
                <a16:creationId xmlns:a16="http://schemas.microsoft.com/office/drawing/2014/main" xmlns="" id="{3E0D087B-39DC-47D8-9C85-9C0C6647D971}"/>
              </a:ext>
            </a:extLst>
          </p:cNvPr>
          <p:cNvSpPr/>
          <p:nvPr/>
        </p:nvSpPr>
        <p:spPr>
          <a:xfrm>
            <a:off x="5525985" y="2238460"/>
            <a:ext cx="6096000" cy="461665"/>
          </a:xfrm>
          <a:prstGeom prst="rect">
            <a:avLst/>
          </a:prstGeom>
        </p:spPr>
        <p:txBody>
          <a:bodyPr>
            <a:spAutoFit/>
          </a:bodyPr>
          <a:lstStyle/>
          <a:p>
            <a:pPr algn="ctr"/>
            <a:r>
              <a:rPr lang="en-US" altLang="zh-CN" sz="2400" dirty="0">
                <a:latin typeface="汉仪润圆-75W" panose="00020600040101010101" pitchFamily="18" charset="-122"/>
                <a:ea typeface="汉仪润圆-75W" panose="00020600040101010101" pitchFamily="18" charset="-122"/>
                <a:cs typeface="+mn-ea"/>
                <a:sym typeface="+mn-lt"/>
              </a:rPr>
              <a:t>19</a:t>
            </a:r>
            <a:r>
              <a:rPr lang="zh-CN" altLang="en-US" sz="2400" dirty="0">
                <a:latin typeface="汉仪润圆-75W" panose="00020600040101010101" pitchFamily="18" charset="-122"/>
                <a:ea typeface="汉仪润圆-75W" panose="00020600040101010101" pitchFamily="18" charset="-122"/>
                <a:cs typeface="+mn-ea"/>
                <a:sym typeface="+mn-lt"/>
              </a:rPr>
              <a:t>世纪</a:t>
            </a:r>
            <a:r>
              <a:rPr lang="en-US" altLang="zh-CN" sz="2400" dirty="0">
                <a:latin typeface="汉仪润圆-75W" panose="00020600040101010101" pitchFamily="18" charset="-122"/>
                <a:ea typeface="汉仪润圆-75W" panose="00020600040101010101" pitchFamily="18" charset="-122"/>
                <a:cs typeface="+mn-ea"/>
                <a:sym typeface="+mn-lt"/>
              </a:rPr>
              <a:t>50</a:t>
            </a:r>
            <a:r>
              <a:rPr lang="zh-CN" altLang="en-US" sz="2400" dirty="0">
                <a:latin typeface="汉仪润圆-75W" panose="00020600040101010101" pitchFamily="18" charset="-122"/>
                <a:ea typeface="汉仪润圆-75W" panose="00020600040101010101" pitchFamily="18" charset="-122"/>
                <a:cs typeface="+mn-ea"/>
                <a:sym typeface="+mn-lt"/>
              </a:rPr>
              <a:t>年代</a:t>
            </a:r>
          </a:p>
        </p:txBody>
      </p:sp>
      <p:sp>
        <p:nvSpPr>
          <p:cNvPr id="34" name="矩形 33">
            <a:extLst>
              <a:ext uri="{FF2B5EF4-FFF2-40B4-BE49-F238E27FC236}">
                <a16:creationId xmlns:a16="http://schemas.microsoft.com/office/drawing/2014/main" xmlns="" id="{31AE3996-1BCB-42E7-9123-13822BAABD3F}"/>
              </a:ext>
            </a:extLst>
          </p:cNvPr>
          <p:cNvSpPr/>
          <p:nvPr/>
        </p:nvSpPr>
        <p:spPr>
          <a:xfrm>
            <a:off x="4812497" y="4205067"/>
            <a:ext cx="6096000" cy="461665"/>
          </a:xfrm>
          <a:prstGeom prst="rect">
            <a:avLst/>
          </a:prstGeom>
        </p:spPr>
        <p:txBody>
          <a:bodyPr>
            <a:spAutoFit/>
          </a:bodyPr>
          <a:lstStyle/>
          <a:p>
            <a:pPr algn="ctr"/>
            <a:r>
              <a:rPr lang="en-US" altLang="zh-CN" sz="2400" dirty="0">
                <a:latin typeface="汉仪润圆-75W" panose="00020600040101010101" pitchFamily="18" charset="-122"/>
                <a:ea typeface="汉仪润圆-75W" panose="00020600040101010101" pitchFamily="18" charset="-122"/>
                <a:cs typeface="+mn-ea"/>
                <a:sym typeface="+mn-lt"/>
              </a:rPr>
              <a:t>1860</a:t>
            </a:r>
            <a:r>
              <a:rPr lang="zh-CN" altLang="en-US" sz="2400" dirty="0">
                <a:latin typeface="汉仪润圆-75W" panose="00020600040101010101" pitchFamily="18" charset="-122"/>
                <a:ea typeface="汉仪润圆-75W" panose="00020600040101010101" pitchFamily="18" charset="-122"/>
                <a:cs typeface="+mn-ea"/>
                <a:sym typeface="+mn-lt"/>
              </a:rPr>
              <a:t>年</a:t>
            </a:r>
          </a:p>
        </p:txBody>
      </p:sp>
      <p:sp>
        <p:nvSpPr>
          <p:cNvPr id="35" name="矩形 34">
            <a:extLst>
              <a:ext uri="{FF2B5EF4-FFF2-40B4-BE49-F238E27FC236}">
                <a16:creationId xmlns:a16="http://schemas.microsoft.com/office/drawing/2014/main" xmlns="" id="{148750E2-C439-48EB-86E3-B8B142427820}"/>
              </a:ext>
            </a:extLst>
          </p:cNvPr>
          <p:cNvSpPr/>
          <p:nvPr/>
        </p:nvSpPr>
        <p:spPr>
          <a:xfrm>
            <a:off x="1183187" y="4171262"/>
            <a:ext cx="6096000" cy="461665"/>
          </a:xfrm>
          <a:prstGeom prst="rect">
            <a:avLst/>
          </a:prstGeom>
        </p:spPr>
        <p:txBody>
          <a:bodyPr>
            <a:spAutoFit/>
          </a:bodyPr>
          <a:lstStyle/>
          <a:p>
            <a:pPr algn="ctr"/>
            <a:r>
              <a:rPr lang="en-US" altLang="zh-CN" sz="2400" dirty="0">
                <a:latin typeface="汉仪润圆-75W" panose="00020600040101010101" pitchFamily="18" charset="-122"/>
                <a:ea typeface="汉仪润圆-75W" panose="00020600040101010101" pitchFamily="18" charset="-122"/>
                <a:cs typeface="+mn-ea"/>
                <a:sym typeface="+mn-lt"/>
              </a:rPr>
              <a:t>1907</a:t>
            </a:r>
            <a:r>
              <a:rPr lang="zh-CN" altLang="en-US" sz="2400" dirty="0">
                <a:latin typeface="汉仪润圆-75W" panose="00020600040101010101" pitchFamily="18" charset="-122"/>
                <a:ea typeface="汉仪润圆-75W" panose="00020600040101010101" pitchFamily="18" charset="-122"/>
                <a:cs typeface="+mn-ea"/>
                <a:sym typeface="+mn-lt"/>
              </a:rPr>
              <a:t>年</a:t>
            </a:r>
          </a:p>
        </p:txBody>
      </p:sp>
      <p:sp>
        <p:nvSpPr>
          <p:cNvPr id="36" name="矩形 35">
            <a:extLst>
              <a:ext uri="{FF2B5EF4-FFF2-40B4-BE49-F238E27FC236}">
                <a16:creationId xmlns:a16="http://schemas.microsoft.com/office/drawing/2014/main" xmlns="" id="{E308C08F-FD43-47D0-8B6C-F17DDD3D7D41}"/>
              </a:ext>
            </a:extLst>
          </p:cNvPr>
          <p:cNvSpPr/>
          <p:nvPr/>
        </p:nvSpPr>
        <p:spPr>
          <a:xfrm>
            <a:off x="1199043" y="1992547"/>
            <a:ext cx="3760932" cy="646331"/>
          </a:xfrm>
          <a:prstGeom prst="rect">
            <a:avLst/>
          </a:prstGeom>
        </p:spPr>
        <p:txBody>
          <a:bodyPr wrap="square">
            <a:spAutoFit/>
          </a:bodyPr>
          <a:lstStyle/>
          <a:p>
            <a:pPr algn="just"/>
            <a:r>
              <a:rPr lang="zh-CN" altLang="en-US" dirty="0">
                <a:latin typeface="汉仪润圆-75W" panose="00020600040101010101" pitchFamily="18" charset="-122"/>
                <a:ea typeface="汉仪润圆-75W" panose="00020600040101010101" pitchFamily="18" charset="-122"/>
                <a:cs typeface="+mn-ea"/>
                <a:sym typeface="+mn-lt"/>
              </a:rPr>
              <a:t>弗罗伦斯</a:t>
            </a:r>
            <a:r>
              <a:rPr lang="en-US" altLang="zh-CN" dirty="0">
                <a:latin typeface="汉仪润圆-75W" panose="00020600040101010101" pitchFamily="18" charset="-122"/>
                <a:ea typeface="汉仪润圆-75W" panose="00020600040101010101" pitchFamily="18" charset="-122"/>
                <a:cs typeface="+mn-ea"/>
                <a:sym typeface="+mn-lt"/>
              </a:rPr>
              <a:t>·</a:t>
            </a:r>
            <a:r>
              <a:rPr lang="zh-CN" altLang="en-US" dirty="0">
                <a:latin typeface="汉仪润圆-75W" panose="00020600040101010101" pitchFamily="18" charset="-122"/>
                <a:ea typeface="汉仪润圆-75W" panose="00020600040101010101" pitchFamily="18" charset="-122"/>
                <a:cs typeface="+mn-ea"/>
                <a:sym typeface="+mn-lt"/>
              </a:rPr>
              <a:t>南丁格尔在父母旅行于欧洲的途中，生于托斯卡纳大公国</a:t>
            </a:r>
          </a:p>
        </p:txBody>
      </p:sp>
      <p:sp>
        <p:nvSpPr>
          <p:cNvPr id="37" name="矩形 36">
            <a:extLst>
              <a:ext uri="{FF2B5EF4-FFF2-40B4-BE49-F238E27FC236}">
                <a16:creationId xmlns:a16="http://schemas.microsoft.com/office/drawing/2014/main" xmlns="" id="{B951142E-C4DC-4A43-8E15-DD08E514333C}"/>
              </a:ext>
            </a:extLst>
          </p:cNvPr>
          <p:cNvSpPr/>
          <p:nvPr/>
        </p:nvSpPr>
        <p:spPr>
          <a:xfrm>
            <a:off x="6614913" y="891753"/>
            <a:ext cx="3655037" cy="1200329"/>
          </a:xfrm>
          <a:prstGeom prst="rect">
            <a:avLst/>
          </a:prstGeom>
        </p:spPr>
        <p:txBody>
          <a:bodyPr wrap="square">
            <a:spAutoFit/>
          </a:bodyPr>
          <a:lstStyle/>
          <a:p>
            <a:pPr algn="just"/>
            <a:r>
              <a:rPr lang="zh-CN" altLang="en-US" dirty="0">
                <a:latin typeface="汉仪润圆-75W" panose="00020600040101010101" pitchFamily="18" charset="-122"/>
                <a:ea typeface="汉仪润圆-75W" panose="00020600040101010101" pitchFamily="18" charset="-122"/>
                <a:cs typeface="+mn-ea"/>
                <a:sym typeface="+mn-lt"/>
              </a:rPr>
              <a:t>克里米亚战争爆发，南丁格尔主动申请担任战地护士，率领</a:t>
            </a:r>
            <a:r>
              <a:rPr lang="en-US" altLang="zh-CN" dirty="0">
                <a:latin typeface="汉仪润圆-75W" panose="00020600040101010101" pitchFamily="18" charset="-122"/>
                <a:ea typeface="汉仪润圆-75W" panose="00020600040101010101" pitchFamily="18" charset="-122"/>
                <a:cs typeface="+mn-ea"/>
                <a:sym typeface="+mn-lt"/>
              </a:rPr>
              <a:t>38</a:t>
            </a:r>
            <a:r>
              <a:rPr lang="zh-CN" altLang="en-US" dirty="0">
                <a:latin typeface="汉仪润圆-75W" panose="00020600040101010101" pitchFamily="18" charset="-122"/>
                <a:ea typeface="汉仪润圆-75W" panose="00020600040101010101" pitchFamily="18" charset="-122"/>
                <a:cs typeface="+mn-ea"/>
                <a:sym typeface="+mn-lt"/>
              </a:rPr>
              <a:t>名护士抵达前线服务于战地医院，为伤员进行认真的护理</a:t>
            </a:r>
          </a:p>
        </p:txBody>
      </p:sp>
      <p:sp>
        <p:nvSpPr>
          <p:cNvPr id="38" name="矩形 37">
            <a:extLst>
              <a:ext uri="{FF2B5EF4-FFF2-40B4-BE49-F238E27FC236}">
                <a16:creationId xmlns:a16="http://schemas.microsoft.com/office/drawing/2014/main" xmlns="" id="{D9407C58-DD14-4CA2-8859-DBFBD0655D30}"/>
              </a:ext>
            </a:extLst>
          </p:cNvPr>
          <p:cNvSpPr/>
          <p:nvPr/>
        </p:nvSpPr>
        <p:spPr>
          <a:xfrm>
            <a:off x="7250565" y="4738235"/>
            <a:ext cx="4260582" cy="1200329"/>
          </a:xfrm>
          <a:prstGeom prst="rect">
            <a:avLst/>
          </a:prstGeom>
        </p:spPr>
        <p:txBody>
          <a:bodyPr wrap="square">
            <a:spAutoFit/>
          </a:bodyPr>
          <a:lstStyle/>
          <a:p>
            <a:pPr algn="just"/>
            <a:r>
              <a:rPr lang="zh-CN" altLang="en-US" dirty="0">
                <a:latin typeface="汉仪润圆-75W" panose="00020600040101010101" pitchFamily="18" charset="-122"/>
                <a:ea typeface="汉仪润圆-75W" panose="00020600040101010101" pitchFamily="18" charset="-122"/>
                <a:cs typeface="+mn-ea"/>
                <a:sym typeface="+mn-lt"/>
              </a:rPr>
              <a:t>南丁格尔用政府奖励的</a:t>
            </a:r>
            <a:r>
              <a:rPr lang="en-US" altLang="zh-CN" dirty="0">
                <a:latin typeface="汉仪润圆-75W" panose="00020600040101010101" pitchFamily="18" charset="-122"/>
                <a:ea typeface="汉仪润圆-75W" panose="00020600040101010101" pitchFamily="18" charset="-122"/>
                <a:cs typeface="+mn-ea"/>
                <a:sym typeface="+mn-lt"/>
              </a:rPr>
              <a:t>4000</a:t>
            </a:r>
            <a:r>
              <a:rPr lang="zh-CN" altLang="en-US" dirty="0">
                <a:latin typeface="汉仪润圆-75W" panose="00020600040101010101" pitchFamily="18" charset="-122"/>
                <a:ea typeface="汉仪润圆-75W" panose="00020600040101010101" pitchFamily="18" charset="-122"/>
                <a:cs typeface="+mn-ea"/>
                <a:sym typeface="+mn-lt"/>
              </a:rPr>
              <a:t>多英镑创建了世界上第一所正规的护士学校。随后，她又创办了助产士及经济贫困的医院护士学校</a:t>
            </a:r>
          </a:p>
        </p:txBody>
      </p:sp>
      <p:sp>
        <p:nvSpPr>
          <p:cNvPr id="39" name="矩形 38">
            <a:extLst>
              <a:ext uri="{FF2B5EF4-FFF2-40B4-BE49-F238E27FC236}">
                <a16:creationId xmlns:a16="http://schemas.microsoft.com/office/drawing/2014/main" xmlns="" id="{B115E381-6A65-436B-B408-335F559CADEE}"/>
              </a:ext>
            </a:extLst>
          </p:cNvPr>
          <p:cNvSpPr/>
          <p:nvPr/>
        </p:nvSpPr>
        <p:spPr>
          <a:xfrm>
            <a:off x="2697268" y="4712217"/>
            <a:ext cx="3133275" cy="1477328"/>
          </a:xfrm>
          <a:prstGeom prst="rect">
            <a:avLst/>
          </a:prstGeom>
        </p:spPr>
        <p:txBody>
          <a:bodyPr wrap="square">
            <a:spAutoFit/>
          </a:bodyPr>
          <a:lstStyle/>
          <a:p>
            <a:pPr algn="just"/>
            <a:r>
              <a:rPr lang="zh-CN" altLang="en-US" dirty="0">
                <a:latin typeface="汉仪润圆-75W" panose="00020600040101010101" pitchFamily="18" charset="-122"/>
                <a:ea typeface="汉仪润圆-75W" panose="00020600040101010101" pitchFamily="18" charset="-122"/>
                <a:cs typeface="+mn-ea"/>
                <a:sym typeface="+mn-lt"/>
              </a:rPr>
              <a:t>南丁格尔获得英王授予的功绩勋章，成为英国历史上第一个接受这一最高荣誉的妇女，其后还发起组织国际红十字会。</a:t>
            </a:r>
          </a:p>
        </p:txBody>
      </p:sp>
    </p:spTree>
    <p:extLst>
      <p:ext uri="{BB962C8B-B14F-4D97-AF65-F5344CB8AC3E}">
        <p14:creationId xmlns:p14="http://schemas.microsoft.com/office/powerpoint/2010/main" val="2461275618"/>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75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2125"/>
                            </p:stCondLst>
                            <p:childTnLst>
                              <p:par>
                                <p:cTn id="25" presetID="16" presetClass="entr" presetSubtype="21"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childTnLst>
                          </p:cTn>
                        </p:par>
                        <p:par>
                          <p:cTn id="28" fill="hold">
                            <p:stCondLst>
                              <p:cond delay="2625"/>
                            </p:stCondLst>
                            <p:childTnLst>
                              <p:par>
                                <p:cTn id="29" presetID="21" presetClass="entr" presetSubtype="1"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heel(1)">
                                      <p:cBhvr>
                                        <p:cTn id="31" dur="500"/>
                                        <p:tgtEl>
                                          <p:spTgt spid="16"/>
                                        </p:tgtEl>
                                      </p:cBhvr>
                                    </p:animEffect>
                                  </p:childTnLst>
                                </p:cTn>
                              </p:par>
                            </p:childTnLst>
                          </p:cTn>
                        </p:par>
                        <p:par>
                          <p:cTn id="32" fill="hold">
                            <p:stCondLst>
                              <p:cond delay="3125"/>
                            </p:stCondLst>
                            <p:childTnLst>
                              <p:par>
                                <p:cTn id="33" presetID="22" presetClass="entr" presetSubtype="8"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500"/>
                                        <p:tgtEl>
                                          <p:spTgt spid="2"/>
                                        </p:tgtEl>
                                      </p:cBhvr>
                                    </p:animEffect>
                                  </p:childTnLst>
                                </p:cTn>
                              </p:par>
                            </p:childTnLst>
                          </p:cTn>
                        </p:par>
                        <p:par>
                          <p:cTn id="36" fill="hold">
                            <p:stCondLst>
                              <p:cond delay="3625"/>
                            </p:stCondLst>
                            <p:childTnLst>
                              <p:par>
                                <p:cTn id="37" presetID="42" presetClass="entr" presetSubtype="0" fill="hold" grpId="0" nodeType="afterEffect">
                                  <p:stCondLst>
                                    <p:cond delay="0"/>
                                  </p:stCondLst>
                                  <p:childTnLst>
                                    <p:set>
                                      <p:cBhvr>
                                        <p:cTn id="38" dur="1" fill="hold">
                                          <p:stCondLst>
                                            <p:cond delay="0"/>
                                          </p:stCondLst>
                                        </p:cTn>
                                        <p:tgtEl>
                                          <p:spTgt spid="36"/>
                                        </p:tgtEl>
                                        <p:attrNameLst>
                                          <p:attrName>style.visibility</p:attrName>
                                        </p:attrNameLst>
                                      </p:cBhvr>
                                      <p:to>
                                        <p:strVal val="visible"/>
                                      </p:to>
                                    </p:set>
                                    <p:animEffect transition="in" filter="fade">
                                      <p:cBhvr>
                                        <p:cTn id="39" dur="500"/>
                                        <p:tgtEl>
                                          <p:spTgt spid="36"/>
                                        </p:tgtEl>
                                      </p:cBhvr>
                                    </p:animEffect>
                                    <p:anim calcmode="lin" valueType="num">
                                      <p:cBhvr>
                                        <p:cTn id="40" dur="500" fill="hold"/>
                                        <p:tgtEl>
                                          <p:spTgt spid="36"/>
                                        </p:tgtEl>
                                        <p:attrNameLst>
                                          <p:attrName>ppt_x</p:attrName>
                                        </p:attrNameLst>
                                      </p:cBhvr>
                                      <p:tavLst>
                                        <p:tav tm="0">
                                          <p:val>
                                            <p:strVal val="#ppt_x"/>
                                          </p:val>
                                        </p:tav>
                                        <p:tav tm="100000">
                                          <p:val>
                                            <p:strVal val="#ppt_x"/>
                                          </p:val>
                                        </p:tav>
                                      </p:tavLst>
                                    </p:anim>
                                    <p:anim calcmode="lin" valueType="num">
                                      <p:cBhvr>
                                        <p:cTn id="41" dur="500" fill="hold"/>
                                        <p:tgtEl>
                                          <p:spTgt spid="36"/>
                                        </p:tgtEl>
                                        <p:attrNameLst>
                                          <p:attrName>ppt_y</p:attrName>
                                        </p:attrNameLst>
                                      </p:cBhvr>
                                      <p:tavLst>
                                        <p:tav tm="0">
                                          <p:val>
                                            <p:strVal val="#ppt_y+.1"/>
                                          </p:val>
                                        </p:tav>
                                        <p:tav tm="100000">
                                          <p:val>
                                            <p:strVal val="#ppt_y"/>
                                          </p:val>
                                        </p:tav>
                                      </p:tavLst>
                                    </p:anim>
                                  </p:childTnLst>
                                </p:cTn>
                              </p:par>
                            </p:childTnLst>
                          </p:cTn>
                        </p:par>
                        <p:par>
                          <p:cTn id="42" fill="hold">
                            <p:stCondLst>
                              <p:cond delay="4125"/>
                            </p:stCondLst>
                            <p:childTnLst>
                              <p:par>
                                <p:cTn id="43" presetID="22" presetClass="entr" presetSubtype="8" fill="hold" grpId="0" nodeType="after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wipe(left)">
                                      <p:cBhvr>
                                        <p:cTn id="45" dur="500"/>
                                        <p:tgtEl>
                                          <p:spTgt spid="33"/>
                                        </p:tgtEl>
                                      </p:cBhvr>
                                    </p:animEffect>
                                  </p:childTnLst>
                                </p:cTn>
                              </p:par>
                            </p:childTnLst>
                          </p:cTn>
                        </p:par>
                        <p:par>
                          <p:cTn id="46" fill="hold">
                            <p:stCondLst>
                              <p:cond delay="4625"/>
                            </p:stCondLst>
                            <p:childTnLst>
                              <p:par>
                                <p:cTn id="47" presetID="42" presetClass="entr" presetSubtype="0"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fade">
                                      <p:cBhvr>
                                        <p:cTn id="49" dur="500"/>
                                        <p:tgtEl>
                                          <p:spTgt spid="37"/>
                                        </p:tgtEl>
                                      </p:cBhvr>
                                    </p:animEffect>
                                    <p:anim calcmode="lin" valueType="num">
                                      <p:cBhvr>
                                        <p:cTn id="50" dur="500" fill="hold"/>
                                        <p:tgtEl>
                                          <p:spTgt spid="37"/>
                                        </p:tgtEl>
                                        <p:attrNameLst>
                                          <p:attrName>ppt_x</p:attrName>
                                        </p:attrNameLst>
                                      </p:cBhvr>
                                      <p:tavLst>
                                        <p:tav tm="0">
                                          <p:val>
                                            <p:strVal val="#ppt_x"/>
                                          </p:val>
                                        </p:tav>
                                        <p:tav tm="100000">
                                          <p:val>
                                            <p:strVal val="#ppt_x"/>
                                          </p:val>
                                        </p:tav>
                                      </p:tavLst>
                                    </p:anim>
                                    <p:anim calcmode="lin" valueType="num">
                                      <p:cBhvr>
                                        <p:cTn id="51" dur="500" fill="hold"/>
                                        <p:tgtEl>
                                          <p:spTgt spid="37"/>
                                        </p:tgtEl>
                                        <p:attrNameLst>
                                          <p:attrName>ppt_y</p:attrName>
                                        </p:attrNameLst>
                                      </p:cBhvr>
                                      <p:tavLst>
                                        <p:tav tm="0">
                                          <p:val>
                                            <p:strVal val="#ppt_y+.1"/>
                                          </p:val>
                                        </p:tav>
                                        <p:tav tm="100000">
                                          <p:val>
                                            <p:strVal val="#ppt_y"/>
                                          </p:val>
                                        </p:tav>
                                      </p:tavLst>
                                    </p:anim>
                                  </p:childTnLst>
                                </p:cTn>
                              </p:par>
                            </p:childTnLst>
                          </p:cTn>
                        </p:par>
                        <p:par>
                          <p:cTn id="52" fill="hold">
                            <p:stCondLst>
                              <p:cond delay="5125"/>
                            </p:stCondLst>
                            <p:childTnLst>
                              <p:par>
                                <p:cTn id="53" presetID="22" presetClass="entr" presetSubtype="8" fill="hold" grpId="0" nodeType="afterEffect">
                                  <p:stCondLst>
                                    <p:cond delay="0"/>
                                  </p:stCondLst>
                                  <p:childTnLst>
                                    <p:set>
                                      <p:cBhvr>
                                        <p:cTn id="54" dur="1" fill="hold">
                                          <p:stCondLst>
                                            <p:cond delay="0"/>
                                          </p:stCondLst>
                                        </p:cTn>
                                        <p:tgtEl>
                                          <p:spTgt spid="35"/>
                                        </p:tgtEl>
                                        <p:attrNameLst>
                                          <p:attrName>style.visibility</p:attrName>
                                        </p:attrNameLst>
                                      </p:cBhvr>
                                      <p:to>
                                        <p:strVal val="visible"/>
                                      </p:to>
                                    </p:set>
                                    <p:animEffect transition="in" filter="wipe(left)">
                                      <p:cBhvr>
                                        <p:cTn id="55" dur="500"/>
                                        <p:tgtEl>
                                          <p:spTgt spid="35"/>
                                        </p:tgtEl>
                                      </p:cBhvr>
                                    </p:animEffect>
                                  </p:childTnLst>
                                </p:cTn>
                              </p:par>
                            </p:childTnLst>
                          </p:cTn>
                        </p:par>
                        <p:par>
                          <p:cTn id="56" fill="hold">
                            <p:stCondLst>
                              <p:cond delay="5625"/>
                            </p:stCondLst>
                            <p:childTnLst>
                              <p:par>
                                <p:cTn id="57" presetID="42" presetClass="entr" presetSubtype="0"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500"/>
                                        <p:tgtEl>
                                          <p:spTgt spid="39"/>
                                        </p:tgtEl>
                                      </p:cBhvr>
                                    </p:animEffect>
                                    <p:anim calcmode="lin" valueType="num">
                                      <p:cBhvr>
                                        <p:cTn id="60" dur="500" fill="hold"/>
                                        <p:tgtEl>
                                          <p:spTgt spid="39"/>
                                        </p:tgtEl>
                                        <p:attrNameLst>
                                          <p:attrName>ppt_x</p:attrName>
                                        </p:attrNameLst>
                                      </p:cBhvr>
                                      <p:tavLst>
                                        <p:tav tm="0">
                                          <p:val>
                                            <p:strVal val="#ppt_x"/>
                                          </p:val>
                                        </p:tav>
                                        <p:tav tm="100000">
                                          <p:val>
                                            <p:strVal val="#ppt_x"/>
                                          </p:val>
                                        </p:tav>
                                      </p:tavLst>
                                    </p:anim>
                                    <p:anim calcmode="lin" valueType="num">
                                      <p:cBhvr>
                                        <p:cTn id="61" dur="500" fill="hold"/>
                                        <p:tgtEl>
                                          <p:spTgt spid="39"/>
                                        </p:tgtEl>
                                        <p:attrNameLst>
                                          <p:attrName>ppt_y</p:attrName>
                                        </p:attrNameLst>
                                      </p:cBhvr>
                                      <p:tavLst>
                                        <p:tav tm="0">
                                          <p:val>
                                            <p:strVal val="#ppt_y+.1"/>
                                          </p:val>
                                        </p:tav>
                                        <p:tav tm="100000">
                                          <p:val>
                                            <p:strVal val="#ppt_y"/>
                                          </p:val>
                                        </p:tav>
                                      </p:tavLst>
                                    </p:anim>
                                  </p:childTnLst>
                                </p:cTn>
                              </p:par>
                            </p:childTnLst>
                          </p:cTn>
                        </p:par>
                        <p:par>
                          <p:cTn id="62" fill="hold">
                            <p:stCondLst>
                              <p:cond delay="6125"/>
                            </p:stCondLst>
                            <p:childTnLst>
                              <p:par>
                                <p:cTn id="63" presetID="22" presetClass="entr" presetSubtype="8" fill="hold" grpId="0" nodeType="after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wipe(left)">
                                      <p:cBhvr>
                                        <p:cTn id="65" dur="500"/>
                                        <p:tgtEl>
                                          <p:spTgt spid="34"/>
                                        </p:tgtEl>
                                      </p:cBhvr>
                                    </p:animEffect>
                                  </p:childTnLst>
                                </p:cTn>
                              </p:par>
                            </p:childTnLst>
                          </p:cTn>
                        </p:par>
                        <p:par>
                          <p:cTn id="66" fill="hold">
                            <p:stCondLst>
                              <p:cond delay="6625"/>
                            </p:stCondLst>
                            <p:childTnLst>
                              <p:par>
                                <p:cTn id="67" presetID="42" presetClass="entr" presetSubtype="0" fill="hold" grpId="0" nodeType="afterEffect">
                                  <p:stCondLst>
                                    <p:cond delay="0"/>
                                  </p:stCondLst>
                                  <p:childTnLst>
                                    <p:set>
                                      <p:cBhvr>
                                        <p:cTn id="68" dur="1" fill="hold">
                                          <p:stCondLst>
                                            <p:cond delay="0"/>
                                          </p:stCondLst>
                                        </p:cTn>
                                        <p:tgtEl>
                                          <p:spTgt spid="38"/>
                                        </p:tgtEl>
                                        <p:attrNameLst>
                                          <p:attrName>style.visibility</p:attrName>
                                        </p:attrNameLst>
                                      </p:cBhvr>
                                      <p:to>
                                        <p:strVal val="visible"/>
                                      </p:to>
                                    </p:set>
                                    <p:animEffect transition="in" filter="fade">
                                      <p:cBhvr>
                                        <p:cTn id="69" dur="500"/>
                                        <p:tgtEl>
                                          <p:spTgt spid="38"/>
                                        </p:tgtEl>
                                      </p:cBhvr>
                                    </p:animEffect>
                                    <p:anim calcmode="lin" valueType="num">
                                      <p:cBhvr>
                                        <p:cTn id="70" dur="500" fill="hold"/>
                                        <p:tgtEl>
                                          <p:spTgt spid="38"/>
                                        </p:tgtEl>
                                        <p:attrNameLst>
                                          <p:attrName>ppt_x</p:attrName>
                                        </p:attrNameLst>
                                      </p:cBhvr>
                                      <p:tavLst>
                                        <p:tav tm="0">
                                          <p:val>
                                            <p:strVal val="#ppt_x"/>
                                          </p:val>
                                        </p:tav>
                                        <p:tav tm="100000">
                                          <p:val>
                                            <p:strVal val="#ppt_x"/>
                                          </p:val>
                                        </p:tav>
                                      </p:tavLst>
                                    </p:anim>
                                    <p:anim calcmode="lin" valueType="num">
                                      <p:cBhvr>
                                        <p:cTn id="71"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2" grpId="0"/>
      <p:bldP spid="33" grpId="0"/>
      <p:bldP spid="34" grpId="0"/>
      <p:bldP spid="35" grpId="0"/>
      <p:bldP spid="36" grpId="0"/>
      <p:bldP spid="37" grpId="0"/>
      <p:bldP spid="38" grpId="0"/>
      <p:bldP spid="39"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4</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、纪念人物</a:t>
            </a:r>
          </a:p>
        </p:txBody>
      </p:sp>
      <p:sp>
        <p:nvSpPr>
          <p:cNvPr id="53" name="矩形 52">
            <a:extLst>
              <a:ext uri="{FF2B5EF4-FFF2-40B4-BE49-F238E27FC236}">
                <a16:creationId xmlns:a16="http://schemas.microsoft.com/office/drawing/2014/main" xmlns="" id="{B4066318-B6E1-4384-9B70-9F58053BB09E}"/>
              </a:ext>
            </a:extLst>
          </p:cNvPr>
          <p:cNvSpPr/>
          <p:nvPr/>
        </p:nvSpPr>
        <p:spPr>
          <a:xfrm>
            <a:off x="1653392" y="1390356"/>
            <a:ext cx="8292586" cy="3692806"/>
          </a:xfrm>
          <a:prstGeom prst="rect">
            <a:avLst/>
          </a:prstGeom>
        </p:spPr>
        <p:txBody>
          <a:bodyPr wrap="square">
            <a:spAutoFit/>
          </a:bodyPr>
          <a:lstStyle/>
          <a:p>
            <a:pPr algn="just">
              <a:lnSpc>
                <a:spcPct val="200000"/>
              </a:lnSpc>
            </a:pPr>
            <a:r>
              <a:rPr lang="zh-CN" altLang="en-US" sz="2000" dirty="0">
                <a:latin typeface="微软雅黑" panose="020B0503020204020204" pitchFamily="34" charset="-122"/>
                <a:ea typeface="微软雅黑" panose="020B0503020204020204" pitchFamily="34" charset="-122"/>
                <a:cs typeface="+mn-ea"/>
                <a:sym typeface="+mn-lt"/>
              </a:rPr>
              <a:t>她的一生，历经整个维多利亚女王时代，对开创护理事业做出了超人的贡献。她毕生致力于护理的改革与发展，取得举世瞩目的辉煌成就。这一切使她成为</a:t>
            </a:r>
            <a:r>
              <a:rPr lang="en-US" altLang="zh-CN" sz="2000" dirty="0">
                <a:latin typeface="微软雅黑" panose="020B0503020204020204" pitchFamily="34" charset="-122"/>
                <a:ea typeface="微软雅黑" panose="020B0503020204020204" pitchFamily="34" charset="-122"/>
                <a:cs typeface="+mn-ea"/>
                <a:sym typeface="+mn-lt"/>
              </a:rPr>
              <a:t>19</a:t>
            </a:r>
            <a:r>
              <a:rPr lang="zh-CN" altLang="en-US" sz="2000" dirty="0">
                <a:latin typeface="微软雅黑" panose="020B0503020204020204" pitchFamily="34" charset="-122"/>
                <a:ea typeface="微软雅黑" panose="020B0503020204020204" pitchFamily="34" charset="-122"/>
                <a:cs typeface="+mn-ea"/>
                <a:sym typeface="+mn-lt"/>
              </a:rPr>
              <a:t>世纪出类拔萃、世人敬仰和赞颂的伟大女性。</a:t>
            </a:r>
          </a:p>
          <a:p>
            <a:pPr algn="just">
              <a:lnSpc>
                <a:spcPct val="200000"/>
              </a:lnSpc>
            </a:pPr>
            <a:r>
              <a:rPr lang="zh-CN" altLang="en-US" sz="2000" dirty="0">
                <a:latin typeface="微软雅黑" panose="020B0503020204020204" pitchFamily="34" charset="-122"/>
                <a:ea typeface="微软雅黑" panose="020B0503020204020204" pitchFamily="34" charset="-122"/>
                <a:cs typeface="+mn-ea"/>
                <a:sym typeface="+mn-lt"/>
              </a:rPr>
              <a:t>在中外历史上，能以坚持的信念，排除一切困难并建立特殊功业的人物向来不多，尤其女性人物更为鲜见。现代护理的鼻祖及现代护理专业的创始人弗洛伦斯</a:t>
            </a:r>
            <a:r>
              <a:rPr lang="en-US" altLang="zh-CN" sz="2000" dirty="0">
                <a:latin typeface="微软雅黑" panose="020B0503020204020204" pitchFamily="34" charset="-122"/>
                <a:ea typeface="微软雅黑" panose="020B0503020204020204" pitchFamily="34" charset="-122"/>
                <a:cs typeface="+mn-ea"/>
                <a:sym typeface="+mn-lt"/>
              </a:rPr>
              <a:t>·</a:t>
            </a:r>
            <a:r>
              <a:rPr lang="zh-CN" altLang="en-US" sz="2000" dirty="0">
                <a:latin typeface="微软雅黑" panose="020B0503020204020204" pitchFamily="34" charset="-122"/>
                <a:ea typeface="微软雅黑" panose="020B0503020204020204" pitchFamily="34" charset="-122"/>
                <a:cs typeface="+mn-ea"/>
                <a:sym typeface="+mn-lt"/>
              </a:rPr>
              <a:t>南丁格尔就是最具代表性的一位伟大女性。</a:t>
            </a:r>
          </a:p>
        </p:txBody>
      </p:sp>
      <p:pic>
        <p:nvPicPr>
          <p:cNvPr id="58" name="图片 57">
            <a:extLst>
              <a:ext uri="{FF2B5EF4-FFF2-40B4-BE49-F238E27FC236}">
                <a16:creationId xmlns:a16="http://schemas.microsoft.com/office/drawing/2014/main" xmlns="" id="{B7FB2305-1FB2-461F-8986-A2416B46675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64548" y="5228313"/>
            <a:ext cx="2227761" cy="1064953"/>
          </a:xfrm>
          <a:prstGeom prst="rect">
            <a:avLst/>
          </a:prstGeom>
        </p:spPr>
      </p:pic>
      <p:pic>
        <p:nvPicPr>
          <p:cNvPr id="5" name="图片 4">
            <a:extLst>
              <a:ext uri="{FF2B5EF4-FFF2-40B4-BE49-F238E27FC236}">
                <a16:creationId xmlns:a16="http://schemas.microsoft.com/office/drawing/2014/main" xmlns="" id="{DA7BBF10-85CB-4BF3-B971-52D7A93B140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8710006" y="3500438"/>
            <a:ext cx="3481994" cy="3165449"/>
          </a:xfrm>
          <a:prstGeom prst="rect">
            <a:avLst/>
          </a:prstGeom>
        </p:spPr>
      </p:pic>
    </p:spTree>
    <p:extLst>
      <p:ext uri="{BB962C8B-B14F-4D97-AF65-F5344CB8AC3E}">
        <p14:creationId xmlns:p14="http://schemas.microsoft.com/office/powerpoint/2010/main" val="1249071435"/>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375"/>
                            </p:stCondLst>
                            <p:childTnLst>
                              <p:par>
                                <p:cTn id="25" presetID="2" presetClass="entr" presetSubtype="4"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 calcmode="lin" valueType="num">
                                      <p:cBhvr additive="base">
                                        <p:cTn id="27" dur="500" fill="hold"/>
                                        <p:tgtEl>
                                          <p:spTgt spid="53"/>
                                        </p:tgtEl>
                                        <p:attrNameLst>
                                          <p:attrName>ppt_x</p:attrName>
                                        </p:attrNameLst>
                                      </p:cBhvr>
                                      <p:tavLst>
                                        <p:tav tm="0">
                                          <p:val>
                                            <p:strVal val="#ppt_x"/>
                                          </p:val>
                                        </p:tav>
                                        <p:tav tm="100000">
                                          <p:val>
                                            <p:strVal val="#ppt_x"/>
                                          </p:val>
                                        </p:tav>
                                      </p:tavLst>
                                    </p:anim>
                                    <p:anim calcmode="lin" valueType="num">
                                      <p:cBhvr additive="base">
                                        <p:cTn id="28" dur="500" fill="hold"/>
                                        <p:tgtEl>
                                          <p:spTgt spid="53"/>
                                        </p:tgtEl>
                                        <p:attrNameLst>
                                          <p:attrName>ppt_y</p:attrName>
                                        </p:attrNameLst>
                                      </p:cBhvr>
                                      <p:tavLst>
                                        <p:tav tm="0">
                                          <p:val>
                                            <p:strVal val="1+#ppt_h/2"/>
                                          </p:val>
                                        </p:tav>
                                        <p:tav tm="100000">
                                          <p:val>
                                            <p:strVal val="#ppt_y"/>
                                          </p:val>
                                        </p:tav>
                                      </p:tavLst>
                                    </p:anim>
                                  </p:childTnLst>
                                </p:cTn>
                              </p:par>
                            </p:childTnLst>
                          </p:cTn>
                        </p:par>
                        <p:par>
                          <p:cTn id="29" fill="hold">
                            <p:stCondLst>
                              <p:cond delay="1875"/>
                            </p:stCondLst>
                            <p:childTnLst>
                              <p:par>
                                <p:cTn id="30" presetID="16" presetClass="entr" presetSubtype="21" fill="hold" nodeType="after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barn(inVertical)">
                                      <p:cBhvr>
                                        <p:cTn id="32" dur="500"/>
                                        <p:tgtEl>
                                          <p:spTgt spid="58"/>
                                        </p:tgtEl>
                                      </p:cBhvr>
                                    </p:animEffect>
                                  </p:childTnLst>
                                </p:cTn>
                              </p:par>
                            </p:childTnLst>
                          </p:cTn>
                        </p:par>
                        <p:par>
                          <p:cTn id="33" fill="hold">
                            <p:stCondLst>
                              <p:cond delay="2375"/>
                            </p:stCondLst>
                            <p:childTnLst>
                              <p:par>
                                <p:cTn id="34" presetID="18" presetClass="entr" presetSubtype="12"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strips(downLeft)">
                                      <p:cBhvr>
                                        <p:cTn id="3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70213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681417" y="2857875"/>
            <a:ext cx="5606567" cy="1569660"/>
          </a:xfrm>
          <a:prstGeom prst="rect">
            <a:avLst/>
          </a:prstGeom>
        </p:spPr>
        <p:txBody>
          <a:bodyPr wrap="square">
            <a:spAutoFit/>
          </a:bodyPr>
          <a:lstStyle/>
          <a:p>
            <a:pPr algn="ctr"/>
            <a:r>
              <a:rPr lang="zh-CN" altLang="en-US" sz="9600" dirty="0">
                <a:solidFill>
                  <a:srgbClr val="E4403D"/>
                </a:solidFill>
                <a:latin typeface="汉仪润圆-75W" panose="00020600040101010101" pitchFamily="18" charset="-122"/>
                <a:ea typeface="汉仪润圆-75W" panose="00020600040101010101" pitchFamily="18" charset="-122"/>
                <a:cs typeface="+mn-ea"/>
                <a:sym typeface="+mn-lt"/>
              </a:rPr>
              <a:t>纪念奖项</a:t>
            </a:r>
          </a:p>
        </p:txBody>
      </p:sp>
      <p:sp>
        <p:nvSpPr>
          <p:cNvPr id="49" name="矩形 48" hidden="1">
            <a:extLst>
              <a:ext uri="{FF2B5EF4-FFF2-40B4-BE49-F238E27FC236}">
                <a16:creationId xmlns:a16="http://schemas.microsoft.com/office/drawing/2014/main" xmlns="" id="{20BE170D-C917-428A-8758-BD16807B01AF}"/>
              </a:ext>
            </a:extLst>
          </p:cNvPr>
          <p:cNvSpPr/>
          <p:nvPr/>
        </p:nvSpPr>
        <p:spPr>
          <a:xfrm>
            <a:off x="4980370" y="4178212"/>
            <a:ext cx="1928045"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展望未来</a:t>
            </a:r>
          </a:p>
        </p:txBody>
      </p:sp>
      <p:pic>
        <p:nvPicPr>
          <p:cNvPr id="22" name="图片 21">
            <a:extLst>
              <a:ext uri="{FF2B5EF4-FFF2-40B4-BE49-F238E27FC236}">
                <a16:creationId xmlns:a16="http://schemas.microsoft.com/office/drawing/2014/main" xmlns="" id="{0FD82384-4AC8-4AF2-B555-93DF43398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363026" y="4834409"/>
            <a:ext cx="1543958" cy="1569661"/>
          </a:xfrm>
          <a:prstGeom prst="rect">
            <a:avLst/>
          </a:prstGeom>
        </p:spPr>
      </p:pic>
      <p:sp>
        <p:nvSpPr>
          <p:cNvPr id="24" name="文本框 23">
            <a:extLst>
              <a:ext uri="{FF2B5EF4-FFF2-40B4-BE49-F238E27FC236}">
                <a16:creationId xmlns:a16="http://schemas.microsoft.com/office/drawing/2014/main" xmlns="" id="{75E73B95-D2C5-4D55-83FA-90F0E8302B9F}"/>
              </a:ext>
            </a:extLst>
          </p:cNvPr>
          <p:cNvSpPr txBox="1"/>
          <p:nvPr/>
        </p:nvSpPr>
        <p:spPr>
          <a:xfrm>
            <a:off x="2206513" y="1375062"/>
            <a:ext cx="2556373" cy="923330"/>
          </a:xfrm>
          <a:prstGeom prst="rect">
            <a:avLst/>
          </a:prstGeom>
          <a:noFill/>
        </p:spPr>
        <p:txBody>
          <a:bodyPr wrap="square" rtlCol="0">
            <a:spAutoFit/>
          </a:bodyPr>
          <a:lstStyle/>
          <a:p>
            <a:pPr algn="ctr"/>
            <a:r>
              <a:rPr lang="en-US" altLang="zh-CN" sz="5400" dirty="0">
                <a:solidFill>
                  <a:srgbClr val="E4403D"/>
                </a:solidFill>
                <a:latin typeface="汉仪润圆-75W" panose="00020600040101010101" pitchFamily="18" charset="-122"/>
                <a:ea typeface="汉仪润圆-75W" panose="00020600040101010101" pitchFamily="18" charset="-122"/>
                <a:cs typeface="+mn-ea"/>
                <a:sym typeface="+mn-lt"/>
              </a:rPr>
              <a:t>Part  5</a:t>
            </a:r>
          </a:p>
        </p:txBody>
      </p:sp>
      <p:pic>
        <p:nvPicPr>
          <p:cNvPr id="31" name="图片 30">
            <a:extLst>
              <a:ext uri="{FF2B5EF4-FFF2-40B4-BE49-F238E27FC236}">
                <a16:creationId xmlns:a16="http://schemas.microsoft.com/office/drawing/2014/main" xmlns="" id="{09591076-E7FD-430B-A121-8D42EC8819B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32105" y="5366440"/>
            <a:ext cx="2227761" cy="1064953"/>
          </a:xfrm>
          <a:prstGeom prst="rect">
            <a:avLst/>
          </a:prstGeom>
        </p:spPr>
      </p:pic>
    </p:spTree>
    <p:extLst>
      <p:ext uri="{BB962C8B-B14F-4D97-AF65-F5344CB8AC3E}">
        <p14:creationId xmlns:p14="http://schemas.microsoft.com/office/powerpoint/2010/main" val="120636866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eelOff"/>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9" presetClass="entr" presetSubtype="0" fill="hold" grpId="0" nodeType="afterEffect">
                                  <p:stCondLst>
                                    <p:cond delay="0"/>
                                  </p:stCondLst>
                                  <p:iterate type="lt">
                                    <p:tmPct val="10000"/>
                                  </p:iterate>
                                  <p:childTnLst>
                                    <p:set>
                                      <p:cBhvr>
                                        <p:cTn id="18" dur="1" fill="hold">
                                          <p:stCondLst>
                                            <p:cond delay="0"/>
                                          </p:stCondLst>
                                        </p:cTn>
                                        <p:tgtEl>
                                          <p:spTgt spid="24"/>
                                        </p:tgtEl>
                                        <p:attrNameLst>
                                          <p:attrName>style.visibility</p:attrName>
                                        </p:attrNameLst>
                                      </p:cBhvr>
                                      <p:to>
                                        <p:strVal val="visible"/>
                                      </p:to>
                                    </p:set>
                                    <p:animEffect transition="in" filter="dissolve">
                                      <p:cBhvr>
                                        <p:cTn id="19" dur="750"/>
                                        <p:tgtEl>
                                          <p:spTgt spid="24"/>
                                        </p:tgtEl>
                                      </p:cBhvr>
                                    </p:animEffect>
                                  </p:childTnLst>
                                </p:cTn>
                              </p:par>
                            </p:childTnLst>
                          </p:cTn>
                        </p:par>
                        <p:par>
                          <p:cTn id="20" fill="hold">
                            <p:stCondLst>
                              <p:cond delay="20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2">
                                            <p:txEl>
                                              <p:pRg st="0" end="0"/>
                                            </p:txEl>
                                          </p:spTgt>
                                        </p:tgtEl>
                                        <p:attrNameLst>
                                          <p:attrName>style.visibility</p:attrName>
                                        </p:attrNameLst>
                                      </p:cBhvr>
                                      <p:to>
                                        <p:strVal val="visible"/>
                                      </p:to>
                                    </p:set>
                                    <p:anim calcmode="lin" valueType="num">
                                      <p:cBhvr>
                                        <p:cTn id="23"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5"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xEl>
                                              <p:pRg st="0" end="0"/>
                                            </p:txEl>
                                          </p:spTgt>
                                        </p:tgtEl>
                                      </p:cBhvr>
                                    </p:animEffect>
                                  </p:childTnLst>
                                </p:cTn>
                              </p:par>
                            </p:childTnLst>
                          </p:cTn>
                        </p:par>
                        <p:par>
                          <p:cTn id="28" fill="hold">
                            <p:stCondLst>
                              <p:cond delay="2700"/>
                            </p:stCondLst>
                            <p:childTnLst>
                              <p:par>
                                <p:cTn id="29" presetID="42"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anim calcmode="lin" valueType="num">
                                      <p:cBhvr>
                                        <p:cTn id="32" dur="500" fill="hold"/>
                                        <p:tgtEl>
                                          <p:spTgt spid="22"/>
                                        </p:tgtEl>
                                        <p:attrNameLst>
                                          <p:attrName>ppt_x</p:attrName>
                                        </p:attrNameLst>
                                      </p:cBhvr>
                                      <p:tavLst>
                                        <p:tav tm="0">
                                          <p:val>
                                            <p:strVal val="#ppt_x"/>
                                          </p:val>
                                        </p:tav>
                                        <p:tav tm="100000">
                                          <p:val>
                                            <p:strVal val="#ppt_x"/>
                                          </p:val>
                                        </p:tav>
                                      </p:tavLst>
                                    </p:anim>
                                    <p:anim calcmode="lin" valueType="num">
                                      <p:cBhvr>
                                        <p:cTn id="33" dur="50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3200"/>
                            </p:stCondLst>
                            <p:childTnLst>
                              <p:par>
                                <p:cTn id="35" presetID="16" presetClass="entr" presetSubtype="21"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arn(inVertic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2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70213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5240218" y="586277"/>
            <a:ext cx="1723303" cy="707886"/>
          </a:xfrm>
          <a:prstGeom prst="rect">
            <a:avLst/>
          </a:prstGeom>
        </p:spPr>
        <p:txBody>
          <a:bodyPr wrap="square">
            <a:spAutoFit/>
          </a:bodyPr>
          <a:lstStyle/>
          <a:p>
            <a:pPr algn="dist"/>
            <a:r>
              <a:rPr lang="zh-CN" altLang="en-US" sz="4000" dirty="0">
                <a:solidFill>
                  <a:srgbClr val="E4403D"/>
                </a:solidFill>
                <a:latin typeface="汉仪润圆-75W" panose="00020600040101010101" pitchFamily="18" charset="-122"/>
                <a:ea typeface="汉仪润圆-75W" panose="00020600040101010101" pitchFamily="18" charset="-122"/>
                <a:cs typeface="+mn-ea"/>
                <a:sym typeface="+mn-lt"/>
              </a:rPr>
              <a:t>前言</a:t>
            </a:r>
          </a:p>
        </p:txBody>
      </p:sp>
      <p:grpSp>
        <p:nvGrpSpPr>
          <p:cNvPr id="14" name="组合 13">
            <a:extLst>
              <a:ext uri="{FF2B5EF4-FFF2-40B4-BE49-F238E27FC236}">
                <a16:creationId xmlns:a16="http://schemas.microsoft.com/office/drawing/2014/main" xmlns="" id="{B7DCF648-BADB-4FE5-A251-A386CB5A2F38}"/>
              </a:ext>
            </a:extLst>
          </p:cNvPr>
          <p:cNvGrpSpPr/>
          <p:nvPr/>
        </p:nvGrpSpPr>
        <p:grpSpPr>
          <a:xfrm>
            <a:off x="3647504" y="2033030"/>
            <a:ext cx="4908731" cy="1193780"/>
            <a:chOff x="712684" y="2414274"/>
            <a:chExt cx="4908731" cy="1193780"/>
          </a:xfrm>
        </p:grpSpPr>
        <p:sp>
          <p:nvSpPr>
            <p:cNvPr id="18" name="矩形 17">
              <a:extLst>
                <a:ext uri="{FF2B5EF4-FFF2-40B4-BE49-F238E27FC236}">
                  <a16:creationId xmlns:a16="http://schemas.microsoft.com/office/drawing/2014/main" xmlns="" id="{AA887052-AF39-4E81-95FB-AB2D6A332ADD}"/>
                </a:ext>
              </a:extLst>
            </p:cNvPr>
            <p:cNvSpPr/>
            <p:nvPr/>
          </p:nvSpPr>
          <p:spPr>
            <a:xfrm>
              <a:off x="3261267" y="2442631"/>
              <a:ext cx="2360148" cy="523220"/>
            </a:xfrm>
            <a:prstGeom prst="rect">
              <a:avLst/>
            </a:prstGeom>
          </p:spPr>
          <p:txBody>
            <a:bodyPr wrap="square">
              <a:spAutoFit/>
            </a:bodyPr>
            <a:lstStyle/>
            <a:p>
              <a:pPr marL="457200" indent="-457200" algn="dist">
                <a:buClr>
                  <a:srgbClr val="26C0BC"/>
                </a:buClr>
                <a:buFont typeface="Wingdings" panose="05000000000000000000" pitchFamily="2" charset="2"/>
                <a:buChar char="l"/>
              </a:pPr>
              <a:r>
                <a:rPr lang="zh-CN" altLang="en-US" sz="2800" dirty="0">
                  <a:solidFill>
                    <a:srgbClr val="E4403D"/>
                  </a:solidFill>
                  <a:latin typeface="汉仪润圆-75W" panose="00020600040101010101" pitchFamily="18" charset="-122"/>
                  <a:ea typeface="汉仪润圆-75W" panose="00020600040101010101" pitchFamily="18" charset="-122"/>
                  <a:cs typeface="+mn-ea"/>
                  <a:sym typeface="+mn-lt"/>
                </a:rPr>
                <a:t>不畏艰险</a:t>
              </a:r>
            </a:p>
          </p:txBody>
        </p:sp>
        <p:sp>
          <p:nvSpPr>
            <p:cNvPr id="22" name="矩形 21">
              <a:extLst>
                <a:ext uri="{FF2B5EF4-FFF2-40B4-BE49-F238E27FC236}">
                  <a16:creationId xmlns:a16="http://schemas.microsoft.com/office/drawing/2014/main" xmlns="" id="{53CCCFC9-7CE5-4158-BCF2-B664E276D0DD}"/>
                </a:ext>
              </a:extLst>
            </p:cNvPr>
            <p:cNvSpPr/>
            <p:nvPr/>
          </p:nvSpPr>
          <p:spPr>
            <a:xfrm>
              <a:off x="712684" y="3083210"/>
              <a:ext cx="2360148" cy="523220"/>
            </a:xfrm>
            <a:prstGeom prst="rect">
              <a:avLst/>
            </a:prstGeom>
          </p:spPr>
          <p:txBody>
            <a:bodyPr wrap="square">
              <a:spAutoFit/>
            </a:bodyPr>
            <a:lstStyle/>
            <a:p>
              <a:pPr marL="457200" indent="-457200" algn="dist">
                <a:buClr>
                  <a:srgbClr val="26C0BC"/>
                </a:buClr>
                <a:buFont typeface="Wingdings" panose="05000000000000000000" pitchFamily="2" charset="2"/>
                <a:buChar char="l"/>
              </a:pPr>
              <a:r>
                <a:rPr lang="zh-CN" altLang="en-US" sz="2800" dirty="0">
                  <a:solidFill>
                    <a:srgbClr val="E4403D"/>
                  </a:solidFill>
                  <a:latin typeface="汉仪润圆-75W" panose="00020600040101010101" pitchFamily="18" charset="-122"/>
                  <a:ea typeface="汉仪润圆-75W" panose="00020600040101010101" pitchFamily="18" charset="-122"/>
                  <a:cs typeface="+mn-ea"/>
                  <a:sym typeface="+mn-lt"/>
                </a:rPr>
                <a:t>甘于奉献</a:t>
              </a:r>
            </a:p>
          </p:txBody>
        </p:sp>
        <p:sp>
          <p:nvSpPr>
            <p:cNvPr id="23" name="矩形 22">
              <a:extLst>
                <a:ext uri="{FF2B5EF4-FFF2-40B4-BE49-F238E27FC236}">
                  <a16:creationId xmlns:a16="http://schemas.microsoft.com/office/drawing/2014/main" xmlns="" id="{FB4BCE8B-FFD3-4F17-AC89-ADAF757386B8}"/>
                </a:ext>
              </a:extLst>
            </p:cNvPr>
            <p:cNvSpPr/>
            <p:nvPr/>
          </p:nvSpPr>
          <p:spPr>
            <a:xfrm>
              <a:off x="721446" y="2414274"/>
              <a:ext cx="2360148" cy="523220"/>
            </a:xfrm>
            <a:prstGeom prst="rect">
              <a:avLst/>
            </a:prstGeom>
          </p:spPr>
          <p:txBody>
            <a:bodyPr wrap="square">
              <a:spAutoFit/>
            </a:bodyPr>
            <a:lstStyle/>
            <a:p>
              <a:pPr marL="457200" indent="-457200" algn="dist">
                <a:buClr>
                  <a:srgbClr val="26C0BC"/>
                </a:buClr>
                <a:buFont typeface="Wingdings" panose="05000000000000000000" pitchFamily="2" charset="2"/>
                <a:buChar char="l"/>
              </a:pPr>
              <a:r>
                <a:rPr lang="zh-CN" altLang="en-US" sz="2800" dirty="0">
                  <a:solidFill>
                    <a:srgbClr val="E4403D"/>
                  </a:solidFill>
                  <a:latin typeface="汉仪润圆-75W" panose="00020600040101010101" pitchFamily="18" charset="-122"/>
                  <a:ea typeface="汉仪润圆-75W" panose="00020600040101010101" pitchFamily="18" charset="-122"/>
                  <a:cs typeface="+mn-ea"/>
                  <a:sym typeface="+mn-lt"/>
                </a:rPr>
                <a:t>救死扶伤</a:t>
              </a:r>
            </a:p>
          </p:txBody>
        </p:sp>
        <p:sp>
          <p:nvSpPr>
            <p:cNvPr id="24" name="矩形 23">
              <a:extLst>
                <a:ext uri="{FF2B5EF4-FFF2-40B4-BE49-F238E27FC236}">
                  <a16:creationId xmlns:a16="http://schemas.microsoft.com/office/drawing/2014/main" xmlns="" id="{6B363E19-69E2-483A-B7AB-72F4F2122309}"/>
                </a:ext>
              </a:extLst>
            </p:cNvPr>
            <p:cNvSpPr/>
            <p:nvPr/>
          </p:nvSpPr>
          <p:spPr>
            <a:xfrm>
              <a:off x="3261267" y="3084834"/>
              <a:ext cx="2360148" cy="523220"/>
            </a:xfrm>
            <a:prstGeom prst="rect">
              <a:avLst/>
            </a:prstGeom>
          </p:spPr>
          <p:txBody>
            <a:bodyPr wrap="square">
              <a:spAutoFit/>
            </a:bodyPr>
            <a:lstStyle/>
            <a:p>
              <a:pPr marL="457200" indent="-457200" algn="dist">
                <a:buClr>
                  <a:srgbClr val="26C0BC"/>
                </a:buClr>
                <a:buFont typeface="Wingdings" panose="05000000000000000000" pitchFamily="2" charset="2"/>
                <a:buChar char="l"/>
              </a:pPr>
              <a:r>
                <a:rPr lang="zh-CN" altLang="en-US" sz="2800" dirty="0">
                  <a:solidFill>
                    <a:srgbClr val="E4403D"/>
                  </a:solidFill>
                  <a:latin typeface="汉仪润圆-75W" panose="00020600040101010101" pitchFamily="18" charset="-122"/>
                  <a:ea typeface="汉仪润圆-75W" panose="00020600040101010101" pitchFamily="18" charset="-122"/>
                  <a:cs typeface="+mn-ea"/>
                  <a:sym typeface="+mn-lt"/>
                </a:rPr>
                <a:t>勇于献身</a:t>
              </a:r>
            </a:p>
          </p:txBody>
        </p:sp>
      </p:grpSp>
      <p:sp>
        <p:nvSpPr>
          <p:cNvPr id="25" name="矩形 24">
            <a:extLst>
              <a:ext uri="{FF2B5EF4-FFF2-40B4-BE49-F238E27FC236}">
                <a16:creationId xmlns:a16="http://schemas.microsoft.com/office/drawing/2014/main" xmlns="" id="{76C9AF2B-8A24-4657-907C-D4F94AC48E52}"/>
              </a:ext>
            </a:extLst>
          </p:cNvPr>
          <p:cNvSpPr/>
          <p:nvPr/>
        </p:nvSpPr>
        <p:spPr>
          <a:xfrm>
            <a:off x="2529840" y="3852545"/>
            <a:ext cx="7434399" cy="1892121"/>
          </a:xfrm>
          <a:prstGeom prst="rect">
            <a:avLst/>
          </a:prstGeom>
        </p:spPr>
        <p:txBody>
          <a:bodyPr wrap="square">
            <a:spAutoFit/>
          </a:bodyPr>
          <a:lstStyle/>
          <a:p>
            <a:pPr algn="just">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国际护士节是每年的</a:t>
            </a:r>
            <a:r>
              <a:rPr lang="en-US" altLang="zh-CN" sz="2000" dirty="0">
                <a:latin typeface="微软雅黑" panose="020B0503020204020204" pitchFamily="34" charset="-122"/>
                <a:ea typeface="微软雅黑" panose="020B0503020204020204" pitchFamily="34" charset="-122"/>
                <a:cs typeface="+mn-ea"/>
                <a:sym typeface="+mn-lt"/>
              </a:rPr>
              <a:t>5</a:t>
            </a:r>
            <a:r>
              <a:rPr lang="zh-CN" altLang="en-US" sz="2000" dirty="0">
                <a:latin typeface="微软雅黑" panose="020B0503020204020204" pitchFamily="34" charset="-122"/>
                <a:ea typeface="微软雅黑" panose="020B0503020204020204" pitchFamily="34" charset="-122"/>
                <a:cs typeface="+mn-ea"/>
                <a:sym typeface="+mn-lt"/>
              </a:rPr>
              <a:t>月</a:t>
            </a:r>
            <a:r>
              <a:rPr lang="en-US" altLang="zh-CN" sz="2000" dirty="0">
                <a:latin typeface="微软雅黑" panose="020B0503020204020204" pitchFamily="34" charset="-122"/>
                <a:ea typeface="微软雅黑" panose="020B0503020204020204" pitchFamily="34" charset="-122"/>
                <a:cs typeface="+mn-ea"/>
                <a:sym typeface="+mn-lt"/>
              </a:rPr>
              <a:t>12</a:t>
            </a:r>
            <a:r>
              <a:rPr lang="zh-CN" altLang="en-US" sz="2000" dirty="0">
                <a:latin typeface="微软雅黑" panose="020B0503020204020204" pitchFamily="34" charset="-122"/>
                <a:ea typeface="微软雅黑" panose="020B0503020204020204" pitchFamily="34" charset="-122"/>
                <a:cs typeface="+mn-ea"/>
                <a:sym typeface="+mn-lt"/>
              </a:rPr>
              <a:t>日，是为纪念现代护理学科的创始人弗洛伦斯</a:t>
            </a:r>
            <a:r>
              <a:rPr lang="en-US" altLang="zh-CN" sz="2000" dirty="0">
                <a:latin typeface="微软雅黑" panose="020B0503020204020204" pitchFamily="34" charset="-122"/>
                <a:ea typeface="微软雅黑" panose="020B0503020204020204" pitchFamily="34" charset="-122"/>
                <a:cs typeface="+mn-ea"/>
                <a:sym typeface="+mn-lt"/>
              </a:rPr>
              <a:t>·</a:t>
            </a:r>
            <a:r>
              <a:rPr lang="zh-CN" altLang="en-US" sz="2000" dirty="0">
                <a:latin typeface="微软雅黑" panose="020B0503020204020204" pitchFamily="34" charset="-122"/>
                <a:ea typeface="微软雅黑" panose="020B0503020204020204" pitchFamily="34" charset="-122"/>
                <a:cs typeface="+mn-ea"/>
                <a:sym typeface="+mn-lt"/>
              </a:rPr>
              <a:t>南丁格尔于</a:t>
            </a:r>
            <a:r>
              <a:rPr lang="en-US" altLang="zh-CN" sz="2000" dirty="0">
                <a:latin typeface="微软雅黑" panose="020B0503020204020204" pitchFamily="34" charset="-122"/>
                <a:ea typeface="微软雅黑" panose="020B0503020204020204" pitchFamily="34" charset="-122"/>
                <a:cs typeface="+mn-ea"/>
                <a:sym typeface="+mn-lt"/>
              </a:rPr>
              <a:t>1912</a:t>
            </a:r>
            <a:r>
              <a:rPr lang="zh-CN" altLang="en-US" sz="2000" dirty="0">
                <a:latin typeface="微软雅黑" panose="020B0503020204020204" pitchFamily="34" charset="-122"/>
                <a:ea typeface="微软雅黑" panose="020B0503020204020204" pitchFamily="34" charset="-122"/>
                <a:cs typeface="+mn-ea"/>
                <a:sym typeface="+mn-lt"/>
              </a:rPr>
              <a:t>年设立的节日。其基本宗旨是倡导、继承和弘扬南丁格尔不畏艰险、甘于奉献、救死扶伤、勇于献身的人道主义精神。</a:t>
            </a:r>
          </a:p>
        </p:txBody>
      </p:sp>
      <p:pic>
        <p:nvPicPr>
          <p:cNvPr id="3" name="图片 2">
            <a:extLst>
              <a:ext uri="{FF2B5EF4-FFF2-40B4-BE49-F238E27FC236}">
                <a16:creationId xmlns:a16="http://schemas.microsoft.com/office/drawing/2014/main" xmlns="" id="{3ED31430-C4CE-4388-BF91-5AF94D347A3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5069" y="3467052"/>
            <a:ext cx="3220938" cy="3220938"/>
          </a:xfrm>
          <a:prstGeom prst="rect">
            <a:avLst/>
          </a:prstGeom>
        </p:spPr>
      </p:pic>
      <p:pic>
        <p:nvPicPr>
          <p:cNvPr id="26" name="图片 25">
            <a:extLst>
              <a:ext uri="{FF2B5EF4-FFF2-40B4-BE49-F238E27FC236}">
                <a16:creationId xmlns:a16="http://schemas.microsoft.com/office/drawing/2014/main" xmlns="" id="{0E02127F-8750-4979-A885-64D6EFCB3C0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2778" b="21444"/>
          <a:stretch/>
        </p:blipFill>
        <p:spPr>
          <a:xfrm>
            <a:off x="9964239" y="5421056"/>
            <a:ext cx="2227761" cy="1064953"/>
          </a:xfrm>
          <a:prstGeom prst="rect">
            <a:avLst/>
          </a:prstGeom>
        </p:spPr>
      </p:pic>
    </p:spTree>
    <p:extLst>
      <p:ext uri="{BB962C8B-B14F-4D97-AF65-F5344CB8AC3E}">
        <p14:creationId xmlns:p14="http://schemas.microsoft.com/office/powerpoint/2010/main" val="9351235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000">
        <p15:prstTrans prst="wind"/>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1"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275"/>
                            </p:stCondLst>
                            <p:childTnLst>
                              <p:par>
                                <p:cTn id="25" presetID="27" presetClass="emph" presetSubtype="0" fill="remove" grpId="0" nodeType="afterEffect">
                                  <p:stCondLst>
                                    <p:cond delay="0"/>
                                  </p:stCondLst>
                                  <p:iterate type="lt">
                                    <p:tmPct val="0"/>
                                  </p:iterate>
                                  <p:childTnLst>
                                    <p:animClr clrSpc="rgb" dir="cw">
                                      <p:cBhvr override="childStyle">
                                        <p:cTn id="26" dur="250" autoRev="1" fill="remove"/>
                                        <p:tgtEl>
                                          <p:spTgt spid="12">
                                            <p:txEl>
                                              <p:pRg st="0" end="0"/>
                                            </p:txEl>
                                          </p:spTgt>
                                        </p:tgtEl>
                                        <p:attrNameLst>
                                          <p:attrName>style.color</p:attrName>
                                        </p:attrNameLst>
                                      </p:cBhvr>
                                      <p:to>
                                        <a:schemeClr val="bg1"/>
                                      </p:to>
                                    </p:animClr>
                                    <p:animClr clrSpc="rgb" dir="cw">
                                      <p:cBhvr>
                                        <p:cTn id="27" dur="250" autoRev="1" fill="remove"/>
                                        <p:tgtEl>
                                          <p:spTgt spid="12">
                                            <p:txEl>
                                              <p:pRg st="0" end="0"/>
                                            </p:txEl>
                                          </p:spTgt>
                                        </p:tgtEl>
                                        <p:attrNameLst>
                                          <p:attrName>fillcolor</p:attrName>
                                        </p:attrNameLst>
                                      </p:cBhvr>
                                      <p:to>
                                        <a:schemeClr val="bg1"/>
                                      </p:to>
                                    </p:animClr>
                                    <p:set>
                                      <p:cBhvr>
                                        <p:cTn id="28" dur="250" autoRev="1" fill="remove"/>
                                        <p:tgtEl>
                                          <p:spTgt spid="12">
                                            <p:txEl>
                                              <p:pRg st="0" end="0"/>
                                            </p:txEl>
                                          </p:spTgt>
                                        </p:tgtEl>
                                        <p:attrNameLst>
                                          <p:attrName>fill.type</p:attrName>
                                        </p:attrNameLst>
                                      </p:cBhvr>
                                      <p:to>
                                        <p:strVal val="solid"/>
                                      </p:to>
                                    </p:set>
                                    <p:set>
                                      <p:cBhvr>
                                        <p:cTn id="29" dur="250" autoRev="1" fill="remove"/>
                                        <p:tgtEl>
                                          <p:spTgt spid="12">
                                            <p:txEl>
                                              <p:pRg st="0" end="0"/>
                                            </p:txEl>
                                          </p:spTgt>
                                        </p:tgtEl>
                                        <p:attrNameLst>
                                          <p:attrName>fill.on</p:attrName>
                                        </p:attrNameLst>
                                      </p:cBhvr>
                                      <p:to>
                                        <p:strVal val="true"/>
                                      </p:to>
                                    </p:set>
                                  </p:childTnLst>
                                </p:cTn>
                              </p:par>
                            </p:childTnLst>
                          </p:cTn>
                        </p:par>
                        <p:par>
                          <p:cTn id="30" fill="hold">
                            <p:stCondLst>
                              <p:cond delay="1775"/>
                            </p:stCondLst>
                            <p:childTnLst>
                              <p:par>
                                <p:cTn id="31" presetID="53" presetClass="entr" presetSubtype="16" fill="hold"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750" fill="hold"/>
                                        <p:tgtEl>
                                          <p:spTgt spid="14"/>
                                        </p:tgtEl>
                                        <p:attrNameLst>
                                          <p:attrName>ppt_w</p:attrName>
                                        </p:attrNameLst>
                                      </p:cBhvr>
                                      <p:tavLst>
                                        <p:tav tm="0">
                                          <p:val>
                                            <p:fltVal val="0"/>
                                          </p:val>
                                        </p:tav>
                                        <p:tav tm="100000">
                                          <p:val>
                                            <p:strVal val="#ppt_w"/>
                                          </p:val>
                                        </p:tav>
                                      </p:tavLst>
                                    </p:anim>
                                    <p:anim calcmode="lin" valueType="num">
                                      <p:cBhvr>
                                        <p:cTn id="34" dur="750" fill="hold"/>
                                        <p:tgtEl>
                                          <p:spTgt spid="14"/>
                                        </p:tgtEl>
                                        <p:attrNameLst>
                                          <p:attrName>ppt_h</p:attrName>
                                        </p:attrNameLst>
                                      </p:cBhvr>
                                      <p:tavLst>
                                        <p:tav tm="0">
                                          <p:val>
                                            <p:fltVal val="0"/>
                                          </p:val>
                                        </p:tav>
                                        <p:tav tm="100000">
                                          <p:val>
                                            <p:strVal val="#ppt_h"/>
                                          </p:val>
                                        </p:tav>
                                      </p:tavLst>
                                    </p:anim>
                                    <p:animEffect transition="in" filter="fade">
                                      <p:cBhvr>
                                        <p:cTn id="35" dur="750"/>
                                        <p:tgtEl>
                                          <p:spTgt spid="14"/>
                                        </p:tgtEl>
                                      </p:cBhvr>
                                    </p:animEffect>
                                  </p:childTnLst>
                                </p:cTn>
                              </p:par>
                            </p:childTnLst>
                          </p:cTn>
                        </p:par>
                        <p:par>
                          <p:cTn id="36" fill="hold">
                            <p:stCondLst>
                              <p:cond delay="2525"/>
                            </p:stCondLst>
                            <p:childTnLst>
                              <p:par>
                                <p:cTn id="37" presetID="16" presetClass="entr" presetSubtype="21" fill="hold" nodeType="after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barn(inVertical)">
                                      <p:cBhvr>
                                        <p:cTn id="39" dur="500"/>
                                        <p:tgtEl>
                                          <p:spTgt spid="26"/>
                                        </p:tgtEl>
                                      </p:cBhvr>
                                    </p:animEffect>
                                  </p:childTnLst>
                                </p:cTn>
                              </p:par>
                            </p:childTnLst>
                          </p:cTn>
                        </p:par>
                        <p:par>
                          <p:cTn id="40" fill="hold">
                            <p:stCondLst>
                              <p:cond delay="3025"/>
                            </p:stCondLst>
                            <p:childTnLst>
                              <p:par>
                                <p:cTn id="41" presetID="16" presetClass="entr" presetSubtype="21"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Effect transition="in" filter="barn(inVertical)">
                                      <p:cBhvr>
                                        <p:cTn id="43" dur="500"/>
                                        <p:tgtEl>
                                          <p:spTgt spid="3"/>
                                        </p:tgtEl>
                                      </p:cBhvr>
                                    </p:animEffect>
                                  </p:childTnLst>
                                </p:cTn>
                              </p:par>
                              <p:par>
                                <p:cTn id="44" presetID="10" presetClass="entr" presetSubtype="0" fill="hold" grpId="0" nodeType="withEffect">
                                  <p:stCondLst>
                                    <p:cond delay="0"/>
                                  </p:stCondLst>
                                  <p:iterate type="wd">
                                    <p:tmPct val="10000"/>
                                  </p:iterate>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12" grpId="1" build="allAtOnce"/>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5</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、纪念奖项</a:t>
            </a:r>
          </a:p>
        </p:txBody>
      </p:sp>
      <p:sp>
        <p:nvSpPr>
          <p:cNvPr id="53" name="矩形 52">
            <a:extLst>
              <a:ext uri="{FF2B5EF4-FFF2-40B4-BE49-F238E27FC236}">
                <a16:creationId xmlns:a16="http://schemas.microsoft.com/office/drawing/2014/main" xmlns="" id="{B4066318-B6E1-4384-9B70-9F58053BB09E}"/>
              </a:ext>
            </a:extLst>
          </p:cNvPr>
          <p:cNvSpPr/>
          <p:nvPr/>
        </p:nvSpPr>
        <p:spPr>
          <a:xfrm>
            <a:off x="4607231" y="1582597"/>
            <a:ext cx="5357008" cy="3692806"/>
          </a:xfrm>
          <a:prstGeom prst="rect">
            <a:avLst/>
          </a:prstGeom>
        </p:spPr>
        <p:txBody>
          <a:bodyPr wrap="square">
            <a:spAutoFit/>
          </a:bodyPr>
          <a:lstStyle/>
          <a:p>
            <a:pPr algn="just">
              <a:lnSpc>
                <a:spcPct val="200000"/>
              </a:lnSpc>
            </a:pPr>
            <a:r>
              <a:rPr lang="en-US" altLang="zh-CN" sz="2000" dirty="0">
                <a:latin typeface="微软雅黑" panose="020B0503020204020204" pitchFamily="34" charset="-122"/>
                <a:ea typeface="微软雅黑" panose="020B0503020204020204" pitchFamily="34" charset="-122"/>
                <a:cs typeface="+mn-ea"/>
                <a:sym typeface="+mn-lt"/>
              </a:rPr>
              <a:t>1907</a:t>
            </a:r>
            <a:r>
              <a:rPr lang="zh-CN" altLang="en-US" sz="2000" dirty="0">
                <a:latin typeface="微软雅黑" panose="020B0503020204020204" pitchFamily="34" charset="-122"/>
                <a:ea typeface="微软雅黑" panose="020B0503020204020204" pitchFamily="34" charset="-122"/>
                <a:cs typeface="+mn-ea"/>
                <a:sym typeface="+mn-lt"/>
              </a:rPr>
              <a:t>年，英国女王颁发敕令，授予南丁格尔功绩勋章 ，同年，国际红十字组织在第八届国际红十字大会上设立南丁格尔奖，为表彰在护理事业中做出卓越贡献人员的最高荣誉奖。</a:t>
            </a:r>
            <a:r>
              <a:rPr lang="en-US" altLang="zh-CN" sz="2000" dirty="0">
                <a:latin typeface="微软雅黑" panose="020B0503020204020204" pitchFamily="34" charset="-122"/>
                <a:ea typeface="微软雅黑" panose="020B0503020204020204" pitchFamily="34" charset="-122"/>
                <a:cs typeface="+mn-ea"/>
                <a:sym typeface="+mn-lt"/>
              </a:rPr>
              <a:t>1912</a:t>
            </a:r>
            <a:r>
              <a:rPr lang="zh-CN" altLang="en-US" sz="2000" dirty="0">
                <a:latin typeface="微软雅黑" panose="020B0503020204020204" pitchFamily="34" charset="-122"/>
                <a:ea typeface="微软雅黑" panose="020B0503020204020204" pitchFamily="34" charset="-122"/>
                <a:cs typeface="+mn-ea"/>
                <a:sym typeface="+mn-lt"/>
              </a:rPr>
              <a:t>年在华盛顿举行的第九届国际红十字大会上首次颁发。该奖每</a:t>
            </a:r>
            <a:r>
              <a:rPr lang="en-US" altLang="zh-CN" sz="2000" dirty="0">
                <a:latin typeface="微软雅黑" panose="020B0503020204020204" pitchFamily="34" charset="-122"/>
                <a:ea typeface="微软雅黑" panose="020B0503020204020204" pitchFamily="34" charset="-122"/>
                <a:cs typeface="+mn-ea"/>
                <a:sym typeface="+mn-lt"/>
              </a:rPr>
              <a:t>2</a:t>
            </a:r>
            <a:r>
              <a:rPr lang="zh-CN" altLang="en-US" sz="2000" dirty="0">
                <a:latin typeface="微软雅黑" panose="020B0503020204020204" pitchFamily="34" charset="-122"/>
                <a:ea typeface="微软雅黑" panose="020B0503020204020204" pitchFamily="34" charset="-122"/>
                <a:cs typeface="+mn-ea"/>
                <a:sym typeface="+mn-lt"/>
              </a:rPr>
              <a:t>年颁发一次，每次最多</a:t>
            </a:r>
            <a:r>
              <a:rPr lang="en-US" altLang="zh-CN" sz="2000" dirty="0">
                <a:latin typeface="微软雅黑" panose="020B0503020204020204" pitchFamily="34" charset="-122"/>
                <a:ea typeface="微软雅黑" panose="020B0503020204020204" pitchFamily="34" charset="-122"/>
                <a:cs typeface="+mn-ea"/>
                <a:sym typeface="+mn-lt"/>
              </a:rPr>
              <a:t>50</a:t>
            </a:r>
            <a:r>
              <a:rPr lang="zh-CN" altLang="en-US" sz="2000" dirty="0">
                <a:latin typeface="微软雅黑" panose="020B0503020204020204" pitchFamily="34" charset="-122"/>
                <a:ea typeface="微软雅黑" panose="020B0503020204020204" pitchFamily="34" charset="-122"/>
                <a:cs typeface="+mn-ea"/>
                <a:sym typeface="+mn-lt"/>
              </a:rPr>
              <a:t>名。</a:t>
            </a:r>
          </a:p>
        </p:txBody>
      </p:sp>
      <p:pic>
        <p:nvPicPr>
          <p:cNvPr id="8" name="图片 7">
            <a:extLst>
              <a:ext uri="{FF2B5EF4-FFF2-40B4-BE49-F238E27FC236}">
                <a16:creationId xmlns:a16="http://schemas.microsoft.com/office/drawing/2014/main" xmlns="" id="{78956B69-D7BB-467D-B90D-936B430182C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9964239" y="5421056"/>
            <a:ext cx="2227761" cy="1064953"/>
          </a:xfrm>
          <a:prstGeom prst="rect">
            <a:avLst/>
          </a:prstGeom>
        </p:spPr>
      </p:pic>
      <p:sp>
        <p:nvSpPr>
          <p:cNvPr id="9" name="文本框 8">
            <a:extLst>
              <a:ext uri="{FF2B5EF4-FFF2-40B4-BE49-F238E27FC236}">
                <a16:creationId xmlns:a16="http://schemas.microsoft.com/office/drawing/2014/main" xmlns="" id="{522CD1F4-65B7-4281-85C9-12B91E5C4902}"/>
              </a:ext>
            </a:extLst>
          </p:cNvPr>
          <p:cNvSpPr txBox="1"/>
          <p:nvPr/>
        </p:nvSpPr>
        <p:spPr>
          <a:xfrm>
            <a:off x="10642022" y="2154502"/>
            <a:ext cx="553998" cy="3120901"/>
          </a:xfrm>
          <a:prstGeom prst="rect">
            <a:avLst/>
          </a:prstGeom>
          <a:noFill/>
        </p:spPr>
        <p:txBody>
          <a:bodyPr vert="eaVert" wrap="square" rtlCol="0">
            <a:spAutoFit/>
          </a:bodyPr>
          <a:lstStyle/>
          <a:p>
            <a:pPr algn="dist"/>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南丁格尔奖</a:t>
            </a:r>
          </a:p>
        </p:txBody>
      </p:sp>
      <p:pic>
        <p:nvPicPr>
          <p:cNvPr id="3" name="图片 2">
            <a:extLst>
              <a:ext uri="{FF2B5EF4-FFF2-40B4-BE49-F238E27FC236}">
                <a16:creationId xmlns:a16="http://schemas.microsoft.com/office/drawing/2014/main" xmlns="" id="{0273177D-F2D3-402F-B493-B267FA18F93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42454" y="1020243"/>
            <a:ext cx="5389418" cy="5389418"/>
          </a:xfrm>
          <a:prstGeom prst="rect">
            <a:avLst/>
          </a:prstGeom>
        </p:spPr>
      </p:pic>
    </p:spTree>
    <p:extLst>
      <p:ext uri="{BB962C8B-B14F-4D97-AF65-F5344CB8AC3E}">
        <p14:creationId xmlns:p14="http://schemas.microsoft.com/office/powerpoint/2010/main" val="2794223003"/>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375"/>
                            </p:stCondLst>
                            <p:childTnLst>
                              <p:par>
                                <p:cTn id="25" presetID="23" presetClass="entr" presetSubtype="16"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childTnLst>
                                </p:cTn>
                              </p:par>
                              <p:par>
                                <p:cTn id="29" presetID="22" presetClass="entr" presetSubtype="4"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down)">
                                      <p:cBhvr>
                                        <p:cTn id="31" dur="750"/>
                                        <p:tgtEl>
                                          <p:spTgt spid="9"/>
                                        </p:tgtEl>
                                      </p:cBhvr>
                                    </p:animEffect>
                                  </p:childTnLst>
                                </p:cTn>
                              </p:par>
                            </p:childTnLst>
                          </p:cTn>
                        </p:par>
                        <p:par>
                          <p:cTn id="32" fill="hold">
                            <p:stCondLst>
                              <p:cond delay="2125"/>
                            </p:stCondLst>
                            <p:childTnLst>
                              <p:par>
                                <p:cTn id="33" presetID="2" presetClass="entr" presetSubtype="4" fill="hold" grpId="0" nodeType="afterEffect">
                                  <p:stCondLst>
                                    <p:cond delay="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ppt_x"/>
                                          </p:val>
                                        </p:tav>
                                        <p:tav tm="100000">
                                          <p:val>
                                            <p:strVal val="#ppt_x"/>
                                          </p:val>
                                        </p:tav>
                                      </p:tavLst>
                                    </p:anim>
                                    <p:anim calcmode="lin" valueType="num">
                                      <p:cBhvr additive="base">
                                        <p:cTn id="36" dur="500" fill="hold"/>
                                        <p:tgtEl>
                                          <p:spTgt spid="53"/>
                                        </p:tgtEl>
                                        <p:attrNameLst>
                                          <p:attrName>ppt_y</p:attrName>
                                        </p:attrNameLst>
                                      </p:cBhvr>
                                      <p:tavLst>
                                        <p:tav tm="0">
                                          <p:val>
                                            <p:strVal val="1+#ppt_h/2"/>
                                          </p:val>
                                        </p:tav>
                                        <p:tav tm="100000">
                                          <p:val>
                                            <p:strVal val="#ppt_y"/>
                                          </p:val>
                                        </p:tav>
                                      </p:tavLst>
                                    </p:anim>
                                  </p:childTnLst>
                                </p:cTn>
                              </p:par>
                            </p:childTnLst>
                          </p:cTn>
                        </p:par>
                        <p:par>
                          <p:cTn id="37" fill="hold">
                            <p:stCondLst>
                              <p:cond delay="2625"/>
                            </p:stCondLst>
                            <p:childTnLst>
                              <p:par>
                                <p:cTn id="38" presetID="16" presetClass="entr" presetSubtype="21"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Effect transition="in" filter="barn(inVertical)">
                                      <p:cBhvr>
                                        <p:cTn id="4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53"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5</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、纪念奖项</a:t>
            </a:r>
          </a:p>
        </p:txBody>
      </p:sp>
      <p:sp>
        <p:nvSpPr>
          <p:cNvPr id="53" name="矩形 52">
            <a:extLst>
              <a:ext uri="{FF2B5EF4-FFF2-40B4-BE49-F238E27FC236}">
                <a16:creationId xmlns:a16="http://schemas.microsoft.com/office/drawing/2014/main" xmlns="" id="{B4066318-B6E1-4384-9B70-9F58053BB09E}"/>
              </a:ext>
            </a:extLst>
          </p:cNvPr>
          <p:cNvSpPr/>
          <p:nvPr/>
        </p:nvSpPr>
        <p:spPr>
          <a:xfrm>
            <a:off x="3352500" y="1654035"/>
            <a:ext cx="6676305" cy="3692806"/>
          </a:xfrm>
          <a:prstGeom prst="rect">
            <a:avLst/>
          </a:prstGeom>
        </p:spPr>
        <p:txBody>
          <a:bodyPr wrap="square">
            <a:spAutoFit/>
          </a:bodyPr>
          <a:lstStyle/>
          <a:p>
            <a:pPr algn="just">
              <a:lnSpc>
                <a:spcPct val="200000"/>
              </a:lnSpc>
            </a:pPr>
            <a:r>
              <a:rPr lang="en-US" altLang="zh-CN" sz="2000" dirty="0">
                <a:latin typeface="微软雅黑" panose="020B0503020204020204" pitchFamily="34" charset="-122"/>
                <a:ea typeface="微软雅黑" panose="020B0503020204020204" pitchFamily="34" charset="-122"/>
                <a:cs typeface="+mn-ea"/>
                <a:sym typeface="+mn-lt"/>
              </a:rPr>
              <a:t>1991</a:t>
            </a:r>
            <a:r>
              <a:rPr lang="zh-CN" altLang="en-US" sz="2000" dirty="0">
                <a:latin typeface="微软雅黑" panose="020B0503020204020204" pitchFamily="34" charset="-122"/>
                <a:ea typeface="微软雅黑" panose="020B0503020204020204" pitchFamily="34" charset="-122"/>
                <a:cs typeface="+mn-ea"/>
                <a:sym typeface="+mn-lt"/>
              </a:rPr>
              <a:t>年，红十字国际委员会布达佩斯代表大会通过的弗罗伦斯</a:t>
            </a:r>
            <a:r>
              <a:rPr lang="en-US" altLang="zh-CN" sz="2000" dirty="0">
                <a:latin typeface="微软雅黑" panose="020B0503020204020204" pitchFamily="34" charset="-122"/>
                <a:ea typeface="微软雅黑" panose="020B0503020204020204" pitchFamily="34" charset="-122"/>
                <a:cs typeface="+mn-ea"/>
                <a:sym typeface="+mn-lt"/>
              </a:rPr>
              <a:t>·</a:t>
            </a:r>
            <a:r>
              <a:rPr lang="zh-CN" altLang="en-US" sz="2000" dirty="0">
                <a:latin typeface="微软雅黑" panose="020B0503020204020204" pitchFamily="34" charset="-122"/>
                <a:ea typeface="微软雅黑" panose="020B0503020204020204" pitchFamily="34" charset="-122"/>
                <a:cs typeface="+mn-ea"/>
                <a:sym typeface="+mn-lt"/>
              </a:rPr>
              <a:t>南丁格尔奖章规则第二条规定，奖章可颁发给男女护士和男女志愿护理工作人员在平时或战时做出如下突出成绩者：“具有非凡的勇气和献身精神，致力于救护伤病员、残疾人或战争灾害的受害者；如有望获得奖章的人在实际工作中牺牲，可以追授奖章。”</a:t>
            </a:r>
          </a:p>
        </p:txBody>
      </p:sp>
      <p:pic>
        <p:nvPicPr>
          <p:cNvPr id="8" name="图片 7">
            <a:extLst>
              <a:ext uri="{FF2B5EF4-FFF2-40B4-BE49-F238E27FC236}">
                <a16:creationId xmlns:a16="http://schemas.microsoft.com/office/drawing/2014/main" xmlns="" id="{78956B69-D7BB-467D-B90D-936B430182C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9964239" y="5421056"/>
            <a:ext cx="2227761" cy="1064953"/>
          </a:xfrm>
          <a:prstGeom prst="rect">
            <a:avLst/>
          </a:prstGeom>
        </p:spPr>
      </p:pic>
      <p:sp>
        <p:nvSpPr>
          <p:cNvPr id="9" name="文本框 8">
            <a:extLst>
              <a:ext uri="{FF2B5EF4-FFF2-40B4-BE49-F238E27FC236}">
                <a16:creationId xmlns:a16="http://schemas.microsoft.com/office/drawing/2014/main" xmlns="" id="{522CD1F4-65B7-4281-85C9-12B91E5C4902}"/>
              </a:ext>
            </a:extLst>
          </p:cNvPr>
          <p:cNvSpPr txBox="1"/>
          <p:nvPr/>
        </p:nvSpPr>
        <p:spPr>
          <a:xfrm>
            <a:off x="10642022" y="2154502"/>
            <a:ext cx="553998" cy="3120901"/>
          </a:xfrm>
          <a:prstGeom prst="rect">
            <a:avLst/>
          </a:prstGeom>
          <a:noFill/>
        </p:spPr>
        <p:txBody>
          <a:bodyPr vert="eaVert" wrap="square" rtlCol="0">
            <a:spAutoFit/>
          </a:bodyPr>
          <a:lstStyle/>
          <a:p>
            <a:pPr algn="dist"/>
            <a:r>
              <a:rPr lang="zh-CN" altLang="en-US" sz="24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mn-lt"/>
              </a:rPr>
              <a:t>南丁格尔奖</a:t>
            </a:r>
          </a:p>
        </p:txBody>
      </p:sp>
      <p:pic>
        <p:nvPicPr>
          <p:cNvPr id="4" name="图片 3">
            <a:extLst>
              <a:ext uri="{FF2B5EF4-FFF2-40B4-BE49-F238E27FC236}">
                <a16:creationId xmlns:a16="http://schemas.microsoft.com/office/drawing/2014/main" xmlns="" id="{D35D37CF-843E-49A4-BE17-B4A9005C558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424983" y="3536305"/>
            <a:ext cx="3478196" cy="3478196"/>
          </a:xfrm>
          <a:prstGeom prst="rect">
            <a:avLst/>
          </a:prstGeom>
        </p:spPr>
      </p:pic>
    </p:spTree>
    <p:extLst>
      <p:ext uri="{BB962C8B-B14F-4D97-AF65-F5344CB8AC3E}">
        <p14:creationId xmlns:p14="http://schemas.microsoft.com/office/powerpoint/2010/main" val="3004290655"/>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750"/>
                                        <p:tgtEl>
                                          <p:spTgt spid="9"/>
                                        </p:tgtEl>
                                      </p:cBhvr>
                                    </p:animEffect>
                                  </p:childTnLst>
                                </p:cTn>
                              </p:par>
                            </p:childTnLst>
                          </p:cTn>
                        </p:par>
                        <p:par>
                          <p:cTn id="27" fill="hold">
                            <p:stCondLst>
                              <p:cond delay="1750"/>
                            </p:stCondLst>
                            <p:childTnLst>
                              <p:par>
                                <p:cTn id="28" presetID="2" presetClass="entr" presetSubtype="4" fill="hold" grpId="0" nodeType="afterEffect">
                                  <p:stCondLst>
                                    <p:cond delay="0"/>
                                  </p:stCondLst>
                                  <p:childTnLst>
                                    <p:set>
                                      <p:cBhvr>
                                        <p:cTn id="29" dur="1" fill="hold">
                                          <p:stCondLst>
                                            <p:cond delay="0"/>
                                          </p:stCondLst>
                                        </p:cTn>
                                        <p:tgtEl>
                                          <p:spTgt spid="53"/>
                                        </p:tgtEl>
                                        <p:attrNameLst>
                                          <p:attrName>style.visibility</p:attrName>
                                        </p:attrNameLst>
                                      </p:cBhvr>
                                      <p:to>
                                        <p:strVal val="visible"/>
                                      </p:to>
                                    </p:set>
                                    <p:anim calcmode="lin" valueType="num">
                                      <p:cBhvr additive="base">
                                        <p:cTn id="30" dur="500" fill="hold"/>
                                        <p:tgtEl>
                                          <p:spTgt spid="53"/>
                                        </p:tgtEl>
                                        <p:attrNameLst>
                                          <p:attrName>ppt_x</p:attrName>
                                        </p:attrNameLst>
                                      </p:cBhvr>
                                      <p:tavLst>
                                        <p:tav tm="0">
                                          <p:val>
                                            <p:strVal val="#ppt_x"/>
                                          </p:val>
                                        </p:tav>
                                        <p:tav tm="100000">
                                          <p:val>
                                            <p:strVal val="#ppt_x"/>
                                          </p:val>
                                        </p:tav>
                                      </p:tavLst>
                                    </p:anim>
                                    <p:anim calcmode="lin" valueType="num">
                                      <p:cBhvr additive="base">
                                        <p:cTn id="31" dur="500" fill="hold"/>
                                        <p:tgtEl>
                                          <p:spTgt spid="53"/>
                                        </p:tgtEl>
                                        <p:attrNameLst>
                                          <p:attrName>ppt_y</p:attrName>
                                        </p:attrNameLst>
                                      </p:cBhvr>
                                      <p:tavLst>
                                        <p:tav tm="0">
                                          <p:val>
                                            <p:strVal val="1+#ppt_h/2"/>
                                          </p:val>
                                        </p:tav>
                                        <p:tav tm="100000">
                                          <p:val>
                                            <p:strVal val="#ppt_y"/>
                                          </p:val>
                                        </p:tav>
                                      </p:tavLst>
                                    </p:anim>
                                  </p:childTnLst>
                                </p:cTn>
                              </p:par>
                            </p:childTnLst>
                          </p:cTn>
                        </p:par>
                        <p:par>
                          <p:cTn id="32" fill="hold">
                            <p:stCondLst>
                              <p:cond delay="2250"/>
                            </p:stCondLst>
                            <p:childTnLst>
                              <p:par>
                                <p:cTn id="33" presetID="16" presetClass="entr" presetSubtype="21"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barn(inVertical)">
                                      <p:cBhvr>
                                        <p:cTn id="35" dur="500"/>
                                        <p:tgtEl>
                                          <p:spTgt spid="8"/>
                                        </p:tgtEl>
                                      </p:cBhvr>
                                    </p:animEffect>
                                  </p:childTnLst>
                                </p:cTn>
                              </p:par>
                            </p:childTnLst>
                          </p:cTn>
                        </p:par>
                        <p:par>
                          <p:cTn id="36" fill="hold">
                            <p:stCondLst>
                              <p:cond delay="2750"/>
                            </p:stCondLst>
                            <p:childTnLst>
                              <p:par>
                                <p:cTn id="37" presetID="22" presetClass="entr" presetSubtype="4"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down)">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53"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70213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681417" y="2857875"/>
            <a:ext cx="5606567" cy="1569660"/>
          </a:xfrm>
          <a:prstGeom prst="rect">
            <a:avLst/>
          </a:prstGeom>
        </p:spPr>
        <p:txBody>
          <a:bodyPr wrap="square">
            <a:spAutoFit/>
          </a:bodyPr>
          <a:lstStyle/>
          <a:p>
            <a:pPr algn="ctr"/>
            <a:r>
              <a:rPr lang="zh-CN" altLang="en-US" sz="9600" dirty="0">
                <a:solidFill>
                  <a:srgbClr val="E4403D"/>
                </a:solidFill>
                <a:latin typeface="汉仪润圆-75W" panose="00020600040101010101" pitchFamily="18" charset="-122"/>
                <a:ea typeface="汉仪润圆-75W" panose="00020600040101010101" pitchFamily="18" charset="-122"/>
                <a:cs typeface="+mn-ea"/>
                <a:sym typeface="+mn-lt"/>
              </a:rPr>
              <a:t>展望未来</a:t>
            </a:r>
          </a:p>
        </p:txBody>
      </p:sp>
      <p:sp>
        <p:nvSpPr>
          <p:cNvPr id="49" name="矩形 48" hidden="1">
            <a:extLst>
              <a:ext uri="{FF2B5EF4-FFF2-40B4-BE49-F238E27FC236}">
                <a16:creationId xmlns:a16="http://schemas.microsoft.com/office/drawing/2014/main" xmlns="" id="{20BE170D-C917-428A-8758-BD16807B01AF}"/>
              </a:ext>
            </a:extLst>
          </p:cNvPr>
          <p:cNvSpPr/>
          <p:nvPr/>
        </p:nvSpPr>
        <p:spPr>
          <a:xfrm>
            <a:off x="4980370" y="4178212"/>
            <a:ext cx="1928045"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展望未来</a:t>
            </a:r>
          </a:p>
        </p:txBody>
      </p:sp>
      <p:pic>
        <p:nvPicPr>
          <p:cNvPr id="22" name="图片 21">
            <a:extLst>
              <a:ext uri="{FF2B5EF4-FFF2-40B4-BE49-F238E27FC236}">
                <a16:creationId xmlns:a16="http://schemas.microsoft.com/office/drawing/2014/main" xmlns="" id="{0FD82384-4AC8-4AF2-B555-93DF43398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363026" y="4834409"/>
            <a:ext cx="1543958" cy="1569661"/>
          </a:xfrm>
          <a:prstGeom prst="rect">
            <a:avLst/>
          </a:prstGeom>
        </p:spPr>
      </p:pic>
      <p:sp>
        <p:nvSpPr>
          <p:cNvPr id="24" name="文本框 23">
            <a:extLst>
              <a:ext uri="{FF2B5EF4-FFF2-40B4-BE49-F238E27FC236}">
                <a16:creationId xmlns:a16="http://schemas.microsoft.com/office/drawing/2014/main" xmlns="" id="{75E73B95-D2C5-4D55-83FA-90F0E8302B9F}"/>
              </a:ext>
            </a:extLst>
          </p:cNvPr>
          <p:cNvSpPr txBox="1"/>
          <p:nvPr/>
        </p:nvSpPr>
        <p:spPr>
          <a:xfrm>
            <a:off x="2206513" y="1375062"/>
            <a:ext cx="2556373" cy="923330"/>
          </a:xfrm>
          <a:prstGeom prst="rect">
            <a:avLst/>
          </a:prstGeom>
          <a:noFill/>
        </p:spPr>
        <p:txBody>
          <a:bodyPr wrap="square" rtlCol="0">
            <a:spAutoFit/>
          </a:bodyPr>
          <a:lstStyle/>
          <a:p>
            <a:pPr algn="ctr"/>
            <a:r>
              <a:rPr lang="en-US" altLang="zh-CN" sz="5400" dirty="0">
                <a:solidFill>
                  <a:srgbClr val="E4403D"/>
                </a:solidFill>
                <a:latin typeface="汉仪润圆-75W" panose="00020600040101010101" pitchFamily="18" charset="-122"/>
                <a:ea typeface="汉仪润圆-75W" panose="00020600040101010101" pitchFamily="18" charset="-122"/>
                <a:cs typeface="+mn-ea"/>
                <a:sym typeface="+mn-lt"/>
              </a:rPr>
              <a:t>Part  6</a:t>
            </a:r>
          </a:p>
        </p:txBody>
      </p:sp>
      <p:pic>
        <p:nvPicPr>
          <p:cNvPr id="31" name="图片 30">
            <a:extLst>
              <a:ext uri="{FF2B5EF4-FFF2-40B4-BE49-F238E27FC236}">
                <a16:creationId xmlns:a16="http://schemas.microsoft.com/office/drawing/2014/main" xmlns="" id="{09591076-E7FD-430B-A121-8D42EC8819B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32105" y="5366440"/>
            <a:ext cx="2227761" cy="1064953"/>
          </a:xfrm>
          <a:prstGeom prst="rect">
            <a:avLst/>
          </a:prstGeom>
        </p:spPr>
      </p:pic>
    </p:spTree>
    <p:extLst>
      <p:ext uri="{BB962C8B-B14F-4D97-AF65-F5344CB8AC3E}">
        <p14:creationId xmlns:p14="http://schemas.microsoft.com/office/powerpoint/2010/main" val="39086538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eelOff"/>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9" presetClass="entr" presetSubtype="0" fill="hold" grpId="0" nodeType="afterEffect">
                                  <p:stCondLst>
                                    <p:cond delay="0"/>
                                  </p:stCondLst>
                                  <p:iterate type="lt">
                                    <p:tmPct val="10000"/>
                                  </p:iterate>
                                  <p:childTnLst>
                                    <p:set>
                                      <p:cBhvr>
                                        <p:cTn id="18" dur="1" fill="hold">
                                          <p:stCondLst>
                                            <p:cond delay="0"/>
                                          </p:stCondLst>
                                        </p:cTn>
                                        <p:tgtEl>
                                          <p:spTgt spid="24"/>
                                        </p:tgtEl>
                                        <p:attrNameLst>
                                          <p:attrName>style.visibility</p:attrName>
                                        </p:attrNameLst>
                                      </p:cBhvr>
                                      <p:to>
                                        <p:strVal val="visible"/>
                                      </p:to>
                                    </p:set>
                                    <p:animEffect transition="in" filter="dissolve">
                                      <p:cBhvr>
                                        <p:cTn id="19" dur="750"/>
                                        <p:tgtEl>
                                          <p:spTgt spid="24"/>
                                        </p:tgtEl>
                                      </p:cBhvr>
                                    </p:animEffect>
                                  </p:childTnLst>
                                </p:cTn>
                              </p:par>
                            </p:childTnLst>
                          </p:cTn>
                        </p:par>
                        <p:par>
                          <p:cTn id="20" fill="hold">
                            <p:stCondLst>
                              <p:cond delay="20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2">
                                            <p:txEl>
                                              <p:pRg st="0" end="0"/>
                                            </p:txEl>
                                          </p:spTgt>
                                        </p:tgtEl>
                                        <p:attrNameLst>
                                          <p:attrName>style.visibility</p:attrName>
                                        </p:attrNameLst>
                                      </p:cBhvr>
                                      <p:to>
                                        <p:strVal val="visible"/>
                                      </p:to>
                                    </p:set>
                                    <p:anim calcmode="lin" valueType="num">
                                      <p:cBhvr>
                                        <p:cTn id="23"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5"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xEl>
                                              <p:pRg st="0" end="0"/>
                                            </p:txEl>
                                          </p:spTgt>
                                        </p:tgtEl>
                                      </p:cBhvr>
                                    </p:animEffect>
                                  </p:childTnLst>
                                </p:cTn>
                              </p:par>
                            </p:childTnLst>
                          </p:cTn>
                        </p:par>
                        <p:par>
                          <p:cTn id="28" fill="hold">
                            <p:stCondLst>
                              <p:cond delay="2700"/>
                            </p:stCondLst>
                            <p:childTnLst>
                              <p:par>
                                <p:cTn id="29" presetID="42"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anim calcmode="lin" valueType="num">
                                      <p:cBhvr>
                                        <p:cTn id="32" dur="500" fill="hold"/>
                                        <p:tgtEl>
                                          <p:spTgt spid="22"/>
                                        </p:tgtEl>
                                        <p:attrNameLst>
                                          <p:attrName>ppt_x</p:attrName>
                                        </p:attrNameLst>
                                      </p:cBhvr>
                                      <p:tavLst>
                                        <p:tav tm="0">
                                          <p:val>
                                            <p:strVal val="#ppt_x"/>
                                          </p:val>
                                        </p:tav>
                                        <p:tav tm="100000">
                                          <p:val>
                                            <p:strVal val="#ppt_x"/>
                                          </p:val>
                                        </p:tav>
                                      </p:tavLst>
                                    </p:anim>
                                    <p:anim calcmode="lin" valueType="num">
                                      <p:cBhvr>
                                        <p:cTn id="33" dur="50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3200"/>
                            </p:stCondLst>
                            <p:childTnLst>
                              <p:par>
                                <p:cTn id="35" presetID="16" presetClass="entr" presetSubtype="21"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arn(inVertic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6</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、展望未来</a:t>
            </a:r>
          </a:p>
        </p:txBody>
      </p:sp>
      <p:sp>
        <p:nvSpPr>
          <p:cNvPr id="53" name="矩形 52">
            <a:extLst>
              <a:ext uri="{FF2B5EF4-FFF2-40B4-BE49-F238E27FC236}">
                <a16:creationId xmlns:a16="http://schemas.microsoft.com/office/drawing/2014/main" xmlns="" id="{B4066318-B6E1-4384-9B70-9F58053BB09E}"/>
              </a:ext>
            </a:extLst>
          </p:cNvPr>
          <p:cNvSpPr/>
          <p:nvPr/>
        </p:nvSpPr>
        <p:spPr>
          <a:xfrm>
            <a:off x="2158417" y="2269588"/>
            <a:ext cx="8292586" cy="2461700"/>
          </a:xfrm>
          <a:prstGeom prst="rect">
            <a:avLst/>
          </a:prstGeom>
        </p:spPr>
        <p:txBody>
          <a:bodyPr wrap="square">
            <a:spAutoFit/>
          </a:bodyPr>
          <a:lstStyle/>
          <a:p>
            <a:pPr algn="just">
              <a:lnSpc>
                <a:spcPct val="200000"/>
              </a:lnSpc>
            </a:pPr>
            <a:r>
              <a:rPr lang="zh-CN" altLang="en-US" sz="2000" dirty="0">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  </a:t>
            </a:r>
            <a:r>
              <a:rPr lang="en-US" altLang="zh-CN" sz="2000" dirty="0">
                <a:latin typeface="微软雅黑" panose="020B0503020204020204" pitchFamily="34" charset="-122"/>
                <a:ea typeface="微软雅黑" panose="020B0503020204020204" pitchFamily="34" charset="-122"/>
                <a:cs typeface="+mn-ea"/>
                <a:sym typeface="+mn-lt"/>
              </a:rPr>
              <a:t>200</a:t>
            </a:r>
            <a:r>
              <a:rPr lang="zh-CN" altLang="en-US" sz="2000" dirty="0">
                <a:latin typeface="微软雅黑" panose="020B0503020204020204" pitchFamily="34" charset="-122"/>
                <a:ea typeface="微软雅黑" panose="020B0503020204020204" pitchFamily="34" charset="-122"/>
                <a:cs typeface="+mn-ea"/>
                <a:sym typeface="+mn-lt"/>
              </a:rPr>
              <a:t>字以内据统计每页幻灯片的最好控制在</a:t>
            </a:r>
            <a:r>
              <a:rPr lang="en-US" altLang="zh-CN" sz="2000" dirty="0">
                <a:latin typeface="微软雅黑" panose="020B0503020204020204" pitchFamily="34" charset="-122"/>
                <a:ea typeface="微软雅黑" panose="020B0503020204020204" pitchFamily="34" charset="-122"/>
                <a:cs typeface="+mn-ea"/>
                <a:sym typeface="+mn-lt"/>
              </a:rPr>
              <a:t>5</a:t>
            </a:r>
            <a:r>
              <a:rPr lang="zh-CN" altLang="en-US" sz="2000" dirty="0">
                <a:latin typeface="微软雅黑" panose="020B0503020204020204" pitchFamily="34" charset="-122"/>
                <a:ea typeface="微软雅黑" panose="020B0503020204020204" pitchFamily="34" charset="-122"/>
                <a:cs typeface="+mn-ea"/>
                <a:sym typeface="+mn-lt"/>
              </a:rPr>
              <a:t>分钟之内。</a:t>
            </a:r>
          </a:p>
          <a:p>
            <a:pPr algn="just">
              <a:lnSpc>
                <a:spcPct val="200000"/>
              </a:lnSpc>
            </a:pPr>
            <a:endParaRPr lang="zh-CN" altLang="en-US" sz="2000" dirty="0">
              <a:latin typeface="微软雅黑" panose="020B0503020204020204" pitchFamily="34" charset="-122"/>
              <a:ea typeface="微软雅黑" panose="020B0503020204020204" pitchFamily="34" charset="-122"/>
              <a:cs typeface="+mn-ea"/>
              <a:sym typeface="+mn-lt"/>
            </a:endParaRPr>
          </a:p>
        </p:txBody>
      </p:sp>
      <p:pic>
        <p:nvPicPr>
          <p:cNvPr id="58" name="图片 57">
            <a:extLst>
              <a:ext uri="{FF2B5EF4-FFF2-40B4-BE49-F238E27FC236}">
                <a16:creationId xmlns:a16="http://schemas.microsoft.com/office/drawing/2014/main" xmlns="" id="{B7FB2305-1FB2-461F-8986-A2416B46675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64548" y="5228313"/>
            <a:ext cx="2227761" cy="1064953"/>
          </a:xfrm>
          <a:prstGeom prst="rect">
            <a:avLst/>
          </a:prstGeom>
        </p:spPr>
      </p:pic>
      <p:pic>
        <p:nvPicPr>
          <p:cNvPr id="5" name="图片 4">
            <a:extLst>
              <a:ext uri="{FF2B5EF4-FFF2-40B4-BE49-F238E27FC236}">
                <a16:creationId xmlns:a16="http://schemas.microsoft.com/office/drawing/2014/main" xmlns="" id="{DA7BBF10-85CB-4BF3-B971-52D7A93B140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8710006" y="3500438"/>
            <a:ext cx="3481994" cy="3165449"/>
          </a:xfrm>
          <a:prstGeom prst="rect">
            <a:avLst/>
          </a:prstGeom>
        </p:spPr>
      </p:pic>
      <p:grpSp>
        <p:nvGrpSpPr>
          <p:cNvPr id="8" name="组合 7">
            <a:extLst>
              <a:ext uri="{FF2B5EF4-FFF2-40B4-BE49-F238E27FC236}">
                <a16:creationId xmlns:a16="http://schemas.microsoft.com/office/drawing/2014/main" xmlns="" id="{394CC84B-7F3F-4787-9046-8E528132BD6D}"/>
              </a:ext>
            </a:extLst>
          </p:cNvPr>
          <p:cNvGrpSpPr/>
          <p:nvPr/>
        </p:nvGrpSpPr>
        <p:grpSpPr>
          <a:xfrm>
            <a:off x="1705181" y="1880381"/>
            <a:ext cx="2051936" cy="1733550"/>
            <a:chOff x="2087682" y="2419350"/>
            <a:chExt cx="2051936" cy="1733550"/>
          </a:xfrm>
        </p:grpSpPr>
        <p:sp>
          <p:nvSpPr>
            <p:cNvPr id="9" name="任意多边形: 形状 8">
              <a:extLst>
                <a:ext uri="{FF2B5EF4-FFF2-40B4-BE49-F238E27FC236}">
                  <a16:creationId xmlns:a16="http://schemas.microsoft.com/office/drawing/2014/main" xmlns="" id="{217A7637-484E-498B-AC70-5E3C33780111}"/>
                </a:ext>
              </a:extLst>
            </p:cNvPr>
            <p:cNvSpPr/>
            <p:nvPr/>
          </p:nvSpPr>
          <p:spPr>
            <a:xfrm>
              <a:off x="2087682" y="2419350"/>
              <a:ext cx="1899536" cy="1581150"/>
            </a:xfrm>
            <a:custGeom>
              <a:avLst/>
              <a:gdLst>
                <a:gd name="connsiteX0" fmla="*/ 0 w 2343150"/>
                <a:gd name="connsiteY0" fmla="*/ 1581150 h 1581150"/>
                <a:gd name="connsiteX1" fmla="*/ 0 w 2343150"/>
                <a:gd name="connsiteY1" fmla="*/ 0 h 1581150"/>
                <a:gd name="connsiteX2" fmla="*/ 2343150 w 2343150"/>
                <a:gd name="connsiteY2" fmla="*/ 0 h 1581150"/>
                <a:gd name="connsiteX3" fmla="*/ 2343150 w 2343150"/>
                <a:gd name="connsiteY3" fmla="*/ 0 h 1581150"/>
              </a:gdLst>
              <a:ahLst/>
              <a:cxnLst>
                <a:cxn ang="0">
                  <a:pos x="connsiteX0" y="connsiteY0"/>
                </a:cxn>
                <a:cxn ang="0">
                  <a:pos x="connsiteX1" y="connsiteY1"/>
                </a:cxn>
                <a:cxn ang="0">
                  <a:pos x="connsiteX2" y="connsiteY2"/>
                </a:cxn>
                <a:cxn ang="0">
                  <a:pos x="connsiteX3" y="connsiteY3"/>
                </a:cxn>
              </a:cxnLst>
              <a:rect l="l" t="t" r="r" b="b"/>
              <a:pathLst>
                <a:path w="2343150" h="1581150">
                  <a:moveTo>
                    <a:pt x="0" y="1581150"/>
                  </a:moveTo>
                  <a:lnTo>
                    <a:pt x="0" y="0"/>
                  </a:lnTo>
                  <a:lnTo>
                    <a:pt x="2343150" y="0"/>
                  </a:lnTo>
                  <a:lnTo>
                    <a:pt x="2343150" y="0"/>
                  </a:lnTo>
                </a:path>
              </a:pathLst>
            </a:custGeom>
            <a:noFill/>
            <a:ln w="19050">
              <a:solidFill>
                <a:srgbClr val="E4403D"/>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任意多边形: 形状 9">
              <a:extLst>
                <a:ext uri="{FF2B5EF4-FFF2-40B4-BE49-F238E27FC236}">
                  <a16:creationId xmlns:a16="http://schemas.microsoft.com/office/drawing/2014/main" xmlns="" id="{706B5D8F-EE06-4BC7-BE14-4E1FBDAEB48F}"/>
                </a:ext>
              </a:extLst>
            </p:cNvPr>
            <p:cNvSpPr/>
            <p:nvPr/>
          </p:nvSpPr>
          <p:spPr>
            <a:xfrm>
              <a:off x="2240082" y="2571750"/>
              <a:ext cx="1899536" cy="1581150"/>
            </a:xfrm>
            <a:custGeom>
              <a:avLst/>
              <a:gdLst>
                <a:gd name="connsiteX0" fmla="*/ 0 w 2343150"/>
                <a:gd name="connsiteY0" fmla="*/ 1581150 h 1581150"/>
                <a:gd name="connsiteX1" fmla="*/ 0 w 2343150"/>
                <a:gd name="connsiteY1" fmla="*/ 0 h 1581150"/>
                <a:gd name="connsiteX2" fmla="*/ 2343150 w 2343150"/>
                <a:gd name="connsiteY2" fmla="*/ 0 h 1581150"/>
                <a:gd name="connsiteX3" fmla="*/ 2343150 w 2343150"/>
                <a:gd name="connsiteY3" fmla="*/ 0 h 1581150"/>
              </a:gdLst>
              <a:ahLst/>
              <a:cxnLst>
                <a:cxn ang="0">
                  <a:pos x="connsiteX0" y="connsiteY0"/>
                </a:cxn>
                <a:cxn ang="0">
                  <a:pos x="connsiteX1" y="connsiteY1"/>
                </a:cxn>
                <a:cxn ang="0">
                  <a:pos x="connsiteX2" y="connsiteY2"/>
                </a:cxn>
                <a:cxn ang="0">
                  <a:pos x="connsiteX3" y="connsiteY3"/>
                </a:cxn>
              </a:cxnLst>
              <a:rect l="l" t="t" r="r" b="b"/>
              <a:pathLst>
                <a:path w="2343150" h="1581150">
                  <a:moveTo>
                    <a:pt x="0" y="1581150"/>
                  </a:moveTo>
                  <a:lnTo>
                    <a:pt x="0" y="0"/>
                  </a:lnTo>
                  <a:lnTo>
                    <a:pt x="2343150" y="0"/>
                  </a:lnTo>
                  <a:lnTo>
                    <a:pt x="2343150" y="0"/>
                  </a:lnTo>
                </a:path>
              </a:pathLst>
            </a:custGeom>
            <a:noFill/>
            <a:ln w="19050">
              <a:solidFill>
                <a:srgbClr val="E4403D"/>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Tree>
    <p:extLst>
      <p:ext uri="{BB962C8B-B14F-4D97-AF65-F5344CB8AC3E}">
        <p14:creationId xmlns:p14="http://schemas.microsoft.com/office/powerpoint/2010/main" val="2920976230"/>
      </p:ext>
    </p:extLst>
  </p:cSld>
  <p:clrMapOvr>
    <a:masterClrMapping/>
  </p:clrMapOvr>
  <mc:AlternateContent xmlns:mc="http://schemas.openxmlformats.org/markup-compatibility/2006" xmlns:p14="http://schemas.microsoft.com/office/powerpoint/2010/main">
    <mc:Choice Requires="p14">
      <p:transition spd="slow" p14:dur="1500" advTm="2000">
        <p:split orient="vert"/>
      </p:transition>
    </mc:Choice>
    <mc:Fallback xmlns="">
      <p:transition spd="slow" advTm="2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375"/>
                            </p:stCondLst>
                            <p:childTnLst>
                              <p:par>
                                <p:cTn id="25" presetID="1"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56" presetClass="path" presetSubtype="0" accel="50000" decel="50000" fill="hold" nodeType="withEffect">
                                  <p:stCondLst>
                                    <p:cond delay="0"/>
                                  </p:stCondLst>
                                  <p:childTnLst>
                                    <p:animMotion origin="layout" path="M 1.66667E-6 -2.96296E-6 L -0.08112 -0.14861 " pathEditMode="relative" rAng="0" ptsTypes="AA">
                                      <p:cBhvr>
                                        <p:cTn id="28" dur="1500" spd="-100000" fill="hold"/>
                                        <p:tgtEl>
                                          <p:spTgt spid="8"/>
                                        </p:tgtEl>
                                        <p:attrNameLst>
                                          <p:attrName>ppt_x</p:attrName>
                                          <p:attrName>ppt_y</p:attrName>
                                        </p:attrNameLst>
                                      </p:cBhvr>
                                      <p:rCtr x="-4062" y="-7431"/>
                                    </p:animMotion>
                                  </p:childTnLst>
                                </p:cTn>
                              </p:par>
                            </p:childTnLst>
                          </p:cTn>
                        </p:par>
                        <p:par>
                          <p:cTn id="29" fill="hold">
                            <p:stCondLst>
                              <p:cond delay="2875"/>
                            </p:stCondLst>
                            <p:childTnLst>
                              <p:par>
                                <p:cTn id="30" presetID="2" presetClass="entr" presetSubtype="4" fill="hold" grpId="0" nodeType="afterEffect">
                                  <p:stCondLst>
                                    <p:cond delay="0"/>
                                  </p:stCondLst>
                                  <p:childTnLst>
                                    <p:set>
                                      <p:cBhvr>
                                        <p:cTn id="31" dur="1" fill="hold">
                                          <p:stCondLst>
                                            <p:cond delay="0"/>
                                          </p:stCondLst>
                                        </p:cTn>
                                        <p:tgtEl>
                                          <p:spTgt spid="53"/>
                                        </p:tgtEl>
                                        <p:attrNameLst>
                                          <p:attrName>style.visibility</p:attrName>
                                        </p:attrNameLst>
                                      </p:cBhvr>
                                      <p:to>
                                        <p:strVal val="visible"/>
                                      </p:to>
                                    </p:set>
                                    <p:anim calcmode="lin" valueType="num">
                                      <p:cBhvr additive="base">
                                        <p:cTn id="32" dur="500" fill="hold"/>
                                        <p:tgtEl>
                                          <p:spTgt spid="53"/>
                                        </p:tgtEl>
                                        <p:attrNameLst>
                                          <p:attrName>ppt_x</p:attrName>
                                        </p:attrNameLst>
                                      </p:cBhvr>
                                      <p:tavLst>
                                        <p:tav tm="0">
                                          <p:val>
                                            <p:strVal val="#ppt_x"/>
                                          </p:val>
                                        </p:tav>
                                        <p:tav tm="100000">
                                          <p:val>
                                            <p:strVal val="#ppt_x"/>
                                          </p:val>
                                        </p:tav>
                                      </p:tavLst>
                                    </p:anim>
                                    <p:anim calcmode="lin" valueType="num">
                                      <p:cBhvr additive="base">
                                        <p:cTn id="33" dur="500" fill="hold"/>
                                        <p:tgtEl>
                                          <p:spTgt spid="53"/>
                                        </p:tgtEl>
                                        <p:attrNameLst>
                                          <p:attrName>ppt_y</p:attrName>
                                        </p:attrNameLst>
                                      </p:cBhvr>
                                      <p:tavLst>
                                        <p:tav tm="0">
                                          <p:val>
                                            <p:strVal val="1+#ppt_h/2"/>
                                          </p:val>
                                        </p:tav>
                                        <p:tav tm="100000">
                                          <p:val>
                                            <p:strVal val="#ppt_y"/>
                                          </p:val>
                                        </p:tav>
                                      </p:tavLst>
                                    </p:anim>
                                  </p:childTnLst>
                                </p:cTn>
                              </p:par>
                            </p:childTnLst>
                          </p:cTn>
                        </p:par>
                        <p:par>
                          <p:cTn id="34" fill="hold">
                            <p:stCondLst>
                              <p:cond delay="3375"/>
                            </p:stCondLst>
                            <p:childTnLst>
                              <p:par>
                                <p:cTn id="35" presetID="16" presetClass="entr" presetSubtype="21"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barn(inVertical)">
                                      <p:cBhvr>
                                        <p:cTn id="37" dur="500"/>
                                        <p:tgtEl>
                                          <p:spTgt spid="58"/>
                                        </p:tgtEl>
                                      </p:cBhvr>
                                    </p:animEffect>
                                  </p:childTnLst>
                                </p:cTn>
                              </p:par>
                            </p:childTnLst>
                          </p:cTn>
                        </p:par>
                        <p:par>
                          <p:cTn id="38" fill="hold">
                            <p:stCondLst>
                              <p:cond delay="3875"/>
                            </p:stCondLst>
                            <p:childTnLst>
                              <p:par>
                                <p:cTn id="39" presetID="18" presetClass="entr" presetSubtype="12"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strips(downLeft)">
                                      <p:cBhvr>
                                        <p:cTn id="4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53"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xmlns="" id="{C36DA3E6-3E6E-44F0-94DE-80A6E0676D9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7938" r="28272"/>
          <a:stretch/>
        </p:blipFill>
        <p:spPr>
          <a:xfrm>
            <a:off x="579554" y="1783781"/>
            <a:ext cx="1586731" cy="2558918"/>
          </a:xfrm>
          <a:prstGeom prst="rect">
            <a:avLst/>
          </a:prstGeom>
        </p:spPr>
      </p:pic>
      <p:pic>
        <p:nvPicPr>
          <p:cNvPr id="11" name="图片 10">
            <a:extLst>
              <a:ext uri="{FF2B5EF4-FFF2-40B4-BE49-F238E27FC236}">
                <a16:creationId xmlns:a16="http://schemas.microsoft.com/office/drawing/2014/main" xmlns="" id="{59AEA1C2-2F4F-409A-A862-60576259AC6D}"/>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1022833" y="682864"/>
            <a:ext cx="8001968" cy="3825240"/>
          </a:xfrm>
          <a:prstGeom prst="rect">
            <a:avLst/>
          </a:prstGeom>
        </p:spPr>
      </p:pic>
      <p:pic>
        <p:nvPicPr>
          <p:cNvPr id="13" name="图片 12">
            <a:extLst>
              <a:ext uri="{FF2B5EF4-FFF2-40B4-BE49-F238E27FC236}">
                <a16:creationId xmlns:a16="http://schemas.microsoft.com/office/drawing/2014/main" xmlns="" id="{A9086CCB-9DCE-4985-925A-B18F77C708B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6210" t="22574" r="12182" b="23858"/>
          <a:stretch/>
        </p:blipFill>
        <p:spPr>
          <a:xfrm>
            <a:off x="4555577" y="406844"/>
            <a:ext cx="1494703" cy="917800"/>
          </a:xfrm>
          <a:prstGeom prst="rect">
            <a:avLst/>
          </a:prstGeom>
        </p:spPr>
      </p:pic>
      <p:sp>
        <p:nvSpPr>
          <p:cNvPr id="16" name="矩形 15">
            <a:extLst>
              <a:ext uri="{FF2B5EF4-FFF2-40B4-BE49-F238E27FC236}">
                <a16:creationId xmlns:a16="http://schemas.microsoft.com/office/drawing/2014/main" xmlns="" id="{CBCA931E-E184-4A58-9835-93BDD529AD57}"/>
              </a:ext>
            </a:extLst>
          </p:cNvPr>
          <p:cNvSpPr/>
          <p:nvPr/>
        </p:nvSpPr>
        <p:spPr>
          <a:xfrm>
            <a:off x="1248497" y="4621223"/>
            <a:ext cx="6705599" cy="707886"/>
          </a:xfrm>
          <a:prstGeom prst="rect">
            <a:avLst/>
          </a:prstGeom>
        </p:spPr>
        <p:txBody>
          <a:bodyPr wrap="square">
            <a:spAutoFit/>
          </a:bodyPr>
          <a:lstStyle/>
          <a:p>
            <a:pPr algn="dist"/>
            <a:r>
              <a:rPr lang="zh-CN" altLang="en-US" sz="4000" dirty="0">
                <a:solidFill>
                  <a:srgbClr val="E4403D"/>
                </a:solidFill>
                <a:latin typeface="汉仪润圆-75W" panose="00020600040101010101" pitchFamily="18" charset="-122"/>
                <a:ea typeface="汉仪润圆-75W" panose="00020600040101010101" pitchFamily="18" charset="-122"/>
                <a:cs typeface="+mn-ea"/>
                <a:sym typeface="+mn-lt"/>
              </a:rPr>
              <a:t>国际护士节活动策划方案</a:t>
            </a:r>
          </a:p>
        </p:txBody>
      </p:sp>
      <p:sp>
        <p:nvSpPr>
          <p:cNvPr id="17" name="文本框 16">
            <a:extLst>
              <a:ext uri="{FF2B5EF4-FFF2-40B4-BE49-F238E27FC236}">
                <a16:creationId xmlns:a16="http://schemas.microsoft.com/office/drawing/2014/main" xmlns="" id="{CA39C643-1D55-4DB5-A496-06514D4D9862}"/>
              </a:ext>
            </a:extLst>
          </p:cNvPr>
          <p:cNvSpPr txBox="1"/>
          <p:nvPr/>
        </p:nvSpPr>
        <p:spPr>
          <a:xfrm>
            <a:off x="3323358" y="5452219"/>
            <a:ext cx="2645642" cy="461665"/>
          </a:xfrm>
          <a:prstGeom prst="rect">
            <a:avLst/>
          </a:prstGeom>
          <a:noFill/>
        </p:spPr>
        <p:txBody>
          <a:bodyPr wrap="square" rtlCol="0">
            <a:spAutoFit/>
          </a:bodyPr>
          <a:lstStyle/>
          <a:p>
            <a:pPr algn="dist"/>
            <a:r>
              <a:rPr lang="zh-CN" altLang="zh-CN" sz="2400" b="1" dirty="0">
                <a:solidFill>
                  <a:srgbClr val="E4403D"/>
                </a:solidFill>
                <a:latin typeface="汉仪润圆-75W" panose="00020600040101010101" pitchFamily="18" charset="-122"/>
                <a:ea typeface="汉仪润圆-75W" panose="00020600040101010101" pitchFamily="18" charset="-122"/>
                <a:cs typeface="+mn-ea"/>
                <a:sym typeface="+mn-lt"/>
              </a:rPr>
              <a:t>演讲人</a:t>
            </a:r>
            <a:r>
              <a:rPr lang="zh-CN" altLang="zh-CN" sz="2400" b="1" dirty="0" smtClean="0">
                <a:solidFill>
                  <a:srgbClr val="E4403D"/>
                </a:solidFill>
                <a:latin typeface="汉仪润圆-75W" panose="00020600040101010101" pitchFamily="18" charset="-122"/>
                <a:ea typeface="汉仪润圆-75W" panose="00020600040101010101" pitchFamily="18" charset="-122"/>
                <a:cs typeface="+mn-ea"/>
                <a:sym typeface="+mn-lt"/>
              </a:rPr>
              <a:t>：</a:t>
            </a:r>
            <a:r>
              <a:rPr lang="zh-CN" altLang="en-US" sz="2400" b="1" dirty="0">
                <a:solidFill>
                  <a:srgbClr val="E4403D"/>
                </a:solidFill>
                <a:latin typeface="汉仪润圆-75W" panose="00020600040101010101" pitchFamily="18" charset="-122"/>
                <a:ea typeface="汉仪润圆-75W" panose="00020600040101010101" pitchFamily="18" charset="-122"/>
                <a:cs typeface="+mn-ea"/>
                <a:sym typeface="+mn-lt"/>
              </a:rPr>
              <a:t>优</a:t>
            </a:r>
            <a:r>
              <a:rPr lang="zh-CN" altLang="en-US" sz="2400" b="1" dirty="0" smtClean="0">
                <a:solidFill>
                  <a:srgbClr val="E4403D"/>
                </a:solidFill>
                <a:latin typeface="汉仪润圆-75W" panose="00020600040101010101" pitchFamily="18" charset="-122"/>
                <a:ea typeface="汉仪润圆-75W" panose="00020600040101010101" pitchFamily="18" charset="-122"/>
                <a:cs typeface="+mn-ea"/>
                <a:sym typeface="+mn-lt"/>
              </a:rPr>
              <a:t>品</a:t>
            </a:r>
            <a:r>
              <a:rPr lang="en-US" altLang="zh-CN" sz="2400" b="1" dirty="0" smtClean="0">
                <a:solidFill>
                  <a:srgbClr val="E4403D"/>
                </a:solidFill>
                <a:latin typeface="汉仪润圆-75W" panose="00020600040101010101" pitchFamily="18" charset="-122"/>
                <a:ea typeface="汉仪润圆-75W" panose="00020600040101010101" pitchFamily="18" charset="-122"/>
                <a:cs typeface="+mn-ea"/>
                <a:sym typeface="+mn-lt"/>
              </a:rPr>
              <a:t>PPT</a:t>
            </a:r>
            <a:endParaRPr lang="zh-CN" altLang="zh-CN" sz="2400" b="1" dirty="0">
              <a:solidFill>
                <a:srgbClr val="E4403D"/>
              </a:solidFill>
              <a:latin typeface="汉仪润圆-75W" panose="00020600040101010101" pitchFamily="18" charset="-122"/>
              <a:ea typeface="汉仪润圆-75W" panose="00020600040101010101" pitchFamily="18" charset="-122"/>
              <a:cs typeface="+mn-ea"/>
              <a:sym typeface="+mn-lt"/>
            </a:endParaRPr>
          </a:p>
        </p:txBody>
      </p:sp>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0" name="图片 19">
            <a:extLst>
              <a:ext uri="{FF2B5EF4-FFF2-40B4-BE49-F238E27FC236}">
                <a16:creationId xmlns:a16="http://schemas.microsoft.com/office/drawing/2014/main" xmlns="" id="{0D6583BE-67C3-414F-AC0B-D0461343DE75}"/>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3559" b="45104"/>
          <a:stretch/>
        </p:blipFill>
        <p:spPr>
          <a:xfrm>
            <a:off x="9702138" y="1911958"/>
            <a:ext cx="1058686" cy="683526"/>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flipH="1">
            <a:off x="9702138" y="228724"/>
            <a:ext cx="1676007" cy="1703908"/>
          </a:xfrm>
          <a:prstGeom prst="rect">
            <a:avLst/>
          </a:prstGeom>
        </p:spPr>
      </p:pic>
    </p:spTree>
    <p:extLst>
      <p:ext uri="{BB962C8B-B14F-4D97-AF65-F5344CB8AC3E}">
        <p14:creationId xmlns:p14="http://schemas.microsoft.com/office/powerpoint/2010/main" val="3519858132"/>
      </p:ext>
    </p:extLst>
  </p:cSld>
  <p:clrMapOvr>
    <a:masterClrMapping/>
  </p:clrMapOvr>
  <mc:AlternateContent xmlns:mc="http://schemas.openxmlformats.org/markup-compatibility/2006" xmlns:p14="http://schemas.microsoft.com/office/powerpoint/2010/main">
    <mc:Choice Requires="p14">
      <p:transition spd="slow" p14:dur="1250" advTm="2000">
        <p14:flip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500"/>
                                        <p:tgtEl>
                                          <p:spTgt spid="15"/>
                                        </p:tgtEl>
                                      </p:cBhvr>
                                    </p:animEffect>
                                  </p:childTnLst>
                                </p:cTn>
                              </p:par>
                            </p:childTnLst>
                          </p:cTn>
                        </p:par>
                        <p:par>
                          <p:cTn id="18" fill="hold">
                            <p:stCondLst>
                              <p:cond delay="1500"/>
                            </p:stCondLst>
                            <p:childTnLst>
                              <p:par>
                                <p:cTn id="19" presetID="41" presetClass="entr" presetSubtype="0" fill="hold" grpId="1" nodeType="afterEffect">
                                  <p:stCondLst>
                                    <p:cond delay="0"/>
                                  </p:stCondLst>
                                  <p:iterate type="lt">
                                    <p:tmPct val="10000"/>
                                  </p:iterate>
                                  <p:childTnLst>
                                    <p:set>
                                      <p:cBhvr>
                                        <p:cTn id="20" dur="1" fill="hold">
                                          <p:stCondLst>
                                            <p:cond delay="0"/>
                                          </p:stCondLst>
                                        </p:cTn>
                                        <p:tgtEl>
                                          <p:spTgt spid="16">
                                            <p:txEl>
                                              <p:pRg st="0" end="0"/>
                                            </p:txEl>
                                          </p:spTgt>
                                        </p:tgtEl>
                                        <p:attrNameLst>
                                          <p:attrName>style.visibility</p:attrName>
                                        </p:attrNameLst>
                                      </p:cBhvr>
                                      <p:to>
                                        <p:strVal val="visible"/>
                                      </p:to>
                                    </p:set>
                                    <p:anim calcmode="lin" valueType="num">
                                      <p:cBhvr>
                                        <p:cTn id="21" dur="250" fill="hold"/>
                                        <p:tgtEl>
                                          <p:spTgt spid="1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2" dur="250" fill="hold"/>
                                        <p:tgtEl>
                                          <p:spTgt spid="16">
                                            <p:txEl>
                                              <p:pRg st="0" end="0"/>
                                            </p:txEl>
                                          </p:spTgt>
                                        </p:tgtEl>
                                        <p:attrNameLst>
                                          <p:attrName>ppt_y</p:attrName>
                                        </p:attrNameLst>
                                      </p:cBhvr>
                                      <p:tavLst>
                                        <p:tav tm="0">
                                          <p:val>
                                            <p:strVal val="#ppt_y"/>
                                          </p:val>
                                        </p:tav>
                                        <p:tav tm="100000">
                                          <p:val>
                                            <p:strVal val="#ppt_y"/>
                                          </p:val>
                                        </p:tav>
                                      </p:tavLst>
                                    </p:anim>
                                    <p:anim calcmode="lin" valueType="num">
                                      <p:cBhvr>
                                        <p:cTn id="23" dur="250" fill="hold"/>
                                        <p:tgtEl>
                                          <p:spTgt spid="1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4" dur="250" fill="hold"/>
                                        <p:tgtEl>
                                          <p:spTgt spid="1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5" dur="250" tmFilter="0,0; .5, 1; 1, 1"/>
                                        <p:tgtEl>
                                          <p:spTgt spid="16">
                                            <p:txEl>
                                              <p:pRg st="0" end="0"/>
                                            </p:txEl>
                                          </p:spTgt>
                                        </p:tgtEl>
                                      </p:cBhvr>
                                    </p:animEffect>
                                  </p:childTnLst>
                                </p:cTn>
                              </p:par>
                            </p:childTnLst>
                          </p:cTn>
                        </p:par>
                        <p:par>
                          <p:cTn id="26" fill="hold">
                            <p:stCondLst>
                              <p:cond delay="2000"/>
                            </p:stCondLst>
                            <p:childTnLst>
                              <p:par>
                                <p:cTn id="27" presetID="27" presetClass="emph" presetSubtype="0" fill="remove" grpId="0" nodeType="afterEffect">
                                  <p:stCondLst>
                                    <p:cond delay="0"/>
                                  </p:stCondLst>
                                  <p:iterate type="lt">
                                    <p:tmPct val="0"/>
                                  </p:iterate>
                                  <p:childTnLst>
                                    <p:animClr clrSpc="rgb" dir="cw">
                                      <p:cBhvr override="childStyle">
                                        <p:cTn id="28" dur="250" autoRev="1" fill="remove"/>
                                        <p:tgtEl>
                                          <p:spTgt spid="16">
                                            <p:txEl>
                                              <p:pRg st="0" end="0"/>
                                            </p:txEl>
                                          </p:spTgt>
                                        </p:tgtEl>
                                        <p:attrNameLst>
                                          <p:attrName>style.color</p:attrName>
                                        </p:attrNameLst>
                                      </p:cBhvr>
                                      <p:to>
                                        <a:schemeClr val="bg1"/>
                                      </p:to>
                                    </p:animClr>
                                    <p:animClr clrSpc="rgb" dir="cw">
                                      <p:cBhvr>
                                        <p:cTn id="29" dur="250" autoRev="1" fill="remove"/>
                                        <p:tgtEl>
                                          <p:spTgt spid="16">
                                            <p:txEl>
                                              <p:pRg st="0" end="0"/>
                                            </p:txEl>
                                          </p:spTgt>
                                        </p:tgtEl>
                                        <p:attrNameLst>
                                          <p:attrName>fillcolor</p:attrName>
                                        </p:attrNameLst>
                                      </p:cBhvr>
                                      <p:to>
                                        <a:schemeClr val="bg1"/>
                                      </p:to>
                                    </p:animClr>
                                    <p:set>
                                      <p:cBhvr>
                                        <p:cTn id="30" dur="250" autoRev="1" fill="remove"/>
                                        <p:tgtEl>
                                          <p:spTgt spid="16">
                                            <p:txEl>
                                              <p:pRg st="0" end="0"/>
                                            </p:txEl>
                                          </p:spTgt>
                                        </p:tgtEl>
                                        <p:attrNameLst>
                                          <p:attrName>fill.type</p:attrName>
                                        </p:attrNameLst>
                                      </p:cBhvr>
                                      <p:to>
                                        <p:strVal val="solid"/>
                                      </p:to>
                                    </p:set>
                                    <p:set>
                                      <p:cBhvr>
                                        <p:cTn id="31" dur="250" autoRev="1" fill="remove"/>
                                        <p:tgtEl>
                                          <p:spTgt spid="16">
                                            <p:txEl>
                                              <p:pRg st="0" end="0"/>
                                            </p:txEl>
                                          </p:spTgt>
                                        </p:tgtEl>
                                        <p:attrNameLst>
                                          <p:attrName>fill.on</p:attrName>
                                        </p:attrNameLst>
                                      </p:cBhvr>
                                      <p:to>
                                        <p:strVal val="true"/>
                                      </p:to>
                                    </p:set>
                                  </p:childTnLst>
                                </p:cTn>
                              </p:par>
                            </p:childTnLst>
                          </p:cTn>
                        </p:par>
                        <p:par>
                          <p:cTn id="32" fill="hold">
                            <p:stCondLst>
                              <p:cond delay="2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3000"/>
                            </p:stCondLst>
                            <p:childTnLst>
                              <p:par>
                                <p:cTn id="37" presetID="42" presetClass="entr" presetSubtype="0" fill="hold"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anim calcmode="lin" valueType="num">
                                      <p:cBhvr>
                                        <p:cTn id="40" dur="500" fill="hold"/>
                                        <p:tgtEl>
                                          <p:spTgt spid="19"/>
                                        </p:tgtEl>
                                        <p:attrNameLst>
                                          <p:attrName>ppt_x</p:attrName>
                                        </p:attrNameLst>
                                      </p:cBhvr>
                                      <p:tavLst>
                                        <p:tav tm="0">
                                          <p:val>
                                            <p:strVal val="#ppt_x"/>
                                          </p:val>
                                        </p:tav>
                                        <p:tav tm="100000">
                                          <p:val>
                                            <p:strVal val="#ppt_x"/>
                                          </p:val>
                                        </p:tav>
                                      </p:tavLst>
                                    </p:anim>
                                    <p:anim calcmode="lin" valueType="num">
                                      <p:cBhvr>
                                        <p:cTn id="41" dur="50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500"/>
                                        <p:tgtEl>
                                          <p:spTgt spid="20"/>
                                        </p:tgtEl>
                                      </p:cBhvr>
                                    </p:animEffect>
                                    <p:anim calcmode="lin" valueType="num">
                                      <p:cBhvr>
                                        <p:cTn id="46" dur="500" fill="hold"/>
                                        <p:tgtEl>
                                          <p:spTgt spid="20"/>
                                        </p:tgtEl>
                                        <p:attrNameLst>
                                          <p:attrName>ppt_x</p:attrName>
                                        </p:attrNameLst>
                                      </p:cBhvr>
                                      <p:tavLst>
                                        <p:tav tm="0">
                                          <p:val>
                                            <p:strVal val="#ppt_x"/>
                                          </p:val>
                                        </p:tav>
                                        <p:tav tm="100000">
                                          <p:val>
                                            <p:strVal val="#ppt_x"/>
                                          </p:val>
                                        </p:tav>
                                      </p:tavLst>
                                    </p:anim>
                                    <p:anim calcmode="lin" valueType="num">
                                      <p:cBhvr>
                                        <p:cTn id="47" dur="50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4000"/>
                            </p:stCondLst>
                            <p:childTnLst>
                              <p:par>
                                <p:cTn id="49" presetID="42" presetClass="entr" presetSubtype="0" fill="hold"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anim calcmode="lin" valueType="num">
                                      <p:cBhvr>
                                        <p:cTn id="52" dur="500" fill="hold"/>
                                        <p:tgtEl>
                                          <p:spTgt spid="21"/>
                                        </p:tgtEl>
                                        <p:attrNameLst>
                                          <p:attrName>ppt_x</p:attrName>
                                        </p:attrNameLst>
                                      </p:cBhvr>
                                      <p:tavLst>
                                        <p:tav tm="0">
                                          <p:val>
                                            <p:strVal val="#ppt_x"/>
                                          </p:val>
                                        </p:tav>
                                        <p:tav tm="100000">
                                          <p:val>
                                            <p:strVal val="#ppt_x"/>
                                          </p:val>
                                        </p:tav>
                                      </p:tavLst>
                                    </p:anim>
                                    <p:anim calcmode="lin" valueType="num">
                                      <p:cBhvr>
                                        <p:cTn id="53" dur="5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build="allAtOnce"/>
      <p:bldP spid="16" grpId="1" build="allAtOnce"/>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063683" y="429919"/>
            <a:ext cx="2064634" cy="683264"/>
          </a:xfrm>
          <a:prstGeom prst="rect">
            <a:avLst/>
          </a:prstGeom>
        </p:spPr>
        <p:txBody>
          <a:bodyPr wrap="square">
            <a:spAutoFit/>
          </a:bodyPr>
          <a:lstStyle/>
          <a:p>
            <a:pPr algn="ctr">
              <a:lnSpc>
                <a:spcPct val="120000"/>
              </a:lnSpc>
              <a:spcBef>
                <a:spcPct val="0"/>
              </a:spcBef>
            </a:pPr>
            <a:r>
              <a:rPr lang="zh-CN" altLang="en-US" sz="3200" dirty="0">
                <a:solidFill>
                  <a:srgbClr val="0270D1"/>
                </a:solidFill>
                <a:latin typeface="微软雅黑" panose="020B0503020204020204" pitchFamily="34" charset="-122"/>
                <a:ea typeface="微软雅黑" panose="020B0503020204020204" pitchFamily="34" charset="-122"/>
              </a:rPr>
              <a:t>使</a:t>
            </a:r>
            <a:r>
              <a:rPr lang="zh-CN" altLang="en-US" sz="3200" dirty="0" smtClean="0">
                <a:solidFill>
                  <a:srgbClr val="0270D1"/>
                </a:solidFill>
                <a:latin typeface="微软雅黑" panose="020B0503020204020204" pitchFamily="34" charset="-122"/>
                <a:ea typeface="微软雅黑" panose="020B0503020204020204" pitchFamily="34" charset="-122"/>
              </a:rPr>
              <a:t>用字体</a:t>
            </a:r>
            <a:endParaRPr lang="zh-CN" altLang="en-US" sz="3200" dirty="0">
              <a:solidFill>
                <a:srgbClr val="0270D1"/>
              </a:solidFill>
              <a:latin typeface="微软雅黑" panose="020B0503020204020204" pitchFamily="34" charset="-122"/>
              <a:ea typeface="微软雅黑" panose="020B0503020204020204" pitchFamily="34" charset="-122"/>
            </a:endParaRPr>
          </a:p>
        </p:txBody>
      </p:sp>
      <p:cxnSp>
        <p:nvCxnSpPr>
          <p:cNvPr id="5" name="直接连接符 4"/>
          <p:cNvCxnSpPr/>
          <p:nvPr/>
        </p:nvCxnSpPr>
        <p:spPr>
          <a:xfrm>
            <a:off x="4809951"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948692" y="804441"/>
            <a:ext cx="359250" cy="0"/>
          </a:xfrm>
          <a:prstGeom prst="line">
            <a:avLst/>
          </a:prstGeom>
          <a:ln w="19050">
            <a:solidFill>
              <a:srgbClr val="0270D1"/>
            </a:solidFill>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562005" y="1460012"/>
            <a:ext cx="1616624"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a:solidFill>
                  <a:srgbClr val="0270D1"/>
                </a:solidFill>
                <a:latin typeface="微软雅黑" panose="020B0503020204020204" pitchFamily="34" charset="-122"/>
                <a:ea typeface="微软雅黑" panose="020B0503020204020204" pitchFamily="34" charset="-122"/>
              </a:rPr>
              <a:t>字</a:t>
            </a:r>
            <a:r>
              <a:rPr lang="zh-CN" altLang="en-US" sz="2400" dirty="0" smtClean="0">
                <a:solidFill>
                  <a:srgbClr val="0270D1"/>
                </a:solidFill>
                <a:latin typeface="微软雅黑" panose="020B0503020204020204" pitchFamily="34" charset="-122"/>
                <a:ea typeface="微软雅黑" panose="020B0503020204020204" pitchFamily="34" charset="-122"/>
              </a:rPr>
              <a:t>体</a:t>
            </a:r>
            <a:r>
              <a:rPr lang="zh-CN" altLang="en-US" sz="2400" dirty="0">
                <a:solidFill>
                  <a:srgbClr val="0270D1"/>
                </a:solidFill>
                <a:latin typeface="微软雅黑" panose="020B0503020204020204" pitchFamily="34" charset="-122"/>
                <a:ea typeface="微软雅黑" panose="020B0503020204020204" pitchFamily="34" charset="-122"/>
              </a:rPr>
              <a:t>名称</a:t>
            </a:r>
          </a:p>
        </p:txBody>
      </p:sp>
      <p:sp>
        <p:nvSpPr>
          <p:cNvPr id="11" name="文本框 10"/>
          <p:cNvSpPr txBox="1"/>
          <p:nvPr/>
        </p:nvSpPr>
        <p:spPr>
          <a:xfrm>
            <a:off x="1553792" y="2041423"/>
            <a:ext cx="1439779" cy="46166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400" dirty="0" smtClean="0">
                <a:solidFill>
                  <a:srgbClr val="0270D1"/>
                </a:solidFill>
                <a:latin typeface="微软雅黑" panose="020B0503020204020204" pitchFamily="34" charset="-122"/>
                <a:ea typeface="微软雅黑" panose="020B0503020204020204" pitchFamily="34" charset="-122"/>
              </a:rPr>
              <a:t>下载地址</a:t>
            </a:r>
            <a:endParaRPr lang="zh-CN" altLang="en-US" sz="2400" dirty="0">
              <a:solidFill>
                <a:srgbClr val="0270D1"/>
              </a:solidFill>
              <a:latin typeface="微软雅黑" panose="020B0503020204020204" pitchFamily="34" charset="-122"/>
              <a:ea typeface="微软雅黑" panose="020B0503020204020204" pitchFamily="34" charset="-122"/>
            </a:endParaRPr>
          </a:p>
        </p:txBody>
      </p:sp>
      <p:sp>
        <p:nvSpPr>
          <p:cNvPr id="16" name="文本框 15"/>
          <p:cNvSpPr txBox="1"/>
          <p:nvPr/>
        </p:nvSpPr>
        <p:spPr>
          <a:xfrm>
            <a:off x="3178629" y="2096558"/>
            <a:ext cx="6313714"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dirty="0">
                <a:solidFill>
                  <a:srgbClr val="595959"/>
                </a:solidFill>
                <a:latin typeface="微软雅黑" panose="020B0503020204020204" pitchFamily="34" charset="-122"/>
                <a:ea typeface="微软雅黑" panose="020B0503020204020204" pitchFamily="34" charset="-122"/>
              </a:rPr>
              <a:t>http://</a:t>
            </a:r>
            <a:r>
              <a:rPr lang="en-US" altLang="zh-CN" sz="2000" dirty="0" smtClean="0">
                <a:solidFill>
                  <a:srgbClr val="595959"/>
                </a:solidFill>
                <a:latin typeface="微软雅黑" panose="020B0503020204020204" pitchFamily="34" charset="-122"/>
                <a:ea typeface="微软雅黑" panose="020B0503020204020204" pitchFamily="34" charset="-122"/>
              </a:rPr>
              <a:t>www.ypppt.com/article/2017/4397.html</a:t>
            </a:r>
            <a:endParaRPr lang="zh-CN" altLang="en-US" sz="2000" dirty="0">
              <a:solidFill>
                <a:srgbClr val="595959"/>
              </a:solidFill>
              <a:latin typeface="微软雅黑" panose="020B0503020204020204" pitchFamily="34" charset="-122"/>
              <a:ea typeface="微软雅黑" panose="020B0503020204020204" pitchFamily="34" charset="-122"/>
            </a:endParaRPr>
          </a:p>
        </p:txBody>
      </p:sp>
      <p:sp>
        <p:nvSpPr>
          <p:cNvPr id="17" name="椭圆 16"/>
          <p:cNvSpPr/>
          <p:nvPr/>
        </p:nvSpPr>
        <p:spPr>
          <a:xfrm>
            <a:off x="1101506" y="1520953"/>
            <a:ext cx="357180" cy="357180"/>
          </a:xfrm>
          <a:prstGeom prst="ellipse">
            <a:avLst/>
          </a:prstGeom>
          <a:solidFill>
            <a:srgbClr val="0270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zh-CN" sz="2000" dirty="0">
                <a:solidFill>
                  <a:prstClr val="white"/>
                </a:solidFill>
                <a:latin typeface="微软雅黑" panose="020B0503020204020204" pitchFamily="34" charset="-122"/>
                <a:ea typeface="微软雅黑" panose="020B0503020204020204" pitchFamily="34" charset="-122"/>
              </a:rPr>
              <a:t>1</a:t>
            </a:r>
            <a:endParaRPr lang="zh-CN" altLang="en-US" sz="2000" dirty="0">
              <a:solidFill>
                <a:prstClr val="white"/>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2"/>
          <a:stretch>
            <a:fillRect/>
          </a:stretch>
        </p:blipFill>
        <p:spPr>
          <a:xfrm>
            <a:off x="3096890" y="1436125"/>
            <a:ext cx="2377646" cy="646232"/>
          </a:xfrm>
          <a:prstGeom prst="rect">
            <a:avLst/>
          </a:prstGeom>
        </p:spPr>
      </p:pic>
    </p:spTree>
    <p:extLst>
      <p:ext uri="{BB962C8B-B14F-4D97-AF65-F5344CB8AC3E}">
        <p14:creationId xmlns:p14="http://schemas.microsoft.com/office/powerpoint/2010/main" val="167523575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14:presetBounceEnd="40000">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14:bounceEnd="40000">
                                          <p:cBhvr additive="base">
                                            <p:cTn id="7" dur="1000" fill="hold"/>
                                            <p:tgtEl>
                                              <p:spTgt spid="4"/>
                                            </p:tgtEl>
                                            <p:attrNameLst>
                                              <p:attrName>ppt_x</p:attrName>
                                            </p:attrNameLst>
                                          </p:cBhvr>
                                          <p:tavLst>
                                            <p:tav tm="0">
                                              <p:val>
                                                <p:strVal val="1+#ppt_w/2"/>
                                              </p:val>
                                            </p:tav>
                                            <p:tav tm="100000">
                                              <p:val>
                                                <p:strVal val="#ppt_x"/>
                                              </p:val>
                                            </p:tav>
                                          </p:tavLst>
                                        </p:anim>
                                        <p:anim calcmode="lin" valueType="num" p14:bounceEnd="40000">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14:presetBounceEnd="40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40000">
                                          <p:cBhvr additive="base">
                                            <p:cTn id="11" dur="10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14:presetBounceEnd="40000">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14:bounceEnd="40000">
                                          <p:cBhvr additive="base">
                                            <p:cTn id="15" dur="1000" fill="hold"/>
                                            <p:tgtEl>
                                              <p:spTgt spid="6"/>
                                            </p:tgtEl>
                                            <p:attrNameLst>
                                              <p:attrName>ppt_x</p:attrName>
                                            </p:attrNameLst>
                                          </p:cBhvr>
                                          <p:tavLst>
                                            <p:tav tm="0">
                                              <p:val>
                                                <p:strVal val="1+#ppt_w/2"/>
                                              </p:val>
                                            </p:tav>
                                            <p:tav tm="100000">
                                              <p:val>
                                                <p:strVal val="#ppt_x"/>
                                              </p:val>
                                            </p:tav>
                                          </p:tavLst>
                                        </p:anim>
                                        <p:anim calcmode="lin" valueType="num" p14:bounceEnd="40000">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ac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3" accel="100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1+#ppt_w/2"/>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3" accel="10000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1+#ppt_w/2"/>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312085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70213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3016633" y="616757"/>
            <a:ext cx="1723303" cy="707886"/>
          </a:xfrm>
          <a:prstGeom prst="rect">
            <a:avLst/>
          </a:prstGeom>
        </p:spPr>
        <p:txBody>
          <a:bodyPr wrap="square">
            <a:spAutoFit/>
          </a:bodyPr>
          <a:lstStyle/>
          <a:p>
            <a:pPr algn="dist"/>
            <a:r>
              <a:rPr lang="zh-CN" altLang="en-US" sz="4000" dirty="0">
                <a:solidFill>
                  <a:srgbClr val="E4403D"/>
                </a:solidFill>
                <a:latin typeface="汉仪润圆-75W" panose="00020600040101010101" pitchFamily="18" charset="-122"/>
                <a:ea typeface="汉仪润圆-75W" panose="00020600040101010101" pitchFamily="18" charset="-122"/>
                <a:cs typeface="+mn-ea"/>
                <a:sym typeface="+mn-lt"/>
              </a:rPr>
              <a:t>目录</a:t>
            </a:r>
          </a:p>
        </p:txBody>
      </p:sp>
      <p:sp>
        <p:nvSpPr>
          <p:cNvPr id="17" name="矩形 16">
            <a:extLst>
              <a:ext uri="{FF2B5EF4-FFF2-40B4-BE49-F238E27FC236}">
                <a16:creationId xmlns:a16="http://schemas.microsoft.com/office/drawing/2014/main" xmlns="" id="{A59A3D60-C829-4E8C-8EB6-638350B13C5D}"/>
              </a:ext>
            </a:extLst>
          </p:cNvPr>
          <p:cNvSpPr/>
          <p:nvPr/>
        </p:nvSpPr>
        <p:spPr>
          <a:xfrm>
            <a:off x="1724111" y="2158263"/>
            <a:ext cx="1871511"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设立宗旨</a:t>
            </a:r>
          </a:p>
        </p:txBody>
      </p:sp>
      <p:sp>
        <p:nvSpPr>
          <p:cNvPr id="20" name="椭圆 19">
            <a:extLst>
              <a:ext uri="{FF2B5EF4-FFF2-40B4-BE49-F238E27FC236}">
                <a16:creationId xmlns:a16="http://schemas.microsoft.com/office/drawing/2014/main" xmlns="" id="{4001DC73-2076-4ACD-91A2-2588A6EFD0AE}"/>
              </a:ext>
            </a:extLst>
          </p:cNvPr>
          <p:cNvSpPr>
            <a:spLocks noChangeAspect="1"/>
          </p:cNvSpPr>
          <p:nvPr/>
        </p:nvSpPr>
        <p:spPr>
          <a:xfrm>
            <a:off x="681343" y="2254310"/>
            <a:ext cx="576000" cy="576000"/>
          </a:xfrm>
          <a:prstGeom prst="ellipse">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nchor="ctr">
            <a:spAutoFit/>
          </a:bodyPr>
          <a:lstStyle/>
          <a:p>
            <a:pPr algn="ctr"/>
            <a:r>
              <a:rPr lang="en-US" altLang="zh-CN" sz="3200" dirty="0">
                <a:latin typeface="汉仪润圆-75W" panose="00020600040101010101" pitchFamily="18" charset="-122"/>
                <a:ea typeface="汉仪润圆-75W" panose="00020600040101010101" pitchFamily="18" charset="-122"/>
                <a:cs typeface="+mn-ea"/>
                <a:sym typeface="+mn-lt"/>
              </a:rPr>
              <a:t>1</a:t>
            </a:r>
          </a:p>
        </p:txBody>
      </p:sp>
      <p:sp>
        <p:nvSpPr>
          <p:cNvPr id="29" name="矩形 28">
            <a:extLst>
              <a:ext uri="{FF2B5EF4-FFF2-40B4-BE49-F238E27FC236}">
                <a16:creationId xmlns:a16="http://schemas.microsoft.com/office/drawing/2014/main" xmlns="" id="{BE9D2805-0BDA-47A5-B8CD-F67451BF5A91}"/>
              </a:ext>
            </a:extLst>
          </p:cNvPr>
          <p:cNvSpPr/>
          <p:nvPr/>
        </p:nvSpPr>
        <p:spPr>
          <a:xfrm>
            <a:off x="1724111" y="3193731"/>
            <a:ext cx="1871512"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节日由来</a:t>
            </a:r>
          </a:p>
        </p:txBody>
      </p:sp>
      <p:sp>
        <p:nvSpPr>
          <p:cNvPr id="30" name="椭圆 29">
            <a:extLst>
              <a:ext uri="{FF2B5EF4-FFF2-40B4-BE49-F238E27FC236}">
                <a16:creationId xmlns:a16="http://schemas.microsoft.com/office/drawing/2014/main" xmlns="" id="{030FA605-5893-47FF-853B-77963DBF8AA4}"/>
              </a:ext>
            </a:extLst>
          </p:cNvPr>
          <p:cNvSpPr>
            <a:spLocks noChangeAspect="1"/>
          </p:cNvSpPr>
          <p:nvPr/>
        </p:nvSpPr>
        <p:spPr>
          <a:xfrm>
            <a:off x="681343" y="3289778"/>
            <a:ext cx="576000" cy="576000"/>
          </a:xfrm>
          <a:prstGeom prst="ellipse">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nchor="ctr">
            <a:spAutoFit/>
          </a:bodyPr>
          <a:lstStyle/>
          <a:p>
            <a:pPr algn="ctr"/>
            <a:r>
              <a:rPr lang="en-US" altLang="zh-CN" sz="3200" dirty="0">
                <a:latin typeface="汉仪润圆-75W" panose="00020600040101010101" pitchFamily="18" charset="-122"/>
                <a:ea typeface="汉仪润圆-75W" panose="00020600040101010101" pitchFamily="18" charset="-122"/>
                <a:cs typeface="+mn-ea"/>
                <a:sym typeface="+mn-lt"/>
              </a:rPr>
              <a:t>2</a:t>
            </a:r>
          </a:p>
        </p:txBody>
      </p:sp>
      <p:sp>
        <p:nvSpPr>
          <p:cNvPr id="34" name="矩形 33">
            <a:extLst>
              <a:ext uri="{FF2B5EF4-FFF2-40B4-BE49-F238E27FC236}">
                <a16:creationId xmlns:a16="http://schemas.microsoft.com/office/drawing/2014/main" xmlns="" id="{BEF93FB0-4455-4A92-811C-6A59629EEE48}"/>
              </a:ext>
            </a:extLst>
          </p:cNvPr>
          <p:cNvSpPr/>
          <p:nvPr/>
        </p:nvSpPr>
        <p:spPr>
          <a:xfrm>
            <a:off x="1712547" y="4234925"/>
            <a:ext cx="1871512"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节日活动</a:t>
            </a:r>
          </a:p>
        </p:txBody>
      </p:sp>
      <p:sp>
        <p:nvSpPr>
          <p:cNvPr id="35" name="椭圆 34">
            <a:extLst>
              <a:ext uri="{FF2B5EF4-FFF2-40B4-BE49-F238E27FC236}">
                <a16:creationId xmlns:a16="http://schemas.microsoft.com/office/drawing/2014/main" xmlns="" id="{E72DD2D7-B520-44A8-A0D1-A5B64E13F8DD}"/>
              </a:ext>
            </a:extLst>
          </p:cNvPr>
          <p:cNvSpPr>
            <a:spLocks noChangeAspect="1"/>
          </p:cNvSpPr>
          <p:nvPr/>
        </p:nvSpPr>
        <p:spPr>
          <a:xfrm>
            <a:off x="692907" y="4330972"/>
            <a:ext cx="576000" cy="576000"/>
          </a:xfrm>
          <a:prstGeom prst="ellipse">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nchor="ctr">
            <a:spAutoFit/>
          </a:bodyPr>
          <a:lstStyle/>
          <a:p>
            <a:pPr algn="ctr"/>
            <a:r>
              <a:rPr lang="en-US" altLang="zh-CN" sz="3200" dirty="0">
                <a:latin typeface="汉仪润圆-75W" panose="00020600040101010101" pitchFamily="18" charset="-122"/>
                <a:ea typeface="汉仪润圆-75W" panose="00020600040101010101" pitchFamily="18" charset="-122"/>
                <a:cs typeface="+mn-ea"/>
                <a:sym typeface="+mn-lt"/>
              </a:rPr>
              <a:t>3</a:t>
            </a:r>
          </a:p>
        </p:txBody>
      </p:sp>
      <p:sp>
        <p:nvSpPr>
          <p:cNvPr id="39" name="矩形 38">
            <a:extLst>
              <a:ext uri="{FF2B5EF4-FFF2-40B4-BE49-F238E27FC236}">
                <a16:creationId xmlns:a16="http://schemas.microsoft.com/office/drawing/2014/main" xmlns="" id="{38645F94-8194-4B78-B485-24B24D975D58}"/>
              </a:ext>
            </a:extLst>
          </p:cNvPr>
          <p:cNvSpPr/>
          <p:nvPr/>
        </p:nvSpPr>
        <p:spPr>
          <a:xfrm>
            <a:off x="5025342" y="2158263"/>
            <a:ext cx="1871512"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纪念人物</a:t>
            </a:r>
          </a:p>
        </p:txBody>
      </p:sp>
      <p:sp>
        <p:nvSpPr>
          <p:cNvPr id="40" name="椭圆 39">
            <a:extLst>
              <a:ext uri="{FF2B5EF4-FFF2-40B4-BE49-F238E27FC236}">
                <a16:creationId xmlns:a16="http://schemas.microsoft.com/office/drawing/2014/main" xmlns="" id="{E354A55F-41DA-493F-8246-2BBF10FE76BF}"/>
              </a:ext>
            </a:extLst>
          </p:cNvPr>
          <p:cNvSpPr>
            <a:spLocks noChangeAspect="1"/>
          </p:cNvSpPr>
          <p:nvPr/>
        </p:nvSpPr>
        <p:spPr>
          <a:xfrm>
            <a:off x="3994138" y="2254310"/>
            <a:ext cx="576000" cy="576000"/>
          </a:xfrm>
          <a:prstGeom prst="ellipse">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nchor="ctr">
            <a:spAutoFit/>
          </a:bodyPr>
          <a:lstStyle/>
          <a:p>
            <a:pPr algn="ctr"/>
            <a:r>
              <a:rPr lang="en-US" altLang="zh-CN" sz="3200" dirty="0">
                <a:latin typeface="汉仪润圆-75W" panose="00020600040101010101" pitchFamily="18" charset="-122"/>
                <a:ea typeface="汉仪润圆-75W" panose="00020600040101010101" pitchFamily="18" charset="-122"/>
                <a:cs typeface="+mn-ea"/>
                <a:sym typeface="+mn-lt"/>
              </a:rPr>
              <a:t>4</a:t>
            </a:r>
          </a:p>
        </p:txBody>
      </p:sp>
      <p:sp>
        <p:nvSpPr>
          <p:cNvPr id="44" name="矩形 43">
            <a:extLst>
              <a:ext uri="{FF2B5EF4-FFF2-40B4-BE49-F238E27FC236}">
                <a16:creationId xmlns:a16="http://schemas.microsoft.com/office/drawing/2014/main" xmlns="" id="{2251D043-A52E-43B6-8BC4-12E6B73D03D9}"/>
              </a:ext>
            </a:extLst>
          </p:cNvPr>
          <p:cNvSpPr/>
          <p:nvPr/>
        </p:nvSpPr>
        <p:spPr>
          <a:xfrm>
            <a:off x="5010351" y="3193731"/>
            <a:ext cx="1898065"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纪念奖项</a:t>
            </a:r>
          </a:p>
        </p:txBody>
      </p:sp>
      <p:sp>
        <p:nvSpPr>
          <p:cNvPr id="45" name="椭圆 44">
            <a:extLst>
              <a:ext uri="{FF2B5EF4-FFF2-40B4-BE49-F238E27FC236}">
                <a16:creationId xmlns:a16="http://schemas.microsoft.com/office/drawing/2014/main" xmlns="" id="{1D8A84B6-22B8-426B-AFAA-D0EFCBD02062}"/>
              </a:ext>
            </a:extLst>
          </p:cNvPr>
          <p:cNvSpPr>
            <a:spLocks noChangeAspect="1"/>
          </p:cNvSpPr>
          <p:nvPr/>
        </p:nvSpPr>
        <p:spPr>
          <a:xfrm>
            <a:off x="4005702" y="3289778"/>
            <a:ext cx="576000" cy="576000"/>
          </a:xfrm>
          <a:prstGeom prst="ellipse">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nchor="ctr">
            <a:spAutoFit/>
          </a:bodyPr>
          <a:lstStyle/>
          <a:p>
            <a:pPr algn="ctr"/>
            <a:r>
              <a:rPr lang="en-US" altLang="zh-CN" sz="3200" dirty="0">
                <a:latin typeface="汉仪润圆-75W" panose="00020600040101010101" pitchFamily="18" charset="-122"/>
                <a:ea typeface="汉仪润圆-75W" panose="00020600040101010101" pitchFamily="18" charset="-122"/>
                <a:cs typeface="+mn-ea"/>
                <a:sym typeface="+mn-lt"/>
              </a:rPr>
              <a:t>5</a:t>
            </a:r>
          </a:p>
        </p:txBody>
      </p:sp>
      <p:sp>
        <p:nvSpPr>
          <p:cNvPr id="49" name="矩形 48" hidden="1">
            <a:extLst>
              <a:ext uri="{FF2B5EF4-FFF2-40B4-BE49-F238E27FC236}">
                <a16:creationId xmlns:a16="http://schemas.microsoft.com/office/drawing/2014/main" xmlns="" id="{20BE170D-C917-428A-8758-BD16807B01AF}"/>
              </a:ext>
            </a:extLst>
          </p:cNvPr>
          <p:cNvSpPr/>
          <p:nvPr/>
        </p:nvSpPr>
        <p:spPr>
          <a:xfrm>
            <a:off x="4980370" y="4178212"/>
            <a:ext cx="1928045"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展望未来</a:t>
            </a:r>
          </a:p>
        </p:txBody>
      </p:sp>
      <p:sp>
        <p:nvSpPr>
          <p:cNvPr id="50" name="椭圆 49">
            <a:extLst>
              <a:ext uri="{FF2B5EF4-FFF2-40B4-BE49-F238E27FC236}">
                <a16:creationId xmlns:a16="http://schemas.microsoft.com/office/drawing/2014/main" xmlns="" id="{862E6BEB-EDE4-4F5A-9C81-DEA3807C1D17}"/>
              </a:ext>
            </a:extLst>
          </p:cNvPr>
          <p:cNvSpPr>
            <a:spLocks noChangeAspect="1"/>
          </p:cNvSpPr>
          <p:nvPr/>
        </p:nvSpPr>
        <p:spPr>
          <a:xfrm>
            <a:off x="3994138" y="4330972"/>
            <a:ext cx="576000" cy="576000"/>
          </a:xfrm>
          <a:prstGeom prst="ellipse">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nchor="ctr">
            <a:spAutoFit/>
          </a:bodyPr>
          <a:lstStyle/>
          <a:p>
            <a:pPr algn="ctr"/>
            <a:r>
              <a:rPr lang="en-US" altLang="zh-CN" sz="3200" dirty="0">
                <a:latin typeface="汉仪润圆-75W" panose="00020600040101010101" pitchFamily="18" charset="-122"/>
                <a:ea typeface="汉仪润圆-75W" panose="00020600040101010101" pitchFamily="18" charset="-122"/>
                <a:cs typeface="+mn-ea"/>
                <a:sym typeface="+mn-lt"/>
              </a:rPr>
              <a:t>6</a:t>
            </a:r>
          </a:p>
        </p:txBody>
      </p:sp>
      <p:sp>
        <p:nvSpPr>
          <p:cNvPr id="51" name="矩形 50">
            <a:extLst>
              <a:ext uri="{FF2B5EF4-FFF2-40B4-BE49-F238E27FC236}">
                <a16:creationId xmlns:a16="http://schemas.microsoft.com/office/drawing/2014/main" xmlns="" id="{DFDF2E3E-CC3E-470E-BC0A-B7C09C67AA2E}"/>
              </a:ext>
            </a:extLst>
          </p:cNvPr>
          <p:cNvSpPr/>
          <p:nvPr/>
        </p:nvSpPr>
        <p:spPr>
          <a:xfrm>
            <a:off x="5010351" y="4234925"/>
            <a:ext cx="1898065" cy="768095"/>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展望未来</a:t>
            </a:r>
          </a:p>
        </p:txBody>
      </p:sp>
      <p:pic>
        <p:nvPicPr>
          <p:cNvPr id="52" name="图片 51">
            <a:extLst>
              <a:ext uri="{FF2B5EF4-FFF2-40B4-BE49-F238E27FC236}">
                <a16:creationId xmlns:a16="http://schemas.microsoft.com/office/drawing/2014/main" xmlns="" id="{243BADED-F8F5-43A3-AB57-0310E2C2075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32105" y="5366440"/>
            <a:ext cx="2227761" cy="1064953"/>
          </a:xfrm>
          <a:prstGeom prst="rect">
            <a:avLst/>
          </a:prstGeom>
        </p:spPr>
      </p:pic>
      <p:pic>
        <p:nvPicPr>
          <p:cNvPr id="53" name="图片 52">
            <a:extLst>
              <a:ext uri="{FF2B5EF4-FFF2-40B4-BE49-F238E27FC236}">
                <a16:creationId xmlns:a16="http://schemas.microsoft.com/office/drawing/2014/main" xmlns="" id="{D272AF86-707D-4886-9F0D-E84FD5EC163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5849339" y="5366440"/>
            <a:ext cx="1047515" cy="1064953"/>
          </a:xfrm>
          <a:prstGeom prst="rect">
            <a:avLst/>
          </a:prstGeom>
        </p:spPr>
      </p:pic>
    </p:spTree>
    <p:extLst>
      <p:ext uri="{BB962C8B-B14F-4D97-AF65-F5344CB8AC3E}">
        <p14:creationId xmlns:p14="http://schemas.microsoft.com/office/powerpoint/2010/main" val="393448048"/>
      </p:ext>
    </p:extLst>
  </p:cSld>
  <p:clrMapOvr>
    <a:masterClrMapping/>
  </p:clrMapOvr>
  <mc:AlternateContent xmlns:mc="http://schemas.openxmlformats.org/markup-compatibility/2006" xmlns:p14="http://schemas.microsoft.com/office/powerpoint/2010/main">
    <mc:Choice Requires="p14">
      <p:transition spd="slow" p14:dur="1400" advTm="2000">
        <p14:doors/>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1"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275"/>
                            </p:stCondLst>
                            <p:childTnLst>
                              <p:par>
                                <p:cTn id="25" presetID="16" presetClass="entr" presetSubtype="2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barn(inVertical)">
                                      <p:cBhvr>
                                        <p:cTn id="27" dur="500"/>
                                        <p:tgtEl>
                                          <p:spTgt spid="20"/>
                                        </p:tgtEl>
                                      </p:cBhvr>
                                    </p:animEffect>
                                  </p:childTnLst>
                                </p:cTn>
                              </p:par>
                            </p:childTnLst>
                          </p:cTn>
                        </p:par>
                        <p:par>
                          <p:cTn id="28" fill="hold">
                            <p:stCondLst>
                              <p:cond delay="1775"/>
                            </p:stCondLst>
                            <p:childTnLst>
                              <p:par>
                                <p:cTn id="29" presetID="42" presetClass="entr" presetSubtype="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anim calcmode="lin" valueType="num">
                                      <p:cBhvr>
                                        <p:cTn id="32" dur="500" fill="hold"/>
                                        <p:tgtEl>
                                          <p:spTgt spid="17"/>
                                        </p:tgtEl>
                                        <p:attrNameLst>
                                          <p:attrName>ppt_x</p:attrName>
                                        </p:attrNameLst>
                                      </p:cBhvr>
                                      <p:tavLst>
                                        <p:tav tm="0">
                                          <p:val>
                                            <p:strVal val="#ppt_x"/>
                                          </p:val>
                                        </p:tav>
                                        <p:tav tm="100000">
                                          <p:val>
                                            <p:strVal val="#ppt_x"/>
                                          </p:val>
                                        </p:tav>
                                      </p:tavLst>
                                    </p:anim>
                                    <p:anim calcmode="lin" valueType="num">
                                      <p:cBhvr>
                                        <p:cTn id="33" dur="500" fill="hold"/>
                                        <p:tgtEl>
                                          <p:spTgt spid="17"/>
                                        </p:tgtEl>
                                        <p:attrNameLst>
                                          <p:attrName>ppt_y</p:attrName>
                                        </p:attrNameLst>
                                      </p:cBhvr>
                                      <p:tavLst>
                                        <p:tav tm="0">
                                          <p:val>
                                            <p:strVal val="#ppt_y+.1"/>
                                          </p:val>
                                        </p:tav>
                                        <p:tav tm="100000">
                                          <p:val>
                                            <p:strVal val="#ppt_y"/>
                                          </p:val>
                                        </p:tav>
                                      </p:tavLst>
                                    </p:anim>
                                  </p:childTnLst>
                                </p:cTn>
                              </p:par>
                            </p:childTnLst>
                          </p:cTn>
                        </p:par>
                        <p:par>
                          <p:cTn id="34" fill="hold">
                            <p:stCondLst>
                              <p:cond delay="2275"/>
                            </p:stCondLst>
                            <p:childTnLst>
                              <p:par>
                                <p:cTn id="35" presetID="16" presetClass="entr" presetSubtype="21" fill="hold" grpId="0" nodeType="after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barn(inVertical)">
                                      <p:cBhvr>
                                        <p:cTn id="37" dur="500"/>
                                        <p:tgtEl>
                                          <p:spTgt spid="30"/>
                                        </p:tgtEl>
                                      </p:cBhvr>
                                    </p:animEffect>
                                  </p:childTnLst>
                                </p:cTn>
                              </p:par>
                            </p:childTnLst>
                          </p:cTn>
                        </p:par>
                        <p:par>
                          <p:cTn id="38" fill="hold">
                            <p:stCondLst>
                              <p:cond delay="2775"/>
                            </p:stCondLst>
                            <p:childTnLst>
                              <p:par>
                                <p:cTn id="39" presetID="42"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anim calcmode="lin" valueType="num">
                                      <p:cBhvr>
                                        <p:cTn id="42" dur="500" fill="hold"/>
                                        <p:tgtEl>
                                          <p:spTgt spid="29"/>
                                        </p:tgtEl>
                                        <p:attrNameLst>
                                          <p:attrName>ppt_x</p:attrName>
                                        </p:attrNameLst>
                                      </p:cBhvr>
                                      <p:tavLst>
                                        <p:tav tm="0">
                                          <p:val>
                                            <p:strVal val="#ppt_x"/>
                                          </p:val>
                                        </p:tav>
                                        <p:tav tm="100000">
                                          <p:val>
                                            <p:strVal val="#ppt_x"/>
                                          </p:val>
                                        </p:tav>
                                      </p:tavLst>
                                    </p:anim>
                                    <p:anim calcmode="lin" valueType="num">
                                      <p:cBhvr>
                                        <p:cTn id="43" dur="500" fill="hold"/>
                                        <p:tgtEl>
                                          <p:spTgt spid="29"/>
                                        </p:tgtEl>
                                        <p:attrNameLst>
                                          <p:attrName>ppt_y</p:attrName>
                                        </p:attrNameLst>
                                      </p:cBhvr>
                                      <p:tavLst>
                                        <p:tav tm="0">
                                          <p:val>
                                            <p:strVal val="#ppt_y+.1"/>
                                          </p:val>
                                        </p:tav>
                                        <p:tav tm="100000">
                                          <p:val>
                                            <p:strVal val="#ppt_y"/>
                                          </p:val>
                                        </p:tav>
                                      </p:tavLst>
                                    </p:anim>
                                  </p:childTnLst>
                                </p:cTn>
                              </p:par>
                            </p:childTnLst>
                          </p:cTn>
                        </p:par>
                        <p:par>
                          <p:cTn id="44" fill="hold">
                            <p:stCondLst>
                              <p:cond delay="3275"/>
                            </p:stCondLst>
                            <p:childTnLst>
                              <p:par>
                                <p:cTn id="45" presetID="16" presetClass="entr" presetSubtype="21"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barn(inVertical)">
                                      <p:cBhvr>
                                        <p:cTn id="47" dur="500"/>
                                        <p:tgtEl>
                                          <p:spTgt spid="35"/>
                                        </p:tgtEl>
                                      </p:cBhvr>
                                    </p:animEffect>
                                  </p:childTnLst>
                                </p:cTn>
                              </p:par>
                            </p:childTnLst>
                          </p:cTn>
                        </p:par>
                        <p:par>
                          <p:cTn id="48" fill="hold">
                            <p:stCondLst>
                              <p:cond delay="3775"/>
                            </p:stCondLst>
                            <p:childTnLst>
                              <p:par>
                                <p:cTn id="49" presetID="42" presetClass="entr" presetSubtype="0" fill="hold" grpId="0" nodeType="after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anim calcmode="lin" valueType="num">
                                      <p:cBhvr>
                                        <p:cTn id="52" dur="500" fill="hold"/>
                                        <p:tgtEl>
                                          <p:spTgt spid="34"/>
                                        </p:tgtEl>
                                        <p:attrNameLst>
                                          <p:attrName>ppt_x</p:attrName>
                                        </p:attrNameLst>
                                      </p:cBhvr>
                                      <p:tavLst>
                                        <p:tav tm="0">
                                          <p:val>
                                            <p:strVal val="#ppt_x"/>
                                          </p:val>
                                        </p:tav>
                                        <p:tav tm="100000">
                                          <p:val>
                                            <p:strVal val="#ppt_x"/>
                                          </p:val>
                                        </p:tav>
                                      </p:tavLst>
                                    </p:anim>
                                    <p:anim calcmode="lin" valueType="num">
                                      <p:cBhvr>
                                        <p:cTn id="53" dur="500" fill="hold"/>
                                        <p:tgtEl>
                                          <p:spTgt spid="34"/>
                                        </p:tgtEl>
                                        <p:attrNameLst>
                                          <p:attrName>ppt_y</p:attrName>
                                        </p:attrNameLst>
                                      </p:cBhvr>
                                      <p:tavLst>
                                        <p:tav tm="0">
                                          <p:val>
                                            <p:strVal val="#ppt_y+.1"/>
                                          </p:val>
                                        </p:tav>
                                        <p:tav tm="100000">
                                          <p:val>
                                            <p:strVal val="#ppt_y"/>
                                          </p:val>
                                        </p:tav>
                                      </p:tavLst>
                                    </p:anim>
                                  </p:childTnLst>
                                </p:cTn>
                              </p:par>
                            </p:childTnLst>
                          </p:cTn>
                        </p:par>
                        <p:par>
                          <p:cTn id="54" fill="hold">
                            <p:stCondLst>
                              <p:cond delay="4275"/>
                            </p:stCondLst>
                            <p:childTnLst>
                              <p:par>
                                <p:cTn id="55" presetID="16" presetClass="entr" presetSubtype="21" fill="hold" grpId="0" nodeType="after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barn(inVertical)">
                                      <p:cBhvr>
                                        <p:cTn id="57" dur="500"/>
                                        <p:tgtEl>
                                          <p:spTgt spid="40"/>
                                        </p:tgtEl>
                                      </p:cBhvr>
                                    </p:animEffect>
                                  </p:childTnLst>
                                </p:cTn>
                              </p:par>
                            </p:childTnLst>
                          </p:cTn>
                        </p:par>
                        <p:par>
                          <p:cTn id="58" fill="hold">
                            <p:stCondLst>
                              <p:cond delay="4775"/>
                            </p:stCondLst>
                            <p:childTnLst>
                              <p:par>
                                <p:cTn id="59" presetID="42" presetClass="entr" presetSubtype="0" fill="hold" grpId="0" nodeType="after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500"/>
                                        <p:tgtEl>
                                          <p:spTgt spid="39"/>
                                        </p:tgtEl>
                                      </p:cBhvr>
                                    </p:animEffect>
                                    <p:anim calcmode="lin" valueType="num">
                                      <p:cBhvr>
                                        <p:cTn id="62" dur="500" fill="hold"/>
                                        <p:tgtEl>
                                          <p:spTgt spid="39"/>
                                        </p:tgtEl>
                                        <p:attrNameLst>
                                          <p:attrName>ppt_x</p:attrName>
                                        </p:attrNameLst>
                                      </p:cBhvr>
                                      <p:tavLst>
                                        <p:tav tm="0">
                                          <p:val>
                                            <p:strVal val="#ppt_x"/>
                                          </p:val>
                                        </p:tav>
                                        <p:tav tm="100000">
                                          <p:val>
                                            <p:strVal val="#ppt_x"/>
                                          </p:val>
                                        </p:tav>
                                      </p:tavLst>
                                    </p:anim>
                                    <p:anim calcmode="lin" valueType="num">
                                      <p:cBhvr>
                                        <p:cTn id="63" dur="500" fill="hold"/>
                                        <p:tgtEl>
                                          <p:spTgt spid="39"/>
                                        </p:tgtEl>
                                        <p:attrNameLst>
                                          <p:attrName>ppt_y</p:attrName>
                                        </p:attrNameLst>
                                      </p:cBhvr>
                                      <p:tavLst>
                                        <p:tav tm="0">
                                          <p:val>
                                            <p:strVal val="#ppt_y+.1"/>
                                          </p:val>
                                        </p:tav>
                                        <p:tav tm="100000">
                                          <p:val>
                                            <p:strVal val="#ppt_y"/>
                                          </p:val>
                                        </p:tav>
                                      </p:tavLst>
                                    </p:anim>
                                  </p:childTnLst>
                                </p:cTn>
                              </p:par>
                            </p:childTnLst>
                          </p:cTn>
                        </p:par>
                        <p:par>
                          <p:cTn id="64" fill="hold">
                            <p:stCondLst>
                              <p:cond delay="5275"/>
                            </p:stCondLst>
                            <p:childTnLst>
                              <p:par>
                                <p:cTn id="65" presetID="16" presetClass="entr" presetSubtype="21" fill="hold" grpId="0" nodeType="afterEffect">
                                  <p:stCondLst>
                                    <p:cond delay="0"/>
                                  </p:stCondLst>
                                  <p:childTnLst>
                                    <p:set>
                                      <p:cBhvr>
                                        <p:cTn id="66" dur="1" fill="hold">
                                          <p:stCondLst>
                                            <p:cond delay="0"/>
                                          </p:stCondLst>
                                        </p:cTn>
                                        <p:tgtEl>
                                          <p:spTgt spid="45"/>
                                        </p:tgtEl>
                                        <p:attrNameLst>
                                          <p:attrName>style.visibility</p:attrName>
                                        </p:attrNameLst>
                                      </p:cBhvr>
                                      <p:to>
                                        <p:strVal val="visible"/>
                                      </p:to>
                                    </p:set>
                                    <p:animEffect transition="in" filter="barn(inVertical)">
                                      <p:cBhvr>
                                        <p:cTn id="67" dur="500"/>
                                        <p:tgtEl>
                                          <p:spTgt spid="45"/>
                                        </p:tgtEl>
                                      </p:cBhvr>
                                    </p:animEffect>
                                  </p:childTnLst>
                                </p:cTn>
                              </p:par>
                            </p:childTnLst>
                          </p:cTn>
                        </p:par>
                        <p:par>
                          <p:cTn id="68" fill="hold">
                            <p:stCondLst>
                              <p:cond delay="5775"/>
                            </p:stCondLst>
                            <p:childTnLst>
                              <p:par>
                                <p:cTn id="69" presetID="42" presetClass="entr" presetSubtype="0" fill="hold" grpId="0" nodeType="afterEffect">
                                  <p:stCondLst>
                                    <p:cond delay="0"/>
                                  </p:stCondLst>
                                  <p:childTnLst>
                                    <p:set>
                                      <p:cBhvr>
                                        <p:cTn id="70" dur="1" fill="hold">
                                          <p:stCondLst>
                                            <p:cond delay="0"/>
                                          </p:stCondLst>
                                        </p:cTn>
                                        <p:tgtEl>
                                          <p:spTgt spid="44"/>
                                        </p:tgtEl>
                                        <p:attrNameLst>
                                          <p:attrName>style.visibility</p:attrName>
                                        </p:attrNameLst>
                                      </p:cBhvr>
                                      <p:to>
                                        <p:strVal val="visible"/>
                                      </p:to>
                                    </p:set>
                                    <p:animEffect transition="in" filter="fade">
                                      <p:cBhvr>
                                        <p:cTn id="71" dur="500"/>
                                        <p:tgtEl>
                                          <p:spTgt spid="44"/>
                                        </p:tgtEl>
                                      </p:cBhvr>
                                    </p:animEffect>
                                    <p:anim calcmode="lin" valueType="num">
                                      <p:cBhvr>
                                        <p:cTn id="72" dur="500" fill="hold"/>
                                        <p:tgtEl>
                                          <p:spTgt spid="44"/>
                                        </p:tgtEl>
                                        <p:attrNameLst>
                                          <p:attrName>ppt_x</p:attrName>
                                        </p:attrNameLst>
                                      </p:cBhvr>
                                      <p:tavLst>
                                        <p:tav tm="0">
                                          <p:val>
                                            <p:strVal val="#ppt_x"/>
                                          </p:val>
                                        </p:tav>
                                        <p:tav tm="100000">
                                          <p:val>
                                            <p:strVal val="#ppt_x"/>
                                          </p:val>
                                        </p:tav>
                                      </p:tavLst>
                                    </p:anim>
                                    <p:anim calcmode="lin" valueType="num">
                                      <p:cBhvr>
                                        <p:cTn id="73" dur="500" fill="hold"/>
                                        <p:tgtEl>
                                          <p:spTgt spid="44"/>
                                        </p:tgtEl>
                                        <p:attrNameLst>
                                          <p:attrName>ppt_y</p:attrName>
                                        </p:attrNameLst>
                                      </p:cBhvr>
                                      <p:tavLst>
                                        <p:tav tm="0">
                                          <p:val>
                                            <p:strVal val="#ppt_y+.1"/>
                                          </p:val>
                                        </p:tav>
                                        <p:tav tm="100000">
                                          <p:val>
                                            <p:strVal val="#ppt_y"/>
                                          </p:val>
                                        </p:tav>
                                      </p:tavLst>
                                    </p:anim>
                                  </p:childTnLst>
                                </p:cTn>
                              </p:par>
                            </p:childTnLst>
                          </p:cTn>
                        </p:par>
                        <p:par>
                          <p:cTn id="74" fill="hold">
                            <p:stCondLst>
                              <p:cond delay="6275"/>
                            </p:stCondLst>
                            <p:childTnLst>
                              <p:par>
                                <p:cTn id="75" presetID="16" presetClass="entr" presetSubtype="21" fill="hold" grpId="0" nodeType="afterEffect">
                                  <p:stCondLst>
                                    <p:cond delay="0"/>
                                  </p:stCondLst>
                                  <p:childTnLst>
                                    <p:set>
                                      <p:cBhvr>
                                        <p:cTn id="76" dur="1" fill="hold">
                                          <p:stCondLst>
                                            <p:cond delay="0"/>
                                          </p:stCondLst>
                                        </p:cTn>
                                        <p:tgtEl>
                                          <p:spTgt spid="50"/>
                                        </p:tgtEl>
                                        <p:attrNameLst>
                                          <p:attrName>style.visibility</p:attrName>
                                        </p:attrNameLst>
                                      </p:cBhvr>
                                      <p:to>
                                        <p:strVal val="visible"/>
                                      </p:to>
                                    </p:set>
                                    <p:animEffect transition="in" filter="barn(inVertical)">
                                      <p:cBhvr>
                                        <p:cTn id="77" dur="500"/>
                                        <p:tgtEl>
                                          <p:spTgt spid="50"/>
                                        </p:tgtEl>
                                      </p:cBhvr>
                                    </p:animEffect>
                                  </p:childTnLst>
                                </p:cTn>
                              </p:par>
                            </p:childTnLst>
                          </p:cTn>
                        </p:par>
                        <p:par>
                          <p:cTn id="78" fill="hold">
                            <p:stCondLst>
                              <p:cond delay="6775"/>
                            </p:stCondLst>
                            <p:childTnLst>
                              <p:par>
                                <p:cTn id="79" presetID="42" presetClass="entr" presetSubtype="0" fill="hold" grpId="0" nodeType="afterEffect">
                                  <p:stCondLst>
                                    <p:cond delay="0"/>
                                  </p:stCondLst>
                                  <p:childTnLst>
                                    <p:set>
                                      <p:cBhvr>
                                        <p:cTn id="80" dur="1" fill="hold">
                                          <p:stCondLst>
                                            <p:cond delay="0"/>
                                          </p:stCondLst>
                                        </p:cTn>
                                        <p:tgtEl>
                                          <p:spTgt spid="51"/>
                                        </p:tgtEl>
                                        <p:attrNameLst>
                                          <p:attrName>style.visibility</p:attrName>
                                        </p:attrNameLst>
                                      </p:cBhvr>
                                      <p:to>
                                        <p:strVal val="visible"/>
                                      </p:to>
                                    </p:set>
                                    <p:animEffect transition="in" filter="fade">
                                      <p:cBhvr>
                                        <p:cTn id="81" dur="500"/>
                                        <p:tgtEl>
                                          <p:spTgt spid="51"/>
                                        </p:tgtEl>
                                      </p:cBhvr>
                                    </p:animEffect>
                                    <p:anim calcmode="lin" valueType="num">
                                      <p:cBhvr>
                                        <p:cTn id="82" dur="500" fill="hold"/>
                                        <p:tgtEl>
                                          <p:spTgt spid="51"/>
                                        </p:tgtEl>
                                        <p:attrNameLst>
                                          <p:attrName>ppt_x</p:attrName>
                                        </p:attrNameLst>
                                      </p:cBhvr>
                                      <p:tavLst>
                                        <p:tav tm="0">
                                          <p:val>
                                            <p:strVal val="#ppt_x"/>
                                          </p:val>
                                        </p:tav>
                                        <p:tav tm="100000">
                                          <p:val>
                                            <p:strVal val="#ppt_x"/>
                                          </p:val>
                                        </p:tav>
                                      </p:tavLst>
                                    </p:anim>
                                    <p:anim calcmode="lin" valueType="num">
                                      <p:cBhvr>
                                        <p:cTn id="83" dur="500" fill="hold"/>
                                        <p:tgtEl>
                                          <p:spTgt spid="51"/>
                                        </p:tgtEl>
                                        <p:attrNameLst>
                                          <p:attrName>ppt_y</p:attrName>
                                        </p:attrNameLst>
                                      </p:cBhvr>
                                      <p:tavLst>
                                        <p:tav tm="0">
                                          <p:val>
                                            <p:strVal val="#ppt_y+.1"/>
                                          </p:val>
                                        </p:tav>
                                        <p:tav tm="100000">
                                          <p:val>
                                            <p:strVal val="#ppt_y"/>
                                          </p:val>
                                        </p:tav>
                                      </p:tavLst>
                                    </p:anim>
                                  </p:childTnLst>
                                </p:cTn>
                              </p:par>
                            </p:childTnLst>
                          </p:cTn>
                        </p:par>
                        <p:par>
                          <p:cTn id="84" fill="hold">
                            <p:stCondLst>
                              <p:cond delay="7275"/>
                            </p:stCondLst>
                            <p:childTnLst>
                              <p:par>
                                <p:cTn id="85" presetID="16" presetClass="entr" presetSubtype="21" fill="hold"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barn(inVertical)">
                                      <p:cBhvr>
                                        <p:cTn id="87" dur="500"/>
                                        <p:tgtEl>
                                          <p:spTgt spid="52"/>
                                        </p:tgtEl>
                                      </p:cBhvr>
                                    </p:animEffect>
                                  </p:childTnLst>
                                </p:cTn>
                              </p:par>
                            </p:childTnLst>
                          </p:cTn>
                        </p:par>
                        <p:par>
                          <p:cTn id="88" fill="hold">
                            <p:stCondLst>
                              <p:cond delay="7775"/>
                            </p:stCondLst>
                            <p:childTnLst>
                              <p:par>
                                <p:cTn id="89" presetID="42" presetClass="entr" presetSubtype="0" fill="hold" nodeType="afterEffect">
                                  <p:stCondLst>
                                    <p:cond delay="0"/>
                                  </p:stCondLst>
                                  <p:childTnLst>
                                    <p:set>
                                      <p:cBhvr>
                                        <p:cTn id="90" dur="1" fill="hold">
                                          <p:stCondLst>
                                            <p:cond delay="0"/>
                                          </p:stCondLst>
                                        </p:cTn>
                                        <p:tgtEl>
                                          <p:spTgt spid="53"/>
                                        </p:tgtEl>
                                        <p:attrNameLst>
                                          <p:attrName>style.visibility</p:attrName>
                                        </p:attrNameLst>
                                      </p:cBhvr>
                                      <p:to>
                                        <p:strVal val="visible"/>
                                      </p:to>
                                    </p:set>
                                    <p:animEffect transition="in" filter="fade">
                                      <p:cBhvr>
                                        <p:cTn id="91" dur="500"/>
                                        <p:tgtEl>
                                          <p:spTgt spid="53"/>
                                        </p:tgtEl>
                                      </p:cBhvr>
                                    </p:animEffect>
                                    <p:anim calcmode="lin" valueType="num">
                                      <p:cBhvr>
                                        <p:cTn id="92" dur="500" fill="hold"/>
                                        <p:tgtEl>
                                          <p:spTgt spid="53"/>
                                        </p:tgtEl>
                                        <p:attrNameLst>
                                          <p:attrName>ppt_x</p:attrName>
                                        </p:attrNameLst>
                                      </p:cBhvr>
                                      <p:tavLst>
                                        <p:tav tm="0">
                                          <p:val>
                                            <p:strVal val="#ppt_x"/>
                                          </p:val>
                                        </p:tav>
                                        <p:tav tm="100000">
                                          <p:val>
                                            <p:strVal val="#ppt_x"/>
                                          </p:val>
                                        </p:tav>
                                      </p:tavLst>
                                    </p:anim>
                                    <p:anim calcmode="lin" valueType="num">
                                      <p:cBhvr>
                                        <p:cTn id="93" dur="5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build="allAtOnce"/>
      <p:bldP spid="17" grpId="0"/>
      <p:bldP spid="20" grpId="0" animBg="1"/>
      <p:bldP spid="29" grpId="0"/>
      <p:bldP spid="30" grpId="0" animBg="1"/>
      <p:bldP spid="34" grpId="0"/>
      <p:bldP spid="35" grpId="0" animBg="1"/>
      <p:bldP spid="39" grpId="0"/>
      <p:bldP spid="40" grpId="0" animBg="1"/>
      <p:bldP spid="44" grpId="0"/>
      <p:bldP spid="45" grpId="0" animBg="1"/>
      <p:bldP spid="50" grpId="0" animBg="1"/>
      <p:bldP spid="5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70213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681417" y="2857875"/>
            <a:ext cx="5606567" cy="1569660"/>
          </a:xfrm>
          <a:prstGeom prst="rect">
            <a:avLst/>
          </a:prstGeom>
        </p:spPr>
        <p:txBody>
          <a:bodyPr wrap="square">
            <a:spAutoFit/>
          </a:bodyPr>
          <a:lstStyle/>
          <a:p>
            <a:pPr algn="ctr"/>
            <a:r>
              <a:rPr lang="zh-CN" altLang="en-US" sz="9600" dirty="0">
                <a:solidFill>
                  <a:srgbClr val="E4403D"/>
                </a:solidFill>
                <a:latin typeface="汉仪润圆-75W" panose="00020600040101010101" pitchFamily="18" charset="-122"/>
                <a:ea typeface="汉仪润圆-75W" panose="00020600040101010101" pitchFamily="18" charset="-122"/>
                <a:cs typeface="+mn-ea"/>
                <a:sym typeface="+mn-lt"/>
              </a:rPr>
              <a:t>设立宗旨</a:t>
            </a:r>
          </a:p>
        </p:txBody>
      </p:sp>
      <p:sp>
        <p:nvSpPr>
          <p:cNvPr id="49" name="矩形 48" hidden="1">
            <a:extLst>
              <a:ext uri="{FF2B5EF4-FFF2-40B4-BE49-F238E27FC236}">
                <a16:creationId xmlns:a16="http://schemas.microsoft.com/office/drawing/2014/main" xmlns="" id="{20BE170D-C917-428A-8758-BD16807B01AF}"/>
              </a:ext>
            </a:extLst>
          </p:cNvPr>
          <p:cNvSpPr/>
          <p:nvPr/>
        </p:nvSpPr>
        <p:spPr>
          <a:xfrm>
            <a:off x="4980370" y="4178212"/>
            <a:ext cx="1928045"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展望未来</a:t>
            </a:r>
          </a:p>
        </p:txBody>
      </p:sp>
      <p:pic>
        <p:nvPicPr>
          <p:cNvPr id="22" name="图片 21">
            <a:extLst>
              <a:ext uri="{FF2B5EF4-FFF2-40B4-BE49-F238E27FC236}">
                <a16:creationId xmlns:a16="http://schemas.microsoft.com/office/drawing/2014/main" xmlns="" id="{0FD82384-4AC8-4AF2-B555-93DF43398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363026" y="4834409"/>
            <a:ext cx="1543958" cy="1569661"/>
          </a:xfrm>
          <a:prstGeom prst="rect">
            <a:avLst/>
          </a:prstGeom>
        </p:spPr>
      </p:pic>
      <p:sp>
        <p:nvSpPr>
          <p:cNvPr id="24" name="文本框 23">
            <a:extLst>
              <a:ext uri="{FF2B5EF4-FFF2-40B4-BE49-F238E27FC236}">
                <a16:creationId xmlns:a16="http://schemas.microsoft.com/office/drawing/2014/main" xmlns="" id="{75E73B95-D2C5-4D55-83FA-90F0E8302B9F}"/>
              </a:ext>
            </a:extLst>
          </p:cNvPr>
          <p:cNvSpPr txBox="1"/>
          <p:nvPr/>
        </p:nvSpPr>
        <p:spPr>
          <a:xfrm>
            <a:off x="2206513" y="1375062"/>
            <a:ext cx="2556373" cy="923330"/>
          </a:xfrm>
          <a:prstGeom prst="rect">
            <a:avLst/>
          </a:prstGeom>
          <a:noFill/>
        </p:spPr>
        <p:txBody>
          <a:bodyPr wrap="square" rtlCol="0">
            <a:spAutoFit/>
          </a:bodyPr>
          <a:lstStyle/>
          <a:p>
            <a:pPr algn="ctr"/>
            <a:r>
              <a:rPr lang="en-US" altLang="zh-CN" sz="5400" dirty="0">
                <a:solidFill>
                  <a:srgbClr val="E4403D"/>
                </a:solidFill>
                <a:latin typeface="汉仪润圆-75W" panose="00020600040101010101" pitchFamily="18" charset="-122"/>
                <a:ea typeface="汉仪润圆-75W" panose="00020600040101010101" pitchFamily="18" charset="-122"/>
                <a:cs typeface="+mn-ea"/>
                <a:sym typeface="+mn-lt"/>
              </a:rPr>
              <a:t>Part  1</a:t>
            </a:r>
          </a:p>
        </p:txBody>
      </p:sp>
      <p:pic>
        <p:nvPicPr>
          <p:cNvPr id="31" name="图片 30">
            <a:extLst>
              <a:ext uri="{FF2B5EF4-FFF2-40B4-BE49-F238E27FC236}">
                <a16:creationId xmlns:a16="http://schemas.microsoft.com/office/drawing/2014/main" xmlns="" id="{09591076-E7FD-430B-A121-8D42EC8819B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32105" y="5366440"/>
            <a:ext cx="2227761" cy="1064953"/>
          </a:xfrm>
          <a:prstGeom prst="rect">
            <a:avLst/>
          </a:prstGeom>
        </p:spPr>
      </p:pic>
    </p:spTree>
    <p:extLst>
      <p:ext uri="{BB962C8B-B14F-4D97-AF65-F5344CB8AC3E}">
        <p14:creationId xmlns:p14="http://schemas.microsoft.com/office/powerpoint/2010/main" val="25496069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eelOff"/>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9" presetClass="entr" presetSubtype="0" fill="hold" grpId="0" nodeType="afterEffect">
                                  <p:stCondLst>
                                    <p:cond delay="0"/>
                                  </p:stCondLst>
                                  <p:iterate type="lt">
                                    <p:tmPct val="10000"/>
                                  </p:iterate>
                                  <p:childTnLst>
                                    <p:set>
                                      <p:cBhvr>
                                        <p:cTn id="18" dur="1" fill="hold">
                                          <p:stCondLst>
                                            <p:cond delay="0"/>
                                          </p:stCondLst>
                                        </p:cTn>
                                        <p:tgtEl>
                                          <p:spTgt spid="24"/>
                                        </p:tgtEl>
                                        <p:attrNameLst>
                                          <p:attrName>style.visibility</p:attrName>
                                        </p:attrNameLst>
                                      </p:cBhvr>
                                      <p:to>
                                        <p:strVal val="visible"/>
                                      </p:to>
                                    </p:set>
                                    <p:animEffect transition="in" filter="dissolve">
                                      <p:cBhvr>
                                        <p:cTn id="19" dur="750"/>
                                        <p:tgtEl>
                                          <p:spTgt spid="24"/>
                                        </p:tgtEl>
                                      </p:cBhvr>
                                    </p:animEffect>
                                  </p:childTnLst>
                                </p:cTn>
                              </p:par>
                            </p:childTnLst>
                          </p:cTn>
                        </p:par>
                        <p:par>
                          <p:cTn id="20" fill="hold">
                            <p:stCondLst>
                              <p:cond delay="20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2">
                                            <p:txEl>
                                              <p:pRg st="0" end="0"/>
                                            </p:txEl>
                                          </p:spTgt>
                                        </p:tgtEl>
                                        <p:attrNameLst>
                                          <p:attrName>style.visibility</p:attrName>
                                        </p:attrNameLst>
                                      </p:cBhvr>
                                      <p:to>
                                        <p:strVal val="visible"/>
                                      </p:to>
                                    </p:set>
                                    <p:anim calcmode="lin" valueType="num">
                                      <p:cBhvr>
                                        <p:cTn id="23"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5"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xEl>
                                              <p:pRg st="0" end="0"/>
                                            </p:txEl>
                                          </p:spTgt>
                                        </p:tgtEl>
                                      </p:cBhvr>
                                    </p:animEffect>
                                  </p:childTnLst>
                                </p:cTn>
                              </p:par>
                            </p:childTnLst>
                          </p:cTn>
                        </p:par>
                        <p:par>
                          <p:cTn id="28" fill="hold">
                            <p:stCondLst>
                              <p:cond delay="2700"/>
                            </p:stCondLst>
                            <p:childTnLst>
                              <p:par>
                                <p:cTn id="29" presetID="42"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anim calcmode="lin" valueType="num">
                                      <p:cBhvr>
                                        <p:cTn id="32" dur="500" fill="hold"/>
                                        <p:tgtEl>
                                          <p:spTgt spid="22"/>
                                        </p:tgtEl>
                                        <p:attrNameLst>
                                          <p:attrName>ppt_x</p:attrName>
                                        </p:attrNameLst>
                                      </p:cBhvr>
                                      <p:tavLst>
                                        <p:tav tm="0">
                                          <p:val>
                                            <p:strVal val="#ppt_x"/>
                                          </p:val>
                                        </p:tav>
                                        <p:tav tm="100000">
                                          <p:val>
                                            <p:strVal val="#ppt_x"/>
                                          </p:val>
                                        </p:tav>
                                      </p:tavLst>
                                    </p:anim>
                                    <p:anim calcmode="lin" valueType="num">
                                      <p:cBhvr>
                                        <p:cTn id="33" dur="50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3200"/>
                            </p:stCondLst>
                            <p:childTnLst>
                              <p:par>
                                <p:cTn id="35" presetID="16" presetClass="entr" presetSubtype="21"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arn(inVertic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1</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、设立宗旨</a:t>
            </a:r>
          </a:p>
        </p:txBody>
      </p:sp>
      <p:sp>
        <p:nvSpPr>
          <p:cNvPr id="25" name="矩形 24">
            <a:extLst>
              <a:ext uri="{FF2B5EF4-FFF2-40B4-BE49-F238E27FC236}">
                <a16:creationId xmlns:a16="http://schemas.microsoft.com/office/drawing/2014/main" xmlns="" id="{76C9AF2B-8A24-4657-907C-D4F94AC48E52}"/>
              </a:ext>
            </a:extLst>
          </p:cNvPr>
          <p:cNvSpPr/>
          <p:nvPr/>
        </p:nvSpPr>
        <p:spPr>
          <a:xfrm>
            <a:off x="2011680" y="1414472"/>
            <a:ext cx="8168640" cy="1230593"/>
          </a:xfrm>
          <a:prstGeom prst="rect">
            <a:avLst/>
          </a:prstGeom>
        </p:spPr>
        <p:txBody>
          <a:bodyPr wrap="square">
            <a:spAutoFit/>
          </a:bodyPr>
          <a:lstStyle/>
          <a:p>
            <a:pPr algn="just">
              <a:lnSpc>
                <a:spcPct val="200000"/>
              </a:lnSpc>
            </a:pPr>
            <a:r>
              <a:rPr lang="zh-CN" altLang="en-US" sz="2000" dirty="0">
                <a:latin typeface="微软雅黑" panose="020B0503020204020204" pitchFamily="34" charset="-122"/>
                <a:ea typeface="微软雅黑" panose="020B0503020204020204" pitchFamily="34" charset="-122"/>
                <a:cs typeface="+mn-ea"/>
                <a:sym typeface="+mn-lt"/>
              </a:rPr>
              <a:t>国际护士节旨在激励广大护士继承和发扬护理事业的光荣传统，以“爱心、耐心、细心、责任心”对待每一位病人、做好护理工作。</a:t>
            </a:r>
          </a:p>
        </p:txBody>
      </p:sp>
      <p:pic>
        <p:nvPicPr>
          <p:cNvPr id="3" name="图片 2">
            <a:extLst>
              <a:ext uri="{FF2B5EF4-FFF2-40B4-BE49-F238E27FC236}">
                <a16:creationId xmlns:a16="http://schemas.microsoft.com/office/drawing/2014/main" xmlns="" id="{3ED31430-C4CE-4388-BF91-5AF94D347A3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74511" y="3075832"/>
            <a:ext cx="3220938" cy="3220938"/>
          </a:xfrm>
          <a:prstGeom prst="rect">
            <a:avLst/>
          </a:prstGeom>
        </p:spPr>
      </p:pic>
      <p:sp>
        <p:nvSpPr>
          <p:cNvPr id="13" name="流程图: 终止 12">
            <a:extLst>
              <a:ext uri="{FF2B5EF4-FFF2-40B4-BE49-F238E27FC236}">
                <a16:creationId xmlns:a16="http://schemas.microsoft.com/office/drawing/2014/main" xmlns="" id="{70B6835A-485E-4CC9-85B1-FC39D1FC62D0}"/>
              </a:ext>
            </a:extLst>
          </p:cNvPr>
          <p:cNvSpPr/>
          <p:nvPr/>
        </p:nvSpPr>
        <p:spPr>
          <a:xfrm>
            <a:off x="2610058" y="3252416"/>
            <a:ext cx="1537273" cy="1051560"/>
          </a:xfrm>
          <a:prstGeom prst="flowChartTerminator">
            <a:avLst/>
          </a:prstGeom>
          <a:solidFill>
            <a:srgbClr val="E54658"/>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b="1" dirty="0">
                <a:solidFill>
                  <a:schemeClr val="bg1"/>
                </a:solidFill>
                <a:effectLst>
                  <a:outerShdw blurRad="38100" dist="38100" dir="2700000" algn="tl">
                    <a:srgbClr val="000000">
                      <a:alpha val="43137"/>
                    </a:srgbClr>
                  </a:outerShdw>
                </a:effectLst>
                <a:latin typeface="汉仪润圆-75W" panose="00020600040101010101" pitchFamily="18" charset="-122"/>
                <a:ea typeface="汉仪润圆-75W" panose="00020600040101010101" pitchFamily="18" charset="-122"/>
                <a:cs typeface="+mn-ea"/>
                <a:sym typeface="+mn-lt"/>
              </a:rPr>
              <a:t>爱心</a:t>
            </a:r>
          </a:p>
        </p:txBody>
      </p:sp>
      <p:sp>
        <p:nvSpPr>
          <p:cNvPr id="15" name="流程图: 终止 14">
            <a:extLst>
              <a:ext uri="{FF2B5EF4-FFF2-40B4-BE49-F238E27FC236}">
                <a16:creationId xmlns:a16="http://schemas.microsoft.com/office/drawing/2014/main" xmlns="" id="{68680BA3-A7E4-49C3-9CDC-58E52AB1DB2C}"/>
              </a:ext>
            </a:extLst>
          </p:cNvPr>
          <p:cNvSpPr/>
          <p:nvPr/>
        </p:nvSpPr>
        <p:spPr>
          <a:xfrm>
            <a:off x="7928041" y="3252416"/>
            <a:ext cx="1537273" cy="1051560"/>
          </a:xfrm>
          <a:prstGeom prst="flowChartTerminator">
            <a:avLst/>
          </a:prstGeom>
          <a:solidFill>
            <a:srgbClr val="E54658"/>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b="1" dirty="0">
                <a:solidFill>
                  <a:schemeClr val="bg1"/>
                </a:solidFill>
                <a:effectLst>
                  <a:outerShdw blurRad="38100" dist="38100" dir="2700000" algn="tl">
                    <a:srgbClr val="000000">
                      <a:alpha val="43137"/>
                    </a:srgbClr>
                  </a:outerShdw>
                </a:effectLst>
                <a:latin typeface="汉仪润圆-75W" panose="00020600040101010101" pitchFamily="18" charset="-122"/>
                <a:ea typeface="汉仪润圆-75W" panose="00020600040101010101" pitchFamily="18" charset="-122"/>
                <a:cs typeface="+mn-ea"/>
                <a:sym typeface="+mn-lt"/>
              </a:rPr>
              <a:t>耐心</a:t>
            </a:r>
          </a:p>
        </p:txBody>
      </p:sp>
      <p:sp>
        <p:nvSpPr>
          <p:cNvPr id="16" name="流程图: 终止 15">
            <a:extLst>
              <a:ext uri="{FF2B5EF4-FFF2-40B4-BE49-F238E27FC236}">
                <a16:creationId xmlns:a16="http://schemas.microsoft.com/office/drawing/2014/main" xmlns="" id="{980061CE-6385-46F1-9E10-F59E8194FE35}"/>
              </a:ext>
            </a:extLst>
          </p:cNvPr>
          <p:cNvSpPr/>
          <p:nvPr/>
        </p:nvSpPr>
        <p:spPr>
          <a:xfrm>
            <a:off x="2587019" y="5068626"/>
            <a:ext cx="1537273" cy="1051560"/>
          </a:xfrm>
          <a:prstGeom prst="flowChartTerminator">
            <a:avLst/>
          </a:prstGeom>
          <a:solidFill>
            <a:srgbClr val="E54658"/>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b="1" dirty="0">
                <a:solidFill>
                  <a:schemeClr val="bg1"/>
                </a:solidFill>
                <a:effectLst>
                  <a:outerShdw blurRad="38100" dist="38100" dir="2700000" algn="tl">
                    <a:srgbClr val="000000">
                      <a:alpha val="43137"/>
                    </a:srgbClr>
                  </a:outerShdw>
                </a:effectLst>
                <a:latin typeface="汉仪润圆-75W" panose="00020600040101010101" pitchFamily="18" charset="-122"/>
                <a:ea typeface="汉仪润圆-75W" panose="00020600040101010101" pitchFamily="18" charset="-122"/>
                <a:cs typeface="+mn-ea"/>
                <a:sym typeface="+mn-lt"/>
              </a:rPr>
              <a:t>细心</a:t>
            </a:r>
          </a:p>
        </p:txBody>
      </p:sp>
      <p:sp>
        <p:nvSpPr>
          <p:cNvPr id="17" name="流程图: 终止 16">
            <a:extLst>
              <a:ext uri="{FF2B5EF4-FFF2-40B4-BE49-F238E27FC236}">
                <a16:creationId xmlns:a16="http://schemas.microsoft.com/office/drawing/2014/main" xmlns="" id="{7CA4483C-303F-40EC-A675-2FCAAD88EEE0}"/>
              </a:ext>
            </a:extLst>
          </p:cNvPr>
          <p:cNvSpPr/>
          <p:nvPr/>
        </p:nvSpPr>
        <p:spPr>
          <a:xfrm>
            <a:off x="7928041" y="5068626"/>
            <a:ext cx="1537273" cy="1051560"/>
          </a:xfrm>
          <a:prstGeom prst="flowChartTerminator">
            <a:avLst/>
          </a:prstGeom>
          <a:solidFill>
            <a:srgbClr val="E54658"/>
          </a:solidFill>
          <a:ln>
            <a:no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000" b="1" dirty="0">
                <a:solidFill>
                  <a:schemeClr val="bg1"/>
                </a:solidFill>
                <a:effectLst>
                  <a:outerShdw blurRad="38100" dist="38100" dir="2700000" algn="tl">
                    <a:srgbClr val="000000">
                      <a:alpha val="43137"/>
                    </a:srgbClr>
                  </a:outerShdw>
                </a:effectLst>
                <a:latin typeface="汉仪润圆-75W" panose="00020600040101010101" pitchFamily="18" charset="-122"/>
                <a:ea typeface="汉仪润圆-75W" panose="00020600040101010101" pitchFamily="18" charset="-122"/>
                <a:cs typeface="+mn-ea"/>
                <a:sym typeface="+mn-lt"/>
              </a:rPr>
              <a:t>责任</a:t>
            </a:r>
          </a:p>
        </p:txBody>
      </p:sp>
      <p:pic>
        <p:nvPicPr>
          <p:cNvPr id="20" name="图片 19">
            <a:extLst>
              <a:ext uri="{FF2B5EF4-FFF2-40B4-BE49-F238E27FC236}">
                <a16:creationId xmlns:a16="http://schemas.microsoft.com/office/drawing/2014/main" xmlns="" id="{5F5C1BE6-99EF-47AB-AD72-0A5851DF185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2778" b="21444"/>
          <a:stretch/>
        </p:blipFill>
        <p:spPr>
          <a:xfrm>
            <a:off x="9964239" y="5434911"/>
            <a:ext cx="2227761" cy="1064953"/>
          </a:xfrm>
          <a:prstGeom prst="rect">
            <a:avLst/>
          </a:prstGeom>
        </p:spPr>
      </p:pic>
    </p:spTree>
    <p:extLst>
      <p:ext uri="{BB962C8B-B14F-4D97-AF65-F5344CB8AC3E}">
        <p14:creationId xmlns:p14="http://schemas.microsoft.com/office/powerpoint/2010/main" val="468711545"/>
      </p:ext>
    </p:extLst>
  </p:cSld>
  <p:clrMapOvr>
    <a:masterClrMapping/>
  </p:clrMapOvr>
  <mc:AlternateContent xmlns:mc="http://schemas.openxmlformats.org/markup-compatibility/2006" xmlns:p14="http://schemas.microsoft.com/office/powerpoint/2010/main">
    <mc:Choice Requires="p14">
      <p:transition spd="slow" p14:dur="1500" advTm="2000">
        <p:split dir="in"/>
      </p:transition>
    </mc:Choice>
    <mc:Fallback xmlns="">
      <p:transition spd="slow" advTm="2000">
        <p:spli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1"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par>
                                <p:cTn id="24" presetID="10" presetClass="entr" presetSubtype="0" fill="hold" grpId="0" nodeType="withEffect">
                                  <p:stCondLst>
                                    <p:cond delay="0"/>
                                  </p:stCondLst>
                                  <p:iterate type="wd">
                                    <p:tmPct val="10000"/>
                                  </p:iterate>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par>
                          <p:cTn id="27" fill="hold">
                            <p:stCondLst>
                              <p:cond delay="3250"/>
                            </p:stCondLst>
                            <p:childTnLst>
                              <p:par>
                                <p:cTn id="28" presetID="23" presetClass="entr" presetSubtype="3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p:cTn id="30" dur="500" fill="hold"/>
                                        <p:tgtEl>
                                          <p:spTgt spid="13"/>
                                        </p:tgtEl>
                                        <p:attrNameLst>
                                          <p:attrName>ppt_w</p:attrName>
                                        </p:attrNameLst>
                                      </p:cBhvr>
                                      <p:tavLst>
                                        <p:tav tm="0">
                                          <p:val>
                                            <p:strVal val="4*#ppt_w"/>
                                          </p:val>
                                        </p:tav>
                                        <p:tav tm="100000">
                                          <p:val>
                                            <p:strVal val="#ppt_w"/>
                                          </p:val>
                                        </p:tav>
                                      </p:tavLst>
                                    </p:anim>
                                    <p:anim calcmode="lin" valueType="num">
                                      <p:cBhvr>
                                        <p:cTn id="31" dur="500" fill="hold"/>
                                        <p:tgtEl>
                                          <p:spTgt spid="13"/>
                                        </p:tgtEl>
                                        <p:attrNameLst>
                                          <p:attrName>ppt_h</p:attrName>
                                        </p:attrNameLst>
                                      </p:cBhvr>
                                      <p:tavLst>
                                        <p:tav tm="0">
                                          <p:val>
                                            <p:strVal val="4*#ppt_h"/>
                                          </p:val>
                                        </p:tav>
                                        <p:tav tm="100000">
                                          <p:val>
                                            <p:strVal val="#ppt_h"/>
                                          </p:val>
                                        </p:tav>
                                      </p:tavLst>
                                    </p:anim>
                                  </p:childTnLst>
                                </p:cTn>
                              </p:par>
                            </p:childTnLst>
                          </p:cTn>
                        </p:par>
                        <p:par>
                          <p:cTn id="32" fill="hold">
                            <p:stCondLst>
                              <p:cond delay="3750"/>
                            </p:stCondLst>
                            <p:childTnLst>
                              <p:par>
                                <p:cTn id="33" presetID="23" presetClass="entr" presetSubtype="32"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p:cTn id="35" dur="500" fill="hold"/>
                                        <p:tgtEl>
                                          <p:spTgt spid="15"/>
                                        </p:tgtEl>
                                        <p:attrNameLst>
                                          <p:attrName>ppt_w</p:attrName>
                                        </p:attrNameLst>
                                      </p:cBhvr>
                                      <p:tavLst>
                                        <p:tav tm="0">
                                          <p:val>
                                            <p:strVal val="4*#ppt_w"/>
                                          </p:val>
                                        </p:tav>
                                        <p:tav tm="100000">
                                          <p:val>
                                            <p:strVal val="#ppt_w"/>
                                          </p:val>
                                        </p:tav>
                                      </p:tavLst>
                                    </p:anim>
                                    <p:anim calcmode="lin" valueType="num">
                                      <p:cBhvr>
                                        <p:cTn id="36" dur="500" fill="hold"/>
                                        <p:tgtEl>
                                          <p:spTgt spid="15"/>
                                        </p:tgtEl>
                                        <p:attrNameLst>
                                          <p:attrName>ppt_h</p:attrName>
                                        </p:attrNameLst>
                                      </p:cBhvr>
                                      <p:tavLst>
                                        <p:tav tm="0">
                                          <p:val>
                                            <p:strVal val="4*#ppt_h"/>
                                          </p:val>
                                        </p:tav>
                                        <p:tav tm="100000">
                                          <p:val>
                                            <p:strVal val="#ppt_h"/>
                                          </p:val>
                                        </p:tav>
                                      </p:tavLst>
                                    </p:anim>
                                  </p:childTnLst>
                                </p:cTn>
                              </p:par>
                            </p:childTnLst>
                          </p:cTn>
                        </p:par>
                        <p:par>
                          <p:cTn id="37" fill="hold">
                            <p:stCondLst>
                              <p:cond delay="4250"/>
                            </p:stCondLst>
                            <p:childTnLst>
                              <p:par>
                                <p:cTn id="38" presetID="23" presetClass="entr" presetSubtype="32" fill="hold" grpId="0" nodeType="afterEffect">
                                  <p:stCondLst>
                                    <p:cond delay="0"/>
                                  </p:stCondLst>
                                  <p:childTnLst>
                                    <p:set>
                                      <p:cBhvr>
                                        <p:cTn id="39" dur="1" fill="hold">
                                          <p:stCondLst>
                                            <p:cond delay="0"/>
                                          </p:stCondLst>
                                        </p:cTn>
                                        <p:tgtEl>
                                          <p:spTgt spid="16"/>
                                        </p:tgtEl>
                                        <p:attrNameLst>
                                          <p:attrName>style.visibility</p:attrName>
                                        </p:attrNameLst>
                                      </p:cBhvr>
                                      <p:to>
                                        <p:strVal val="visible"/>
                                      </p:to>
                                    </p:set>
                                    <p:anim calcmode="lin" valueType="num">
                                      <p:cBhvr>
                                        <p:cTn id="40" dur="500" fill="hold"/>
                                        <p:tgtEl>
                                          <p:spTgt spid="16"/>
                                        </p:tgtEl>
                                        <p:attrNameLst>
                                          <p:attrName>ppt_w</p:attrName>
                                        </p:attrNameLst>
                                      </p:cBhvr>
                                      <p:tavLst>
                                        <p:tav tm="0">
                                          <p:val>
                                            <p:strVal val="4*#ppt_w"/>
                                          </p:val>
                                        </p:tav>
                                        <p:tav tm="100000">
                                          <p:val>
                                            <p:strVal val="#ppt_w"/>
                                          </p:val>
                                        </p:tav>
                                      </p:tavLst>
                                    </p:anim>
                                    <p:anim calcmode="lin" valueType="num">
                                      <p:cBhvr>
                                        <p:cTn id="41" dur="500" fill="hold"/>
                                        <p:tgtEl>
                                          <p:spTgt spid="16"/>
                                        </p:tgtEl>
                                        <p:attrNameLst>
                                          <p:attrName>ppt_h</p:attrName>
                                        </p:attrNameLst>
                                      </p:cBhvr>
                                      <p:tavLst>
                                        <p:tav tm="0">
                                          <p:val>
                                            <p:strVal val="4*#ppt_h"/>
                                          </p:val>
                                        </p:tav>
                                        <p:tav tm="100000">
                                          <p:val>
                                            <p:strVal val="#ppt_h"/>
                                          </p:val>
                                        </p:tav>
                                      </p:tavLst>
                                    </p:anim>
                                  </p:childTnLst>
                                </p:cTn>
                              </p:par>
                            </p:childTnLst>
                          </p:cTn>
                        </p:par>
                        <p:par>
                          <p:cTn id="42" fill="hold">
                            <p:stCondLst>
                              <p:cond delay="4750"/>
                            </p:stCondLst>
                            <p:childTnLst>
                              <p:par>
                                <p:cTn id="43" presetID="23" presetClass="entr" presetSubtype="32"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 calcmode="lin" valueType="num">
                                      <p:cBhvr>
                                        <p:cTn id="45" dur="500" fill="hold"/>
                                        <p:tgtEl>
                                          <p:spTgt spid="17"/>
                                        </p:tgtEl>
                                        <p:attrNameLst>
                                          <p:attrName>ppt_w</p:attrName>
                                        </p:attrNameLst>
                                      </p:cBhvr>
                                      <p:tavLst>
                                        <p:tav tm="0">
                                          <p:val>
                                            <p:strVal val="4*#ppt_w"/>
                                          </p:val>
                                        </p:tav>
                                        <p:tav tm="100000">
                                          <p:val>
                                            <p:strVal val="#ppt_w"/>
                                          </p:val>
                                        </p:tav>
                                      </p:tavLst>
                                    </p:anim>
                                    <p:anim calcmode="lin" valueType="num">
                                      <p:cBhvr>
                                        <p:cTn id="46" dur="500" fill="hold"/>
                                        <p:tgtEl>
                                          <p:spTgt spid="17"/>
                                        </p:tgtEl>
                                        <p:attrNameLst>
                                          <p:attrName>ppt_h</p:attrName>
                                        </p:attrNameLst>
                                      </p:cBhvr>
                                      <p:tavLst>
                                        <p:tav tm="0">
                                          <p:val>
                                            <p:strVal val="4*#ppt_h"/>
                                          </p:val>
                                        </p:tav>
                                        <p:tav tm="100000">
                                          <p:val>
                                            <p:strVal val="#ppt_h"/>
                                          </p:val>
                                        </p:tav>
                                      </p:tavLst>
                                    </p:anim>
                                  </p:childTnLst>
                                </p:cTn>
                              </p:par>
                            </p:childTnLst>
                          </p:cTn>
                        </p:par>
                        <p:par>
                          <p:cTn id="47" fill="hold">
                            <p:stCondLst>
                              <p:cond delay="5250"/>
                            </p:stCondLst>
                            <p:childTnLst>
                              <p:par>
                                <p:cTn id="48" presetID="16" presetClass="entr" presetSubtype="21" fill="hold"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barn(inVertical)">
                                      <p:cBhvr>
                                        <p:cTn id="50" dur="500"/>
                                        <p:tgtEl>
                                          <p:spTgt spid="3"/>
                                        </p:tgtEl>
                                      </p:cBhvr>
                                    </p:animEffect>
                                  </p:childTnLst>
                                </p:cTn>
                              </p:par>
                            </p:childTnLst>
                          </p:cTn>
                        </p:par>
                        <p:par>
                          <p:cTn id="51" fill="hold">
                            <p:stCondLst>
                              <p:cond delay="5750"/>
                            </p:stCondLst>
                            <p:childTnLst>
                              <p:par>
                                <p:cTn id="52" presetID="16" presetClass="entr" presetSubtype="21" fill="hold"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barn(inVertical)">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1" build="allAtOnce"/>
      <p:bldP spid="25" grpId="0"/>
      <p:bldP spid="13" grpId="0" animBg="1"/>
      <p:bldP spid="15" grpId="0" animBg="1"/>
      <p:bldP spid="16" grpId="0" animBg="1"/>
      <p:bldP spid="1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70213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681417" y="2857875"/>
            <a:ext cx="5606567" cy="1569660"/>
          </a:xfrm>
          <a:prstGeom prst="rect">
            <a:avLst/>
          </a:prstGeom>
        </p:spPr>
        <p:txBody>
          <a:bodyPr wrap="square">
            <a:spAutoFit/>
          </a:bodyPr>
          <a:lstStyle/>
          <a:p>
            <a:pPr algn="ctr"/>
            <a:r>
              <a:rPr lang="zh-CN" altLang="en-US" sz="9600" dirty="0">
                <a:solidFill>
                  <a:srgbClr val="E4403D"/>
                </a:solidFill>
                <a:latin typeface="汉仪润圆-75W" panose="00020600040101010101" pitchFamily="18" charset="-122"/>
                <a:ea typeface="汉仪润圆-75W" panose="00020600040101010101" pitchFamily="18" charset="-122"/>
                <a:cs typeface="+mn-ea"/>
                <a:sym typeface="+mn-lt"/>
              </a:rPr>
              <a:t>节日由来</a:t>
            </a:r>
          </a:p>
        </p:txBody>
      </p:sp>
      <p:sp>
        <p:nvSpPr>
          <p:cNvPr id="49" name="矩形 48" hidden="1">
            <a:extLst>
              <a:ext uri="{FF2B5EF4-FFF2-40B4-BE49-F238E27FC236}">
                <a16:creationId xmlns:a16="http://schemas.microsoft.com/office/drawing/2014/main" xmlns="" id="{20BE170D-C917-428A-8758-BD16807B01AF}"/>
              </a:ext>
            </a:extLst>
          </p:cNvPr>
          <p:cNvSpPr/>
          <p:nvPr/>
        </p:nvSpPr>
        <p:spPr>
          <a:xfrm>
            <a:off x="4980370" y="4178212"/>
            <a:ext cx="1928045"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展望未来</a:t>
            </a:r>
          </a:p>
        </p:txBody>
      </p:sp>
      <p:pic>
        <p:nvPicPr>
          <p:cNvPr id="22" name="图片 21">
            <a:extLst>
              <a:ext uri="{FF2B5EF4-FFF2-40B4-BE49-F238E27FC236}">
                <a16:creationId xmlns:a16="http://schemas.microsoft.com/office/drawing/2014/main" xmlns="" id="{0FD82384-4AC8-4AF2-B555-93DF43398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363026" y="4834409"/>
            <a:ext cx="1543958" cy="1569661"/>
          </a:xfrm>
          <a:prstGeom prst="rect">
            <a:avLst/>
          </a:prstGeom>
        </p:spPr>
      </p:pic>
      <p:sp>
        <p:nvSpPr>
          <p:cNvPr id="24" name="文本框 23">
            <a:extLst>
              <a:ext uri="{FF2B5EF4-FFF2-40B4-BE49-F238E27FC236}">
                <a16:creationId xmlns:a16="http://schemas.microsoft.com/office/drawing/2014/main" xmlns="" id="{75E73B95-D2C5-4D55-83FA-90F0E8302B9F}"/>
              </a:ext>
            </a:extLst>
          </p:cNvPr>
          <p:cNvSpPr txBox="1"/>
          <p:nvPr/>
        </p:nvSpPr>
        <p:spPr>
          <a:xfrm>
            <a:off x="2206513" y="1375062"/>
            <a:ext cx="2556373" cy="923330"/>
          </a:xfrm>
          <a:prstGeom prst="rect">
            <a:avLst/>
          </a:prstGeom>
          <a:noFill/>
        </p:spPr>
        <p:txBody>
          <a:bodyPr wrap="square" rtlCol="0">
            <a:spAutoFit/>
          </a:bodyPr>
          <a:lstStyle/>
          <a:p>
            <a:pPr algn="ctr"/>
            <a:r>
              <a:rPr lang="en-US" altLang="zh-CN" sz="5400" dirty="0">
                <a:solidFill>
                  <a:srgbClr val="E4403D"/>
                </a:solidFill>
                <a:latin typeface="汉仪润圆-75W" panose="00020600040101010101" pitchFamily="18" charset="-122"/>
                <a:ea typeface="汉仪润圆-75W" panose="00020600040101010101" pitchFamily="18" charset="-122"/>
                <a:cs typeface="+mn-ea"/>
                <a:sym typeface="+mn-lt"/>
              </a:rPr>
              <a:t>Part  2</a:t>
            </a:r>
          </a:p>
        </p:txBody>
      </p:sp>
      <p:pic>
        <p:nvPicPr>
          <p:cNvPr id="31" name="图片 30">
            <a:extLst>
              <a:ext uri="{FF2B5EF4-FFF2-40B4-BE49-F238E27FC236}">
                <a16:creationId xmlns:a16="http://schemas.microsoft.com/office/drawing/2014/main" xmlns="" id="{09591076-E7FD-430B-A121-8D42EC8819B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32105" y="5366440"/>
            <a:ext cx="2227761" cy="1064953"/>
          </a:xfrm>
          <a:prstGeom prst="rect">
            <a:avLst/>
          </a:prstGeom>
        </p:spPr>
      </p:pic>
    </p:spTree>
    <p:extLst>
      <p:ext uri="{BB962C8B-B14F-4D97-AF65-F5344CB8AC3E}">
        <p14:creationId xmlns:p14="http://schemas.microsoft.com/office/powerpoint/2010/main" val="41752615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eelOff"/>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9" presetClass="entr" presetSubtype="0" fill="hold" grpId="0" nodeType="afterEffect">
                                  <p:stCondLst>
                                    <p:cond delay="0"/>
                                  </p:stCondLst>
                                  <p:iterate type="lt">
                                    <p:tmPct val="10000"/>
                                  </p:iterate>
                                  <p:childTnLst>
                                    <p:set>
                                      <p:cBhvr>
                                        <p:cTn id="18" dur="1" fill="hold">
                                          <p:stCondLst>
                                            <p:cond delay="0"/>
                                          </p:stCondLst>
                                        </p:cTn>
                                        <p:tgtEl>
                                          <p:spTgt spid="24"/>
                                        </p:tgtEl>
                                        <p:attrNameLst>
                                          <p:attrName>style.visibility</p:attrName>
                                        </p:attrNameLst>
                                      </p:cBhvr>
                                      <p:to>
                                        <p:strVal val="visible"/>
                                      </p:to>
                                    </p:set>
                                    <p:animEffect transition="in" filter="dissolve">
                                      <p:cBhvr>
                                        <p:cTn id="19" dur="750"/>
                                        <p:tgtEl>
                                          <p:spTgt spid="24"/>
                                        </p:tgtEl>
                                      </p:cBhvr>
                                    </p:animEffect>
                                  </p:childTnLst>
                                </p:cTn>
                              </p:par>
                            </p:childTnLst>
                          </p:cTn>
                        </p:par>
                        <p:par>
                          <p:cTn id="20" fill="hold">
                            <p:stCondLst>
                              <p:cond delay="20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2">
                                            <p:txEl>
                                              <p:pRg st="0" end="0"/>
                                            </p:txEl>
                                          </p:spTgt>
                                        </p:tgtEl>
                                        <p:attrNameLst>
                                          <p:attrName>style.visibility</p:attrName>
                                        </p:attrNameLst>
                                      </p:cBhvr>
                                      <p:to>
                                        <p:strVal val="visible"/>
                                      </p:to>
                                    </p:set>
                                    <p:anim calcmode="lin" valueType="num">
                                      <p:cBhvr>
                                        <p:cTn id="23"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5"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xEl>
                                              <p:pRg st="0" end="0"/>
                                            </p:txEl>
                                          </p:spTgt>
                                        </p:tgtEl>
                                      </p:cBhvr>
                                    </p:animEffect>
                                  </p:childTnLst>
                                </p:cTn>
                              </p:par>
                            </p:childTnLst>
                          </p:cTn>
                        </p:par>
                        <p:par>
                          <p:cTn id="28" fill="hold">
                            <p:stCondLst>
                              <p:cond delay="2700"/>
                            </p:stCondLst>
                            <p:childTnLst>
                              <p:par>
                                <p:cTn id="29" presetID="42"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anim calcmode="lin" valueType="num">
                                      <p:cBhvr>
                                        <p:cTn id="32" dur="500" fill="hold"/>
                                        <p:tgtEl>
                                          <p:spTgt spid="22"/>
                                        </p:tgtEl>
                                        <p:attrNameLst>
                                          <p:attrName>ppt_x</p:attrName>
                                        </p:attrNameLst>
                                      </p:cBhvr>
                                      <p:tavLst>
                                        <p:tav tm="0">
                                          <p:val>
                                            <p:strVal val="#ppt_x"/>
                                          </p:val>
                                        </p:tav>
                                        <p:tav tm="100000">
                                          <p:val>
                                            <p:strVal val="#ppt_x"/>
                                          </p:val>
                                        </p:tav>
                                      </p:tavLst>
                                    </p:anim>
                                    <p:anim calcmode="lin" valueType="num">
                                      <p:cBhvr>
                                        <p:cTn id="33" dur="50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3200"/>
                            </p:stCondLst>
                            <p:childTnLst>
                              <p:par>
                                <p:cTn id="35" presetID="16" presetClass="entr" presetSubtype="21"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arn(inVertic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2</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、节日由来</a:t>
            </a:r>
          </a:p>
        </p:txBody>
      </p:sp>
      <p:sp>
        <p:nvSpPr>
          <p:cNvPr id="25" name="矩形 24">
            <a:extLst>
              <a:ext uri="{FF2B5EF4-FFF2-40B4-BE49-F238E27FC236}">
                <a16:creationId xmlns:a16="http://schemas.microsoft.com/office/drawing/2014/main" xmlns="" id="{76C9AF2B-8A24-4657-907C-D4F94AC48E52}"/>
              </a:ext>
            </a:extLst>
          </p:cNvPr>
          <p:cNvSpPr/>
          <p:nvPr/>
        </p:nvSpPr>
        <p:spPr>
          <a:xfrm>
            <a:off x="1590227" y="1608673"/>
            <a:ext cx="4755155" cy="4192943"/>
          </a:xfrm>
          <a:prstGeom prst="rect">
            <a:avLst/>
          </a:prstGeom>
        </p:spPr>
        <p:txBody>
          <a:bodyPr wrap="square">
            <a:spAutoFit/>
          </a:bodyPr>
          <a:lstStyle/>
          <a:p>
            <a:pPr algn="just">
              <a:lnSpc>
                <a:spcPct val="150000"/>
              </a:lnSpc>
            </a:pPr>
            <a:r>
              <a:rPr lang="en-US" altLang="zh-CN" sz="2000" dirty="0">
                <a:latin typeface="微软雅黑" panose="020B0503020204020204" pitchFamily="34" charset="-122"/>
                <a:ea typeface="微软雅黑" panose="020B0503020204020204" pitchFamily="34" charset="-122"/>
                <a:cs typeface="+mn-ea"/>
                <a:sym typeface="+mn-lt"/>
              </a:rPr>
              <a:t>1854</a:t>
            </a:r>
            <a:r>
              <a:rPr lang="zh-CN" altLang="en-US" sz="2000" dirty="0">
                <a:latin typeface="微软雅黑" panose="020B0503020204020204" pitchFamily="34" charset="-122"/>
                <a:ea typeface="微软雅黑" panose="020B0503020204020204" pitchFamily="34" charset="-122"/>
                <a:cs typeface="+mn-ea"/>
                <a:sym typeface="+mn-lt"/>
              </a:rPr>
              <a:t>年至</a:t>
            </a:r>
            <a:r>
              <a:rPr lang="en-US" altLang="zh-CN" sz="2000" dirty="0">
                <a:latin typeface="微软雅黑" panose="020B0503020204020204" pitchFamily="34" charset="-122"/>
                <a:ea typeface="微软雅黑" panose="020B0503020204020204" pitchFamily="34" charset="-122"/>
                <a:cs typeface="+mn-ea"/>
                <a:sym typeface="+mn-lt"/>
              </a:rPr>
              <a:t>1856</a:t>
            </a:r>
            <a:r>
              <a:rPr lang="zh-CN" altLang="en-US" sz="2000" dirty="0">
                <a:latin typeface="微软雅黑" panose="020B0503020204020204" pitchFamily="34" charset="-122"/>
                <a:ea typeface="微软雅黑" panose="020B0503020204020204" pitchFamily="34" charset="-122"/>
                <a:cs typeface="+mn-ea"/>
                <a:sym typeface="+mn-lt"/>
              </a:rPr>
              <a:t>年间，英法联军与沙俄发生激战。在英国一家医院任护士主任的南丁格尔，带领</a:t>
            </a:r>
            <a:r>
              <a:rPr lang="en-US" altLang="zh-CN" sz="2000" dirty="0">
                <a:latin typeface="微软雅黑" panose="020B0503020204020204" pitchFamily="34" charset="-122"/>
                <a:ea typeface="微软雅黑" panose="020B0503020204020204" pitchFamily="34" charset="-122"/>
                <a:cs typeface="+mn-ea"/>
                <a:sym typeface="+mn-lt"/>
              </a:rPr>
              <a:t>38</a:t>
            </a:r>
            <a:r>
              <a:rPr lang="zh-CN" altLang="en-US" sz="2000" dirty="0">
                <a:latin typeface="微软雅黑" panose="020B0503020204020204" pitchFamily="34" charset="-122"/>
                <a:ea typeface="微软雅黑" panose="020B0503020204020204" pitchFamily="34" charset="-122"/>
                <a:cs typeface="+mn-ea"/>
                <a:sym typeface="+mn-lt"/>
              </a:rPr>
              <a:t>名护士奔走前线，参加护理伤病员的工作。因当时医疗管理混乱，护理质量很差，伤病员死亡率高达</a:t>
            </a:r>
            <a:r>
              <a:rPr lang="en-US" altLang="zh-CN" sz="2000" dirty="0">
                <a:latin typeface="微软雅黑" panose="020B0503020204020204" pitchFamily="34" charset="-122"/>
                <a:ea typeface="微软雅黑" panose="020B0503020204020204" pitchFamily="34" charset="-122"/>
                <a:cs typeface="+mn-ea"/>
                <a:sym typeface="+mn-lt"/>
              </a:rPr>
              <a:t>42%</a:t>
            </a:r>
            <a:r>
              <a:rPr lang="zh-CN" altLang="en-US" sz="2000" dirty="0">
                <a:latin typeface="微软雅黑" panose="020B0503020204020204" pitchFamily="34" charset="-122"/>
                <a:ea typeface="微软雅黑" panose="020B0503020204020204" pitchFamily="34" charset="-122"/>
                <a:cs typeface="+mn-ea"/>
                <a:sym typeface="+mn-lt"/>
              </a:rPr>
              <a:t>。在这种情况下，南丁格尔下定决心潜心改善病室的卫生条件，并加强对病人的护理和营养。半年之后，医院的伤病员死亡率下降到了</a:t>
            </a:r>
            <a:r>
              <a:rPr lang="en-US" altLang="zh-CN" sz="2000" dirty="0">
                <a:latin typeface="微软雅黑" panose="020B0503020204020204" pitchFamily="34" charset="-122"/>
                <a:ea typeface="微软雅黑" panose="020B0503020204020204" pitchFamily="34" charset="-122"/>
                <a:cs typeface="+mn-ea"/>
                <a:sym typeface="+mn-lt"/>
              </a:rPr>
              <a:t>2.2%</a:t>
            </a:r>
            <a:r>
              <a:rPr lang="zh-CN" altLang="en-US" sz="2000" dirty="0">
                <a:latin typeface="微软雅黑" panose="020B0503020204020204" pitchFamily="34" charset="-122"/>
                <a:ea typeface="微软雅黑" panose="020B0503020204020204" pitchFamily="34" charset="-122"/>
                <a:cs typeface="+mn-ea"/>
                <a:sym typeface="+mn-lt"/>
              </a:rPr>
              <a:t>。这一事迹传遍全欧。</a:t>
            </a:r>
          </a:p>
        </p:txBody>
      </p:sp>
      <p:pic>
        <p:nvPicPr>
          <p:cNvPr id="4" name="图片 3">
            <a:extLst>
              <a:ext uri="{FF2B5EF4-FFF2-40B4-BE49-F238E27FC236}">
                <a16:creationId xmlns:a16="http://schemas.microsoft.com/office/drawing/2014/main" xmlns="" id="{1EE5920D-F2BD-4B23-83A9-D044CF42E5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93327" y="91998"/>
            <a:ext cx="6858000" cy="6858000"/>
          </a:xfrm>
          <a:prstGeom prst="rect">
            <a:avLst/>
          </a:prstGeom>
        </p:spPr>
      </p:pic>
      <p:pic>
        <p:nvPicPr>
          <p:cNvPr id="14" name="图片 13">
            <a:extLst>
              <a:ext uri="{FF2B5EF4-FFF2-40B4-BE49-F238E27FC236}">
                <a16:creationId xmlns:a16="http://schemas.microsoft.com/office/drawing/2014/main" xmlns="" id="{92C13A82-E970-48D4-9CED-2CFD9BBBF00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2778" b="21444"/>
          <a:stretch/>
        </p:blipFill>
        <p:spPr>
          <a:xfrm>
            <a:off x="9964239" y="5434911"/>
            <a:ext cx="2227761" cy="1064953"/>
          </a:xfrm>
          <a:prstGeom prst="rect">
            <a:avLst/>
          </a:prstGeom>
        </p:spPr>
      </p:pic>
    </p:spTree>
    <p:extLst>
      <p:ext uri="{BB962C8B-B14F-4D97-AF65-F5344CB8AC3E}">
        <p14:creationId xmlns:p14="http://schemas.microsoft.com/office/powerpoint/2010/main" val="3690590189"/>
      </p:ext>
    </p:extLst>
  </p:cSld>
  <p:clrMapOvr>
    <a:masterClrMapping/>
  </p:clrMapOvr>
  <mc:AlternateContent xmlns:mc="http://schemas.openxmlformats.org/markup-compatibility/2006" xmlns:p14="http://schemas.microsoft.com/office/powerpoint/2010/main">
    <mc:Choice Requires="p14">
      <p:transition spd="slow" p14:dur="1500" advTm="2000">
        <p:split dir="in"/>
      </p:transition>
    </mc:Choice>
    <mc:Fallback xmlns="">
      <p:transition spd="slow" advTm="2000">
        <p:spli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375"/>
                            </p:stCondLst>
                            <p:childTnLst>
                              <p:par>
                                <p:cTn id="25" presetID="42"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anim calcmode="lin" valueType="num">
                                      <p:cBhvr>
                                        <p:cTn id="28" dur="500" fill="hold"/>
                                        <p:tgtEl>
                                          <p:spTgt spid="4"/>
                                        </p:tgtEl>
                                        <p:attrNameLst>
                                          <p:attrName>ppt_x</p:attrName>
                                        </p:attrNameLst>
                                      </p:cBhvr>
                                      <p:tavLst>
                                        <p:tav tm="0">
                                          <p:val>
                                            <p:strVal val="#ppt_x"/>
                                          </p:val>
                                        </p:tav>
                                        <p:tav tm="100000">
                                          <p:val>
                                            <p:strVal val="#ppt_x"/>
                                          </p:val>
                                        </p:tav>
                                      </p:tavLst>
                                    </p:anim>
                                    <p:anim calcmode="lin" valueType="num">
                                      <p:cBhvr>
                                        <p:cTn id="29" dur="5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1875"/>
                            </p:stCondLst>
                            <p:childTnLst>
                              <p:par>
                                <p:cTn id="31" presetID="2" presetClass="entr" presetSubtype="4" fill="hold" grpId="0" nodeType="afterEffect">
                                  <p:stCondLst>
                                    <p:cond delay="0"/>
                                  </p:stCondLst>
                                  <p:childTnLst>
                                    <p:set>
                                      <p:cBhvr>
                                        <p:cTn id="32" dur="1" fill="hold">
                                          <p:stCondLst>
                                            <p:cond delay="0"/>
                                          </p:stCondLst>
                                        </p:cTn>
                                        <p:tgtEl>
                                          <p:spTgt spid="25"/>
                                        </p:tgtEl>
                                        <p:attrNameLst>
                                          <p:attrName>style.visibility</p:attrName>
                                        </p:attrNameLst>
                                      </p:cBhvr>
                                      <p:to>
                                        <p:strVal val="visible"/>
                                      </p:to>
                                    </p:set>
                                    <p:anim calcmode="lin" valueType="num">
                                      <p:cBhvr additive="base">
                                        <p:cTn id="33" dur="500" fill="hold"/>
                                        <p:tgtEl>
                                          <p:spTgt spid="25"/>
                                        </p:tgtEl>
                                        <p:attrNameLst>
                                          <p:attrName>ppt_x</p:attrName>
                                        </p:attrNameLst>
                                      </p:cBhvr>
                                      <p:tavLst>
                                        <p:tav tm="0">
                                          <p:val>
                                            <p:strVal val="#ppt_x"/>
                                          </p:val>
                                        </p:tav>
                                        <p:tav tm="100000">
                                          <p:val>
                                            <p:strVal val="#ppt_x"/>
                                          </p:val>
                                        </p:tav>
                                      </p:tavLst>
                                    </p:anim>
                                    <p:anim calcmode="lin" valueType="num">
                                      <p:cBhvr additive="base">
                                        <p:cTn id="34" dur="500" fill="hold"/>
                                        <p:tgtEl>
                                          <p:spTgt spid="25"/>
                                        </p:tgtEl>
                                        <p:attrNameLst>
                                          <p:attrName>ppt_y</p:attrName>
                                        </p:attrNameLst>
                                      </p:cBhvr>
                                      <p:tavLst>
                                        <p:tav tm="0">
                                          <p:val>
                                            <p:strVal val="1+#ppt_h/2"/>
                                          </p:val>
                                        </p:tav>
                                        <p:tav tm="100000">
                                          <p:val>
                                            <p:strVal val="#ppt_y"/>
                                          </p:val>
                                        </p:tav>
                                      </p:tavLst>
                                    </p:anim>
                                  </p:childTnLst>
                                </p:cTn>
                              </p:par>
                            </p:childTnLst>
                          </p:cTn>
                        </p:par>
                        <p:par>
                          <p:cTn id="35" fill="hold">
                            <p:stCondLst>
                              <p:cond delay="2375"/>
                            </p:stCondLst>
                            <p:childTnLst>
                              <p:par>
                                <p:cTn id="36" presetID="16" presetClass="entr" presetSubtype="21" fill="hold"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barn(inVertical)">
                                      <p:cBhvr>
                                        <p:cTn id="3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97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2164081" y="619013"/>
            <a:ext cx="2057400" cy="461665"/>
          </a:xfrm>
          <a:prstGeom prst="rect">
            <a:avLst/>
          </a:prstGeom>
        </p:spPr>
        <p:txBody>
          <a:bodyPr wrap="square">
            <a:spAutoFit/>
          </a:bodyPr>
          <a:lstStyle/>
          <a:p>
            <a:pPr algn="dist"/>
            <a:r>
              <a:rPr lang="en-US" altLang="zh-CN" sz="2400" dirty="0">
                <a:solidFill>
                  <a:srgbClr val="E4403D"/>
                </a:solidFill>
                <a:latin typeface="汉仪润圆-75W" panose="00020600040101010101" pitchFamily="18" charset="-122"/>
                <a:ea typeface="汉仪润圆-75W" panose="00020600040101010101" pitchFamily="18" charset="-122"/>
                <a:cs typeface="+mn-ea"/>
                <a:sym typeface="+mn-lt"/>
              </a:rPr>
              <a:t>2</a:t>
            </a:r>
            <a:r>
              <a:rPr lang="zh-CN" altLang="en-US" sz="2400" dirty="0">
                <a:solidFill>
                  <a:srgbClr val="E4403D"/>
                </a:solidFill>
                <a:latin typeface="汉仪润圆-75W" panose="00020600040101010101" pitchFamily="18" charset="-122"/>
                <a:ea typeface="汉仪润圆-75W" panose="00020600040101010101" pitchFamily="18" charset="-122"/>
                <a:cs typeface="+mn-ea"/>
                <a:sym typeface="+mn-lt"/>
              </a:rPr>
              <a:t>、节日由来</a:t>
            </a:r>
          </a:p>
        </p:txBody>
      </p:sp>
      <p:sp>
        <p:nvSpPr>
          <p:cNvPr id="25" name="矩形 24">
            <a:extLst>
              <a:ext uri="{FF2B5EF4-FFF2-40B4-BE49-F238E27FC236}">
                <a16:creationId xmlns:a16="http://schemas.microsoft.com/office/drawing/2014/main" xmlns="" id="{76C9AF2B-8A24-4657-907C-D4F94AC48E52}"/>
              </a:ext>
            </a:extLst>
          </p:cNvPr>
          <p:cNvSpPr/>
          <p:nvPr/>
        </p:nvSpPr>
        <p:spPr>
          <a:xfrm>
            <a:off x="5601388" y="1051339"/>
            <a:ext cx="4533482" cy="5577937"/>
          </a:xfrm>
          <a:prstGeom prst="rect">
            <a:avLst/>
          </a:prstGeom>
        </p:spPr>
        <p:txBody>
          <a:bodyPr wrap="square">
            <a:spAutoFit/>
          </a:bodyPr>
          <a:lstStyle/>
          <a:p>
            <a:pPr algn="just">
              <a:lnSpc>
                <a:spcPct val="150000"/>
              </a:lnSpc>
            </a:pPr>
            <a:r>
              <a:rPr lang="en-US" altLang="zh-CN" sz="2000" dirty="0">
                <a:latin typeface="微软雅黑" panose="020B0503020204020204" pitchFamily="34" charset="-122"/>
                <a:ea typeface="微软雅黑" panose="020B0503020204020204" pitchFamily="34" charset="-122"/>
                <a:cs typeface="+mn-ea"/>
                <a:sym typeface="+mn-lt"/>
              </a:rPr>
              <a:t>1860</a:t>
            </a:r>
            <a:r>
              <a:rPr lang="zh-CN" altLang="en-US" sz="2000" dirty="0">
                <a:latin typeface="微软雅黑" panose="020B0503020204020204" pitchFamily="34" charset="-122"/>
                <a:ea typeface="微软雅黑" panose="020B0503020204020204" pitchFamily="34" charset="-122"/>
                <a:cs typeface="+mn-ea"/>
                <a:sym typeface="+mn-lt"/>
              </a:rPr>
              <a:t>年，她在英国伦敦创办了世界上第一所正规护士学校。她的护士工作专著，成了医院管理、护士教育的基础教材。鉴于南丁格尔推动了世界各地护理工作和护士教育的发展，因此被誉为“近代护理创始人”。</a:t>
            </a:r>
          </a:p>
          <a:p>
            <a:pPr algn="just">
              <a:lnSpc>
                <a:spcPct val="150000"/>
              </a:lnSpc>
            </a:pPr>
            <a:r>
              <a:rPr lang="zh-CN" altLang="en-US" sz="2000" dirty="0">
                <a:latin typeface="微软雅黑" panose="020B0503020204020204" pitchFamily="34" charset="-122"/>
                <a:ea typeface="微软雅黑" panose="020B0503020204020204" pitchFamily="34" charset="-122"/>
                <a:cs typeface="+mn-ea"/>
                <a:sym typeface="+mn-lt"/>
              </a:rPr>
              <a:t>南丁格尔</a:t>
            </a:r>
            <a:r>
              <a:rPr lang="en-US" altLang="zh-CN" sz="2000" dirty="0">
                <a:latin typeface="微软雅黑" panose="020B0503020204020204" pitchFamily="34" charset="-122"/>
                <a:ea typeface="微软雅黑" panose="020B0503020204020204" pitchFamily="34" charset="-122"/>
                <a:cs typeface="+mn-ea"/>
                <a:sym typeface="+mn-lt"/>
              </a:rPr>
              <a:t>1910</a:t>
            </a:r>
            <a:r>
              <a:rPr lang="zh-CN" altLang="en-US" sz="2000" dirty="0">
                <a:latin typeface="微软雅黑" panose="020B0503020204020204" pitchFamily="34" charset="-122"/>
                <a:ea typeface="微软雅黑" panose="020B0503020204020204" pitchFamily="34" charset="-122"/>
                <a:cs typeface="+mn-ea"/>
                <a:sym typeface="+mn-lt"/>
              </a:rPr>
              <a:t>年在逝世后，国际护士理事会为纪念南丁格尔为护理事业做出的贡献，于</a:t>
            </a:r>
            <a:r>
              <a:rPr lang="en-US" altLang="zh-CN" sz="2000" dirty="0">
                <a:latin typeface="微软雅黑" panose="020B0503020204020204" pitchFamily="34" charset="-122"/>
                <a:ea typeface="微软雅黑" panose="020B0503020204020204" pitchFamily="34" charset="-122"/>
                <a:cs typeface="+mn-ea"/>
                <a:sym typeface="+mn-lt"/>
              </a:rPr>
              <a:t>1912</a:t>
            </a:r>
            <a:r>
              <a:rPr lang="zh-CN" altLang="en-US" sz="2000" dirty="0">
                <a:latin typeface="微软雅黑" panose="020B0503020204020204" pitchFamily="34" charset="-122"/>
                <a:ea typeface="微软雅黑" panose="020B0503020204020204" pitchFamily="34" charset="-122"/>
                <a:cs typeface="+mn-ea"/>
                <a:sym typeface="+mn-lt"/>
              </a:rPr>
              <a:t>年将她的生日</a:t>
            </a:r>
            <a:r>
              <a:rPr lang="en-US" altLang="zh-CN" sz="2000" dirty="0">
                <a:latin typeface="微软雅黑" panose="020B0503020204020204" pitchFamily="34" charset="-122"/>
                <a:ea typeface="微软雅黑" panose="020B0503020204020204" pitchFamily="34" charset="-122"/>
                <a:cs typeface="+mn-ea"/>
                <a:sym typeface="+mn-lt"/>
              </a:rPr>
              <a:t>5</a:t>
            </a:r>
            <a:r>
              <a:rPr lang="zh-CN" altLang="en-US" sz="2000" dirty="0">
                <a:latin typeface="微软雅黑" panose="020B0503020204020204" pitchFamily="34" charset="-122"/>
                <a:ea typeface="微软雅黑" panose="020B0503020204020204" pitchFamily="34" charset="-122"/>
                <a:cs typeface="+mn-ea"/>
                <a:sym typeface="+mn-lt"/>
              </a:rPr>
              <a:t>月</a:t>
            </a:r>
            <a:r>
              <a:rPr lang="en-US" altLang="zh-CN" sz="2000" dirty="0">
                <a:latin typeface="微软雅黑" panose="020B0503020204020204" pitchFamily="34" charset="-122"/>
                <a:ea typeface="微软雅黑" panose="020B0503020204020204" pitchFamily="34" charset="-122"/>
                <a:cs typeface="+mn-ea"/>
                <a:sym typeface="+mn-lt"/>
              </a:rPr>
              <a:t>12</a:t>
            </a:r>
            <a:r>
              <a:rPr lang="zh-CN" altLang="en-US" sz="2000" dirty="0">
                <a:latin typeface="微软雅黑" panose="020B0503020204020204" pitchFamily="34" charset="-122"/>
                <a:ea typeface="微软雅黑" panose="020B0503020204020204" pitchFamily="34" charset="-122"/>
                <a:cs typeface="+mn-ea"/>
                <a:sym typeface="+mn-lt"/>
              </a:rPr>
              <a:t>日定为“国际护士节”，最初称“医院日”，也称“南丁格尔日”。</a:t>
            </a:r>
          </a:p>
          <a:p>
            <a:pPr algn="just">
              <a:lnSpc>
                <a:spcPct val="150000"/>
              </a:lnSpc>
            </a:pPr>
            <a:endParaRPr lang="zh-CN" altLang="en-US" sz="2000" dirty="0">
              <a:latin typeface="微软雅黑" panose="020B0503020204020204" pitchFamily="34" charset="-122"/>
              <a:ea typeface="微软雅黑" panose="020B0503020204020204" pitchFamily="34" charset="-122"/>
              <a:cs typeface="+mn-ea"/>
              <a:sym typeface="+mn-lt"/>
            </a:endParaRPr>
          </a:p>
        </p:txBody>
      </p:sp>
      <p:pic>
        <p:nvPicPr>
          <p:cNvPr id="3" name="图片 2">
            <a:extLst>
              <a:ext uri="{FF2B5EF4-FFF2-40B4-BE49-F238E27FC236}">
                <a16:creationId xmlns:a16="http://schemas.microsoft.com/office/drawing/2014/main" xmlns="" id="{95C6AB3E-0BBF-4544-ACCB-1649B37110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4941" b="10810"/>
          <a:stretch/>
        </p:blipFill>
        <p:spPr>
          <a:xfrm>
            <a:off x="-1462117" y="808005"/>
            <a:ext cx="7252396" cy="5430982"/>
          </a:xfrm>
          <a:prstGeom prst="rect">
            <a:avLst/>
          </a:prstGeom>
        </p:spPr>
      </p:pic>
      <p:pic>
        <p:nvPicPr>
          <p:cNvPr id="9" name="图片 8">
            <a:extLst>
              <a:ext uri="{FF2B5EF4-FFF2-40B4-BE49-F238E27FC236}">
                <a16:creationId xmlns:a16="http://schemas.microsoft.com/office/drawing/2014/main" xmlns="" id="{60330AD9-5948-4FF1-A596-DF1989669C9F}"/>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22778" b="21444"/>
          <a:stretch/>
        </p:blipFill>
        <p:spPr>
          <a:xfrm>
            <a:off x="9964239" y="5421056"/>
            <a:ext cx="2227761" cy="1064953"/>
          </a:xfrm>
          <a:prstGeom prst="rect">
            <a:avLst/>
          </a:prstGeom>
        </p:spPr>
      </p:pic>
    </p:spTree>
    <p:extLst>
      <p:ext uri="{BB962C8B-B14F-4D97-AF65-F5344CB8AC3E}">
        <p14:creationId xmlns:p14="http://schemas.microsoft.com/office/powerpoint/2010/main" val="1312168371"/>
      </p:ext>
    </p:extLst>
  </p:cSld>
  <p:clrMapOvr>
    <a:masterClrMapping/>
  </p:clrMapOvr>
  <mc:AlternateContent xmlns:mc="http://schemas.openxmlformats.org/markup-compatibility/2006" xmlns:p14="http://schemas.microsoft.com/office/powerpoint/2010/main">
    <mc:Choice Requires="p14">
      <p:transition spd="slow" p14:dur="1500" advTm="2000">
        <p:split dir="in"/>
      </p:transition>
    </mc:Choice>
    <mc:Fallback xmlns="">
      <p:transition spd="slow" advTm="2000">
        <p:split dir="in"/>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1" presetClass="entr" presetSubtype="0" fill="hold" grpId="0" nodeType="afterEffect">
                                  <p:stCondLst>
                                    <p:cond delay="0"/>
                                  </p:stCondLst>
                                  <p:iterate type="lt">
                                    <p:tmPct val="10000"/>
                                  </p:iterate>
                                  <p:childTnLst>
                                    <p:set>
                                      <p:cBhvr>
                                        <p:cTn id="18" dur="1" fill="hold">
                                          <p:stCondLst>
                                            <p:cond delay="0"/>
                                          </p:stCondLst>
                                        </p:cTn>
                                        <p:tgtEl>
                                          <p:spTgt spid="12">
                                            <p:txEl>
                                              <p:pRg st="0" end="0"/>
                                            </p:txEl>
                                          </p:spTgt>
                                        </p:tgtEl>
                                        <p:attrNameLst>
                                          <p:attrName>style.visibility</p:attrName>
                                        </p:attrNameLst>
                                      </p:cBhvr>
                                      <p:to>
                                        <p:strVal val="visible"/>
                                      </p:to>
                                    </p:set>
                                    <p:anim calcmode="lin" valueType="num">
                                      <p:cBhvr>
                                        <p:cTn id="19" dur="25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0" dur="25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1" dur="25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2" dur="25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3" dur="250" tmFilter="0,0; .5, 1; 1, 1"/>
                                        <p:tgtEl>
                                          <p:spTgt spid="12">
                                            <p:txEl>
                                              <p:pRg st="0" end="0"/>
                                            </p:txEl>
                                          </p:spTgt>
                                        </p:tgtEl>
                                      </p:cBhvr>
                                    </p:animEffect>
                                  </p:childTnLst>
                                </p:cTn>
                              </p:par>
                            </p:childTnLst>
                          </p:cTn>
                        </p:par>
                        <p:par>
                          <p:cTn id="24" fill="hold">
                            <p:stCondLst>
                              <p:cond delay="1375"/>
                            </p:stCondLst>
                            <p:childTnLst>
                              <p:par>
                                <p:cTn id="25" presetID="2" presetClass="entr" presetSubtype="4"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additive="base">
                                        <p:cTn id="27" dur="500" fill="hold"/>
                                        <p:tgtEl>
                                          <p:spTgt spid="25"/>
                                        </p:tgtEl>
                                        <p:attrNameLst>
                                          <p:attrName>ppt_x</p:attrName>
                                        </p:attrNameLst>
                                      </p:cBhvr>
                                      <p:tavLst>
                                        <p:tav tm="0">
                                          <p:val>
                                            <p:strVal val="#ppt_x"/>
                                          </p:val>
                                        </p:tav>
                                        <p:tav tm="100000">
                                          <p:val>
                                            <p:strVal val="#ppt_x"/>
                                          </p:val>
                                        </p:tav>
                                      </p:tavLst>
                                    </p:anim>
                                    <p:anim calcmode="lin" valueType="num">
                                      <p:cBhvr additive="base">
                                        <p:cTn id="28" dur="500" fill="hold"/>
                                        <p:tgtEl>
                                          <p:spTgt spid="25"/>
                                        </p:tgtEl>
                                        <p:attrNameLst>
                                          <p:attrName>ppt_y</p:attrName>
                                        </p:attrNameLst>
                                      </p:cBhvr>
                                      <p:tavLst>
                                        <p:tav tm="0">
                                          <p:val>
                                            <p:strVal val="1+#ppt_h/2"/>
                                          </p:val>
                                        </p:tav>
                                        <p:tav tm="100000">
                                          <p:val>
                                            <p:strVal val="#ppt_y"/>
                                          </p:val>
                                        </p:tav>
                                      </p:tavLst>
                                    </p:anim>
                                  </p:childTnLst>
                                </p:cTn>
                              </p:par>
                            </p:childTnLst>
                          </p:cTn>
                        </p:par>
                        <p:par>
                          <p:cTn id="29" fill="hold">
                            <p:stCondLst>
                              <p:cond delay="1875"/>
                            </p:stCondLst>
                            <p:childTnLst>
                              <p:par>
                                <p:cTn id="30" presetID="22" presetClass="entr" presetSubtype="4" fill="hold"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down)">
                                      <p:cBhvr>
                                        <p:cTn id="32" dur="500"/>
                                        <p:tgtEl>
                                          <p:spTgt spid="3"/>
                                        </p:tgtEl>
                                      </p:cBhvr>
                                    </p:animEffect>
                                  </p:childTnLst>
                                </p:cTn>
                              </p:par>
                            </p:childTnLst>
                          </p:cTn>
                        </p:par>
                        <p:par>
                          <p:cTn id="33" fill="hold">
                            <p:stCondLst>
                              <p:cond delay="2375"/>
                            </p:stCondLst>
                            <p:childTnLst>
                              <p:par>
                                <p:cTn id="34" presetID="16" presetClass="entr" presetSubtype="21" fill="hold"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barn(inVertical)">
                                      <p:cBhvr>
                                        <p:cTn id="3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2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6000" r="-6000"/>
          </a:stretch>
        </a:blipFill>
        <a:effectLst/>
      </p:bgPr>
    </p:bg>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xmlns="" id="{25AA696A-4045-47FB-BCBA-CE268AEBA18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9452" y="294570"/>
            <a:ext cx="1846762" cy="1877505"/>
          </a:xfrm>
          <a:prstGeom prst="rect">
            <a:avLst/>
          </a:prstGeom>
        </p:spPr>
      </p:pic>
      <p:pic>
        <p:nvPicPr>
          <p:cNvPr id="21" name="图片 20">
            <a:extLst>
              <a:ext uri="{FF2B5EF4-FFF2-40B4-BE49-F238E27FC236}">
                <a16:creationId xmlns:a16="http://schemas.microsoft.com/office/drawing/2014/main" xmlns="" id="{3B4150BB-F9A1-4FF0-92EF-D0AC5CF0861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9702138" y="228724"/>
            <a:ext cx="1676007" cy="1703908"/>
          </a:xfrm>
          <a:prstGeom prst="rect">
            <a:avLst/>
          </a:prstGeom>
        </p:spPr>
      </p:pic>
      <p:sp>
        <p:nvSpPr>
          <p:cNvPr id="12" name="矩形 11">
            <a:extLst>
              <a:ext uri="{FF2B5EF4-FFF2-40B4-BE49-F238E27FC236}">
                <a16:creationId xmlns:a16="http://schemas.microsoft.com/office/drawing/2014/main" xmlns="" id="{8241016F-99F4-4165-A871-62D20C91A965}"/>
              </a:ext>
            </a:extLst>
          </p:cNvPr>
          <p:cNvSpPr/>
          <p:nvPr/>
        </p:nvSpPr>
        <p:spPr>
          <a:xfrm>
            <a:off x="681417" y="2857875"/>
            <a:ext cx="5606567" cy="1569660"/>
          </a:xfrm>
          <a:prstGeom prst="rect">
            <a:avLst/>
          </a:prstGeom>
        </p:spPr>
        <p:txBody>
          <a:bodyPr wrap="square">
            <a:spAutoFit/>
          </a:bodyPr>
          <a:lstStyle/>
          <a:p>
            <a:pPr algn="ctr"/>
            <a:r>
              <a:rPr lang="zh-CN" altLang="en-US" sz="9600" dirty="0">
                <a:solidFill>
                  <a:srgbClr val="E4403D"/>
                </a:solidFill>
                <a:latin typeface="汉仪润圆-75W" panose="00020600040101010101" pitchFamily="18" charset="-122"/>
                <a:ea typeface="汉仪润圆-75W" panose="00020600040101010101" pitchFamily="18" charset="-122"/>
                <a:cs typeface="+mn-ea"/>
                <a:sym typeface="+mn-lt"/>
              </a:rPr>
              <a:t>节日活动</a:t>
            </a:r>
          </a:p>
        </p:txBody>
      </p:sp>
      <p:sp>
        <p:nvSpPr>
          <p:cNvPr id="49" name="矩形 48" hidden="1">
            <a:extLst>
              <a:ext uri="{FF2B5EF4-FFF2-40B4-BE49-F238E27FC236}">
                <a16:creationId xmlns:a16="http://schemas.microsoft.com/office/drawing/2014/main" xmlns="" id="{20BE170D-C917-428A-8758-BD16807B01AF}"/>
              </a:ext>
            </a:extLst>
          </p:cNvPr>
          <p:cNvSpPr/>
          <p:nvPr/>
        </p:nvSpPr>
        <p:spPr>
          <a:xfrm>
            <a:off x="4980370" y="4178212"/>
            <a:ext cx="1928045" cy="768094"/>
          </a:xfrm>
          <a:prstGeom prst="rect">
            <a:avLst/>
          </a:prstGeom>
        </p:spPr>
        <p:txBody>
          <a:bodyPr wrap="square" anchor="ctr">
            <a:spAutoFit/>
          </a:bodyPr>
          <a:lstStyle/>
          <a:p>
            <a:pPr algn="dist">
              <a:lnSpc>
                <a:spcPct val="150000"/>
              </a:lnSpc>
            </a:pPr>
            <a:r>
              <a:rPr lang="zh-CN" altLang="en-US" sz="3200" dirty="0">
                <a:latin typeface="汉仪润圆-75W" panose="00020600040101010101" pitchFamily="18" charset="-122"/>
                <a:ea typeface="汉仪润圆-75W" panose="00020600040101010101" pitchFamily="18" charset="-122"/>
                <a:cs typeface="+mn-ea"/>
                <a:sym typeface="+mn-lt"/>
              </a:rPr>
              <a:t>展望未来</a:t>
            </a:r>
          </a:p>
        </p:txBody>
      </p:sp>
      <p:pic>
        <p:nvPicPr>
          <p:cNvPr id="22" name="图片 21">
            <a:extLst>
              <a:ext uri="{FF2B5EF4-FFF2-40B4-BE49-F238E27FC236}">
                <a16:creationId xmlns:a16="http://schemas.microsoft.com/office/drawing/2014/main" xmlns="" id="{0FD82384-4AC8-4AF2-B555-93DF43398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363026" y="4834409"/>
            <a:ext cx="1543958" cy="1569661"/>
          </a:xfrm>
          <a:prstGeom prst="rect">
            <a:avLst/>
          </a:prstGeom>
        </p:spPr>
      </p:pic>
      <p:sp>
        <p:nvSpPr>
          <p:cNvPr id="24" name="文本框 23">
            <a:extLst>
              <a:ext uri="{FF2B5EF4-FFF2-40B4-BE49-F238E27FC236}">
                <a16:creationId xmlns:a16="http://schemas.microsoft.com/office/drawing/2014/main" xmlns="" id="{75E73B95-D2C5-4D55-83FA-90F0E8302B9F}"/>
              </a:ext>
            </a:extLst>
          </p:cNvPr>
          <p:cNvSpPr txBox="1"/>
          <p:nvPr/>
        </p:nvSpPr>
        <p:spPr>
          <a:xfrm>
            <a:off x="2206513" y="1375062"/>
            <a:ext cx="2556373" cy="923330"/>
          </a:xfrm>
          <a:prstGeom prst="rect">
            <a:avLst/>
          </a:prstGeom>
          <a:noFill/>
        </p:spPr>
        <p:txBody>
          <a:bodyPr wrap="square" rtlCol="0">
            <a:spAutoFit/>
          </a:bodyPr>
          <a:lstStyle/>
          <a:p>
            <a:pPr algn="ctr"/>
            <a:r>
              <a:rPr lang="en-US" altLang="zh-CN" sz="5400" dirty="0">
                <a:solidFill>
                  <a:srgbClr val="E4403D"/>
                </a:solidFill>
                <a:latin typeface="汉仪润圆-75W" panose="00020600040101010101" pitchFamily="18" charset="-122"/>
                <a:ea typeface="汉仪润圆-75W" panose="00020600040101010101" pitchFamily="18" charset="-122"/>
                <a:cs typeface="+mn-ea"/>
                <a:sym typeface="+mn-lt"/>
              </a:rPr>
              <a:t>Part  3</a:t>
            </a:r>
          </a:p>
        </p:txBody>
      </p:sp>
      <p:pic>
        <p:nvPicPr>
          <p:cNvPr id="31" name="图片 30">
            <a:extLst>
              <a:ext uri="{FF2B5EF4-FFF2-40B4-BE49-F238E27FC236}">
                <a16:creationId xmlns:a16="http://schemas.microsoft.com/office/drawing/2014/main" xmlns="" id="{09591076-E7FD-430B-A121-8D42EC8819B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2778" b="21444"/>
          <a:stretch/>
        </p:blipFill>
        <p:spPr>
          <a:xfrm>
            <a:off x="432105" y="5366440"/>
            <a:ext cx="2227761" cy="1064953"/>
          </a:xfrm>
          <a:prstGeom prst="rect">
            <a:avLst/>
          </a:prstGeom>
        </p:spPr>
      </p:pic>
    </p:spTree>
    <p:extLst>
      <p:ext uri="{BB962C8B-B14F-4D97-AF65-F5344CB8AC3E}">
        <p14:creationId xmlns:p14="http://schemas.microsoft.com/office/powerpoint/2010/main" val="4268163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000">
        <p15:prstTrans prst="peelOff"/>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
                                        <p:tgtEl>
                                          <p:spTgt spid="21"/>
                                        </p:tgtEl>
                                      </p:cBhvr>
                                    </p:animEffect>
                                    <p:anim calcmode="lin" valueType="num">
                                      <p:cBhvr>
                                        <p:cTn id="14" dur="500" fill="hold"/>
                                        <p:tgtEl>
                                          <p:spTgt spid="21"/>
                                        </p:tgtEl>
                                        <p:attrNameLst>
                                          <p:attrName>ppt_x</p:attrName>
                                        </p:attrNameLst>
                                      </p:cBhvr>
                                      <p:tavLst>
                                        <p:tav tm="0">
                                          <p:val>
                                            <p:strVal val="#ppt_x"/>
                                          </p:val>
                                        </p:tav>
                                        <p:tav tm="100000">
                                          <p:val>
                                            <p:strVal val="#ppt_x"/>
                                          </p:val>
                                        </p:tav>
                                      </p:tavLst>
                                    </p:anim>
                                    <p:anim calcmode="lin" valueType="num">
                                      <p:cBhvr>
                                        <p:cTn id="15" dur="500" fill="hold"/>
                                        <p:tgtEl>
                                          <p:spTgt spid="21"/>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9" presetClass="entr" presetSubtype="0" fill="hold" grpId="0" nodeType="afterEffect">
                                  <p:stCondLst>
                                    <p:cond delay="0"/>
                                  </p:stCondLst>
                                  <p:iterate type="lt">
                                    <p:tmPct val="10000"/>
                                  </p:iterate>
                                  <p:childTnLst>
                                    <p:set>
                                      <p:cBhvr>
                                        <p:cTn id="18" dur="1" fill="hold">
                                          <p:stCondLst>
                                            <p:cond delay="0"/>
                                          </p:stCondLst>
                                        </p:cTn>
                                        <p:tgtEl>
                                          <p:spTgt spid="24"/>
                                        </p:tgtEl>
                                        <p:attrNameLst>
                                          <p:attrName>style.visibility</p:attrName>
                                        </p:attrNameLst>
                                      </p:cBhvr>
                                      <p:to>
                                        <p:strVal val="visible"/>
                                      </p:to>
                                    </p:set>
                                    <p:animEffect transition="in" filter="dissolve">
                                      <p:cBhvr>
                                        <p:cTn id="19" dur="750"/>
                                        <p:tgtEl>
                                          <p:spTgt spid="24"/>
                                        </p:tgtEl>
                                      </p:cBhvr>
                                    </p:animEffect>
                                  </p:childTnLst>
                                </p:cTn>
                              </p:par>
                            </p:childTnLst>
                          </p:cTn>
                        </p:par>
                        <p:par>
                          <p:cTn id="20" fill="hold">
                            <p:stCondLst>
                              <p:cond delay="2050"/>
                            </p:stCondLst>
                            <p:childTnLst>
                              <p:par>
                                <p:cTn id="21" presetID="41" presetClass="entr" presetSubtype="0" fill="hold" grpId="0" nodeType="afterEffect">
                                  <p:stCondLst>
                                    <p:cond delay="0"/>
                                  </p:stCondLst>
                                  <p:iterate type="lt">
                                    <p:tmPct val="10000"/>
                                  </p:iterate>
                                  <p:childTnLst>
                                    <p:set>
                                      <p:cBhvr>
                                        <p:cTn id="22" dur="1" fill="hold">
                                          <p:stCondLst>
                                            <p:cond delay="0"/>
                                          </p:stCondLst>
                                        </p:cTn>
                                        <p:tgtEl>
                                          <p:spTgt spid="12">
                                            <p:txEl>
                                              <p:pRg st="0" end="0"/>
                                            </p:txEl>
                                          </p:spTgt>
                                        </p:tgtEl>
                                        <p:attrNameLst>
                                          <p:attrName>style.visibility</p:attrName>
                                        </p:attrNameLst>
                                      </p:cBhvr>
                                      <p:to>
                                        <p:strVal val="visible"/>
                                      </p:to>
                                    </p:set>
                                    <p:anim calcmode="lin" valueType="num">
                                      <p:cBhvr>
                                        <p:cTn id="23" dur="500" fill="hold"/>
                                        <p:tgtEl>
                                          <p:spTgt spid="12">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12">
                                            <p:txEl>
                                              <p:pRg st="0" end="0"/>
                                            </p:txEl>
                                          </p:spTgt>
                                        </p:tgtEl>
                                        <p:attrNameLst>
                                          <p:attrName>ppt_y</p:attrName>
                                        </p:attrNameLst>
                                      </p:cBhvr>
                                      <p:tavLst>
                                        <p:tav tm="0">
                                          <p:val>
                                            <p:strVal val="#ppt_y"/>
                                          </p:val>
                                        </p:tav>
                                        <p:tav tm="100000">
                                          <p:val>
                                            <p:strVal val="#ppt_y"/>
                                          </p:val>
                                        </p:tav>
                                      </p:tavLst>
                                    </p:anim>
                                    <p:anim calcmode="lin" valueType="num">
                                      <p:cBhvr>
                                        <p:cTn id="25" dur="500" fill="hold"/>
                                        <p:tgtEl>
                                          <p:spTgt spid="12">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12">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12">
                                            <p:txEl>
                                              <p:pRg st="0" end="0"/>
                                            </p:txEl>
                                          </p:spTgt>
                                        </p:tgtEl>
                                      </p:cBhvr>
                                    </p:animEffect>
                                  </p:childTnLst>
                                </p:cTn>
                              </p:par>
                            </p:childTnLst>
                          </p:cTn>
                        </p:par>
                        <p:par>
                          <p:cTn id="28" fill="hold">
                            <p:stCondLst>
                              <p:cond delay="2700"/>
                            </p:stCondLst>
                            <p:childTnLst>
                              <p:par>
                                <p:cTn id="29" presetID="42"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anim calcmode="lin" valueType="num">
                                      <p:cBhvr>
                                        <p:cTn id="32" dur="500" fill="hold"/>
                                        <p:tgtEl>
                                          <p:spTgt spid="22"/>
                                        </p:tgtEl>
                                        <p:attrNameLst>
                                          <p:attrName>ppt_x</p:attrName>
                                        </p:attrNameLst>
                                      </p:cBhvr>
                                      <p:tavLst>
                                        <p:tav tm="0">
                                          <p:val>
                                            <p:strVal val="#ppt_x"/>
                                          </p:val>
                                        </p:tav>
                                        <p:tav tm="100000">
                                          <p:val>
                                            <p:strVal val="#ppt_x"/>
                                          </p:val>
                                        </p:tav>
                                      </p:tavLst>
                                    </p:anim>
                                    <p:anim calcmode="lin" valueType="num">
                                      <p:cBhvr>
                                        <p:cTn id="33" dur="500" fill="hold"/>
                                        <p:tgtEl>
                                          <p:spTgt spid="22"/>
                                        </p:tgtEl>
                                        <p:attrNameLst>
                                          <p:attrName>ppt_y</p:attrName>
                                        </p:attrNameLst>
                                      </p:cBhvr>
                                      <p:tavLst>
                                        <p:tav tm="0">
                                          <p:val>
                                            <p:strVal val="#ppt_y+.1"/>
                                          </p:val>
                                        </p:tav>
                                        <p:tav tm="100000">
                                          <p:val>
                                            <p:strVal val="#ppt_y"/>
                                          </p:val>
                                        </p:tav>
                                      </p:tavLst>
                                    </p:anim>
                                  </p:childTnLst>
                                </p:cTn>
                              </p:par>
                            </p:childTnLst>
                          </p:cTn>
                        </p:par>
                        <p:par>
                          <p:cTn id="34" fill="hold">
                            <p:stCondLst>
                              <p:cond delay="3200"/>
                            </p:stCondLst>
                            <p:childTnLst>
                              <p:par>
                                <p:cTn id="35" presetID="16" presetClass="entr" presetSubtype="21"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barn(inVertical)">
                                      <p:cBhvr>
                                        <p:cTn id="3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allAtOnce"/>
      <p:bldP spid="24"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TotalTime>
  <Words>1381</Words>
  <Application>Microsoft Office PowerPoint</Application>
  <PresentationFormat>宽屏</PresentationFormat>
  <Paragraphs>124</Paragraphs>
  <Slides>26</Slides>
  <Notes>1</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26</vt:i4>
      </vt:variant>
    </vt:vector>
  </HeadingPairs>
  <TitlesOfParts>
    <vt:vector size="39" baseType="lpstr">
      <vt:lpstr>Meiryo</vt:lpstr>
      <vt:lpstr>等线</vt:lpstr>
      <vt:lpstr>等线 Light</vt:lpstr>
      <vt:lpstr>汉仪润圆-75W</vt:lpstr>
      <vt:lpstr>宋体</vt:lpstr>
      <vt:lpstr>微软雅黑</vt:lpstr>
      <vt:lpstr>Arial</vt:lpstr>
      <vt:lpstr>Calibri</vt:lpstr>
      <vt:lpstr>Calibri Light</vt:lpstr>
      <vt:lpstr>Wingdings</vt:lpstr>
      <vt:lpstr>Office 主题​​</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kan</dc:creator>
  <dc:description>http://www.ypppt.com/</dc:description>
  <cp:lastModifiedBy>kan</cp:lastModifiedBy>
  <cp:revision>22</cp:revision>
  <dcterms:created xsi:type="dcterms:W3CDTF">2020-04-08T06:54:12Z</dcterms:created>
  <dcterms:modified xsi:type="dcterms:W3CDTF">2020-05-12T10:10:24Z</dcterms:modified>
</cp:coreProperties>
</file>