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5"/>
  </p:notesMasterIdLst>
  <p:handoutMasterIdLst>
    <p:handoutMasterId r:id="rId26"/>
  </p:handoutMasterIdLst>
  <p:sldIdLst>
    <p:sldId id="256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67" r:id="rId14"/>
    <p:sldId id="268" r:id="rId15"/>
    <p:sldId id="272" r:id="rId16"/>
    <p:sldId id="274" r:id="rId17"/>
    <p:sldId id="275" r:id="rId18"/>
    <p:sldId id="276" r:id="rId19"/>
    <p:sldId id="273" r:id="rId20"/>
    <p:sldId id="269" r:id="rId21"/>
    <p:sldId id="270" r:id="rId22"/>
    <p:sldId id="277" r:id="rId23"/>
    <p:sldId id="278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6900"/>
    <a:srgbClr val="F6C039"/>
    <a:srgbClr val="F5F2E9"/>
    <a:srgbClr val="137E92"/>
    <a:srgbClr val="D49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12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5" d="100"/>
          <a:sy n="55" d="100"/>
        </p:scale>
        <p:origin x="20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C7E789CC-135F-4E05-A272-71CE7DB143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4422D6A-6D07-4EC3-BB92-2302C60D8B0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B5D75-1A9A-4B3C-BF10-CCBA1A574540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5D3D7AE2-A3B6-4134-8222-14798D25D65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91BCEBB8-55D0-4C82-BBF0-3FB283C51E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56A8D-7DBD-4107-A456-EB79085AC2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138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05D24-0B28-4635-8C4B-34816731C749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0D146-A353-4600-BB9C-5A9F653DC9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663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1655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30BBFE9-F03E-42FE-85DB-9D56A211C3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C3C0C991-C0D9-4C66-AAF9-4C8FEFC073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BB13A05-B87C-499B-B268-6D07EA3C8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8FD-8653-4B18-B5CE-61CB7366D3A6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D26338D-B08B-4593-94E8-2AD12CD9C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BD3BA6A-63D0-4CAE-9E0D-C3ED5B1C0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26D2-0273-4C20-BA34-0A9300C5E3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50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5DCB55D-C325-4B30-8BC2-02F935170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4EB9288-0D02-4014-AF39-274E50394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B3210A5-D6F1-4969-B794-42DFA492F6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129E492-FB20-4F5E-A6CA-80E043146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8FD-8653-4B18-B5CE-61CB7366D3A6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B38157B-F6A5-47EA-BD2A-9EA7E0A42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79EFA7E-165F-4AD2-A78D-3CDE4597C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26D2-0273-4C20-BA34-0A9300C5E3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736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19404AD-53F4-4254-8CF1-B7951F922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E870FA81-13F4-4C0D-9F4C-01C7F3B351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4C460E4-7EBB-46CE-BAAE-A762ADDC7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FC68530-74B1-4CCE-85C2-8AC015E77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8FD-8653-4B18-B5CE-61CB7366D3A6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08DA342-E33F-46DA-850A-425301527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C7AE19D-60A4-401C-9088-F7D07A0AF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26D2-0273-4C20-BA34-0A9300C5E3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036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2527A66-8ADB-4651-9A68-FAF8865AC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C6F417A-F6A9-4C27-B06F-A8A8B7CCB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AB336FF-5514-44F6-ADAF-FA9DC4B66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8FD-8653-4B18-B5CE-61CB7366D3A6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D6F00AE-9739-4E39-988D-2AF1C5C13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636321C-5C3D-4A6B-8B19-525E9615B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26D2-0273-4C20-BA34-0A9300C5E3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435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30873013-94A4-4F7C-953E-F6A37AD560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0C954D8-5A2E-471B-B64A-8E42D8BAF9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82A0761-B477-4B14-9EDE-BC1E8849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8FD-8653-4B18-B5CE-61CB7366D3A6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75093C4-2903-41F7-9715-45134DE7E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01C1CE9-3FE8-4DC6-8337-B0F26039C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26D2-0273-4C20-BA34-0A9300C5E3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241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31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269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809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13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721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32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70AFA10-DF2B-490D-8ED2-E72F1B5D4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BA54C3D-4C38-4103-AAAB-95C49C638E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76D5F44-880A-41F8-8CB3-7AD3E2F36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8FD-8653-4B18-B5CE-61CB7366D3A6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37900D6-4CFF-46EE-BC86-E98DDDAE4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415496B-E338-496B-B052-D44C0C7E2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26D2-0273-4C20-BA34-0A9300C5E3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0895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936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916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3402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6960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536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F6A7035-24AE-4E1A-8009-2E3E64EF9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538E94E-38B9-4674-8540-6E03893EE3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1B4A5A3-F20E-4649-898B-5295D606B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8FD-8653-4B18-B5CE-61CB7366D3A6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CED4819-12FE-4D72-B540-D04D8B3BD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3FF3F74-28D7-4576-943C-EA1C9A196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26D2-0273-4C20-BA34-0A9300C5E3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81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F44D8AA-C9B5-4801-8B76-542C2CBF0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F3CDFD6-5EBE-4BC5-B326-90AFE9841D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AA8EDB8-7C1E-4B2B-84AB-0A4043662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2076C0E-A6B7-4F08-BF42-D23342173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8FD-8653-4B18-B5CE-61CB7366D3A6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AB36BDF-5BAB-40E6-924A-E9DF7F06B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EC36448-937B-4547-A3D0-7E761A4D1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26D2-0273-4C20-BA34-0A9300C5E3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06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21A32C6-4B5D-4875-AAAC-6041E57A8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155FA0D-8DB3-41D1-AC13-62008D0064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D05C9AB-7B78-4F82-82F0-5652678FB0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A4E07092-847A-444E-BF72-D7FDB55210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9560AFF-4072-4A0B-8620-BE64F27E3A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A91756AF-F272-43FD-ACD4-846992A63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8FD-8653-4B18-B5CE-61CB7366D3A6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7B924BA8-57BC-45E9-BFF5-82FC344C9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BB4EE525-B331-4725-AAA3-075878056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526D2-0273-4C20-BA34-0A9300C5E3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09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01A36CE-A0A9-4E84-9C32-A6ABB6F62E53}"/>
              </a:ext>
            </a:extLst>
          </p:cNvPr>
          <p:cNvSpPr/>
          <p:nvPr userDrawn="1"/>
        </p:nvSpPr>
        <p:spPr>
          <a:xfrm>
            <a:off x="0" y="1895622"/>
            <a:ext cx="12192000" cy="3066757"/>
          </a:xfrm>
          <a:prstGeom prst="rect">
            <a:avLst/>
          </a:prstGeom>
          <a:solidFill>
            <a:srgbClr val="F6C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819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99B0B5C0-1063-446B-9815-805691CA1B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50164 w 10438227"/>
              <a:gd name="connsiteY0" fmla="*/ 389401 h 6147582"/>
              <a:gd name="connsiteX1" fmla="*/ 450164 w 10438227"/>
              <a:gd name="connsiteY1" fmla="*/ 5758181 h 6147582"/>
              <a:gd name="connsiteX2" fmla="*/ 9988062 w 10438227"/>
              <a:gd name="connsiteY2" fmla="*/ 5758181 h 6147582"/>
              <a:gd name="connsiteX3" fmla="*/ 9988062 w 10438227"/>
              <a:gd name="connsiteY3" fmla="*/ 389401 h 6147582"/>
              <a:gd name="connsiteX4" fmla="*/ 0 w 10438227"/>
              <a:gd name="connsiteY4" fmla="*/ 0 h 6147582"/>
              <a:gd name="connsiteX5" fmla="*/ 10438227 w 10438227"/>
              <a:gd name="connsiteY5" fmla="*/ 0 h 6147582"/>
              <a:gd name="connsiteX6" fmla="*/ 10438227 w 10438227"/>
              <a:gd name="connsiteY6" fmla="*/ 6147582 h 6147582"/>
              <a:gd name="connsiteX7" fmla="*/ 0 w 10438227"/>
              <a:gd name="connsiteY7" fmla="*/ 6147582 h 6147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438227" h="6147582">
                <a:moveTo>
                  <a:pt x="450164" y="389401"/>
                </a:moveTo>
                <a:lnTo>
                  <a:pt x="450164" y="5758181"/>
                </a:lnTo>
                <a:lnTo>
                  <a:pt x="9988062" y="5758181"/>
                </a:lnTo>
                <a:lnTo>
                  <a:pt x="9988062" y="389401"/>
                </a:lnTo>
                <a:close/>
                <a:moveTo>
                  <a:pt x="0" y="0"/>
                </a:moveTo>
                <a:lnTo>
                  <a:pt x="10438227" y="0"/>
                </a:lnTo>
                <a:lnTo>
                  <a:pt x="10438227" y="6147582"/>
                </a:lnTo>
                <a:lnTo>
                  <a:pt x="0" y="6147582"/>
                </a:lnTo>
                <a:close/>
              </a:path>
            </a:pathLst>
          </a:custGeom>
          <a:solidFill>
            <a:srgbClr val="F6C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CC34FD8A-DA87-4D74-ABC8-2A895FD3B0CB}"/>
              </a:ext>
            </a:extLst>
          </p:cNvPr>
          <p:cNvGrpSpPr/>
          <p:nvPr userDrawn="1"/>
        </p:nvGrpSpPr>
        <p:grpSpPr>
          <a:xfrm>
            <a:off x="423081" y="5023175"/>
            <a:ext cx="5281684" cy="1834825"/>
            <a:chOff x="0" y="4176215"/>
            <a:chExt cx="7719722" cy="2681785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09EFE9A5-D9D1-4805-9A92-1198BBA59F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315"/>
            <a:stretch/>
          </p:blipFill>
          <p:spPr>
            <a:xfrm>
              <a:off x="0" y="4176215"/>
              <a:ext cx="6866737" cy="2681785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FA53CC51-8F5E-48E0-85DA-F4E44FF699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994" r="80721"/>
            <a:stretch/>
          </p:blipFill>
          <p:spPr>
            <a:xfrm flipH="1">
              <a:off x="6395889" y="4503761"/>
              <a:ext cx="1323833" cy="23542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18082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99B0B5C0-1063-446B-9815-805691CA1B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450164 w 10438227"/>
              <a:gd name="connsiteY0" fmla="*/ 389401 h 6147582"/>
              <a:gd name="connsiteX1" fmla="*/ 450164 w 10438227"/>
              <a:gd name="connsiteY1" fmla="*/ 5758181 h 6147582"/>
              <a:gd name="connsiteX2" fmla="*/ 9988062 w 10438227"/>
              <a:gd name="connsiteY2" fmla="*/ 5758181 h 6147582"/>
              <a:gd name="connsiteX3" fmla="*/ 9988062 w 10438227"/>
              <a:gd name="connsiteY3" fmla="*/ 389401 h 6147582"/>
              <a:gd name="connsiteX4" fmla="*/ 0 w 10438227"/>
              <a:gd name="connsiteY4" fmla="*/ 0 h 6147582"/>
              <a:gd name="connsiteX5" fmla="*/ 10438227 w 10438227"/>
              <a:gd name="connsiteY5" fmla="*/ 0 h 6147582"/>
              <a:gd name="connsiteX6" fmla="*/ 10438227 w 10438227"/>
              <a:gd name="connsiteY6" fmla="*/ 6147582 h 6147582"/>
              <a:gd name="connsiteX7" fmla="*/ 0 w 10438227"/>
              <a:gd name="connsiteY7" fmla="*/ 6147582 h 6147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438227" h="6147582">
                <a:moveTo>
                  <a:pt x="450164" y="389401"/>
                </a:moveTo>
                <a:lnTo>
                  <a:pt x="450164" y="5758181"/>
                </a:lnTo>
                <a:lnTo>
                  <a:pt x="9988062" y="5758181"/>
                </a:lnTo>
                <a:lnTo>
                  <a:pt x="9988062" y="389401"/>
                </a:lnTo>
                <a:close/>
                <a:moveTo>
                  <a:pt x="0" y="0"/>
                </a:moveTo>
                <a:lnTo>
                  <a:pt x="10438227" y="0"/>
                </a:lnTo>
                <a:lnTo>
                  <a:pt x="10438227" y="6147582"/>
                </a:lnTo>
                <a:lnTo>
                  <a:pt x="0" y="6147582"/>
                </a:lnTo>
                <a:close/>
              </a:path>
            </a:pathLst>
          </a:custGeom>
          <a:solidFill>
            <a:srgbClr val="F6C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617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FC4157B9-52C3-430C-ADF2-64D42E823414}"/>
              </a:ext>
            </a:extLst>
          </p:cNvPr>
          <p:cNvSpPr/>
          <p:nvPr userDrawn="1"/>
        </p:nvSpPr>
        <p:spPr>
          <a:xfrm>
            <a:off x="3652663" y="0"/>
            <a:ext cx="8539337" cy="6858000"/>
          </a:xfrm>
          <a:custGeom>
            <a:avLst/>
            <a:gdLst>
              <a:gd name="connsiteX0" fmla="*/ 1599541 w 8539337"/>
              <a:gd name="connsiteY0" fmla="*/ 0 h 6858000"/>
              <a:gd name="connsiteX1" fmla="*/ 3071694 w 8539337"/>
              <a:gd name="connsiteY1" fmla="*/ 0 h 6858000"/>
              <a:gd name="connsiteX2" fmla="*/ 4487842 w 8539337"/>
              <a:gd name="connsiteY2" fmla="*/ 0 h 6858000"/>
              <a:gd name="connsiteX3" fmla="*/ 8539337 w 8539337"/>
              <a:gd name="connsiteY3" fmla="*/ 0 h 6858000"/>
              <a:gd name="connsiteX4" fmla="*/ 8539337 w 8539337"/>
              <a:gd name="connsiteY4" fmla="*/ 6858000 h 6858000"/>
              <a:gd name="connsiteX5" fmla="*/ 4487842 w 8539337"/>
              <a:gd name="connsiteY5" fmla="*/ 6858000 h 6858000"/>
              <a:gd name="connsiteX6" fmla="*/ 3071694 w 8539337"/>
              <a:gd name="connsiteY6" fmla="*/ 6858000 h 6858000"/>
              <a:gd name="connsiteX7" fmla="*/ 0 w 8539337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9337" h="6858000">
                <a:moveTo>
                  <a:pt x="1599541" y="0"/>
                </a:moveTo>
                <a:lnTo>
                  <a:pt x="3071694" y="0"/>
                </a:lnTo>
                <a:lnTo>
                  <a:pt x="4487842" y="0"/>
                </a:lnTo>
                <a:lnTo>
                  <a:pt x="8539337" y="0"/>
                </a:lnTo>
                <a:lnTo>
                  <a:pt x="8539337" y="6858000"/>
                </a:lnTo>
                <a:lnTo>
                  <a:pt x="4487842" y="6858000"/>
                </a:lnTo>
                <a:lnTo>
                  <a:pt x="307169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6C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02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2976C29A-18F4-4656-8E30-592EAFD4C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E984215-A0B9-4B3F-81F7-56860B9170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B6D630F-8A1D-490D-A7A2-8019C02E8C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308FD-8653-4B18-B5CE-61CB7366D3A6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CC438B8-1C70-4713-898F-AD135F4581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2E48FFF-4B24-490A-8C4E-F5B9FC3B5E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526D2-0273-4C20-BA34-0A9300C5E3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610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63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image" Target="../media/image13.png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3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F6E94CE3-4498-470A-A367-E288CBE53C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" y="0"/>
            <a:ext cx="7851848" cy="4417255"/>
          </a:xfrm>
          <a:custGeom>
            <a:avLst/>
            <a:gdLst>
              <a:gd name="connsiteX0" fmla="*/ 2067951 w 7852898"/>
              <a:gd name="connsiteY0" fmla="*/ 2331719 h 4417255"/>
              <a:gd name="connsiteX1" fmla="*/ 2067951 w 7852898"/>
              <a:gd name="connsiteY1" fmla="*/ 4220308 h 4417255"/>
              <a:gd name="connsiteX2" fmla="*/ 5345723 w 7852898"/>
              <a:gd name="connsiteY2" fmla="*/ 4220308 h 4417255"/>
              <a:gd name="connsiteX3" fmla="*/ 5345723 w 7852898"/>
              <a:gd name="connsiteY3" fmla="*/ 2331719 h 4417255"/>
              <a:gd name="connsiteX4" fmla="*/ 0 w 7852898"/>
              <a:gd name="connsiteY4" fmla="*/ 0 h 4417255"/>
              <a:gd name="connsiteX5" fmla="*/ 7852898 w 7852898"/>
              <a:gd name="connsiteY5" fmla="*/ 0 h 4417255"/>
              <a:gd name="connsiteX6" fmla="*/ 7852898 w 7852898"/>
              <a:gd name="connsiteY6" fmla="*/ 4417255 h 4417255"/>
              <a:gd name="connsiteX7" fmla="*/ 0 w 7852898"/>
              <a:gd name="connsiteY7" fmla="*/ 4417255 h 4417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52898" h="4417255">
                <a:moveTo>
                  <a:pt x="2067951" y="2331719"/>
                </a:moveTo>
                <a:lnTo>
                  <a:pt x="2067951" y="4220308"/>
                </a:lnTo>
                <a:lnTo>
                  <a:pt x="5345723" y="4220308"/>
                </a:lnTo>
                <a:lnTo>
                  <a:pt x="5345723" y="2331719"/>
                </a:lnTo>
                <a:close/>
                <a:moveTo>
                  <a:pt x="0" y="0"/>
                </a:moveTo>
                <a:lnTo>
                  <a:pt x="7852898" y="0"/>
                </a:lnTo>
                <a:lnTo>
                  <a:pt x="7852898" y="4417255"/>
                </a:lnTo>
                <a:lnTo>
                  <a:pt x="0" y="4417255"/>
                </a:lnTo>
                <a:close/>
              </a:path>
            </a:pathLst>
          </a:custGeom>
        </p:spPr>
      </p:pic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A1FE52EF-3F04-4CC0-B0C6-79F92744D577}"/>
              </a:ext>
            </a:extLst>
          </p:cNvPr>
          <p:cNvSpPr/>
          <p:nvPr/>
        </p:nvSpPr>
        <p:spPr>
          <a:xfrm>
            <a:off x="7704158" y="0"/>
            <a:ext cx="4487842" cy="6858000"/>
          </a:xfrm>
          <a:custGeom>
            <a:avLst/>
            <a:gdLst>
              <a:gd name="connsiteX0" fmla="*/ 1599541 w 4487842"/>
              <a:gd name="connsiteY0" fmla="*/ 0 h 6858000"/>
              <a:gd name="connsiteX1" fmla="*/ 4487842 w 4487842"/>
              <a:gd name="connsiteY1" fmla="*/ 0 h 6858000"/>
              <a:gd name="connsiteX2" fmla="*/ 4487842 w 4487842"/>
              <a:gd name="connsiteY2" fmla="*/ 6858000 h 6858000"/>
              <a:gd name="connsiteX3" fmla="*/ 0 w 44878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842" h="6858000">
                <a:moveTo>
                  <a:pt x="1599541" y="0"/>
                </a:moveTo>
                <a:lnTo>
                  <a:pt x="4487842" y="0"/>
                </a:lnTo>
                <a:lnTo>
                  <a:pt x="448784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6C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A0E09D9-6F3C-4BA6-801E-0C4C33ED3F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681" y="520613"/>
            <a:ext cx="8144796" cy="5816773"/>
          </a:xfrm>
          <a:prstGeom prst="rect">
            <a:avLst/>
          </a:prstGeom>
          <a:effectLst>
            <a:outerShdw blurRad="241300" dist="38100" algn="l" rotWithShape="0">
              <a:srgbClr val="926900">
                <a:alpha val="40000"/>
              </a:srgb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B6E64A5-FAAC-42B5-A6B3-41C3841779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359" y="1193996"/>
            <a:ext cx="7998318" cy="4200336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82E24BC-2878-4465-9856-A062AACB7921}"/>
              </a:ext>
            </a:extLst>
          </p:cNvPr>
          <p:cNvSpPr txBox="1"/>
          <p:nvPr/>
        </p:nvSpPr>
        <p:spPr>
          <a:xfrm>
            <a:off x="2950917" y="154745"/>
            <a:ext cx="5816219" cy="36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老</a:t>
            </a:r>
            <a:r>
              <a:rPr lang="en-US" altLang="zh-CN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/</a:t>
            </a:r>
            <a:r>
              <a:rPr lang="zh-CN" altLang="en-US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爸</a:t>
            </a:r>
            <a:r>
              <a:rPr lang="en-US" altLang="zh-CN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/</a:t>
            </a:r>
            <a:r>
              <a:rPr lang="zh-CN" altLang="en-US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你</a:t>
            </a:r>
            <a:r>
              <a:rPr lang="en-US" altLang="zh-CN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/</a:t>
            </a:r>
            <a:r>
              <a:rPr lang="zh-CN" altLang="en-US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辛</a:t>
            </a:r>
            <a:r>
              <a:rPr lang="en-US" altLang="zh-CN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/</a:t>
            </a:r>
            <a:r>
              <a:rPr lang="zh-CN" altLang="en-US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苦</a:t>
            </a:r>
            <a:r>
              <a:rPr lang="en-US" altLang="zh-CN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/</a:t>
            </a:r>
            <a:r>
              <a:rPr lang="zh-CN" altLang="en-US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了</a:t>
            </a:r>
          </a:p>
        </p:txBody>
      </p:sp>
    </p:spTree>
    <p:extLst>
      <p:ext uri="{BB962C8B-B14F-4D97-AF65-F5344CB8AC3E}">
        <p14:creationId xmlns:p14="http://schemas.microsoft.com/office/powerpoint/2010/main" val="50107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FFBC1E1-8FC1-4371-BCD0-5ED9F043AA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343" y="1581433"/>
            <a:ext cx="7713255" cy="5508579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1A0BECE-8D93-4455-B4CD-17DAB6C4DED3}"/>
              </a:ext>
            </a:extLst>
          </p:cNvPr>
          <p:cNvGrpSpPr/>
          <p:nvPr/>
        </p:nvGrpSpPr>
        <p:grpSpPr>
          <a:xfrm>
            <a:off x="0" y="4176215"/>
            <a:ext cx="7719722" cy="2681785"/>
            <a:chOff x="0" y="4176215"/>
            <a:chExt cx="7719722" cy="2681785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E674FFC4-1FBC-456F-A1D6-3FB2A509B0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315"/>
            <a:stretch/>
          </p:blipFill>
          <p:spPr>
            <a:xfrm>
              <a:off x="0" y="4176215"/>
              <a:ext cx="6866737" cy="2681785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D70DE173-80B3-4BEF-9E09-6B0AF79084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994" r="80721"/>
            <a:stretch/>
          </p:blipFill>
          <p:spPr>
            <a:xfrm flipH="1">
              <a:off x="6395889" y="4503761"/>
              <a:ext cx="1323833" cy="2354239"/>
            </a:xfrm>
            <a:prstGeom prst="rect">
              <a:avLst/>
            </a:prstGeom>
          </p:spPr>
        </p:pic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63C878A-852B-403A-9368-6A6751395ECA}"/>
              </a:ext>
            </a:extLst>
          </p:cNvPr>
          <p:cNvSpPr txBox="1"/>
          <p:nvPr/>
        </p:nvSpPr>
        <p:spPr>
          <a:xfrm>
            <a:off x="1241946" y="1073601"/>
            <a:ext cx="3425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6000" dirty="0">
                <a:solidFill>
                  <a:srgbClr val="137E92"/>
                </a:solidFill>
                <a:latin typeface="字体视界-撸撸手写字体" panose="02000500000000000000" pitchFamily="2" charset="-122"/>
                <a:ea typeface="字体视界-撸撸手写字体" panose="02000500000000000000" pitchFamily="2" charset="-122"/>
              </a:rPr>
              <a:t>第二章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59DFEBA-FF75-4D6B-A8F2-4EDC7ABBC820}"/>
              </a:ext>
            </a:extLst>
          </p:cNvPr>
          <p:cNvSpPr txBox="1"/>
          <p:nvPr/>
        </p:nvSpPr>
        <p:spPr>
          <a:xfrm>
            <a:off x="1241946" y="2539495"/>
            <a:ext cx="7018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字体视界-撸撸手写字体" panose="02000500000000000000" pitchFamily="2" charset="-122"/>
                <a:ea typeface="字体视界-撸撸手写字体" panose="02000500000000000000" pitchFamily="2" charset="-122"/>
              </a:rPr>
              <a:t>庆祝时间和节日花朵</a:t>
            </a:r>
          </a:p>
        </p:txBody>
      </p:sp>
    </p:spTree>
    <p:extLst>
      <p:ext uri="{BB962C8B-B14F-4D97-AF65-F5344CB8AC3E}">
        <p14:creationId xmlns:p14="http://schemas.microsoft.com/office/powerpoint/2010/main" val="245665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父亲节的花</a:t>
                </a:r>
              </a:p>
            </p:txBody>
          </p:sp>
        </p:grpSp>
      </p:grpSp>
      <p:sp>
        <p:nvSpPr>
          <p:cNvPr id="10" name="Freeform 21">
            <a:extLst>
              <a:ext uri="{FF2B5EF4-FFF2-40B4-BE49-F238E27FC236}">
                <a16:creationId xmlns="" xmlns:a16="http://schemas.microsoft.com/office/drawing/2014/main" id="{C8F2E89F-7DD5-4526-8F50-D013C6856587}"/>
              </a:ext>
            </a:extLst>
          </p:cNvPr>
          <p:cNvSpPr/>
          <p:nvPr/>
        </p:nvSpPr>
        <p:spPr bwMode="auto">
          <a:xfrm>
            <a:off x="6096000" y="3004976"/>
            <a:ext cx="5281570" cy="226975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F9D177"/>
          </a:solidFill>
          <a:ln>
            <a:solidFill>
              <a:srgbClr val="F9D177"/>
            </a:solidFill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400">
              <a:solidFill>
                <a:srgbClr val="926900"/>
              </a:solidFill>
            </a:endParaRPr>
          </a:p>
        </p:txBody>
      </p:sp>
      <p:sp>
        <p:nvSpPr>
          <p:cNvPr id="11" name="Freeform 21">
            <a:extLst>
              <a:ext uri="{FF2B5EF4-FFF2-40B4-BE49-F238E27FC236}">
                <a16:creationId xmlns="" xmlns:a16="http://schemas.microsoft.com/office/drawing/2014/main" id="{CB2B602D-2C14-43E0-9794-C6A5953E6773}"/>
              </a:ext>
            </a:extLst>
          </p:cNvPr>
          <p:cNvSpPr/>
          <p:nvPr/>
        </p:nvSpPr>
        <p:spPr bwMode="auto">
          <a:xfrm>
            <a:off x="6117461" y="4713200"/>
            <a:ext cx="5281570" cy="214275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F9D177"/>
          </a:solidFill>
          <a:ln>
            <a:solidFill>
              <a:srgbClr val="F9D177"/>
            </a:solidFill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400">
              <a:solidFill>
                <a:srgbClr val="926900"/>
              </a:solidFill>
            </a:endParaRPr>
          </a:p>
        </p:txBody>
      </p:sp>
      <p:sp>
        <p:nvSpPr>
          <p:cNvPr id="13" name="圆角矩形 51">
            <a:extLst>
              <a:ext uri="{FF2B5EF4-FFF2-40B4-BE49-F238E27FC236}">
                <a16:creationId xmlns="" xmlns:a16="http://schemas.microsoft.com/office/drawing/2014/main" id="{B50A25C4-40AB-4BBE-B846-B6CE42527CA1}"/>
              </a:ext>
            </a:extLst>
          </p:cNvPr>
          <p:cNvSpPr/>
          <p:nvPr/>
        </p:nvSpPr>
        <p:spPr>
          <a:xfrm>
            <a:off x="5258059" y="1768661"/>
            <a:ext cx="710981" cy="707455"/>
          </a:xfrm>
          <a:prstGeom prst="roundRect">
            <a:avLst/>
          </a:prstGeom>
          <a:noFill/>
          <a:ln w="28575">
            <a:solidFill>
              <a:srgbClr val="F6C03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400">
              <a:solidFill>
                <a:srgbClr val="926900"/>
              </a:solidFill>
            </a:endParaRPr>
          </a:p>
        </p:txBody>
      </p:sp>
      <p:sp>
        <p:nvSpPr>
          <p:cNvPr id="14" name="圆角矩形 81">
            <a:extLst>
              <a:ext uri="{FF2B5EF4-FFF2-40B4-BE49-F238E27FC236}">
                <a16:creationId xmlns="" xmlns:a16="http://schemas.microsoft.com/office/drawing/2014/main" id="{2B8EE525-E11F-413F-AF4C-0ECD4CD7BF99}"/>
              </a:ext>
            </a:extLst>
          </p:cNvPr>
          <p:cNvSpPr/>
          <p:nvPr/>
        </p:nvSpPr>
        <p:spPr>
          <a:xfrm>
            <a:off x="5258059" y="3350998"/>
            <a:ext cx="710981" cy="707455"/>
          </a:xfrm>
          <a:prstGeom prst="roundRect">
            <a:avLst/>
          </a:prstGeom>
          <a:noFill/>
          <a:ln w="28575">
            <a:solidFill>
              <a:srgbClr val="F6C03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400">
              <a:solidFill>
                <a:srgbClr val="926900"/>
              </a:solidFill>
            </a:endParaRPr>
          </a:p>
        </p:txBody>
      </p:sp>
      <p:sp>
        <p:nvSpPr>
          <p:cNvPr id="15" name="圆角矩形 82">
            <a:extLst>
              <a:ext uri="{FF2B5EF4-FFF2-40B4-BE49-F238E27FC236}">
                <a16:creationId xmlns="" xmlns:a16="http://schemas.microsoft.com/office/drawing/2014/main" id="{944A215C-10EA-4577-91AC-70AD9B958301}"/>
              </a:ext>
            </a:extLst>
          </p:cNvPr>
          <p:cNvSpPr/>
          <p:nvPr/>
        </p:nvSpPr>
        <p:spPr>
          <a:xfrm>
            <a:off x="5245359" y="4780935"/>
            <a:ext cx="710981" cy="707455"/>
          </a:xfrm>
          <a:prstGeom prst="roundRect">
            <a:avLst/>
          </a:prstGeom>
          <a:noFill/>
          <a:ln w="28575">
            <a:solidFill>
              <a:srgbClr val="F6C03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400">
              <a:solidFill>
                <a:srgbClr val="926900"/>
              </a:solidFill>
            </a:endParaRPr>
          </a:p>
        </p:txBody>
      </p:sp>
      <p:grpSp>
        <p:nvGrpSpPr>
          <p:cNvPr id="16" name="Group 227">
            <a:extLst>
              <a:ext uri="{FF2B5EF4-FFF2-40B4-BE49-F238E27FC236}">
                <a16:creationId xmlns="" xmlns:a16="http://schemas.microsoft.com/office/drawing/2014/main" id="{303C816B-C593-426A-8197-EC5CBD63466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406633" y="3481796"/>
            <a:ext cx="431765" cy="497239"/>
            <a:chOff x="1024" y="313"/>
            <a:chExt cx="780" cy="898"/>
          </a:xfrm>
          <a:solidFill>
            <a:srgbClr val="F6C039"/>
          </a:solidFill>
        </p:grpSpPr>
        <p:sp>
          <p:nvSpPr>
            <p:cNvPr id="17" name="Freeform 228">
              <a:extLst>
                <a:ext uri="{FF2B5EF4-FFF2-40B4-BE49-F238E27FC236}">
                  <a16:creationId xmlns="" xmlns:a16="http://schemas.microsoft.com/office/drawing/2014/main" id="{E211574E-9BC4-43B9-9ADF-29604C64FD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4" y="715"/>
              <a:ext cx="458" cy="496"/>
            </a:xfrm>
            <a:custGeom>
              <a:avLst/>
              <a:gdLst>
                <a:gd name="T0" fmla="*/ 189 w 192"/>
                <a:gd name="T1" fmla="*/ 25 h 208"/>
                <a:gd name="T2" fmla="*/ 188 w 192"/>
                <a:gd name="T3" fmla="*/ 24 h 208"/>
                <a:gd name="T4" fmla="*/ 184 w 192"/>
                <a:gd name="T5" fmla="*/ 22 h 208"/>
                <a:gd name="T6" fmla="*/ 179 w 192"/>
                <a:gd name="T7" fmla="*/ 18 h 208"/>
                <a:gd name="T8" fmla="*/ 159 w 192"/>
                <a:gd name="T9" fmla="*/ 9 h 208"/>
                <a:gd name="T10" fmla="*/ 58 w 192"/>
                <a:gd name="T11" fmla="*/ 32 h 208"/>
                <a:gd name="T12" fmla="*/ 22 w 192"/>
                <a:gd name="T13" fmla="*/ 162 h 208"/>
                <a:gd name="T14" fmla="*/ 127 w 192"/>
                <a:gd name="T15" fmla="*/ 168 h 208"/>
                <a:gd name="T16" fmla="*/ 188 w 192"/>
                <a:gd name="T17" fmla="*/ 35 h 208"/>
                <a:gd name="T18" fmla="*/ 189 w 192"/>
                <a:gd name="T19" fmla="*/ 25 h 208"/>
                <a:gd name="T20" fmla="*/ 32 w 192"/>
                <a:gd name="T21" fmla="*/ 136 h 208"/>
                <a:gd name="T22" fmla="*/ 80 w 192"/>
                <a:gd name="T23" fmla="*/ 42 h 208"/>
                <a:gd name="T24" fmla="*/ 141 w 192"/>
                <a:gd name="T25" fmla="*/ 18 h 208"/>
                <a:gd name="T26" fmla="*/ 179 w 192"/>
                <a:gd name="T27" fmla="*/ 32 h 208"/>
                <a:gd name="T28" fmla="*/ 117 w 192"/>
                <a:gd name="T29" fmla="*/ 153 h 208"/>
                <a:gd name="T30" fmla="*/ 32 w 192"/>
                <a:gd name="T31" fmla="*/ 136 h 208"/>
                <a:gd name="T32" fmla="*/ 66 w 192"/>
                <a:gd name="T33" fmla="*/ 40 h 208"/>
                <a:gd name="T34" fmla="*/ 43 w 192"/>
                <a:gd name="T35" fmla="*/ 64 h 208"/>
                <a:gd name="T36" fmla="*/ 66 w 192"/>
                <a:gd name="T37" fmla="*/ 40 h 208"/>
                <a:gd name="T38" fmla="*/ 37 w 192"/>
                <a:gd name="T39" fmla="*/ 164 h 208"/>
                <a:gd name="T40" fmla="*/ 98 w 192"/>
                <a:gd name="T41" fmla="*/ 173 h 208"/>
                <a:gd name="T42" fmla="*/ 37 w 192"/>
                <a:gd name="T43" fmla="*/ 16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208">
                  <a:moveTo>
                    <a:pt x="189" y="25"/>
                  </a:moveTo>
                  <a:cubicBezTo>
                    <a:pt x="188" y="25"/>
                    <a:pt x="188" y="25"/>
                    <a:pt x="188" y="24"/>
                  </a:cubicBezTo>
                  <a:cubicBezTo>
                    <a:pt x="187" y="23"/>
                    <a:pt x="186" y="22"/>
                    <a:pt x="184" y="22"/>
                  </a:cubicBezTo>
                  <a:cubicBezTo>
                    <a:pt x="183" y="20"/>
                    <a:pt x="181" y="19"/>
                    <a:pt x="179" y="18"/>
                  </a:cubicBezTo>
                  <a:cubicBezTo>
                    <a:pt x="173" y="13"/>
                    <a:pt x="166" y="10"/>
                    <a:pt x="159" y="9"/>
                  </a:cubicBezTo>
                  <a:cubicBezTo>
                    <a:pt x="126" y="0"/>
                    <a:pt x="86" y="12"/>
                    <a:pt x="58" y="32"/>
                  </a:cubicBezTo>
                  <a:cubicBezTo>
                    <a:pt x="21" y="58"/>
                    <a:pt x="0" y="115"/>
                    <a:pt x="22" y="162"/>
                  </a:cubicBezTo>
                  <a:cubicBezTo>
                    <a:pt x="44" y="208"/>
                    <a:pt x="97" y="194"/>
                    <a:pt x="127" y="168"/>
                  </a:cubicBezTo>
                  <a:cubicBezTo>
                    <a:pt x="161" y="137"/>
                    <a:pt x="183" y="84"/>
                    <a:pt x="188" y="35"/>
                  </a:cubicBezTo>
                  <a:cubicBezTo>
                    <a:pt x="191" y="33"/>
                    <a:pt x="192" y="28"/>
                    <a:pt x="189" y="25"/>
                  </a:cubicBezTo>
                  <a:close/>
                  <a:moveTo>
                    <a:pt x="32" y="136"/>
                  </a:moveTo>
                  <a:cubicBezTo>
                    <a:pt x="22" y="95"/>
                    <a:pt x="53" y="62"/>
                    <a:pt x="80" y="42"/>
                  </a:cubicBezTo>
                  <a:cubicBezTo>
                    <a:pt x="98" y="30"/>
                    <a:pt x="120" y="20"/>
                    <a:pt x="141" y="18"/>
                  </a:cubicBezTo>
                  <a:cubicBezTo>
                    <a:pt x="155" y="19"/>
                    <a:pt x="168" y="23"/>
                    <a:pt x="179" y="32"/>
                  </a:cubicBezTo>
                  <a:cubicBezTo>
                    <a:pt x="173" y="78"/>
                    <a:pt x="153" y="130"/>
                    <a:pt x="117" y="153"/>
                  </a:cubicBezTo>
                  <a:cubicBezTo>
                    <a:pt x="92" y="169"/>
                    <a:pt x="42" y="177"/>
                    <a:pt x="32" y="136"/>
                  </a:cubicBezTo>
                  <a:close/>
                  <a:moveTo>
                    <a:pt x="66" y="40"/>
                  </a:moveTo>
                  <a:cubicBezTo>
                    <a:pt x="58" y="47"/>
                    <a:pt x="50" y="55"/>
                    <a:pt x="43" y="64"/>
                  </a:cubicBezTo>
                  <a:cubicBezTo>
                    <a:pt x="50" y="54"/>
                    <a:pt x="58" y="46"/>
                    <a:pt x="66" y="40"/>
                  </a:cubicBezTo>
                  <a:close/>
                  <a:moveTo>
                    <a:pt x="37" y="164"/>
                  </a:moveTo>
                  <a:cubicBezTo>
                    <a:pt x="52" y="179"/>
                    <a:pt x="77" y="179"/>
                    <a:pt x="98" y="173"/>
                  </a:cubicBezTo>
                  <a:cubicBezTo>
                    <a:pt x="77" y="183"/>
                    <a:pt x="53" y="184"/>
                    <a:pt x="37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18" name="Freeform 229">
              <a:extLst>
                <a:ext uri="{FF2B5EF4-FFF2-40B4-BE49-F238E27FC236}">
                  <a16:creationId xmlns="" xmlns:a16="http://schemas.microsoft.com/office/drawing/2014/main" id="{68A8C8DA-40C3-467D-98B7-339293AEC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5" y="313"/>
              <a:ext cx="410" cy="507"/>
            </a:xfrm>
            <a:custGeom>
              <a:avLst/>
              <a:gdLst>
                <a:gd name="T0" fmla="*/ 116 w 172"/>
                <a:gd name="T1" fmla="*/ 0 h 213"/>
                <a:gd name="T2" fmla="*/ 101 w 172"/>
                <a:gd name="T3" fmla="*/ 2 h 213"/>
                <a:gd name="T4" fmla="*/ 28 w 172"/>
                <a:gd name="T5" fmla="*/ 41 h 213"/>
                <a:gd name="T6" fmla="*/ 2 w 172"/>
                <a:gd name="T7" fmla="*/ 107 h 213"/>
                <a:gd name="T8" fmla="*/ 39 w 172"/>
                <a:gd name="T9" fmla="*/ 209 h 213"/>
                <a:gd name="T10" fmla="*/ 47 w 172"/>
                <a:gd name="T11" fmla="*/ 204 h 213"/>
                <a:gd name="T12" fmla="*/ 49 w 172"/>
                <a:gd name="T13" fmla="*/ 204 h 213"/>
                <a:gd name="T14" fmla="*/ 164 w 172"/>
                <a:gd name="T15" fmla="*/ 66 h 213"/>
                <a:gd name="T16" fmla="*/ 116 w 172"/>
                <a:gd name="T17" fmla="*/ 0 h 213"/>
                <a:gd name="T18" fmla="*/ 34 w 172"/>
                <a:gd name="T19" fmla="*/ 52 h 213"/>
                <a:gd name="T20" fmla="*/ 65 w 172"/>
                <a:gd name="T21" fmla="*/ 25 h 213"/>
                <a:gd name="T22" fmla="*/ 31 w 172"/>
                <a:gd name="T23" fmla="*/ 74 h 213"/>
                <a:gd name="T24" fmla="*/ 15 w 172"/>
                <a:gd name="T25" fmla="*/ 129 h 213"/>
                <a:gd name="T26" fmla="*/ 13 w 172"/>
                <a:gd name="T27" fmla="*/ 119 h 213"/>
                <a:gd name="T28" fmla="*/ 34 w 172"/>
                <a:gd name="T29" fmla="*/ 52 h 213"/>
                <a:gd name="T30" fmla="*/ 43 w 172"/>
                <a:gd name="T31" fmla="*/ 193 h 213"/>
                <a:gd name="T32" fmla="*/ 43 w 172"/>
                <a:gd name="T33" fmla="*/ 193 h 213"/>
                <a:gd name="T34" fmla="*/ 42 w 172"/>
                <a:gd name="T35" fmla="*/ 191 h 213"/>
                <a:gd name="T36" fmla="*/ 38 w 172"/>
                <a:gd name="T37" fmla="*/ 83 h 213"/>
                <a:gd name="T38" fmla="*/ 99 w 172"/>
                <a:gd name="T39" fmla="*/ 16 h 213"/>
                <a:gd name="T40" fmla="*/ 138 w 172"/>
                <a:gd name="T41" fmla="*/ 35 h 213"/>
                <a:gd name="T42" fmla="*/ 154 w 172"/>
                <a:gd name="T43" fmla="*/ 68 h 213"/>
                <a:gd name="T44" fmla="*/ 139 w 172"/>
                <a:gd name="T45" fmla="*/ 110 h 213"/>
                <a:gd name="T46" fmla="*/ 43 w 172"/>
                <a:gd name="T47" fmla="*/ 19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2" h="213">
                  <a:moveTo>
                    <a:pt x="116" y="0"/>
                  </a:moveTo>
                  <a:cubicBezTo>
                    <a:pt x="111" y="0"/>
                    <a:pt x="106" y="1"/>
                    <a:pt x="101" y="2"/>
                  </a:cubicBezTo>
                  <a:cubicBezTo>
                    <a:pt x="74" y="1"/>
                    <a:pt x="46" y="20"/>
                    <a:pt x="28" y="41"/>
                  </a:cubicBezTo>
                  <a:cubicBezTo>
                    <a:pt x="13" y="59"/>
                    <a:pt x="3" y="82"/>
                    <a:pt x="2" y="107"/>
                  </a:cubicBezTo>
                  <a:cubicBezTo>
                    <a:pt x="0" y="143"/>
                    <a:pt x="20" y="181"/>
                    <a:pt x="39" y="209"/>
                  </a:cubicBezTo>
                  <a:cubicBezTo>
                    <a:pt x="42" y="213"/>
                    <a:pt x="48" y="209"/>
                    <a:pt x="47" y="204"/>
                  </a:cubicBezTo>
                  <a:cubicBezTo>
                    <a:pt x="48" y="204"/>
                    <a:pt x="48" y="204"/>
                    <a:pt x="49" y="204"/>
                  </a:cubicBezTo>
                  <a:cubicBezTo>
                    <a:pt x="96" y="184"/>
                    <a:pt x="172" y="126"/>
                    <a:pt x="164" y="66"/>
                  </a:cubicBezTo>
                  <a:cubicBezTo>
                    <a:pt x="166" y="33"/>
                    <a:pt x="150" y="1"/>
                    <a:pt x="116" y="0"/>
                  </a:cubicBezTo>
                  <a:close/>
                  <a:moveTo>
                    <a:pt x="34" y="52"/>
                  </a:moveTo>
                  <a:cubicBezTo>
                    <a:pt x="43" y="41"/>
                    <a:pt x="53" y="31"/>
                    <a:pt x="65" y="25"/>
                  </a:cubicBezTo>
                  <a:cubicBezTo>
                    <a:pt x="51" y="39"/>
                    <a:pt x="39" y="57"/>
                    <a:pt x="31" y="74"/>
                  </a:cubicBezTo>
                  <a:cubicBezTo>
                    <a:pt x="22" y="91"/>
                    <a:pt x="17" y="110"/>
                    <a:pt x="15" y="129"/>
                  </a:cubicBezTo>
                  <a:cubicBezTo>
                    <a:pt x="14" y="126"/>
                    <a:pt x="14" y="122"/>
                    <a:pt x="13" y="119"/>
                  </a:cubicBezTo>
                  <a:cubicBezTo>
                    <a:pt x="10" y="94"/>
                    <a:pt x="20" y="70"/>
                    <a:pt x="34" y="52"/>
                  </a:cubicBezTo>
                  <a:close/>
                  <a:moveTo>
                    <a:pt x="43" y="193"/>
                  </a:moveTo>
                  <a:cubicBezTo>
                    <a:pt x="43" y="193"/>
                    <a:pt x="43" y="193"/>
                    <a:pt x="43" y="193"/>
                  </a:cubicBezTo>
                  <a:cubicBezTo>
                    <a:pt x="43" y="193"/>
                    <a:pt x="43" y="192"/>
                    <a:pt x="42" y="191"/>
                  </a:cubicBezTo>
                  <a:cubicBezTo>
                    <a:pt x="20" y="157"/>
                    <a:pt x="21" y="120"/>
                    <a:pt x="38" y="83"/>
                  </a:cubicBezTo>
                  <a:cubicBezTo>
                    <a:pt x="50" y="54"/>
                    <a:pt x="72" y="25"/>
                    <a:pt x="99" y="16"/>
                  </a:cubicBezTo>
                  <a:cubicBezTo>
                    <a:pt x="113" y="16"/>
                    <a:pt x="127" y="22"/>
                    <a:pt x="138" y="35"/>
                  </a:cubicBezTo>
                  <a:cubicBezTo>
                    <a:pt x="147" y="46"/>
                    <a:pt x="152" y="57"/>
                    <a:pt x="154" y="68"/>
                  </a:cubicBezTo>
                  <a:cubicBezTo>
                    <a:pt x="152" y="83"/>
                    <a:pt x="145" y="98"/>
                    <a:pt x="139" y="110"/>
                  </a:cubicBezTo>
                  <a:cubicBezTo>
                    <a:pt x="116" y="152"/>
                    <a:pt x="78" y="168"/>
                    <a:pt x="43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19" name="Freeform 230">
              <a:extLst>
                <a:ext uri="{FF2B5EF4-FFF2-40B4-BE49-F238E27FC236}">
                  <a16:creationId xmlns="" xmlns:a16="http://schemas.microsoft.com/office/drawing/2014/main" id="{589A1C7D-479F-46BE-9F4E-EE476F8EAE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3" y="789"/>
              <a:ext cx="193" cy="374"/>
            </a:xfrm>
            <a:custGeom>
              <a:avLst/>
              <a:gdLst>
                <a:gd name="T0" fmla="*/ 59 w 81"/>
                <a:gd name="T1" fmla="*/ 45 h 157"/>
                <a:gd name="T2" fmla="*/ 34 w 81"/>
                <a:gd name="T3" fmla="*/ 4 h 157"/>
                <a:gd name="T4" fmla="*/ 28 w 81"/>
                <a:gd name="T5" fmla="*/ 2 h 157"/>
                <a:gd name="T6" fmla="*/ 26 w 81"/>
                <a:gd name="T7" fmla="*/ 4 h 157"/>
                <a:gd name="T8" fmla="*/ 24 w 81"/>
                <a:gd name="T9" fmla="*/ 6 h 157"/>
                <a:gd name="T10" fmla="*/ 14 w 81"/>
                <a:gd name="T11" fmla="*/ 6 h 157"/>
                <a:gd name="T12" fmla="*/ 9 w 81"/>
                <a:gd name="T13" fmla="*/ 36 h 157"/>
                <a:gd name="T14" fmla="*/ 0 w 81"/>
                <a:gd name="T15" fmla="*/ 100 h 157"/>
                <a:gd name="T16" fmla="*/ 32 w 81"/>
                <a:gd name="T17" fmla="*/ 156 h 157"/>
                <a:gd name="T18" fmla="*/ 47 w 81"/>
                <a:gd name="T19" fmla="*/ 147 h 157"/>
                <a:gd name="T20" fmla="*/ 57 w 81"/>
                <a:gd name="T21" fmla="*/ 143 h 157"/>
                <a:gd name="T22" fmla="*/ 75 w 81"/>
                <a:gd name="T23" fmla="*/ 81 h 157"/>
                <a:gd name="T24" fmla="*/ 59 w 81"/>
                <a:gd name="T25" fmla="*/ 45 h 157"/>
                <a:gd name="T26" fmla="*/ 56 w 81"/>
                <a:gd name="T27" fmla="*/ 88 h 157"/>
                <a:gd name="T28" fmla="*/ 42 w 81"/>
                <a:gd name="T29" fmla="*/ 134 h 157"/>
                <a:gd name="T30" fmla="*/ 26 w 81"/>
                <a:gd name="T31" fmla="*/ 124 h 157"/>
                <a:gd name="T32" fmla="*/ 19 w 81"/>
                <a:gd name="T33" fmla="*/ 86 h 157"/>
                <a:gd name="T34" fmla="*/ 20 w 81"/>
                <a:gd name="T35" fmla="*/ 36 h 157"/>
                <a:gd name="T36" fmla="*/ 29 w 81"/>
                <a:gd name="T37" fmla="*/ 17 h 157"/>
                <a:gd name="T38" fmla="*/ 48 w 81"/>
                <a:gd name="T39" fmla="*/ 48 h 157"/>
                <a:gd name="T40" fmla="*/ 56 w 81"/>
                <a:gd name="T41" fmla="*/ 88 h 157"/>
                <a:gd name="T42" fmla="*/ 25 w 81"/>
                <a:gd name="T43" fmla="*/ 142 h 157"/>
                <a:gd name="T44" fmla="*/ 15 w 81"/>
                <a:gd name="T45" fmla="*/ 128 h 157"/>
                <a:gd name="T46" fmla="*/ 25 w 81"/>
                <a:gd name="T47" fmla="*/ 142 h 157"/>
                <a:gd name="T48" fmla="*/ 63 w 81"/>
                <a:gd name="T49" fmla="*/ 121 h 157"/>
                <a:gd name="T50" fmla="*/ 57 w 81"/>
                <a:gd name="T51" fmla="*/ 128 h 157"/>
                <a:gd name="T52" fmla="*/ 65 w 81"/>
                <a:gd name="T53" fmla="*/ 101 h 157"/>
                <a:gd name="T54" fmla="*/ 67 w 81"/>
                <a:gd name="T55" fmla="*/ 91 h 157"/>
                <a:gd name="T56" fmla="*/ 63 w 81"/>
                <a:gd name="T57" fmla="*/ 12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1" h="157">
                  <a:moveTo>
                    <a:pt x="59" y="45"/>
                  </a:moveTo>
                  <a:cubicBezTo>
                    <a:pt x="53" y="31"/>
                    <a:pt x="44" y="18"/>
                    <a:pt x="34" y="4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7" y="3"/>
                    <a:pt x="27" y="3"/>
                    <a:pt x="26" y="4"/>
                  </a:cubicBezTo>
                  <a:cubicBezTo>
                    <a:pt x="25" y="5"/>
                    <a:pt x="25" y="5"/>
                    <a:pt x="24" y="6"/>
                  </a:cubicBezTo>
                  <a:cubicBezTo>
                    <a:pt x="23" y="1"/>
                    <a:pt x="15" y="0"/>
                    <a:pt x="14" y="6"/>
                  </a:cubicBezTo>
                  <a:cubicBezTo>
                    <a:pt x="12" y="12"/>
                    <a:pt x="10" y="23"/>
                    <a:pt x="9" y="36"/>
                  </a:cubicBezTo>
                  <a:cubicBezTo>
                    <a:pt x="3" y="57"/>
                    <a:pt x="1" y="81"/>
                    <a:pt x="0" y="100"/>
                  </a:cubicBezTo>
                  <a:cubicBezTo>
                    <a:pt x="0" y="121"/>
                    <a:pt x="8" y="157"/>
                    <a:pt x="32" y="156"/>
                  </a:cubicBezTo>
                  <a:cubicBezTo>
                    <a:pt x="38" y="156"/>
                    <a:pt x="43" y="152"/>
                    <a:pt x="47" y="147"/>
                  </a:cubicBezTo>
                  <a:cubicBezTo>
                    <a:pt x="50" y="146"/>
                    <a:pt x="53" y="145"/>
                    <a:pt x="57" y="143"/>
                  </a:cubicBezTo>
                  <a:cubicBezTo>
                    <a:pt x="79" y="132"/>
                    <a:pt x="81" y="104"/>
                    <a:pt x="75" y="81"/>
                  </a:cubicBezTo>
                  <a:cubicBezTo>
                    <a:pt x="71" y="68"/>
                    <a:pt x="66" y="57"/>
                    <a:pt x="59" y="45"/>
                  </a:cubicBezTo>
                  <a:close/>
                  <a:moveTo>
                    <a:pt x="56" y="88"/>
                  </a:moveTo>
                  <a:cubicBezTo>
                    <a:pt x="55" y="102"/>
                    <a:pt x="50" y="121"/>
                    <a:pt x="42" y="134"/>
                  </a:cubicBezTo>
                  <a:cubicBezTo>
                    <a:pt x="36" y="133"/>
                    <a:pt x="30" y="130"/>
                    <a:pt x="26" y="124"/>
                  </a:cubicBezTo>
                  <a:cubicBezTo>
                    <a:pt x="19" y="114"/>
                    <a:pt x="19" y="98"/>
                    <a:pt x="19" y="86"/>
                  </a:cubicBezTo>
                  <a:cubicBezTo>
                    <a:pt x="18" y="69"/>
                    <a:pt x="19" y="52"/>
                    <a:pt x="20" y="36"/>
                  </a:cubicBezTo>
                  <a:cubicBezTo>
                    <a:pt x="23" y="29"/>
                    <a:pt x="25" y="23"/>
                    <a:pt x="29" y="17"/>
                  </a:cubicBezTo>
                  <a:cubicBezTo>
                    <a:pt x="34" y="26"/>
                    <a:pt x="42" y="36"/>
                    <a:pt x="48" y="48"/>
                  </a:cubicBezTo>
                  <a:cubicBezTo>
                    <a:pt x="54" y="60"/>
                    <a:pt x="58" y="73"/>
                    <a:pt x="56" y="88"/>
                  </a:cubicBezTo>
                  <a:close/>
                  <a:moveTo>
                    <a:pt x="25" y="142"/>
                  </a:moveTo>
                  <a:cubicBezTo>
                    <a:pt x="21" y="139"/>
                    <a:pt x="18" y="133"/>
                    <a:pt x="15" y="128"/>
                  </a:cubicBezTo>
                  <a:cubicBezTo>
                    <a:pt x="18" y="134"/>
                    <a:pt x="21" y="139"/>
                    <a:pt x="25" y="142"/>
                  </a:cubicBezTo>
                  <a:close/>
                  <a:moveTo>
                    <a:pt x="63" y="121"/>
                  </a:moveTo>
                  <a:cubicBezTo>
                    <a:pt x="61" y="124"/>
                    <a:pt x="59" y="126"/>
                    <a:pt x="57" y="128"/>
                  </a:cubicBezTo>
                  <a:cubicBezTo>
                    <a:pt x="61" y="119"/>
                    <a:pt x="64" y="108"/>
                    <a:pt x="65" y="101"/>
                  </a:cubicBezTo>
                  <a:cubicBezTo>
                    <a:pt x="66" y="98"/>
                    <a:pt x="66" y="94"/>
                    <a:pt x="67" y="91"/>
                  </a:cubicBezTo>
                  <a:cubicBezTo>
                    <a:pt x="69" y="101"/>
                    <a:pt x="68" y="112"/>
                    <a:pt x="63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20" name="Freeform 231">
              <a:extLst>
                <a:ext uri="{FF2B5EF4-FFF2-40B4-BE49-F238E27FC236}">
                  <a16:creationId xmlns="" xmlns:a16="http://schemas.microsoft.com/office/drawing/2014/main" id="{D0E0C14E-6253-4FA1-979C-073E3941C1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60" y="630"/>
              <a:ext cx="344" cy="257"/>
            </a:xfrm>
            <a:custGeom>
              <a:avLst/>
              <a:gdLst>
                <a:gd name="T0" fmla="*/ 85 w 144"/>
                <a:gd name="T1" fmla="*/ 8 h 108"/>
                <a:gd name="T2" fmla="*/ 28 w 144"/>
                <a:gd name="T3" fmla="*/ 43 h 108"/>
                <a:gd name="T4" fmla="*/ 7 w 144"/>
                <a:gd name="T5" fmla="*/ 63 h 108"/>
                <a:gd name="T6" fmla="*/ 2 w 144"/>
                <a:gd name="T7" fmla="*/ 68 h 108"/>
                <a:gd name="T8" fmla="*/ 2 w 144"/>
                <a:gd name="T9" fmla="*/ 74 h 108"/>
                <a:gd name="T10" fmla="*/ 5 w 144"/>
                <a:gd name="T11" fmla="*/ 81 h 108"/>
                <a:gd name="T12" fmla="*/ 140 w 144"/>
                <a:gd name="T13" fmla="*/ 39 h 108"/>
                <a:gd name="T14" fmla="*/ 85 w 144"/>
                <a:gd name="T15" fmla="*/ 8 h 108"/>
                <a:gd name="T16" fmla="*/ 83 w 144"/>
                <a:gd name="T17" fmla="*/ 73 h 108"/>
                <a:gd name="T18" fmla="*/ 16 w 144"/>
                <a:gd name="T19" fmla="*/ 71 h 108"/>
                <a:gd name="T20" fmla="*/ 20 w 144"/>
                <a:gd name="T21" fmla="*/ 65 h 108"/>
                <a:gd name="T22" fmla="*/ 36 w 144"/>
                <a:gd name="T23" fmla="*/ 52 h 108"/>
                <a:gd name="T24" fmla="*/ 66 w 144"/>
                <a:gd name="T25" fmla="*/ 38 h 108"/>
                <a:gd name="T26" fmla="*/ 115 w 144"/>
                <a:gd name="T27" fmla="*/ 23 h 108"/>
                <a:gd name="T28" fmla="*/ 118 w 144"/>
                <a:gd name="T29" fmla="*/ 46 h 108"/>
                <a:gd name="T30" fmla="*/ 83 w 144"/>
                <a:gd name="T31" fmla="*/ 73 h 108"/>
                <a:gd name="T32" fmla="*/ 118 w 144"/>
                <a:gd name="T33" fmla="*/ 66 h 108"/>
                <a:gd name="T34" fmla="*/ 130 w 144"/>
                <a:gd name="T35" fmla="*/ 46 h 108"/>
                <a:gd name="T36" fmla="*/ 118 w 144"/>
                <a:gd name="T37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108">
                  <a:moveTo>
                    <a:pt x="85" y="8"/>
                  </a:moveTo>
                  <a:cubicBezTo>
                    <a:pt x="66" y="15"/>
                    <a:pt x="46" y="28"/>
                    <a:pt x="28" y="43"/>
                  </a:cubicBezTo>
                  <a:cubicBezTo>
                    <a:pt x="20" y="48"/>
                    <a:pt x="12" y="53"/>
                    <a:pt x="7" y="63"/>
                  </a:cubicBezTo>
                  <a:cubicBezTo>
                    <a:pt x="5" y="64"/>
                    <a:pt x="4" y="66"/>
                    <a:pt x="2" y="68"/>
                  </a:cubicBezTo>
                  <a:cubicBezTo>
                    <a:pt x="0" y="69"/>
                    <a:pt x="1" y="72"/>
                    <a:pt x="2" y="74"/>
                  </a:cubicBezTo>
                  <a:cubicBezTo>
                    <a:pt x="1" y="77"/>
                    <a:pt x="2" y="80"/>
                    <a:pt x="5" y="81"/>
                  </a:cubicBezTo>
                  <a:cubicBezTo>
                    <a:pt x="39" y="94"/>
                    <a:pt x="144" y="108"/>
                    <a:pt x="140" y="39"/>
                  </a:cubicBezTo>
                  <a:cubicBezTo>
                    <a:pt x="139" y="8"/>
                    <a:pt x="106" y="0"/>
                    <a:pt x="85" y="8"/>
                  </a:cubicBezTo>
                  <a:close/>
                  <a:moveTo>
                    <a:pt x="83" y="73"/>
                  </a:moveTo>
                  <a:cubicBezTo>
                    <a:pt x="61" y="78"/>
                    <a:pt x="37" y="77"/>
                    <a:pt x="16" y="71"/>
                  </a:cubicBezTo>
                  <a:cubicBezTo>
                    <a:pt x="17" y="69"/>
                    <a:pt x="18" y="67"/>
                    <a:pt x="20" y="65"/>
                  </a:cubicBezTo>
                  <a:cubicBezTo>
                    <a:pt x="25" y="61"/>
                    <a:pt x="31" y="56"/>
                    <a:pt x="36" y="52"/>
                  </a:cubicBezTo>
                  <a:cubicBezTo>
                    <a:pt x="47" y="46"/>
                    <a:pt x="58" y="42"/>
                    <a:pt x="66" y="38"/>
                  </a:cubicBezTo>
                  <a:cubicBezTo>
                    <a:pt x="81" y="30"/>
                    <a:pt x="99" y="21"/>
                    <a:pt x="115" y="23"/>
                  </a:cubicBezTo>
                  <a:cubicBezTo>
                    <a:pt x="125" y="24"/>
                    <a:pt x="120" y="39"/>
                    <a:pt x="118" y="46"/>
                  </a:cubicBezTo>
                  <a:cubicBezTo>
                    <a:pt x="112" y="63"/>
                    <a:pt x="97" y="69"/>
                    <a:pt x="83" y="73"/>
                  </a:cubicBezTo>
                  <a:close/>
                  <a:moveTo>
                    <a:pt x="118" y="66"/>
                  </a:moveTo>
                  <a:cubicBezTo>
                    <a:pt x="123" y="61"/>
                    <a:pt x="127" y="54"/>
                    <a:pt x="130" y="46"/>
                  </a:cubicBezTo>
                  <a:cubicBezTo>
                    <a:pt x="129" y="54"/>
                    <a:pt x="124" y="61"/>
                    <a:pt x="118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21" name="Freeform 232">
              <a:extLst>
                <a:ext uri="{FF2B5EF4-FFF2-40B4-BE49-F238E27FC236}">
                  <a16:creationId xmlns="" xmlns:a16="http://schemas.microsoft.com/office/drawing/2014/main" id="{36EFBFF2-6175-4F54-9807-DDF41FF7B10C}"/>
                </a:ext>
              </a:extLst>
            </p:cNvPr>
            <p:cNvSpPr/>
            <p:nvPr/>
          </p:nvSpPr>
          <p:spPr bwMode="auto">
            <a:xfrm>
              <a:off x="1181" y="668"/>
              <a:ext cx="272" cy="107"/>
            </a:xfrm>
            <a:custGeom>
              <a:avLst/>
              <a:gdLst>
                <a:gd name="T0" fmla="*/ 111 w 114"/>
                <a:gd name="T1" fmla="*/ 37 h 45"/>
                <a:gd name="T2" fmla="*/ 106 w 114"/>
                <a:gd name="T3" fmla="*/ 33 h 45"/>
                <a:gd name="T4" fmla="*/ 105 w 114"/>
                <a:gd name="T5" fmla="*/ 31 h 45"/>
                <a:gd name="T6" fmla="*/ 95 w 114"/>
                <a:gd name="T7" fmla="*/ 25 h 45"/>
                <a:gd name="T8" fmla="*/ 6 w 114"/>
                <a:gd name="T9" fmla="*/ 0 h 45"/>
                <a:gd name="T10" fmla="*/ 5 w 114"/>
                <a:gd name="T11" fmla="*/ 10 h 45"/>
                <a:gd name="T12" fmla="*/ 68 w 114"/>
                <a:gd name="T13" fmla="*/ 24 h 45"/>
                <a:gd name="T14" fmla="*/ 107 w 114"/>
                <a:gd name="T15" fmla="*/ 44 h 45"/>
                <a:gd name="T16" fmla="*/ 111 w 114"/>
                <a:gd name="T17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45">
                  <a:moveTo>
                    <a:pt x="111" y="37"/>
                  </a:moveTo>
                  <a:cubicBezTo>
                    <a:pt x="110" y="36"/>
                    <a:pt x="108" y="34"/>
                    <a:pt x="106" y="33"/>
                  </a:cubicBezTo>
                  <a:cubicBezTo>
                    <a:pt x="106" y="32"/>
                    <a:pt x="106" y="32"/>
                    <a:pt x="105" y="31"/>
                  </a:cubicBezTo>
                  <a:cubicBezTo>
                    <a:pt x="102" y="29"/>
                    <a:pt x="98" y="27"/>
                    <a:pt x="95" y="25"/>
                  </a:cubicBezTo>
                  <a:cubicBezTo>
                    <a:pt x="68" y="8"/>
                    <a:pt x="34" y="1"/>
                    <a:pt x="6" y="0"/>
                  </a:cubicBezTo>
                  <a:cubicBezTo>
                    <a:pt x="0" y="0"/>
                    <a:pt x="0" y="9"/>
                    <a:pt x="5" y="10"/>
                  </a:cubicBezTo>
                  <a:cubicBezTo>
                    <a:pt x="26" y="15"/>
                    <a:pt x="47" y="18"/>
                    <a:pt x="68" y="24"/>
                  </a:cubicBezTo>
                  <a:cubicBezTo>
                    <a:pt x="81" y="30"/>
                    <a:pt x="94" y="37"/>
                    <a:pt x="107" y="44"/>
                  </a:cubicBezTo>
                  <a:cubicBezTo>
                    <a:pt x="111" y="45"/>
                    <a:pt x="114" y="40"/>
                    <a:pt x="111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22" name="Freeform 233">
              <a:extLst>
                <a:ext uri="{FF2B5EF4-FFF2-40B4-BE49-F238E27FC236}">
                  <a16:creationId xmlns="" xmlns:a16="http://schemas.microsoft.com/office/drawing/2014/main" id="{7B325CD7-DDA8-4E3F-BC9E-D719C680D8ED}"/>
                </a:ext>
              </a:extLst>
            </p:cNvPr>
            <p:cNvSpPr/>
            <p:nvPr/>
          </p:nvSpPr>
          <p:spPr bwMode="auto">
            <a:xfrm>
              <a:off x="1243" y="460"/>
              <a:ext cx="210" cy="329"/>
            </a:xfrm>
            <a:custGeom>
              <a:avLst/>
              <a:gdLst>
                <a:gd name="T0" fmla="*/ 84 w 88"/>
                <a:gd name="T1" fmla="*/ 127 h 138"/>
                <a:gd name="T2" fmla="*/ 47 w 88"/>
                <a:gd name="T3" fmla="*/ 80 h 138"/>
                <a:gd name="T4" fmla="*/ 9 w 88"/>
                <a:gd name="T5" fmla="*/ 5 h 138"/>
                <a:gd name="T6" fmla="*/ 1 w 88"/>
                <a:gd name="T7" fmla="*/ 9 h 138"/>
                <a:gd name="T8" fmla="*/ 79 w 88"/>
                <a:gd name="T9" fmla="*/ 134 h 138"/>
                <a:gd name="T10" fmla="*/ 84 w 88"/>
                <a:gd name="T11" fmla="*/ 12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38">
                  <a:moveTo>
                    <a:pt x="84" y="127"/>
                  </a:moveTo>
                  <a:cubicBezTo>
                    <a:pt x="71" y="111"/>
                    <a:pt x="58" y="96"/>
                    <a:pt x="47" y="80"/>
                  </a:cubicBezTo>
                  <a:cubicBezTo>
                    <a:pt x="32" y="56"/>
                    <a:pt x="19" y="32"/>
                    <a:pt x="9" y="5"/>
                  </a:cubicBezTo>
                  <a:cubicBezTo>
                    <a:pt x="7" y="0"/>
                    <a:pt x="0" y="2"/>
                    <a:pt x="1" y="9"/>
                  </a:cubicBezTo>
                  <a:cubicBezTo>
                    <a:pt x="14" y="57"/>
                    <a:pt x="44" y="103"/>
                    <a:pt x="79" y="134"/>
                  </a:cubicBezTo>
                  <a:cubicBezTo>
                    <a:pt x="83" y="138"/>
                    <a:pt x="88" y="131"/>
                    <a:pt x="84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23" name="Freeform 234">
              <a:extLst>
                <a:ext uri="{FF2B5EF4-FFF2-40B4-BE49-F238E27FC236}">
                  <a16:creationId xmlns="" xmlns:a16="http://schemas.microsoft.com/office/drawing/2014/main" id="{D7C0167E-EA40-4415-B776-77854F986CB2}"/>
                </a:ext>
              </a:extLst>
            </p:cNvPr>
            <p:cNvSpPr/>
            <p:nvPr/>
          </p:nvSpPr>
          <p:spPr bwMode="auto">
            <a:xfrm>
              <a:off x="1091" y="837"/>
              <a:ext cx="262" cy="281"/>
            </a:xfrm>
            <a:custGeom>
              <a:avLst/>
              <a:gdLst>
                <a:gd name="T0" fmla="*/ 98 w 110"/>
                <a:gd name="T1" fmla="*/ 47 h 118"/>
                <a:gd name="T2" fmla="*/ 88 w 110"/>
                <a:gd name="T3" fmla="*/ 62 h 118"/>
                <a:gd name="T4" fmla="*/ 94 w 110"/>
                <a:gd name="T5" fmla="*/ 46 h 118"/>
                <a:gd name="T6" fmla="*/ 86 w 110"/>
                <a:gd name="T7" fmla="*/ 40 h 118"/>
                <a:gd name="T8" fmla="*/ 68 w 110"/>
                <a:gd name="T9" fmla="*/ 76 h 118"/>
                <a:gd name="T10" fmla="*/ 80 w 110"/>
                <a:gd name="T11" fmla="*/ 35 h 118"/>
                <a:gd name="T12" fmla="*/ 71 w 110"/>
                <a:gd name="T13" fmla="*/ 30 h 118"/>
                <a:gd name="T14" fmla="*/ 47 w 110"/>
                <a:gd name="T15" fmla="*/ 80 h 118"/>
                <a:gd name="T16" fmla="*/ 61 w 110"/>
                <a:gd name="T17" fmla="*/ 27 h 118"/>
                <a:gd name="T18" fmla="*/ 52 w 110"/>
                <a:gd name="T19" fmla="*/ 22 h 118"/>
                <a:gd name="T20" fmla="*/ 27 w 110"/>
                <a:gd name="T21" fmla="*/ 79 h 118"/>
                <a:gd name="T22" fmla="*/ 47 w 110"/>
                <a:gd name="T23" fmla="*/ 8 h 118"/>
                <a:gd name="T24" fmla="*/ 38 w 110"/>
                <a:gd name="T25" fmla="*/ 5 h 118"/>
                <a:gd name="T26" fmla="*/ 14 w 110"/>
                <a:gd name="T27" fmla="*/ 66 h 118"/>
                <a:gd name="T28" fmla="*/ 31 w 110"/>
                <a:gd name="T29" fmla="*/ 9 h 118"/>
                <a:gd name="T30" fmla="*/ 25 w 110"/>
                <a:gd name="T31" fmla="*/ 6 h 118"/>
                <a:gd name="T32" fmla="*/ 1 w 110"/>
                <a:gd name="T33" fmla="*/ 91 h 118"/>
                <a:gd name="T34" fmla="*/ 9 w 110"/>
                <a:gd name="T35" fmla="*/ 95 h 118"/>
                <a:gd name="T36" fmla="*/ 16 w 110"/>
                <a:gd name="T37" fmla="*/ 84 h 118"/>
                <a:gd name="T38" fmla="*/ 13 w 110"/>
                <a:gd name="T39" fmla="*/ 108 h 118"/>
                <a:gd name="T40" fmla="*/ 22 w 110"/>
                <a:gd name="T41" fmla="*/ 112 h 118"/>
                <a:gd name="T42" fmla="*/ 35 w 110"/>
                <a:gd name="T43" fmla="*/ 87 h 118"/>
                <a:gd name="T44" fmla="*/ 33 w 110"/>
                <a:gd name="T45" fmla="*/ 106 h 118"/>
                <a:gd name="T46" fmla="*/ 43 w 110"/>
                <a:gd name="T47" fmla="*/ 110 h 118"/>
                <a:gd name="T48" fmla="*/ 56 w 110"/>
                <a:gd name="T49" fmla="*/ 86 h 118"/>
                <a:gd name="T50" fmla="*/ 55 w 110"/>
                <a:gd name="T51" fmla="*/ 99 h 118"/>
                <a:gd name="T52" fmla="*/ 65 w 110"/>
                <a:gd name="T53" fmla="*/ 102 h 118"/>
                <a:gd name="T54" fmla="*/ 74 w 110"/>
                <a:gd name="T55" fmla="*/ 87 h 118"/>
                <a:gd name="T56" fmla="*/ 83 w 110"/>
                <a:gd name="T57" fmla="*/ 89 h 118"/>
                <a:gd name="T58" fmla="*/ 93 w 110"/>
                <a:gd name="T59" fmla="*/ 75 h 118"/>
                <a:gd name="T60" fmla="*/ 101 w 110"/>
                <a:gd name="T61" fmla="*/ 80 h 118"/>
                <a:gd name="T62" fmla="*/ 106 w 110"/>
                <a:gd name="T63" fmla="*/ 75 h 118"/>
                <a:gd name="T64" fmla="*/ 104 w 110"/>
                <a:gd name="T65" fmla="*/ 65 h 118"/>
                <a:gd name="T66" fmla="*/ 107 w 110"/>
                <a:gd name="T67" fmla="*/ 53 h 118"/>
                <a:gd name="T68" fmla="*/ 98 w 110"/>
                <a:gd name="T69" fmla="*/ 4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" h="118">
                  <a:moveTo>
                    <a:pt x="98" y="47"/>
                  </a:moveTo>
                  <a:cubicBezTo>
                    <a:pt x="95" y="52"/>
                    <a:pt x="91" y="57"/>
                    <a:pt x="88" y="62"/>
                  </a:cubicBezTo>
                  <a:cubicBezTo>
                    <a:pt x="90" y="57"/>
                    <a:pt x="92" y="51"/>
                    <a:pt x="94" y="46"/>
                  </a:cubicBezTo>
                  <a:cubicBezTo>
                    <a:pt x="97" y="40"/>
                    <a:pt x="89" y="34"/>
                    <a:pt x="86" y="40"/>
                  </a:cubicBezTo>
                  <a:cubicBezTo>
                    <a:pt x="79" y="51"/>
                    <a:pt x="74" y="64"/>
                    <a:pt x="68" y="76"/>
                  </a:cubicBezTo>
                  <a:cubicBezTo>
                    <a:pt x="70" y="62"/>
                    <a:pt x="75" y="49"/>
                    <a:pt x="80" y="35"/>
                  </a:cubicBezTo>
                  <a:cubicBezTo>
                    <a:pt x="81" y="29"/>
                    <a:pt x="74" y="24"/>
                    <a:pt x="71" y="30"/>
                  </a:cubicBezTo>
                  <a:cubicBezTo>
                    <a:pt x="62" y="46"/>
                    <a:pt x="55" y="64"/>
                    <a:pt x="47" y="80"/>
                  </a:cubicBezTo>
                  <a:cubicBezTo>
                    <a:pt x="50" y="62"/>
                    <a:pt x="56" y="45"/>
                    <a:pt x="61" y="27"/>
                  </a:cubicBezTo>
                  <a:cubicBezTo>
                    <a:pt x="63" y="20"/>
                    <a:pt x="54" y="16"/>
                    <a:pt x="52" y="22"/>
                  </a:cubicBezTo>
                  <a:cubicBezTo>
                    <a:pt x="43" y="41"/>
                    <a:pt x="36" y="61"/>
                    <a:pt x="27" y="79"/>
                  </a:cubicBezTo>
                  <a:cubicBezTo>
                    <a:pt x="33" y="55"/>
                    <a:pt x="42" y="32"/>
                    <a:pt x="47" y="8"/>
                  </a:cubicBezTo>
                  <a:cubicBezTo>
                    <a:pt x="48" y="2"/>
                    <a:pt x="40" y="0"/>
                    <a:pt x="38" y="5"/>
                  </a:cubicBezTo>
                  <a:cubicBezTo>
                    <a:pt x="30" y="25"/>
                    <a:pt x="23" y="46"/>
                    <a:pt x="14" y="66"/>
                  </a:cubicBezTo>
                  <a:cubicBezTo>
                    <a:pt x="18" y="46"/>
                    <a:pt x="24" y="27"/>
                    <a:pt x="31" y="9"/>
                  </a:cubicBezTo>
                  <a:cubicBezTo>
                    <a:pt x="33" y="4"/>
                    <a:pt x="27" y="2"/>
                    <a:pt x="25" y="6"/>
                  </a:cubicBezTo>
                  <a:cubicBezTo>
                    <a:pt x="13" y="33"/>
                    <a:pt x="4" y="61"/>
                    <a:pt x="1" y="91"/>
                  </a:cubicBezTo>
                  <a:cubicBezTo>
                    <a:pt x="0" y="97"/>
                    <a:pt x="6" y="100"/>
                    <a:pt x="9" y="95"/>
                  </a:cubicBezTo>
                  <a:cubicBezTo>
                    <a:pt x="12" y="92"/>
                    <a:pt x="14" y="88"/>
                    <a:pt x="16" y="84"/>
                  </a:cubicBezTo>
                  <a:cubicBezTo>
                    <a:pt x="15" y="92"/>
                    <a:pt x="13" y="100"/>
                    <a:pt x="13" y="108"/>
                  </a:cubicBezTo>
                  <a:cubicBezTo>
                    <a:pt x="12" y="113"/>
                    <a:pt x="19" y="118"/>
                    <a:pt x="22" y="112"/>
                  </a:cubicBezTo>
                  <a:cubicBezTo>
                    <a:pt x="27" y="104"/>
                    <a:pt x="31" y="96"/>
                    <a:pt x="35" y="87"/>
                  </a:cubicBezTo>
                  <a:cubicBezTo>
                    <a:pt x="34" y="93"/>
                    <a:pt x="33" y="100"/>
                    <a:pt x="33" y="106"/>
                  </a:cubicBezTo>
                  <a:cubicBezTo>
                    <a:pt x="33" y="112"/>
                    <a:pt x="39" y="116"/>
                    <a:pt x="43" y="110"/>
                  </a:cubicBezTo>
                  <a:cubicBezTo>
                    <a:pt x="48" y="103"/>
                    <a:pt x="52" y="94"/>
                    <a:pt x="56" y="86"/>
                  </a:cubicBezTo>
                  <a:cubicBezTo>
                    <a:pt x="56" y="90"/>
                    <a:pt x="55" y="95"/>
                    <a:pt x="55" y="99"/>
                  </a:cubicBezTo>
                  <a:cubicBezTo>
                    <a:pt x="55" y="105"/>
                    <a:pt x="62" y="106"/>
                    <a:pt x="65" y="102"/>
                  </a:cubicBezTo>
                  <a:cubicBezTo>
                    <a:pt x="68" y="97"/>
                    <a:pt x="71" y="92"/>
                    <a:pt x="74" y="87"/>
                  </a:cubicBezTo>
                  <a:cubicBezTo>
                    <a:pt x="75" y="92"/>
                    <a:pt x="81" y="92"/>
                    <a:pt x="83" y="89"/>
                  </a:cubicBezTo>
                  <a:cubicBezTo>
                    <a:pt x="87" y="85"/>
                    <a:pt x="90" y="80"/>
                    <a:pt x="93" y="75"/>
                  </a:cubicBezTo>
                  <a:cubicBezTo>
                    <a:pt x="93" y="80"/>
                    <a:pt x="98" y="83"/>
                    <a:pt x="101" y="80"/>
                  </a:cubicBezTo>
                  <a:cubicBezTo>
                    <a:pt x="103" y="78"/>
                    <a:pt x="105" y="76"/>
                    <a:pt x="106" y="75"/>
                  </a:cubicBezTo>
                  <a:cubicBezTo>
                    <a:pt x="110" y="72"/>
                    <a:pt x="108" y="66"/>
                    <a:pt x="104" y="65"/>
                  </a:cubicBezTo>
                  <a:cubicBezTo>
                    <a:pt x="104" y="61"/>
                    <a:pt x="105" y="57"/>
                    <a:pt x="107" y="53"/>
                  </a:cubicBezTo>
                  <a:cubicBezTo>
                    <a:pt x="109" y="47"/>
                    <a:pt x="102" y="42"/>
                    <a:pt x="9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24" name="Freeform 235">
              <a:extLst>
                <a:ext uri="{FF2B5EF4-FFF2-40B4-BE49-F238E27FC236}">
                  <a16:creationId xmlns="" xmlns:a16="http://schemas.microsoft.com/office/drawing/2014/main" id="{D59A505E-0F8F-497A-A246-8D7E74243DA9}"/>
                </a:ext>
              </a:extLst>
            </p:cNvPr>
            <p:cNvSpPr/>
            <p:nvPr/>
          </p:nvSpPr>
          <p:spPr bwMode="auto">
            <a:xfrm>
              <a:off x="1434" y="944"/>
              <a:ext cx="48" cy="155"/>
            </a:xfrm>
            <a:custGeom>
              <a:avLst/>
              <a:gdLst>
                <a:gd name="T0" fmla="*/ 12 w 20"/>
                <a:gd name="T1" fmla="*/ 3 h 65"/>
                <a:gd name="T2" fmla="*/ 4 w 20"/>
                <a:gd name="T3" fmla="*/ 58 h 65"/>
                <a:gd name="T4" fmla="*/ 12 w 20"/>
                <a:gd name="T5" fmla="*/ 60 h 65"/>
                <a:gd name="T6" fmla="*/ 20 w 20"/>
                <a:gd name="T7" fmla="*/ 35 h 65"/>
                <a:gd name="T8" fmla="*/ 15 w 20"/>
                <a:gd name="T9" fmla="*/ 34 h 65"/>
                <a:gd name="T10" fmla="*/ 11 w 20"/>
                <a:gd name="T11" fmla="*/ 40 h 65"/>
                <a:gd name="T12" fmla="*/ 17 w 20"/>
                <a:gd name="T13" fmla="*/ 5 h 65"/>
                <a:gd name="T14" fmla="*/ 12 w 20"/>
                <a:gd name="T1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65">
                  <a:moveTo>
                    <a:pt x="12" y="3"/>
                  </a:moveTo>
                  <a:cubicBezTo>
                    <a:pt x="5" y="20"/>
                    <a:pt x="0" y="38"/>
                    <a:pt x="4" y="58"/>
                  </a:cubicBezTo>
                  <a:cubicBezTo>
                    <a:pt x="5" y="62"/>
                    <a:pt x="10" y="65"/>
                    <a:pt x="12" y="60"/>
                  </a:cubicBezTo>
                  <a:cubicBezTo>
                    <a:pt x="16" y="53"/>
                    <a:pt x="20" y="44"/>
                    <a:pt x="20" y="35"/>
                  </a:cubicBezTo>
                  <a:cubicBezTo>
                    <a:pt x="19" y="32"/>
                    <a:pt x="16" y="31"/>
                    <a:pt x="15" y="34"/>
                  </a:cubicBezTo>
                  <a:cubicBezTo>
                    <a:pt x="14" y="36"/>
                    <a:pt x="12" y="38"/>
                    <a:pt x="11" y="40"/>
                  </a:cubicBezTo>
                  <a:cubicBezTo>
                    <a:pt x="11" y="28"/>
                    <a:pt x="13" y="16"/>
                    <a:pt x="17" y="5"/>
                  </a:cubicBezTo>
                  <a:cubicBezTo>
                    <a:pt x="18" y="2"/>
                    <a:pt x="14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25" name="Freeform 236">
              <a:extLst>
                <a:ext uri="{FF2B5EF4-FFF2-40B4-BE49-F238E27FC236}">
                  <a16:creationId xmlns="" xmlns:a16="http://schemas.microsoft.com/office/drawing/2014/main" id="{131912E0-AB26-4828-A6EE-682D346D19B2}"/>
                </a:ext>
              </a:extLst>
            </p:cNvPr>
            <p:cNvSpPr/>
            <p:nvPr/>
          </p:nvSpPr>
          <p:spPr bwMode="auto">
            <a:xfrm>
              <a:off x="1460" y="954"/>
              <a:ext cx="77" cy="202"/>
            </a:xfrm>
            <a:custGeom>
              <a:avLst/>
              <a:gdLst>
                <a:gd name="T0" fmla="*/ 26 w 32"/>
                <a:gd name="T1" fmla="*/ 12 h 85"/>
                <a:gd name="T2" fmla="*/ 16 w 32"/>
                <a:gd name="T3" fmla="*/ 39 h 85"/>
                <a:gd name="T4" fmla="*/ 14 w 32"/>
                <a:gd name="T5" fmla="*/ 45 h 85"/>
                <a:gd name="T6" fmla="*/ 10 w 32"/>
                <a:gd name="T7" fmla="*/ 56 h 85"/>
                <a:gd name="T8" fmla="*/ 16 w 32"/>
                <a:gd name="T9" fmla="*/ 3 h 85"/>
                <a:gd name="T10" fmla="*/ 14 w 32"/>
                <a:gd name="T11" fmla="*/ 1 h 85"/>
                <a:gd name="T12" fmla="*/ 2 w 32"/>
                <a:gd name="T13" fmla="*/ 80 h 85"/>
                <a:gd name="T14" fmla="*/ 10 w 32"/>
                <a:gd name="T15" fmla="*/ 81 h 85"/>
                <a:gd name="T16" fmla="*/ 15 w 32"/>
                <a:gd name="T17" fmla="*/ 67 h 85"/>
                <a:gd name="T18" fmla="*/ 18 w 32"/>
                <a:gd name="T19" fmla="*/ 76 h 85"/>
                <a:gd name="T20" fmla="*/ 24 w 32"/>
                <a:gd name="T21" fmla="*/ 75 h 85"/>
                <a:gd name="T22" fmla="*/ 24 w 32"/>
                <a:gd name="T23" fmla="*/ 46 h 85"/>
                <a:gd name="T24" fmla="*/ 31 w 32"/>
                <a:gd name="T25" fmla="*/ 15 h 85"/>
                <a:gd name="T26" fmla="*/ 26 w 32"/>
                <a:gd name="T27" fmla="*/ 1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85">
                  <a:moveTo>
                    <a:pt x="26" y="12"/>
                  </a:moveTo>
                  <a:cubicBezTo>
                    <a:pt x="21" y="19"/>
                    <a:pt x="18" y="29"/>
                    <a:pt x="16" y="39"/>
                  </a:cubicBezTo>
                  <a:cubicBezTo>
                    <a:pt x="15" y="41"/>
                    <a:pt x="14" y="43"/>
                    <a:pt x="14" y="45"/>
                  </a:cubicBezTo>
                  <a:cubicBezTo>
                    <a:pt x="12" y="48"/>
                    <a:pt x="11" y="52"/>
                    <a:pt x="10" y="56"/>
                  </a:cubicBezTo>
                  <a:cubicBezTo>
                    <a:pt x="10" y="38"/>
                    <a:pt x="12" y="20"/>
                    <a:pt x="16" y="3"/>
                  </a:cubicBezTo>
                  <a:cubicBezTo>
                    <a:pt x="17" y="1"/>
                    <a:pt x="15" y="0"/>
                    <a:pt x="14" y="1"/>
                  </a:cubicBezTo>
                  <a:cubicBezTo>
                    <a:pt x="1" y="24"/>
                    <a:pt x="0" y="53"/>
                    <a:pt x="2" y="80"/>
                  </a:cubicBezTo>
                  <a:cubicBezTo>
                    <a:pt x="2" y="85"/>
                    <a:pt x="9" y="85"/>
                    <a:pt x="10" y="81"/>
                  </a:cubicBezTo>
                  <a:cubicBezTo>
                    <a:pt x="12" y="76"/>
                    <a:pt x="14" y="72"/>
                    <a:pt x="15" y="67"/>
                  </a:cubicBezTo>
                  <a:cubicBezTo>
                    <a:pt x="16" y="70"/>
                    <a:pt x="17" y="73"/>
                    <a:pt x="18" y="76"/>
                  </a:cubicBezTo>
                  <a:cubicBezTo>
                    <a:pt x="20" y="78"/>
                    <a:pt x="23" y="78"/>
                    <a:pt x="24" y="75"/>
                  </a:cubicBezTo>
                  <a:cubicBezTo>
                    <a:pt x="25" y="65"/>
                    <a:pt x="24" y="56"/>
                    <a:pt x="24" y="46"/>
                  </a:cubicBezTo>
                  <a:cubicBezTo>
                    <a:pt x="25" y="36"/>
                    <a:pt x="28" y="25"/>
                    <a:pt x="31" y="15"/>
                  </a:cubicBezTo>
                  <a:cubicBezTo>
                    <a:pt x="32" y="12"/>
                    <a:pt x="27" y="8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</p:grpSp>
      <p:grpSp>
        <p:nvGrpSpPr>
          <p:cNvPr id="26" name="Group 46">
            <a:extLst>
              <a:ext uri="{FF2B5EF4-FFF2-40B4-BE49-F238E27FC236}">
                <a16:creationId xmlns="" xmlns:a16="http://schemas.microsoft.com/office/drawing/2014/main" id="{EA24C78C-0C87-4F93-ABE5-5CCB45F679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463729" y="4873648"/>
            <a:ext cx="273241" cy="522026"/>
            <a:chOff x="6072" y="1627"/>
            <a:chExt cx="333" cy="636"/>
          </a:xfrm>
          <a:solidFill>
            <a:srgbClr val="F6C039"/>
          </a:solidFill>
        </p:grpSpPr>
        <p:sp>
          <p:nvSpPr>
            <p:cNvPr id="27" name="Freeform 47">
              <a:extLst>
                <a:ext uri="{FF2B5EF4-FFF2-40B4-BE49-F238E27FC236}">
                  <a16:creationId xmlns="" xmlns:a16="http://schemas.microsoft.com/office/drawing/2014/main" id="{BADBD088-6DCF-4DE6-9AD0-35EC7F05DC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73" y="2091"/>
              <a:ext cx="147" cy="172"/>
            </a:xfrm>
            <a:custGeom>
              <a:avLst/>
              <a:gdLst>
                <a:gd name="T0" fmla="*/ 9 w 19"/>
                <a:gd name="T1" fmla="*/ 22 h 23"/>
                <a:gd name="T2" fmla="*/ 9 w 19"/>
                <a:gd name="T3" fmla="*/ 23 h 23"/>
                <a:gd name="T4" fmla="*/ 5 w 19"/>
                <a:gd name="T5" fmla="*/ 8 h 23"/>
                <a:gd name="T6" fmla="*/ 12 w 19"/>
                <a:gd name="T7" fmla="*/ 21 h 23"/>
                <a:gd name="T8" fmla="*/ 9 w 19"/>
                <a:gd name="T9" fmla="*/ 22 h 23"/>
                <a:gd name="T10" fmla="*/ 10 w 19"/>
                <a:gd name="T11" fmla="*/ 16 h 23"/>
                <a:gd name="T12" fmla="*/ 11 w 19"/>
                <a:gd name="T13" fmla="*/ 19 h 23"/>
                <a:gd name="T14" fmla="*/ 12 w 19"/>
                <a:gd name="T15" fmla="*/ 18 h 23"/>
                <a:gd name="T16" fmla="*/ 10 w 19"/>
                <a:gd name="T17" fmla="*/ 9 h 23"/>
                <a:gd name="T18" fmla="*/ 8 w 19"/>
                <a:gd name="T19" fmla="*/ 9 h 23"/>
                <a:gd name="T20" fmla="*/ 10 w 19"/>
                <a:gd name="T21" fmla="*/ 16 h 23"/>
                <a:gd name="T22" fmla="*/ 9 w 19"/>
                <a:gd name="T23" fmla="*/ 19 h 23"/>
                <a:gd name="T24" fmla="*/ 7 w 19"/>
                <a:gd name="T25" fmla="*/ 10 h 23"/>
                <a:gd name="T26" fmla="*/ 5 w 19"/>
                <a:gd name="T27" fmla="*/ 13 h 23"/>
                <a:gd name="T28" fmla="*/ 7 w 19"/>
                <a:gd name="T29" fmla="*/ 14 h 23"/>
                <a:gd name="T30" fmla="*/ 7 w 19"/>
                <a:gd name="T31" fmla="*/ 16 h 23"/>
                <a:gd name="T32" fmla="*/ 9 w 19"/>
                <a:gd name="T33" fmla="*/ 19 h 23"/>
                <a:gd name="T34" fmla="*/ 12 w 19"/>
                <a:gd name="T35" fmla="*/ 12 h 23"/>
                <a:gd name="T36" fmla="*/ 12 w 19"/>
                <a:gd name="T37" fmla="*/ 11 h 23"/>
                <a:gd name="T38" fmla="*/ 12 w 19"/>
                <a:gd name="T39" fmla="*/ 12 h 23"/>
                <a:gd name="T40" fmla="*/ 13 w 19"/>
                <a:gd name="T41" fmla="*/ 14 h 23"/>
                <a:gd name="T42" fmla="*/ 12 w 19"/>
                <a:gd name="T43" fmla="*/ 12 h 23"/>
                <a:gd name="T44" fmla="*/ 13 w 19"/>
                <a:gd name="T45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3">
                  <a:moveTo>
                    <a:pt x="9" y="22"/>
                  </a:moveTo>
                  <a:cubicBezTo>
                    <a:pt x="8" y="22"/>
                    <a:pt x="10" y="23"/>
                    <a:pt x="9" y="23"/>
                  </a:cubicBezTo>
                  <a:cubicBezTo>
                    <a:pt x="4" y="20"/>
                    <a:pt x="0" y="14"/>
                    <a:pt x="5" y="8"/>
                  </a:cubicBezTo>
                  <a:cubicBezTo>
                    <a:pt x="13" y="0"/>
                    <a:pt x="19" y="17"/>
                    <a:pt x="12" y="21"/>
                  </a:cubicBezTo>
                  <a:cubicBezTo>
                    <a:pt x="11" y="21"/>
                    <a:pt x="10" y="21"/>
                    <a:pt x="9" y="22"/>
                  </a:cubicBezTo>
                  <a:close/>
                  <a:moveTo>
                    <a:pt x="10" y="16"/>
                  </a:moveTo>
                  <a:cubicBezTo>
                    <a:pt x="10" y="17"/>
                    <a:pt x="11" y="17"/>
                    <a:pt x="11" y="19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1" y="15"/>
                    <a:pt x="11" y="11"/>
                    <a:pt x="10" y="9"/>
                  </a:cubicBezTo>
                  <a:cubicBezTo>
                    <a:pt x="9" y="10"/>
                    <a:pt x="9" y="8"/>
                    <a:pt x="8" y="9"/>
                  </a:cubicBezTo>
                  <a:cubicBezTo>
                    <a:pt x="7" y="12"/>
                    <a:pt x="10" y="14"/>
                    <a:pt x="10" y="16"/>
                  </a:cubicBezTo>
                  <a:close/>
                  <a:moveTo>
                    <a:pt x="9" y="19"/>
                  </a:moveTo>
                  <a:cubicBezTo>
                    <a:pt x="8" y="16"/>
                    <a:pt x="7" y="13"/>
                    <a:pt x="7" y="10"/>
                  </a:cubicBezTo>
                  <a:cubicBezTo>
                    <a:pt x="5" y="10"/>
                    <a:pt x="5" y="11"/>
                    <a:pt x="5" y="13"/>
                  </a:cubicBezTo>
                  <a:cubicBezTo>
                    <a:pt x="6" y="13"/>
                    <a:pt x="7" y="13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8" y="16"/>
                    <a:pt x="8" y="19"/>
                    <a:pt x="9" y="19"/>
                  </a:cubicBezTo>
                  <a:close/>
                  <a:moveTo>
                    <a:pt x="12" y="12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2"/>
                    <a:pt x="12" y="12"/>
                  </a:cubicBezTo>
                  <a:close/>
                  <a:moveTo>
                    <a:pt x="13" y="14"/>
                  </a:moveTo>
                  <a:cubicBezTo>
                    <a:pt x="13" y="14"/>
                    <a:pt x="13" y="12"/>
                    <a:pt x="12" y="12"/>
                  </a:cubicBezTo>
                  <a:cubicBezTo>
                    <a:pt x="12" y="13"/>
                    <a:pt x="12" y="14"/>
                    <a:pt x="1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28" name="Freeform 48">
              <a:extLst>
                <a:ext uri="{FF2B5EF4-FFF2-40B4-BE49-F238E27FC236}">
                  <a16:creationId xmlns="" xmlns:a16="http://schemas.microsoft.com/office/drawing/2014/main" id="{C030686C-D99F-47C0-8AAF-EB5D0DB6AA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72" y="1627"/>
              <a:ext cx="333" cy="464"/>
            </a:xfrm>
            <a:custGeom>
              <a:avLst/>
              <a:gdLst>
                <a:gd name="T0" fmla="*/ 29 w 43"/>
                <a:gd name="T1" fmla="*/ 50 h 62"/>
                <a:gd name="T2" fmla="*/ 20 w 43"/>
                <a:gd name="T3" fmla="*/ 62 h 62"/>
                <a:gd name="T4" fmla="*/ 14 w 43"/>
                <a:gd name="T5" fmla="*/ 48 h 62"/>
                <a:gd name="T6" fmla="*/ 15 w 43"/>
                <a:gd name="T7" fmla="*/ 41 h 62"/>
                <a:gd name="T8" fmla="*/ 28 w 43"/>
                <a:gd name="T9" fmla="*/ 31 h 62"/>
                <a:gd name="T10" fmla="*/ 29 w 43"/>
                <a:gd name="T11" fmla="*/ 29 h 62"/>
                <a:gd name="T12" fmla="*/ 20 w 43"/>
                <a:gd name="T13" fmla="*/ 22 h 62"/>
                <a:gd name="T14" fmla="*/ 18 w 43"/>
                <a:gd name="T15" fmla="*/ 29 h 62"/>
                <a:gd name="T16" fmla="*/ 1 w 43"/>
                <a:gd name="T17" fmla="*/ 31 h 62"/>
                <a:gd name="T18" fmla="*/ 0 w 43"/>
                <a:gd name="T19" fmla="*/ 22 h 62"/>
                <a:gd name="T20" fmla="*/ 17 w 43"/>
                <a:gd name="T21" fmla="*/ 3 h 62"/>
                <a:gd name="T22" fmla="*/ 43 w 43"/>
                <a:gd name="T23" fmla="*/ 20 h 62"/>
                <a:gd name="T24" fmla="*/ 31 w 43"/>
                <a:gd name="T25" fmla="*/ 45 h 62"/>
                <a:gd name="T26" fmla="*/ 25 w 43"/>
                <a:gd name="T27" fmla="*/ 5 h 62"/>
                <a:gd name="T28" fmla="*/ 32 w 43"/>
                <a:gd name="T29" fmla="*/ 25 h 62"/>
                <a:gd name="T30" fmla="*/ 34 w 43"/>
                <a:gd name="T31" fmla="*/ 26 h 62"/>
                <a:gd name="T32" fmla="*/ 36 w 43"/>
                <a:gd name="T33" fmla="*/ 37 h 62"/>
                <a:gd name="T34" fmla="*/ 29 w 43"/>
                <a:gd name="T35" fmla="*/ 5 h 62"/>
                <a:gd name="T36" fmla="*/ 25 w 43"/>
                <a:gd name="T37" fmla="*/ 5 h 62"/>
                <a:gd name="T38" fmla="*/ 25 w 43"/>
                <a:gd name="T39" fmla="*/ 17 h 62"/>
                <a:gd name="T40" fmla="*/ 24 w 43"/>
                <a:gd name="T41" fmla="*/ 8 h 62"/>
                <a:gd name="T42" fmla="*/ 23 w 43"/>
                <a:gd name="T43" fmla="*/ 5 h 62"/>
                <a:gd name="T44" fmla="*/ 18 w 43"/>
                <a:gd name="T45" fmla="*/ 5 h 62"/>
                <a:gd name="T46" fmla="*/ 21 w 43"/>
                <a:gd name="T47" fmla="*/ 18 h 62"/>
                <a:gd name="T48" fmla="*/ 18 w 43"/>
                <a:gd name="T49" fmla="*/ 5 h 62"/>
                <a:gd name="T50" fmla="*/ 39 w 43"/>
                <a:gd name="T51" fmla="*/ 30 h 62"/>
                <a:gd name="T52" fmla="*/ 39 w 43"/>
                <a:gd name="T53" fmla="*/ 25 h 62"/>
                <a:gd name="T54" fmla="*/ 36 w 43"/>
                <a:gd name="T55" fmla="*/ 12 h 62"/>
                <a:gd name="T56" fmla="*/ 35 w 43"/>
                <a:gd name="T57" fmla="*/ 9 h 62"/>
                <a:gd name="T58" fmla="*/ 36 w 43"/>
                <a:gd name="T59" fmla="*/ 21 h 62"/>
                <a:gd name="T60" fmla="*/ 14 w 43"/>
                <a:gd name="T61" fmla="*/ 8 h 62"/>
                <a:gd name="T62" fmla="*/ 20 w 43"/>
                <a:gd name="T63" fmla="*/ 20 h 62"/>
                <a:gd name="T64" fmla="*/ 12 w 43"/>
                <a:gd name="T65" fmla="*/ 8 h 62"/>
                <a:gd name="T66" fmla="*/ 11 w 43"/>
                <a:gd name="T67" fmla="*/ 8 h 62"/>
                <a:gd name="T68" fmla="*/ 12 w 43"/>
                <a:gd name="T69" fmla="*/ 16 h 62"/>
                <a:gd name="T70" fmla="*/ 13 w 43"/>
                <a:gd name="T71" fmla="*/ 12 h 62"/>
                <a:gd name="T72" fmla="*/ 7 w 43"/>
                <a:gd name="T73" fmla="*/ 12 h 62"/>
                <a:gd name="T74" fmla="*/ 15 w 43"/>
                <a:gd name="T75" fmla="*/ 29 h 62"/>
                <a:gd name="T76" fmla="*/ 14 w 43"/>
                <a:gd name="T77" fmla="*/ 26 h 62"/>
                <a:gd name="T78" fmla="*/ 7 w 43"/>
                <a:gd name="T79" fmla="*/ 12 h 62"/>
                <a:gd name="T80" fmla="*/ 6 w 43"/>
                <a:gd name="T81" fmla="*/ 17 h 62"/>
                <a:gd name="T82" fmla="*/ 9 w 43"/>
                <a:gd name="T83" fmla="*/ 28 h 62"/>
                <a:gd name="T84" fmla="*/ 10 w 43"/>
                <a:gd name="T85" fmla="*/ 35 h 62"/>
                <a:gd name="T86" fmla="*/ 6 w 43"/>
                <a:gd name="T87" fmla="*/ 14 h 62"/>
                <a:gd name="T88" fmla="*/ 40 w 43"/>
                <a:gd name="T89" fmla="*/ 21 h 62"/>
                <a:gd name="T90" fmla="*/ 39 w 43"/>
                <a:gd name="T91" fmla="*/ 15 h 62"/>
                <a:gd name="T92" fmla="*/ 7 w 43"/>
                <a:gd name="T93" fmla="*/ 34 h 62"/>
                <a:gd name="T94" fmla="*/ 7 w 43"/>
                <a:gd name="T95" fmla="*/ 34 h 62"/>
                <a:gd name="T96" fmla="*/ 31 w 43"/>
                <a:gd name="T97" fmla="*/ 39 h 62"/>
                <a:gd name="T98" fmla="*/ 33 w 43"/>
                <a:gd name="T99" fmla="*/ 30 h 62"/>
                <a:gd name="T100" fmla="*/ 30 w 43"/>
                <a:gd name="T101" fmla="*/ 32 h 62"/>
                <a:gd name="T102" fmla="*/ 32 w 43"/>
                <a:gd name="T103" fmla="*/ 42 h 62"/>
                <a:gd name="T104" fmla="*/ 30 w 43"/>
                <a:gd name="T105" fmla="*/ 43 h 62"/>
                <a:gd name="T106" fmla="*/ 27 w 43"/>
                <a:gd name="T107" fmla="*/ 47 h 62"/>
                <a:gd name="T108" fmla="*/ 25 w 43"/>
                <a:gd name="T109" fmla="*/ 37 h 62"/>
                <a:gd name="T110" fmla="*/ 24 w 43"/>
                <a:gd name="T111" fmla="*/ 51 h 62"/>
                <a:gd name="T112" fmla="*/ 22 w 43"/>
                <a:gd name="T113" fmla="*/ 40 h 62"/>
                <a:gd name="T114" fmla="*/ 18 w 43"/>
                <a:gd name="T115" fmla="*/ 46 h 62"/>
                <a:gd name="T116" fmla="*/ 19 w 43"/>
                <a:gd name="T117" fmla="*/ 55 h 62"/>
                <a:gd name="T118" fmla="*/ 19 w 43"/>
                <a:gd name="T119" fmla="*/ 58 h 62"/>
                <a:gd name="T120" fmla="*/ 23 w 43"/>
                <a:gd name="T121" fmla="*/ 54 h 62"/>
                <a:gd name="T122" fmla="*/ 18 w 43"/>
                <a:gd name="T123" fmla="*/ 4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" h="62">
                  <a:moveTo>
                    <a:pt x="31" y="47"/>
                  </a:moveTo>
                  <a:cubicBezTo>
                    <a:pt x="29" y="47"/>
                    <a:pt x="28" y="49"/>
                    <a:pt x="29" y="50"/>
                  </a:cubicBezTo>
                  <a:cubicBezTo>
                    <a:pt x="25" y="51"/>
                    <a:pt x="25" y="56"/>
                    <a:pt x="25" y="58"/>
                  </a:cubicBezTo>
                  <a:cubicBezTo>
                    <a:pt x="23" y="59"/>
                    <a:pt x="22" y="62"/>
                    <a:pt x="20" y="62"/>
                  </a:cubicBezTo>
                  <a:cubicBezTo>
                    <a:pt x="19" y="62"/>
                    <a:pt x="15" y="58"/>
                    <a:pt x="15" y="55"/>
                  </a:cubicBezTo>
                  <a:cubicBezTo>
                    <a:pt x="14" y="53"/>
                    <a:pt x="14" y="50"/>
                    <a:pt x="14" y="48"/>
                  </a:cubicBezTo>
                  <a:cubicBezTo>
                    <a:pt x="14" y="47"/>
                    <a:pt x="15" y="47"/>
                    <a:pt x="15" y="46"/>
                  </a:cubicBezTo>
                  <a:cubicBezTo>
                    <a:pt x="16" y="44"/>
                    <a:pt x="14" y="42"/>
                    <a:pt x="15" y="41"/>
                  </a:cubicBezTo>
                  <a:cubicBezTo>
                    <a:pt x="16" y="41"/>
                    <a:pt x="17" y="42"/>
                    <a:pt x="16" y="43"/>
                  </a:cubicBezTo>
                  <a:cubicBezTo>
                    <a:pt x="20" y="39"/>
                    <a:pt x="24" y="35"/>
                    <a:pt x="28" y="31"/>
                  </a:cubicBezTo>
                  <a:cubicBezTo>
                    <a:pt x="28" y="30"/>
                    <a:pt x="27" y="30"/>
                    <a:pt x="27" y="29"/>
                  </a:cubicBezTo>
                  <a:cubicBezTo>
                    <a:pt x="28" y="28"/>
                    <a:pt x="29" y="28"/>
                    <a:pt x="29" y="29"/>
                  </a:cubicBezTo>
                  <a:cubicBezTo>
                    <a:pt x="31" y="24"/>
                    <a:pt x="29" y="20"/>
                    <a:pt x="25" y="20"/>
                  </a:cubicBezTo>
                  <a:cubicBezTo>
                    <a:pt x="23" y="20"/>
                    <a:pt x="22" y="22"/>
                    <a:pt x="20" y="22"/>
                  </a:cubicBezTo>
                  <a:cubicBezTo>
                    <a:pt x="20" y="23"/>
                    <a:pt x="19" y="24"/>
                    <a:pt x="18" y="25"/>
                  </a:cubicBezTo>
                  <a:cubicBezTo>
                    <a:pt x="18" y="27"/>
                    <a:pt x="18" y="28"/>
                    <a:pt x="18" y="29"/>
                  </a:cubicBezTo>
                  <a:cubicBezTo>
                    <a:pt x="17" y="33"/>
                    <a:pt x="11" y="41"/>
                    <a:pt x="6" y="37"/>
                  </a:cubicBezTo>
                  <a:cubicBezTo>
                    <a:pt x="5" y="37"/>
                    <a:pt x="2" y="32"/>
                    <a:pt x="1" y="31"/>
                  </a:cubicBezTo>
                  <a:cubicBezTo>
                    <a:pt x="1" y="29"/>
                    <a:pt x="1" y="27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1" y="19"/>
                    <a:pt x="2" y="14"/>
                    <a:pt x="4" y="12"/>
                  </a:cubicBezTo>
                  <a:cubicBezTo>
                    <a:pt x="7" y="7"/>
                    <a:pt x="12" y="5"/>
                    <a:pt x="17" y="3"/>
                  </a:cubicBezTo>
                  <a:cubicBezTo>
                    <a:pt x="19" y="3"/>
                    <a:pt x="25" y="0"/>
                    <a:pt x="27" y="2"/>
                  </a:cubicBezTo>
                  <a:cubicBezTo>
                    <a:pt x="37" y="3"/>
                    <a:pt x="42" y="11"/>
                    <a:pt x="43" y="20"/>
                  </a:cubicBezTo>
                  <a:cubicBezTo>
                    <a:pt x="43" y="23"/>
                    <a:pt x="43" y="26"/>
                    <a:pt x="42" y="30"/>
                  </a:cubicBezTo>
                  <a:cubicBezTo>
                    <a:pt x="39" y="36"/>
                    <a:pt x="36" y="42"/>
                    <a:pt x="31" y="45"/>
                  </a:cubicBezTo>
                  <a:cubicBezTo>
                    <a:pt x="31" y="47"/>
                    <a:pt x="31" y="46"/>
                    <a:pt x="31" y="47"/>
                  </a:cubicBezTo>
                  <a:close/>
                  <a:moveTo>
                    <a:pt x="25" y="5"/>
                  </a:moveTo>
                  <a:cubicBezTo>
                    <a:pt x="28" y="11"/>
                    <a:pt x="31" y="17"/>
                    <a:pt x="33" y="24"/>
                  </a:cubicBezTo>
                  <a:cubicBezTo>
                    <a:pt x="32" y="24"/>
                    <a:pt x="32" y="24"/>
                    <a:pt x="32" y="25"/>
                  </a:cubicBezTo>
                  <a:cubicBezTo>
                    <a:pt x="32" y="25"/>
                    <a:pt x="32" y="26"/>
                    <a:pt x="32" y="27"/>
                  </a:cubicBezTo>
                  <a:cubicBezTo>
                    <a:pt x="33" y="27"/>
                    <a:pt x="33" y="26"/>
                    <a:pt x="34" y="26"/>
                  </a:cubicBezTo>
                  <a:cubicBezTo>
                    <a:pt x="34" y="30"/>
                    <a:pt x="35" y="34"/>
                    <a:pt x="35" y="37"/>
                  </a:cubicBezTo>
                  <a:cubicBezTo>
                    <a:pt x="35" y="37"/>
                    <a:pt x="36" y="37"/>
                    <a:pt x="36" y="37"/>
                  </a:cubicBezTo>
                  <a:cubicBezTo>
                    <a:pt x="38" y="36"/>
                    <a:pt x="37" y="34"/>
                    <a:pt x="38" y="32"/>
                  </a:cubicBezTo>
                  <a:cubicBezTo>
                    <a:pt x="35" y="23"/>
                    <a:pt x="33" y="13"/>
                    <a:pt x="29" y="5"/>
                  </a:cubicBezTo>
                  <a:cubicBezTo>
                    <a:pt x="27" y="5"/>
                    <a:pt x="27" y="4"/>
                    <a:pt x="25" y="4"/>
                  </a:cubicBezTo>
                  <a:cubicBezTo>
                    <a:pt x="25" y="5"/>
                    <a:pt x="26" y="6"/>
                    <a:pt x="25" y="5"/>
                  </a:cubicBezTo>
                  <a:close/>
                  <a:moveTo>
                    <a:pt x="21" y="5"/>
                  </a:moveTo>
                  <a:cubicBezTo>
                    <a:pt x="21" y="9"/>
                    <a:pt x="24" y="12"/>
                    <a:pt x="25" y="17"/>
                  </a:cubicBezTo>
                  <a:cubicBezTo>
                    <a:pt x="26" y="18"/>
                    <a:pt x="29" y="19"/>
                    <a:pt x="30" y="20"/>
                  </a:cubicBezTo>
                  <a:cubicBezTo>
                    <a:pt x="29" y="15"/>
                    <a:pt x="26" y="12"/>
                    <a:pt x="24" y="8"/>
                  </a:cubicBezTo>
                  <a:cubicBezTo>
                    <a:pt x="24" y="7"/>
                    <a:pt x="23" y="8"/>
                    <a:pt x="23" y="7"/>
                  </a:cubicBezTo>
                  <a:cubicBezTo>
                    <a:pt x="23" y="7"/>
                    <a:pt x="23" y="6"/>
                    <a:pt x="23" y="5"/>
                  </a:cubicBezTo>
                  <a:cubicBezTo>
                    <a:pt x="22" y="5"/>
                    <a:pt x="21" y="4"/>
                    <a:pt x="21" y="5"/>
                  </a:cubicBezTo>
                  <a:close/>
                  <a:moveTo>
                    <a:pt x="18" y="5"/>
                  </a:moveTo>
                  <a:cubicBezTo>
                    <a:pt x="17" y="5"/>
                    <a:pt x="17" y="6"/>
                    <a:pt x="16" y="6"/>
                  </a:cubicBezTo>
                  <a:cubicBezTo>
                    <a:pt x="18" y="10"/>
                    <a:pt x="20" y="15"/>
                    <a:pt x="21" y="18"/>
                  </a:cubicBezTo>
                  <a:cubicBezTo>
                    <a:pt x="22" y="19"/>
                    <a:pt x="22" y="18"/>
                    <a:pt x="23" y="18"/>
                  </a:cubicBezTo>
                  <a:cubicBezTo>
                    <a:pt x="22" y="13"/>
                    <a:pt x="20" y="9"/>
                    <a:pt x="18" y="5"/>
                  </a:cubicBezTo>
                  <a:close/>
                  <a:moveTo>
                    <a:pt x="36" y="21"/>
                  </a:moveTo>
                  <a:cubicBezTo>
                    <a:pt x="39" y="23"/>
                    <a:pt x="37" y="28"/>
                    <a:pt x="39" y="30"/>
                  </a:cubicBezTo>
                  <a:cubicBezTo>
                    <a:pt x="40" y="28"/>
                    <a:pt x="40" y="26"/>
                    <a:pt x="40" y="25"/>
                  </a:cubicBezTo>
                  <a:cubicBezTo>
                    <a:pt x="40" y="25"/>
                    <a:pt x="39" y="25"/>
                    <a:pt x="39" y="25"/>
                  </a:cubicBezTo>
                  <a:cubicBezTo>
                    <a:pt x="37" y="20"/>
                    <a:pt x="38" y="14"/>
                    <a:pt x="36" y="10"/>
                  </a:cubicBezTo>
                  <a:cubicBezTo>
                    <a:pt x="34" y="11"/>
                    <a:pt x="36" y="12"/>
                    <a:pt x="36" y="12"/>
                  </a:cubicBezTo>
                  <a:cubicBezTo>
                    <a:pt x="35" y="11"/>
                    <a:pt x="35" y="11"/>
                    <a:pt x="34" y="10"/>
                  </a:cubicBezTo>
                  <a:cubicBezTo>
                    <a:pt x="34" y="10"/>
                    <a:pt x="34" y="9"/>
                    <a:pt x="35" y="9"/>
                  </a:cubicBezTo>
                  <a:cubicBezTo>
                    <a:pt x="34" y="8"/>
                    <a:pt x="32" y="6"/>
                    <a:pt x="32" y="6"/>
                  </a:cubicBezTo>
                  <a:cubicBezTo>
                    <a:pt x="33" y="10"/>
                    <a:pt x="36" y="16"/>
                    <a:pt x="36" y="21"/>
                  </a:cubicBezTo>
                  <a:close/>
                  <a:moveTo>
                    <a:pt x="12" y="8"/>
                  </a:moveTo>
                  <a:cubicBezTo>
                    <a:pt x="13" y="8"/>
                    <a:pt x="13" y="8"/>
                    <a:pt x="14" y="8"/>
                  </a:cubicBezTo>
                  <a:cubicBezTo>
                    <a:pt x="16" y="12"/>
                    <a:pt x="16" y="17"/>
                    <a:pt x="19" y="20"/>
                  </a:cubicBezTo>
                  <a:cubicBezTo>
                    <a:pt x="19" y="20"/>
                    <a:pt x="19" y="20"/>
                    <a:pt x="20" y="20"/>
                  </a:cubicBezTo>
                  <a:cubicBezTo>
                    <a:pt x="18" y="15"/>
                    <a:pt x="16" y="12"/>
                    <a:pt x="15" y="6"/>
                  </a:cubicBezTo>
                  <a:cubicBezTo>
                    <a:pt x="14" y="7"/>
                    <a:pt x="13" y="7"/>
                    <a:pt x="12" y="8"/>
                  </a:cubicBezTo>
                  <a:close/>
                  <a:moveTo>
                    <a:pt x="13" y="12"/>
                  </a:moveTo>
                  <a:cubicBezTo>
                    <a:pt x="13" y="10"/>
                    <a:pt x="12" y="8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11" y="11"/>
                    <a:pt x="12" y="14"/>
                    <a:pt x="12" y="16"/>
                  </a:cubicBezTo>
                  <a:cubicBezTo>
                    <a:pt x="14" y="17"/>
                    <a:pt x="14" y="22"/>
                    <a:pt x="17" y="24"/>
                  </a:cubicBezTo>
                  <a:cubicBezTo>
                    <a:pt x="17" y="20"/>
                    <a:pt x="14" y="16"/>
                    <a:pt x="13" y="12"/>
                  </a:cubicBezTo>
                  <a:close/>
                  <a:moveTo>
                    <a:pt x="7" y="12"/>
                  </a:moveTo>
                  <a:cubicBezTo>
                    <a:pt x="7" y="12"/>
                    <a:pt x="7" y="11"/>
                    <a:pt x="7" y="12"/>
                  </a:cubicBezTo>
                  <a:cubicBezTo>
                    <a:pt x="8" y="17"/>
                    <a:pt x="11" y="19"/>
                    <a:pt x="12" y="24"/>
                  </a:cubicBezTo>
                  <a:cubicBezTo>
                    <a:pt x="14" y="25"/>
                    <a:pt x="13" y="28"/>
                    <a:pt x="15" y="29"/>
                  </a:cubicBezTo>
                  <a:cubicBezTo>
                    <a:pt x="15" y="28"/>
                    <a:pt x="15" y="27"/>
                    <a:pt x="16" y="26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13" y="20"/>
                    <a:pt x="11" y="16"/>
                    <a:pt x="9" y="11"/>
                  </a:cubicBezTo>
                  <a:cubicBezTo>
                    <a:pt x="8" y="11"/>
                    <a:pt x="7" y="11"/>
                    <a:pt x="7" y="12"/>
                  </a:cubicBezTo>
                  <a:close/>
                  <a:moveTo>
                    <a:pt x="5" y="16"/>
                  </a:moveTo>
                  <a:cubicBezTo>
                    <a:pt x="5" y="16"/>
                    <a:pt x="6" y="16"/>
                    <a:pt x="6" y="17"/>
                  </a:cubicBezTo>
                  <a:cubicBezTo>
                    <a:pt x="7" y="22"/>
                    <a:pt x="13" y="27"/>
                    <a:pt x="11" y="32"/>
                  </a:cubicBezTo>
                  <a:cubicBezTo>
                    <a:pt x="10" y="33"/>
                    <a:pt x="10" y="30"/>
                    <a:pt x="9" y="28"/>
                  </a:cubicBezTo>
                  <a:cubicBezTo>
                    <a:pt x="7" y="25"/>
                    <a:pt x="6" y="21"/>
                    <a:pt x="4" y="18"/>
                  </a:cubicBezTo>
                  <a:cubicBezTo>
                    <a:pt x="3" y="24"/>
                    <a:pt x="8" y="29"/>
                    <a:pt x="10" y="35"/>
                  </a:cubicBezTo>
                  <a:cubicBezTo>
                    <a:pt x="12" y="35"/>
                    <a:pt x="13" y="33"/>
                    <a:pt x="13" y="31"/>
                  </a:cubicBezTo>
                  <a:cubicBezTo>
                    <a:pt x="11" y="25"/>
                    <a:pt x="8" y="20"/>
                    <a:pt x="6" y="14"/>
                  </a:cubicBezTo>
                  <a:cubicBezTo>
                    <a:pt x="5" y="15"/>
                    <a:pt x="5" y="15"/>
                    <a:pt x="5" y="16"/>
                  </a:cubicBezTo>
                  <a:close/>
                  <a:moveTo>
                    <a:pt x="40" y="21"/>
                  </a:moveTo>
                  <a:cubicBezTo>
                    <a:pt x="42" y="20"/>
                    <a:pt x="39" y="17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7"/>
                    <a:pt x="39" y="19"/>
                    <a:pt x="40" y="21"/>
                  </a:cubicBezTo>
                  <a:close/>
                  <a:moveTo>
                    <a:pt x="7" y="34"/>
                  </a:moveTo>
                  <a:cubicBezTo>
                    <a:pt x="6" y="31"/>
                    <a:pt x="5" y="27"/>
                    <a:pt x="3" y="25"/>
                  </a:cubicBezTo>
                  <a:cubicBezTo>
                    <a:pt x="2" y="29"/>
                    <a:pt x="5" y="32"/>
                    <a:pt x="7" y="34"/>
                  </a:cubicBezTo>
                  <a:close/>
                  <a:moveTo>
                    <a:pt x="30" y="32"/>
                  </a:moveTo>
                  <a:cubicBezTo>
                    <a:pt x="31" y="34"/>
                    <a:pt x="31" y="36"/>
                    <a:pt x="31" y="39"/>
                  </a:cubicBezTo>
                  <a:cubicBezTo>
                    <a:pt x="33" y="39"/>
                    <a:pt x="31" y="40"/>
                    <a:pt x="33" y="40"/>
                  </a:cubicBezTo>
                  <a:cubicBezTo>
                    <a:pt x="36" y="39"/>
                    <a:pt x="33" y="34"/>
                    <a:pt x="33" y="30"/>
                  </a:cubicBezTo>
                  <a:cubicBezTo>
                    <a:pt x="33" y="29"/>
                    <a:pt x="33" y="28"/>
                    <a:pt x="32" y="27"/>
                  </a:cubicBezTo>
                  <a:cubicBezTo>
                    <a:pt x="32" y="29"/>
                    <a:pt x="31" y="30"/>
                    <a:pt x="30" y="32"/>
                  </a:cubicBezTo>
                  <a:close/>
                  <a:moveTo>
                    <a:pt x="30" y="43"/>
                  </a:moveTo>
                  <a:cubicBezTo>
                    <a:pt x="30" y="43"/>
                    <a:pt x="31" y="42"/>
                    <a:pt x="32" y="42"/>
                  </a:cubicBezTo>
                  <a:cubicBezTo>
                    <a:pt x="30" y="40"/>
                    <a:pt x="30" y="36"/>
                    <a:pt x="28" y="34"/>
                  </a:cubicBezTo>
                  <a:cubicBezTo>
                    <a:pt x="26" y="37"/>
                    <a:pt x="28" y="41"/>
                    <a:pt x="30" y="43"/>
                  </a:cubicBezTo>
                  <a:close/>
                  <a:moveTo>
                    <a:pt x="25" y="44"/>
                  </a:moveTo>
                  <a:cubicBezTo>
                    <a:pt x="26" y="44"/>
                    <a:pt x="26" y="46"/>
                    <a:pt x="27" y="47"/>
                  </a:cubicBezTo>
                  <a:cubicBezTo>
                    <a:pt x="27" y="46"/>
                    <a:pt x="28" y="46"/>
                    <a:pt x="28" y="45"/>
                  </a:cubicBezTo>
                  <a:cubicBezTo>
                    <a:pt x="27" y="43"/>
                    <a:pt x="27" y="39"/>
                    <a:pt x="25" y="37"/>
                  </a:cubicBezTo>
                  <a:cubicBezTo>
                    <a:pt x="22" y="39"/>
                    <a:pt x="26" y="41"/>
                    <a:pt x="25" y="44"/>
                  </a:cubicBezTo>
                  <a:close/>
                  <a:moveTo>
                    <a:pt x="24" y="51"/>
                  </a:moveTo>
                  <a:cubicBezTo>
                    <a:pt x="24" y="51"/>
                    <a:pt x="25" y="49"/>
                    <a:pt x="26" y="48"/>
                  </a:cubicBezTo>
                  <a:cubicBezTo>
                    <a:pt x="24" y="46"/>
                    <a:pt x="24" y="42"/>
                    <a:pt x="22" y="40"/>
                  </a:cubicBezTo>
                  <a:cubicBezTo>
                    <a:pt x="20" y="43"/>
                    <a:pt x="22" y="49"/>
                    <a:pt x="24" y="51"/>
                  </a:cubicBezTo>
                  <a:close/>
                  <a:moveTo>
                    <a:pt x="18" y="46"/>
                  </a:moveTo>
                  <a:cubicBezTo>
                    <a:pt x="18" y="48"/>
                    <a:pt x="20" y="50"/>
                    <a:pt x="19" y="53"/>
                  </a:cubicBezTo>
                  <a:cubicBezTo>
                    <a:pt x="21" y="53"/>
                    <a:pt x="20" y="55"/>
                    <a:pt x="19" y="55"/>
                  </a:cubicBezTo>
                  <a:cubicBezTo>
                    <a:pt x="18" y="54"/>
                    <a:pt x="18" y="51"/>
                    <a:pt x="17" y="49"/>
                  </a:cubicBezTo>
                  <a:cubicBezTo>
                    <a:pt x="16" y="53"/>
                    <a:pt x="19" y="56"/>
                    <a:pt x="19" y="58"/>
                  </a:cubicBezTo>
                  <a:cubicBezTo>
                    <a:pt x="20" y="58"/>
                    <a:pt x="20" y="59"/>
                    <a:pt x="21" y="59"/>
                  </a:cubicBezTo>
                  <a:cubicBezTo>
                    <a:pt x="22" y="58"/>
                    <a:pt x="23" y="56"/>
                    <a:pt x="23" y="54"/>
                  </a:cubicBezTo>
                  <a:cubicBezTo>
                    <a:pt x="21" y="51"/>
                    <a:pt x="21" y="47"/>
                    <a:pt x="19" y="44"/>
                  </a:cubicBezTo>
                  <a:cubicBezTo>
                    <a:pt x="19" y="45"/>
                    <a:pt x="18" y="46"/>
                    <a:pt x="18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</p:grpSp>
      <p:grpSp>
        <p:nvGrpSpPr>
          <p:cNvPr id="29" name="Group 51">
            <a:extLst>
              <a:ext uri="{FF2B5EF4-FFF2-40B4-BE49-F238E27FC236}">
                <a16:creationId xmlns="" xmlns:a16="http://schemas.microsoft.com/office/drawing/2014/main" id="{9C1803C7-5FB8-4229-AE0B-2B41595392D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387700" y="1820047"/>
            <a:ext cx="450698" cy="586274"/>
            <a:chOff x="4441" y="1661"/>
            <a:chExt cx="486" cy="632"/>
          </a:xfrm>
          <a:solidFill>
            <a:srgbClr val="F6C039"/>
          </a:solidFill>
        </p:grpSpPr>
        <p:sp>
          <p:nvSpPr>
            <p:cNvPr id="30" name="Freeform 52">
              <a:extLst>
                <a:ext uri="{FF2B5EF4-FFF2-40B4-BE49-F238E27FC236}">
                  <a16:creationId xmlns="" xmlns:a16="http://schemas.microsoft.com/office/drawing/2014/main" id="{B1325002-83A3-4EBB-B4FE-9132EB8F35CA}"/>
                </a:ext>
              </a:extLst>
            </p:cNvPr>
            <p:cNvSpPr/>
            <p:nvPr/>
          </p:nvSpPr>
          <p:spPr bwMode="auto">
            <a:xfrm>
              <a:off x="4776" y="1713"/>
              <a:ext cx="64" cy="74"/>
            </a:xfrm>
            <a:custGeom>
              <a:avLst/>
              <a:gdLst>
                <a:gd name="T0" fmla="*/ 11 w 11"/>
                <a:gd name="T1" fmla="*/ 2 h 13"/>
                <a:gd name="T2" fmla="*/ 8 w 11"/>
                <a:gd name="T3" fmla="*/ 3 h 13"/>
                <a:gd name="T4" fmla="*/ 4 w 11"/>
                <a:gd name="T5" fmla="*/ 9 h 13"/>
                <a:gd name="T6" fmla="*/ 0 w 11"/>
                <a:gd name="T7" fmla="*/ 11 h 13"/>
                <a:gd name="T8" fmla="*/ 8 w 11"/>
                <a:gd name="T9" fmla="*/ 0 h 13"/>
                <a:gd name="T10" fmla="*/ 11 w 11"/>
                <a:gd name="T11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cubicBezTo>
                    <a:pt x="10" y="4"/>
                    <a:pt x="9" y="3"/>
                    <a:pt x="8" y="3"/>
                  </a:cubicBezTo>
                  <a:cubicBezTo>
                    <a:pt x="7" y="5"/>
                    <a:pt x="5" y="7"/>
                    <a:pt x="4" y="9"/>
                  </a:cubicBezTo>
                  <a:cubicBezTo>
                    <a:pt x="3" y="10"/>
                    <a:pt x="2" y="13"/>
                    <a:pt x="0" y="11"/>
                  </a:cubicBezTo>
                  <a:cubicBezTo>
                    <a:pt x="2" y="7"/>
                    <a:pt x="6" y="4"/>
                    <a:pt x="8" y="0"/>
                  </a:cubicBezTo>
                  <a:cubicBezTo>
                    <a:pt x="10" y="1"/>
                    <a:pt x="10" y="1"/>
                    <a:pt x="11" y="2"/>
                  </a:cubicBezTo>
                  <a:close/>
                </a:path>
              </a:pathLst>
            </a:custGeom>
            <a:grpFill/>
            <a:ln>
              <a:solidFill>
                <a:srgbClr val="F6C039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31" name="Freeform 53">
              <a:extLst>
                <a:ext uri="{FF2B5EF4-FFF2-40B4-BE49-F238E27FC236}">
                  <a16:creationId xmlns="" xmlns:a16="http://schemas.microsoft.com/office/drawing/2014/main" id="{48038B68-67C1-4A0A-BD2E-BBD77C094A36}"/>
                </a:ext>
              </a:extLst>
            </p:cNvPr>
            <p:cNvSpPr/>
            <p:nvPr/>
          </p:nvSpPr>
          <p:spPr bwMode="auto">
            <a:xfrm>
              <a:off x="4684" y="1661"/>
              <a:ext cx="23" cy="75"/>
            </a:xfrm>
            <a:custGeom>
              <a:avLst/>
              <a:gdLst>
                <a:gd name="T0" fmla="*/ 2 w 4"/>
                <a:gd name="T1" fmla="*/ 0 h 13"/>
                <a:gd name="T2" fmla="*/ 3 w 4"/>
                <a:gd name="T3" fmla="*/ 1 h 13"/>
                <a:gd name="T4" fmla="*/ 4 w 4"/>
                <a:gd name="T5" fmla="*/ 11 h 13"/>
                <a:gd name="T6" fmla="*/ 2 w 4"/>
                <a:gd name="T7" fmla="*/ 13 h 13"/>
                <a:gd name="T8" fmla="*/ 1 w 4"/>
                <a:gd name="T9" fmla="*/ 8 h 13"/>
                <a:gd name="T10" fmla="*/ 2 w 4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">
                  <a:moveTo>
                    <a:pt x="2" y="0"/>
                  </a:moveTo>
                  <a:cubicBezTo>
                    <a:pt x="2" y="0"/>
                    <a:pt x="3" y="1"/>
                    <a:pt x="3" y="1"/>
                  </a:cubicBezTo>
                  <a:cubicBezTo>
                    <a:pt x="4" y="3"/>
                    <a:pt x="3" y="8"/>
                    <a:pt x="4" y="11"/>
                  </a:cubicBezTo>
                  <a:cubicBezTo>
                    <a:pt x="3" y="12"/>
                    <a:pt x="3" y="12"/>
                    <a:pt x="2" y="13"/>
                  </a:cubicBezTo>
                  <a:cubicBezTo>
                    <a:pt x="1" y="12"/>
                    <a:pt x="1" y="9"/>
                    <a:pt x="1" y="8"/>
                  </a:cubicBezTo>
                  <a:cubicBezTo>
                    <a:pt x="1" y="5"/>
                    <a:pt x="0" y="2"/>
                    <a:pt x="2" y="0"/>
                  </a:cubicBezTo>
                  <a:close/>
                </a:path>
              </a:pathLst>
            </a:custGeom>
            <a:grpFill/>
            <a:ln>
              <a:solidFill>
                <a:srgbClr val="F6C039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32" name="Freeform 54">
              <a:extLst>
                <a:ext uri="{FF2B5EF4-FFF2-40B4-BE49-F238E27FC236}">
                  <a16:creationId xmlns="" xmlns:a16="http://schemas.microsoft.com/office/drawing/2014/main" id="{A7540BC6-EA79-4BA8-8CA3-A84A75105E8F}"/>
                </a:ext>
              </a:extLst>
            </p:cNvPr>
            <p:cNvSpPr/>
            <p:nvPr/>
          </p:nvSpPr>
          <p:spPr bwMode="auto">
            <a:xfrm>
              <a:off x="4840" y="1816"/>
              <a:ext cx="75" cy="40"/>
            </a:xfrm>
            <a:custGeom>
              <a:avLst/>
              <a:gdLst>
                <a:gd name="T0" fmla="*/ 13 w 13"/>
                <a:gd name="T1" fmla="*/ 1 h 7"/>
                <a:gd name="T2" fmla="*/ 13 w 13"/>
                <a:gd name="T3" fmla="*/ 3 h 7"/>
                <a:gd name="T4" fmla="*/ 11 w 13"/>
                <a:gd name="T5" fmla="*/ 3 h 7"/>
                <a:gd name="T6" fmla="*/ 4 w 13"/>
                <a:gd name="T7" fmla="*/ 5 h 7"/>
                <a:gd name="T8" fmla="*/ 0 w 13"/>
                <a:gd name="T9" fmla="*/ 6 h 7"/>
                <a:gd name="T10" fmla="*/ 0 w 13"/>
                <a:gd name="T11" fmla="*/ 5 h 7"/>
                <a:gd name="T12" fmla="*/ 12 w 13"/>
                <a:gd name="T13" fmla="*/ 0 h 7"/>
                <a:gd name="T14" fmla="*/ 13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3" y="1"/>
                  </a:move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9" y="4"/>
                    <a:pt x="6" y="5"/>
                    <a:pt x="4" y="5"/>
                  </a:cubicBezTo>
                  <a:cubicBezTo>
                    <a:pt x="3" y="6"/>
                    <a:pt x="2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3" y="2"/>
                    <a:pt x="8" y="3"/>
                    <a:pt x="12" y="0"/>
                  </a:cubicBezTo>
                  <a:cubicBezTo>
                    <a:pt x="12" y="1"/>
                    <a:pt x="13" y="1"/>
                    <a:pt x="13" y="1"/>
                  </a:cubicBezTo>
                  <a:close/>
                </a:path>
              </a:pathLst>
            </a:custGeom>
            <a:grpFill/>
            <a:ln>
              <a:solidFill>
                <a:srgbClr val="F6C039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33" name="Freeform 55">
              <a:extLst>
                <a:ext uri="{FF2B5EF4-FFF2-40B4-BE49-F238E27FC236}">
                  <a16:creationId xmlns="" xmlns:a16="http://schemas.microsoft.com/office/drawing/2014/main" id="{11286472-5467-4DBE-89C7-2C88F9117AF0}"/>
                </a:ext>
              </a:extLst>
            </p:cNvPr>
            <p:cNvSpPr/>
            <p:nvPr/>
          </p:nvSpPr>
          <p:spPr bwMode="auto">
            <a:xfrm>
              <a:off x="4533" y="1707"/>
              <a:ext cx="53" cy="63"/>
            </a:xfrm>
            <a:custGeom>
              <a:avLst/>
              <a:gdLst>
                <a:gd name="T0" fmla="*/ 2 w 9"/>
                <a:gd name="T1" fmla="*/ 4 h 11"/>
                <a:gd name="T2" fmla="*/ 2 w 9"/>
                <a:gd name="T3" fmla="*/ 0 h 11"/>
                <a:gd name="T4" fmla="*/ 9 w 9"/>
                <a:gd name="T5" fmla="*/ 9 h 11"/>
                <a:gd name="T6" fmla="*/ 8 w 9"/>
                <a:gd name="T7" fmla="*/ 11 h 11"/>
                <a:gd name="T8" fmla="*/ 3 w 9"/>
                <a:gd name="T9" fmla="*/ 5 h 11"/>
                <a:gd name="T10" fmla="*/ 2 w 9"/>
                <a:gd name="T11" fmla="*/ 6 h 11"/>
                <a:gd name="T12" fmla="*/ 1 w 9"/>
                <a:gd name="T13" fmla="*/ 4 h 11"/>
                <a:gd name="T14" fmla="*/ 2 w 9"/>
                <a:gd name="T1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2" y="4"/>
                  </a:moveTo>
                  <a:cubicBezTo>
                    <a:pt x="1" y="3"/>
                    <a:pt x="0" y="0"/>
                    <a:pt x="2" y="0"/>
                  </a:cubicBezTo>
                  <a:cubicBezTo>
                    <a:pt x="5" y="3"/>
                    <a:pt x="7" y="6"/>
                    <a:pt x="9" y="9"/>
                  </a:cubicBezTo>
                  <a:cubicBezTo>
                    <a:pt x="9" y="10"/>
                    <a:pt x="9" y="10"/>
                    <a:pt x="8" y="11"/>
                  </a:cubicBezTo>
                  <a:cubicBezTo>
                    <a:pt x="5" y="10"/>
                    <a:pt x="6" y="6"/>
                    <a:pt x="3" y="5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1" y="5"/>
                    <a:pt x="3" y="4"/>
                    <a:pt x="1" y="4"/>
                  </a:cubicBezTo>
                  <a:cubicBezTo>
                    <a:pt x="2" y="3"/>
                    <a:pt x="2" y="3"/>
                    <a:pt x="2" y="4"/>
                  </a:cubicBezTo>
                  <a:close/>
                </a:path>
              </a:pathLst>
            </a:custGeom>
            <a:grpFill/>
            <a:ln>
              <a:solidFill>
                <a:srgbClr val="F6C039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34" name="Freeform 56">
              <a:extLst>
                <a:ext uri="{FF2B5EF4-FFF2-40B4-BE49-F238E27FC236}">
                  <a16:creationId xmlns="" xmlns:a16="http://schemas.microsoft.com/office/drawing/2014/main" id="{5E03C19E-B141-4FDA-8B3D-1912314B60BB}"/>
                </a:ext>
              </a:extLst>
            </p:cNvPr>
            <p:cNvSpPr/>
            <p:nvPr/>
          </p:nvSpPr>
          <p:spPr bwMode="auto">
            <a:xfrm>
              <a:off x="4852" y="1937"/>
              <a:ext cx="75" cy="28"/>
            </a:xfrm>
            <a:custGeom>
              <a:avLst/>
              <a:gdLst>
                <a:gd name="T0" fmla="*/ 13 w 13"/>
                <a:gd name="T1" fmla="*/ 2 h 5"/>
                <a:gd name="T2" fmla="*/ 11 w 13"/>
                <a:gd name="T3" fmla="*/ 5 h 5"/>
                <a:gd name="T4" fmla="*/ 0 w 13"/>
                <a:gd name="T5" fmla="*/ 2 h 5"/>
                <a:gd name="T6" fmla="*/ 1 w 13"/>
                <a:gd name="T7" fmla="*/ 1 h 5"/>
                <a:gd name="T8" fmla="*/ 13 w 1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3" y="2"/>
                  </a:moveTo>
                  <a:cubicBezTo>
                    <a:pt x="13" y="4"/>
                    <a:pt x="12" y="4"/>
                    <a:pt x="11" y="5"/>
                  </a:cubicBezTo>
                  <a:cubicBezTo>
                    <a:pt x="9" y="1"/>
                    <a:pt x="3" y="4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5" y="0"/>
                    <a:pt x="9" y="0"/>
                    <a:pt x="13" y="2"/>
                  </a:cubicBezTo>
                  <a:close/>
                </a:path>
              </a:pathLst>
            </a:custGeom>
            <a:grpFill/>
            <a:ln>
              <a:solidFill>
                <a:srgbClr val="F6C039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35" name="Freeform 57">
              <a:extLst>
                <a:ext uri="{FF2B5EF4-FFF2-40B4-BE49-F238E27FC236}">
                  <a16:creationId xmlns="" xmlns:a16="http://schemas.microsoft.com/office/drawing/2014/main" id="{E7461832-0290-481C-B1BE-4C8C099866FD}"/>
                </a:ext>
              </a:extLst>
            </p:cNvPr>
            <p:cNvSpPr/>
            <p:nvPr/>
          </p:nvSpPr>
          <p:spPr bwMode="auto">
            <a:xfrm>
              <a:off x="4800" y="2052"/>
              <a:ext cx="52" cy="74"/>
            </a:xfrm>
            <a:custGeom>
              <a:avLst/>
              <a:gdLst>
                <a:gd name="T0" fmla="*/ 8 w 9"/>
                <a:gd name="T1" fmla="*/ 13 h 13"/>
                <a:gd name="T2" fmla="*/ 3 w 9"/>
                <a:gd name="T3" fmla="*/ 5 h 13"/>
                <a:gd name="T4" fmla="*/ 0 w 9"/>
                <a:gd name="T5" fmla="*/ 2 h 13"/>
                <a:gd name="T6" fmla="*/ 8 w 9"/>
                <a:gd name="T7" fmla="*/ 9 h 13"/>
                <a:gd name="T8" fmla="*/ 8 w 9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3">
                  <a:moveTo>
                    <a:pt x="8" y="13"/>
                  </a:moveTo>
                  <a:cubicBezTo>
                    <a:pt x="5" y="11"/>
                    <a:pt x="5" y="8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ubicBezTo>
                    <a:pt x="5" y="0"/>
                    <a:pt x="5" y="7"/>
                    <a:pt x="8" y="9"/>
                  </a:cubicBezTo>
                  <a:cubicBezTo>
                    <a:pt x="8" y="10"/>
                    <a:pt x="9" y="12"/>
                    <a:pt x="8" y="13"/>
                  </a:cubicBezTo>
                  <a:close/>
                </a:path>
              </a:pathLst>
            </a:custGeom>
            <a:grpFill/>
            <a:ln>
              <a:solidFill>
                <a:srgbClr val="F6C039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36" name="Freeform 58">
              <a:extLst>
                <a:ext uri="{FF2B5EF4-FFF2-40B4-BE49-F238E27FC236}">
                  <a16:creationId xmlns="" xmlns:a16="http://schemas.microsoft.com/office/drawing/2014/main" id="{0CD0F438-029E-4355-84E3-ED27AB56667C}"/>
                </a:ext>
              </a:extLst>
            </p:cNvPr>
            <p:cNvSpPr/>
            <p:nvPr/>
          </p:nvSpPr>
          <p:spPr bwMode="auto">
            <a:xfrm>
              <a:off x="4447" y="1960"/>
              <a:ext cx="58" cy="34"/>
            </a:xfrm>
            <a:custGeom>
              <a:avLst/>
              <a:gdLst>
                <a:gd name="T0" fmla="*/ 10 w 10"/>
                <a:gd name="T1" fmla="*/ 1 h 6"/>
                <a:gd name="T2" fmla="*/ 8 w 10"/>
                <a:gd name="T3" fmla="*/ 3 h 6"/>
                <a:gd name="T4" fmla="*/ 0 w 10"/>
                <a:gd name="T5" fmla="*/ 6 h 6"/>
                <a:gd name="T6" fmla="*/ 8 w 10"/>
                <a:gd name="T7" fmla="*/ 0 h 6"/>
                <a:gd name="T8" fmla="*/ 10 w 10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10" y="1"/>
                  </a:moveTo>
                  <a:cubicBezTo>
                    <a:pt x="9" y="2"/>
                    <a:pt x="9" y="3"/>
                    <a:pt x="8" y="3"/>
                  </a:cubicBezTo>
                  <a:cubicBezTo>
                    <a:pt x="5" y="2"/>
                    <a:pt x="3" y="6"/>
                    <a:pt x="0" y="6"/>
                  </a:cubicBezTo>
                  <a:cubicBezTo>
                    <a:pt x="0" y="2"/>
                    <a:pt x="6" y="2"/>
                    <a:pt x="8" y="0"/>
                  </a:cubicBezTo>
                  <a:cubicBezTo>
                    <a:pt x="9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solidFill>
                <a:srgbClr val="F6C039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37" name="Freeform 59">
              <a:extLst>
                <a:ext uri="{FF2B5EF4-FFF2-40B4-BE49-F238E27FC236}">
                  <a16:creationId xmlns="" xmlns:a16="http://schemas.microsoft.com/office/drawing/2014/main" id="{3F538C36-AE78-42EF-8123-84F2312BE7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3" y="1799"/>
              <a:ext cx="307" cy="494"/>
            </a:xfrm>
            <a:custGeom>
              <a:avLst/>
              <a:gdLst>
                <a:gd name="T0" fmla="*/ 30 w 53"/>
                <a:gd name="T1" fmla="*/ 62 h 86"/>
                <a:gd name="T2" fmla="*/ 23 w 53"/>
                <a:gd name="T3" fmla="*/ 80 h 86"/>
                <a:gd name="T4" fmla="*/ 20 w 53"/>
                <a:gd name="T5" fmla="*/ 83 h 86"/>
                <a:gd name="T6" fmla="*/ 18 w 53"/>
                <a:gd name="T7" fmla="*/ 84 h 86"/>
                <a:gd name="T8" fmla="*/ 4 w 53"/>
                <a:gd name="T9" fmla="*/ 81 h 86"/>
                <a:gd name="T10" fmla="*/ 4 w 53"/>
                <a:gd name="T11" fmla="*/ 56 h 86"/>
                <a:gd name="T12" fmla="*/ 7 w 53"/>
                <a:gd name="T13" fmla="*/ 34 h 86"/>
                <a:gd name="T14" fmla="*/ 5 w 53"/>
                <a:gd name="T15" fmla="*/ 14 h 86"/>
                <a:gd name="T16" fmla="*/ 23 w 53"/>
                <a:gd name="T17" fmla="*/ 1 h 86"/>
                <a:gd name="T18" fmla="*/ 39 w 53"/>
                <a:gd name="T19" fmla="*/ 3 h 86"/>
                <a:gd name="T20" fmla="*/ 35 w 53"/>
                <a:gd name="T21" fmla="*/ 46 h 86"/>
                <a:gd name="T22" fmla="*/ 31 w 53"/>
                <a:gd name="T23" fmla="*/ 47 h 86"/>
                <a:gd name="T24" fmla="*/ 49 w 53"/>
                <a:gd name="T25" fmla="*/ 24 h 86"/>
                <a:gd name="T26" fmla="*/ 49 w 53"/>
                <a:gd name="T27" fmla="*/ 17 h 86"/>
                <a:gd name="T28" fmla="*/ 48 w 53"/>
                <a:gd name="T29" fmla="*/ 15 h 86"/>
                <a:gd name="T30" fmla="*/ 29 w 53"/>
                <a:gd name="T31" fmla="*/ 3 h 86"/>
                <a:gd name="T32" fmla="*/ 26 w 53"/>
                <a:gd name="T33" fmla="*/ 2 h 86"/>
                <a:gd name="T34" fmla="*/ 10 w 53"/>
                <a:gd name="T35" fmla="*/ 11 h 86"/>
                <a:gd name="T36" fmla="*/ 6 w 53"/>
                <a:gd name="T37" fmla="*/ 18 h 86"/>
                <a:gd name="T38" fmla="*/ 8 w 53"/>
                <a:gd name="T39" fmla="*/ 30 h 86"/>
                <a:gd name="T40" fmla="*/ 11 w 53"/>
                <a:gd name="T41" fmla="*/ 49 h 86"/>
                <a:gd name="T42" fmla="*/ 15 w 53"/>
                <a:gd name="T43" fmla="*/ 57 h 86"/>
                <a:gd name="T44" fmla="*/ 16 w 53"/>
                <a:gd name="T45" fmla="*/ 22 h 86"/>
                <a:gd name="T46" fmla="*/ 22 w 53"/>
                <a:gd name="T47" fmla="*/ 25 h 86"/>
                <a:gd name="T48" fmla="*/ 29 w 53"/>
                <a:gd name="T49" fmla="*/ 27 h 86"/>
                <a:gd name="T50" fmla="*/ 21 w 53"/>
                <a:gd name="T51" fmla="*/ 59 h 86"/>
                <a:gd name="T52" fmla="*/ 28 w 53"/>
                <a:gd name="T53" fmla="*/ 30 h 86"/>
                <a:gd name="T54" fmla="*/ 19 w 53"/>
                <a:gd name="T55" fmla="*/ 37 h 86"/>
                <a:gd name="T56" fmla="*/ 17 w 53"/>
                <a:gd name="T57" fmla="*/ 54 h 86"/>
                <a:gd name="T58" fmla="*/ 21 w 53"/>
                <a:gd name="T59" fmla="*/ 53 h 86"/>
                <a:gd name="T60" fmla="*/ 30 w 53"/>
                <a:gd name="T61" fmla="*/ 30 h 86"/>
                <a:gd name="T62" fmla="*/ 22 w 53"/>
                <a:gd name="T63" fmla="*/ 64 h 86"/>
                <a:gd name="T64" fmla="*/ 11 w 53"/>
                <a:gd name="T65" fmla="*/ 73 h 86"/>
                <a:gd name="T66" fmla="*/ 11 w 53"/>
                <a:gd name="T67" fmla="*/ 77 h 86"/>
                <a:gd name="T68" fmla="*/ 23 w 53"/>
                <a:gd name="T69" fmla="*/ 65 h 86"/>
                <a:gd name="T70" fmla="*/ 25 w 53"/>
                <a:gd name="T71" fmla="*/ 63 h 86"/>
                <a:gd name="T72" fmla="*/ 8 w 53"/>
                <a:gd name="T73" fmla="*/ 58 h 86"/>
                <a:gd name="T74" fmla="*/ 9 w 53"/>
                <a:gd name="T75" fmla="*/ 61 h 86"/>
                <a:gd name="T76" fmla="*/ 13 w 53"/>
                <a:gd name="T77" fmla="*/ 61 h 86"/>
                <a:gd name="T78" fmla="*/ 10 w 53"/>
                <a:gd name="T79" fmla="*/ 59 h 86"/>
                <a:gd name="T80" fmla="*/ 16 w 53"/>
                <a:gd name="T81" fmla="*/ 62 h 86"/>
                <a:gd name="T82" fmla="*/ 4 w 53"/>
                <a:gd name="T83" fmla="*/ 74 h 86"/>
                <a:gd name="T84" fmla="*/ 16 w 53"/>
                <a:gd name="T85" fmla="*/ 62 h 86"/>
                <a:gd name="T86" fmla="*/ 19 w 53"/>
                <a:gd name="T87" fmla="*/ 64 h 86"/>
                <a:gd name="T88" fmla="*/ 12 w 53"/>
                <a:gd name="T89" fmla="*/ 78 h 86"/>
                <a:gd name="T90" fmla="*/ 14 w 53"/>
                <a:gd name="T91" fmla="*/ 79 h 86"/>
                <a:gd name="T92" fmla="*/ 12 w 53"/>
                <a:gd name="T93" fmla="*/ 78 h 86"/>
                <a:gd name="T94" fmla="*/ 20 w 53"/>
                <a:gd name="T95" fmla="*/ 75 h 86"/>
                <a:gd name="T96" fmla="*/ 15 w 53"/>
                <a:gd name="T97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" h="86">
                  <a:moveTo>
                    <a:pt x="27" y="58"/>
                  </a:moveTo>
                  <a:cubicBezTo>
                    <a:pt x="28" y="60"/>
                    <a:pt x="28" y="61"/>
                    <a:pt x="30" y="62"/>
                  </a:cubicBezTo>
                  <a:cubicBezTo>
                    <a:pt x="28" y="66"/>
                    <a:pt x="27" y="70"/>
                    <a:pt x="25" y="74"/>
                  </a:cubicBezTo>
                  <a:cubicBezTo>
                    <a:pt x="24" y="76"/>
                    <a:pt x="24" y="79"/>
                    <a:pt x="23" y="80"/>
                  </a:cubicBezTo>
                  <a:cubicBezTo>
                    <a:pt x="23" y="80"/>
                    <a:pt x="22" y="81"/>
                    <a:pt x="21" y="82"/>
                  </a:cubicBezTo>
                  <a:cubicBezTo>
                    <a:pt x="21" y="82"/>
                    <a:pt x="20" y="83"/>
                    <a:pt x="20" y="83"/>
                  </a:cubicBezTo>
                  <a:cubicBezTo>
                    <a:pt x="20" y="83"/>
                    <a:pt x="19" y="83"/>
                    <a:pt x="19" y="83"/>
                  </a:cubicBezTo>
                  <a:cubicBezTo>
                    <a:pt x="18" y="83"/>
                    <a:pt x="18" y="84"/>
                    <a:pt x="18" y="84"/>
                  </a:cubicBezTo>
                  <a:cubicBezTo>
                    <a:pt x="14" y="86"/>
                    <a:pt x="11" y="84"/>
                    <a:pt x="7" y="83"/>
                  </a:cubicBezTo>
                  <a:cubicBezTo>
                    <a:pt x="6" y="83"/>
                    <a:pt x="5" y="81"/>
                    <a:pt x="4" y="81"/>
                  </a:cubicBezTo>
                  <a:cubicBezTo>
                    <a:pt x="2" y="78"/>
                    <a:pt x="1" y="75"/>
                    <a:pt x="0" y="72"/>
                  </a:cubicBezTo>
                  <a:cubicBezTo>
                    <a:pt x="1" y="66"/>
                    <a:pt x="4" y="60"/>
                    <a:pt x="4" y="56"/>
                  </a:cubicBezTo>
                  <a:cubicBezTo>
                    <a:pt x="5" y="56"/>
                    <a:pt x="6" y="55"/>
                    <a:pt x="7" y="54"/>
                  </a:cubicBezTo>
                  <a:cubicBezTo>
                    <a:pt x="8" y="46"/>
                    <a:pt x="8" y="40"/>
                    <a:pt x="7" y="34"/>
                  </a:cubicBezTo>
                  <a:cubicBezTo>
                    <a:pt x="5" y="30"/>
                    <a:pt x="4" y="28"/>
                    <a:pt x="4" y="24"/>
                  </a:cubicBezTo>
                  <a:cubicBezTo>
                    <a:pt x="3" y="20"/>
                    <a:pt x="4" y="18"/>
                    <a:pt x="5" y="14"/>
                  </a:cubicBezTo>
                  <a:cubicBezTo>
                    <a:pt x="7" y="8"/>
                    <a:pt x="12" y="6"/>
                    <a:pt x="16" y="3"/>
                  </a:cubicBezTo>
                  <a:cubicBezTo>
                    <a:pt x="18" y="3"/>
                    <a:pt x="21" y="0"/>
                    <a:pt x="23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8" y="0"/>
                    <a:pt x="35" y="0"/>
                    <a:pt x="39" y="3"/>
                  </a:cubicBezTo>
                  <a:cubicBezTo>
                    <a:pt x="46" y="8"/>
                    <a:pt x="51" y="15"/>
                    <a:pt x="51" y="23"/>
                  </a:cubicBezTo>
                  <a:cubicBezTo>
                    <a:pt x="53" y="32"/>
                    <a:pt x="43" y="44"/>
                    <a:pt x="35" y="46"/>
                  </a:cubicBezTo>
                  <a:cubicBezTo>
                    <a:pt x="32" y="50"/>
                    <a:pt x="30" y="54"/>
                    <a:pt x="27" y="58"/>
                  </a:cubicBezTo>
                  <a:close/>
                  <a:moveTo>
                    <a:pt x="31" y="47"/>
                  </a:moveTo>
                  <a:cubicBezTo>
                    <a:pt x="38" y="41"/>
                    <a:pt x="47" y="38"/>
                    <a:pt x="49" y="26"/>
                  </a:cubicBezTo>
                  <a:cubicBezTo>
                    <a:pt x="49" y="25"/>
                    <a:pt x="49" y="25"/>
                    <a:pt x="49" y="24"/>
                  </a:cubicBezTo>
                  <a:cubicBezTo>
                    <a:pt x="49" y="22"/>
                    <a:pt x="49" y="21"/>
                    <a:pt x="49" y="19"/>
                  </a:cubicBezTo>
                  <a:cubicBezTo>
                    <a:pt x="48" y="19"/>
                    <a:pt x="49" y="18"/>
                    <a:pt x="49" y="17"/>
                  </a:cubicBezTo>
                  <a:cubicBezTo>
                    <a:pt x="49" y="17"/>
                    <a:pt x="48" y="16"/>
                    <a:pt x="47" y="15"/>
                  </a:cubicBezTo>
                  <a:cubicBezTo>
                    <a:pt x="47" y="15"/>
                    <a:pt x="48" y="15"/>
                    <a:pt x="48" y="15"/>
                  </a:cubicBezTo>
                  <a:cubicBezTo>
                    <a:pt x="47" y="11"/>
                    <a:pt x="39" y="4"/>
                    <a:pt x="34" y="3"/>
                  </a:cubicBezTo>
                  <a:cubicBezTo>
                    <a:pt x="33" y="2"/>
                    <a:pt x="31" y="2"/>
                    <a:pt x="29" y="3"/>
                  </a:cubicBezTo>
                  <a:cubicBezTo>
                    <a:pt x="28" y="2"/>
                    <a:pt x="27" y="2"/>
                    <a:pt x="27" y="1"/>
                  </a:cubicBezTo>
                  <a:cubicBezTo>
                    <a:pt x="26" y="2"/>
                    <a:pt x="27" y="2"/>
                    <a:pt x="26" y="2"/>
                  </a:cubicBezTo>
                  <a:cubicBezTo>
                    <a:pt x="22" y="3"/>
                    <a:pt x="18" y="4"/>
                    <a:pt x="14" y="6"/>
                  </a:cubicBezTo>
                  <a:cubicBezTo>
                    <a:pt x="13" y="7"/>
                    <a:pt x="10" y="10"/>
                    <a:pt x="10" y="11"/>
                  </a:cubicBezTo>
                  <a:cubicBezTo>
                    <a:pt x="8" y="12"/>
                    <a:pt x="9" y="14"/>
                    <a:pt x="8" y="16"/>
                  </a:cubicBezTo>
                  <a:cubicBezTo>
                    <a:pt x="8" y="17"/>
                    <a:pt x="7" y="17"/>
                    <a:pt x="6" y="18"/>
                  </a:cubicBezTo>
                  <a:cubicBezTo>
                    <a:pt x="6" y="20"/>
                    <a:pt x="6" y="25"/>
                    <a:pt x="6" y="26"/>
                  </a:cubicBezTo>
                  <a:cubicBezTo>
                    <a:pt x="7" y="28"/>
                    <a:pt x="8" y="29"/>
                    <a:pt x="8" y="30"/>
                  </a:cubicBezTo>
                  <a:cubicBezTo>
                    <a:pt x="9" y="33"/>
                    <a:pt x="10" y="37"/>
                    <a:pt x="11" y="40"/>
                  </a:cubicBezTo>
                  <a:cubicBezTo>
                    <a:pt x="11" y="43"/>
                    <a:pt x="10" y="46"/>
                    <a:pt x="11" y="49"/>
                  </a:cubicBezTo>
                  <a:cubicBezTo>
                    <a:pt x="9" y="50"/>
                    <a:pt x="10" y="53"/>
                    <a:pt x="9" y="54"/>
                  </a:cubicBezTo>
                  <a:cubicBezTo>
                    <a:pt x="11" y="55"/>
                    <a:pt x="12" y="56"/>
                    <a:pt x="15" y="57"/>
                  </a:cubicBezTo>
                  <a:cubicBezTo>
                    <a:pt x="17" y="49"/>
                    <a:pt x="17" y="42"/>
                    <a:pt x="18" y="34"/>
                  </a:cubicBezTo>
                  <a:cubicBezTo>
                    <a:pt x="18" y="30"/>
                    <a:pt x="17" y="26"/>
                    <a:pt x="16" y="22"/>
                  </a:cubicBezTo>
                  <a:cubicBezTo>
                    <a:pt x="17" y="22"/>
                    <a:pt x="18" y="21"/>
                    <a:pt x="19" y="20"/>
                  </a:cubicBezTo>
                  <a:cubicBezTo>
                    <a:pt x="23" y="21"/>
                    <a:pt x="21" y="23"/>
                    <a:pt x="22" y="25"/>
                  </a:cubicBezTo>
                  <a:cubicBezTo>
                    <a:pt x="24" y="25"/>
                    <a:pt x="25" y="23"/>
                    <a:pt x="27" y="24"/>
                  </a:cubicBezTo>
                  <a:cubicBezTo>
                    <a:pt x="28" y="25"/>
                    <a:pt x="28" y="26"/>
                    <a:pt x="29" y="27"/>
                  </a:cubicBezTo>
                  <a:cubicBezTo>
                    <a:pt x="31" y="26"/>
                    <a:pt x="34" y="24"/>
                    <a:pt x="36" y="27"/>
                  </a:cubicBezTo>
                  <a:cubicBezTo>
                    <a:pt x="29" y="37"/>
                    <a:pt x="21" y="47"/>
                    <a:pt x="21" y="59"/>
                  </a:cubicBezTo>
                  <a:cubicBezTo>
                    <a:pt x="27" y="59"/>
                    <a:pt x="27" y="51"/>
                    <a:pt x="31" y="47"/>
                  </a:cubicBezTo>
                  <a:close/>
                  <a:moveTo>
                    <a:pt x="28" y="30"/>
                  </a:moveTo>
                  <a:cubicBezTo>
                    <a:pt x="26" y="26"/>
                    <a:pt x="23" y="28"/>
                    <a:pt x="21" y="28"/>
                  </a:cubicBezTo>
                  <a:cubicBezTo>
                    <a:pt x="21" y="31"/>
                    <a:pt x="20" y="34"/>
                    <a:pt x="19" y="37"/>
                  </a:cubicBezTo>
                  <a:cubicBezTo>
                    <a:pt x="19" y="38"/>
                    <a:pt x="20" y="40"/>
                    <a:pt x="19" y="42"/>
                  </a:cubicBezTo>
                  <a:cubicBezTo>
                    <a:pt x="19" y="46"/>
                    <a:pt x="18" y="50"/>
                    <a:pt x="17" y="54"/>
                  </a:cubicBezTo>
                  <a:cubicBezTo>
                    <a:pt x="17" y="56"/>
                    <a:pt x="15" y="59"/>
                    <a:pt x="18" y="59"/>
                  </a:cubicBezTo>
                  <a:cubicBezTo>
                    <a:pt x="18" y="57"/>
                    <a:pt x="19" y="55"/>
                    <a:pt x="21" y="53"/>
                  </a:cubicBezTo>
                  <a:cubicBezTo>
                    <a:pt x="21" y="52"/>
                    <a:pt x="21" y="51"/>
                    <a:pt x="21" y="51"/>
                  </a:cubicBezTo>
                  <a:cubicBezTo>
                    <a:pt x="24" y="45"/>
                    <a:pt x="26" y="36"/>
                    <a:pt x="30" y="30"/>
                  </a:cubicBezTo>
                  <a:cubicBezTo>
                    <a:pt x="29" y="29"/>
                    <a:pt x="28" y="30"/>
                    <a:pt x="28" y="30"/>
                  </a:cubicBezTo>
                  <a:close/>
                  <a:moveTo>
                    <a:pt x="22" y="64"/>
                  </a:moveTo>
                  <a:cubicBezTo>
                    <a:pt x="19" y="68"/>
                    <a:pt x="16" y="70"/>
                    <a:pt x="13" y="73"/>
                  </a:cubicBezTo>
                  <a:cubicBezTo>
                    <a:pt x="12" y="73"/>
                    <a:pt x="12" y="74"/>
                    <a:pt x="11" y="73"/>
                  </a:cubicBezTo>
                  <a:cubicBezTo>
                    <a:pt x="11" y="76"/>
                    <a:pt x="7" y="76"/>
                    <a:pt x="6" y="80"/>
                  </a:cubicBezTo>
                  <a:cubicBezTo>
                    <a:pt x="8" y="81"/>
                    <a:pt x="10" y="79"/>
                    <a:pt x="11" y="77"/>
                  </a:cubicBezTo>
                  <a:cubicBezTo>
                    <a:pt x="13" y="75"/>
                    <a:pt x="15" y="72"/>
                    <a:pt x="17" y="70"/>
                  </a:cubicBezTo>
                  <a:cubicBezTo>
                    <a:pt x="19" y="69"/>
                    <a:pt x="21" y="67"/>
                    <a:pt x="23" y="65"/>
                  </a:cubicBezTo>
                  <a:cubicBezTo>
                    <a:pt x="24" y="65"/>
                    <a:pt x="25" y="65"/>
                    <a:pt x="25" y="64"/>
                  </a:cubicBezTo>
                  <a:cubicBezTo>
                    <a:pt x="25" y="64"/>
                    <a:pt x="25" y="63"/>
                    <a:pt x="25" y="63"/>
                  </a:cubicBezTo>
                  <a:cubicBezTo>
                    <a:pt x="24" y="64"/>
                    <a:pt x="23" y="65"/>
                    <a:pt x="22" y="64"/>
                  </a:cubicBezTo>
                  <a:close/>
                  <a:moveTo>
                    <a:pt x="8" y="58"/>
                  </a:moveTo>
                  <a:cubicBezTo>
                    <a:pt x="7" y="59"/>
                    <a:pt x="8" y="59"/>
                    <a:pt x="7" y="60"/>
                  </a:cubicBezTo>
                  <a:cubicBezTo>
                    <a:pt x="8" y="61"/>
                    <a:pt x="9" y="60"/>
                    <a:pt x="9" y="61"/>
                  </a:cubicBezTo>
                  <a:cubicBezTo>
                    <a:pt x="6" y="63"/>
                    <a:pt x="4" y="65"/>
                    <a:pt x="3" y="68"/>
                  </a:cubicBezTo>
                  <a:cubicBezTo>
                    <a:pt x="7" y="67"/>
                    <a:pt x="10" y="64"/>
                    <a:pt x="13" y="61"/>
                  </a:cubicBezTo>
                  <a:cubicBezTo>
                    <a:pt x="12" y="59"/>
                    <a:pt x="11" y="60"/>
                    <a:pt x="10" y="60"/>
                  </a:cubicBezTo>
                  <a:cubicBezTo>
                    <a:pt x="10" y="60"/>
                    <a:pt x="10" y="59"/>
                    <a:pt x="10" y="59"/>
                  </a:cubicBezTo>
                  <a:cubicBezTo>
                    <a:pt x="9" y="58"/>
                    <a:pt x="9" y="58"/>
                    <a:pt x="8" y="58"/>
                  </a:cubicBezTo>
                  <a:close/>
                  <a:moveTo>
                    <a:pt x="16" y="62"/>
                  </a:moveTo>
                  <a:cubicBezTo>
                    <a:pt x="12" y="65"/>
                    <a:pt x="9" y="67"/>
                    <a:pt x="6" y="69"/>
                  </a:cubicBezTo>
                  <a:cubicBezTo>
                    <a:pt x="5" y="72"/>
                    <a:pt x="1" y="73"/>
                    <a:pt x="4" y="74"/>
                  </a:cubicBezTo>
                  <a:cubicBezTo>
                    <a:pt x="8" y="70"/>
                    <a:pt x="14" y="67"/>
                    <a:pt x="17" y="63"/>
                  </a:cubicBezTo>
                  <a:cubicBezTo>
                    <a:pt x="17" y="62"/>
                    <a:pt x="16" y="62"/>
                    <a:pt x="16" y="62"/>
                  </a:cubicBezTo>
                  <a:close/>
                  <a:moveTo>
                    <a:pt x="5" y="77"/>
                  </a:moveTo>
                  <a:cubicBezTo>
                    <a:pt x="10" y="74"/>
                    <a:pt x="15" y="69"/>
                    <a:pt x="19" y="64"/>
                  </a:cubicBezTo>
                  <a:cubicBezTo>
                    <a:pt x="14" y="68"/>
                    <a:pt x="9" y="72"/>
                    <a:pt x="5" y="77"/>
                  </a:cubicBezTo>
                  <a:close/>
                  <a:moveTo>
                    <a:pt x="12" y="78"/>
                  </a:moveTo>
                  <a:cubicBezTo>
                    <a:pt x="12" y="79"/>
                    <a:pt x="11" y="80"/>
                    <a:pt x="10" y="81"/>
                  </a:cubicBezTo>
                  <a:cubicBezTo>
                    <a:pt x="13" y="82"/>
                    <a:pt x="13" y="80"/>
                    <a:pt x="14" y="79"/>
                  </a:cubicBezTo>
                  <a:cubicBezTo>
                    <a:pt x="17" y="75"/>
                    <a:pt x="23" y="72"/>
                    <a:pt x="23" y="68"/>
                  </a:cubicBezTo>
                  <a:cubicBezTo>
                    <a:pt x="19" y="70"/>
                    <a:pt x="16" y="76"/>
                    <a:pt x="12" y="78"/>
                  </a:cubicBezTo>
                  <a:close/>
                  <a:moveTo>
                    <a:pt x="15" y="82"/>
                  </a:moveTo>
                  <a:cubicBezTo>
                    <a:pt x="16" y="80"/>
                    <a:pt x="21" y="78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19" y="78"/>
                    <a:pt x="14" y="79"/>
                    <a:pt x="15" y="82"/>
                  </a:cubicBezTo>
                  <a:close/>
                </a:path>
              </a:pathLst>
            </a:custGeom>
            <a:grpFill/>
            <a:ln>
              <a:solidFill>
                <a:srgbClr val="F6C039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38" name="Freeform 60">
              <a:extLst>
                <a:ext uri="{FF2B5EF4-FFF2-40B4-BE49-F238E27FC236}">
                  <a16:creationId xmlns="" xmlns:a16="http://schemas.microsoft.com/office/drawing/2014/main" id="{6F073734-A506-415F-B0B7-C295CE603CB9}"/>
                </a:ext>
              </a:extLst>
            </p:cNvPr>
            <p:cNvSpPr/>
            <p:nvPr/>
          </p:nvSpPr>
          <p:spPr bwMode="auto">
            <a:xfrm>
              <a:off x="4441" y="1828"/>
              <a:ext cx="69" cy="51"/>
            </a:xfrm>
            <a:custGeom>
              <a:avLst/>
              <a:gdLst>
                <a:gd name="T0" fmla="*/ 12 w 12"/>
                <a:gd name="T1" fmla="*/ 5 h 9"/>
                <a:gd name="T2" fmla="*/ 1 w 12"/>
                <a:gd name="T3" fmla="*/ 5 h 9"/>
                <a:gd name="T4" fmla="*/ 0 w 12"/>
                <a:gd name="T5" fmla="*/ 4 h 9"/>
                <a:gd name="T6" fmla="*/ 12 w 12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9">
                  <a:moveTo>
                    <a:pt x="12" y="5"/>
                  </a:moveTo>
                  <a:cubicBezTo>
                    <a:pt x="10" y="9"/>
                    <a:pt x="4" y="4"/>
                    <a:pt x="1" y="5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2" y="0"/>
                    <a:pt x="7" y="3"/>
                    <a:pt x="12" y="5"/>
                  </a:cubicBezTo>
                  <a:close/>
                </a:path>
              </a:pathLst>
            </a:custGeom>
            <a:grpFill/>
            <a:ln>
              <a:solidFill>
                <a:srgbClr val="F6C039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A041A6B2-794C-47A7-9C01-83481FA61362}"/>
              </a:ext>
            </a:extLst>
          </p:cNvPr>
          <p:cNvSpPr txBox="1"/>
          <p:nvPr/>
        </p:nvSpPr>
        <p:spPr>
          <a:xfrm>
            <a:off x="6187699" y="1646963"/>
            <a:ext cx="5141095" cy="1323411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具有秉性刚强、祥和可亲的气质，有许多国家把它作为“父亲节之花”。父亲节送石斛兰，表示坚毅、勇敢。石斛的花语是：欢迎、祝福、纯洁、吉祥、幸福。黄色的石斛兰是在父亲节或父亲的生日时赠送父亲的花，寓意父亲的刚毅、亲切而威严，表达对父亲的敬意。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5AAF0748-E567-4A5C-A10D-725466C27AD6}"/>
              </a:ext>
            </a:extLst>
          </p:cNvPr>
          <p:cNvSpPr txBox="1"/>
          <p:nvPr/>
        </p:nvSpPr>
        <p:spPr>
          <a:xfrm>
            <a:off x="6096259" y="3482113"/>
            <a:ext cx="4925695" cy="123492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有的国家流行父亲节送太阳花，寓意父亲像伟大的太阳。万物生长靠太阳，寓意在父亲的关爱下，子女才得以茁壮成长。此太阳花可以是向日葵，也可以是扶郎花。花语：深沉的爱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8A01DC34-DE5A-463E-95D4-896FC002493F}"/>
              </a:ext>
            </a:extLst>
          </p:cNvPr>
          <p:cNvSpPr txBox="1"/>
          <p:nvPr/>
        </p:nvSpPr>
        <p:spPr>
          <a:xfrm>
            <a:off x="6187699" y="5058818"/>
            <a:ext cx="4925695" cy="58474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象征祝福，美国在父亲节那日给自己的父亲献上红玫瑰。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41187111-79B1-4F2D-ADE7-8F07CBEF8E93}"/>
              </a:ext>
            </a:extLst>
          </p:cNvPr>
          <p:cNvSpPr txBox="1"/>
          <p:nvPr/>
        </p:nvSpPr>
        <p:spPr>
          <a:xfrm>
            <a:off x="6178520" y="4760745"/>
            <a:ext cx="2208664" cy="400081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20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玫瑰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9C720904-A83D-4D06-8E11-6FFC5444D75C}"/>
              </a:ext>
            </a:extLst>
          </p:cNvPr>
          <p:cNvSpPr txBox="1"/>
          <p:nvPr/>
        </p:nvSpPr>
        <p:spPr>
          <a:xfrm>
            <a:off x="6178520" y="3079594"/>
            <a:ext cx="2208664" cy="400081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20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太阳花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A7C064C7-FEF3-4B44-AF22-0AE7A2EC1B82}"/>
              </a:ext>
            </a:extLst>
          </p:cNvPr>
          <p:cNvSpPr txBox="1"/>
          <p:nvPr/>
        </p:nvSpPr>
        <p:spPr>
          <a:xfrm>
            <a:off x="6210270" y="1278099"/>
            <a:ext cx="2208664" cy="400081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zh-CN" sz="20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石斛兰</a:t>
            </a: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2C2C739D-13AD-481D-8475-9AA92867B8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253" y="1225002"/>
            <a:ext cx="5492907" cy="425199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449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3" grpId="0" bldLvl="0" animBg="1"/>
      <p:bldP spid="14" grpId="0" bldLvl="0" animBg="1"/>
      <p:bldP spid="15" grpId="0" bldLvl="0" animBg="1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世界各国父亲节时间</a:t>
                </a:r>
              </a:p>
            </p:txBody>
          </p:sp>
        </p:grpSp>
      </p:grp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92114BE8-7855-4EC9-BEA3-0FFA1D615F7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546510" y="1505093"/>
            <a:ext cx="2796573" cy="4569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每年</a:t>
            </a:r>
            <a:r>
              <a:rPr lang="en-US" altLang="zh-CN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</a:t>
            </a:r>
            <a:r>
              <a:rPr lang="en-US" altLang="zh-CN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13</a:t>
            </a:r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日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88D68B73-3B20-4237-839B-8CE1E4EC5FD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546510" y="1984637"/>
            <a:ext cx="2796573" cy="10495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zh-CN" altLang="en-US" sz="2800" dirty="0">
                <a:solidFill>
                  <a:srgbClr val="F6C039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俄罗斯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7BBA44F8-6032-43D7-B619-C72D51DDAAD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645492" y="1505093"/>
            <a:ext cx="2796573" cy="4569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每年</a:t>
            </a:r>
            <a:r>
              <a:rPr lang="en-US" altLang="zh-CN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3</a:t>
            </a:r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</a:t>
            </a:r>
            <a:r>
              <a:rPr lang="en-US" altLang="zh-CN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19</a:t>
            </a:r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日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30D590C0-791B-4AFC-A8D0-F7B265D8F7F8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645492" y="1984637"/>
            <a:ext cx="3682150" cy="10495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zh-CN" altLang="en-US" sz="2800" dirty="0">
                <a:solidFill>
                  <a:srgbClr val="F6C039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比利时、意大利、葡萄牙、西班牙（圣约瑟日）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2655F002-0DE6-4D69-9CEA-2509E010E4B1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4546509" y="3186523"/>
            <a:ext cx="2796572" cy="4154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每年</a:t>
            </a:r>
            <a:r>
              <a:rPr lang="en-US" altLang="zh-CN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5</a:t>
            </a:r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</a:t>
            </a:r>
            <a:r>
              <a:rPr lang="en-US" altLang="zh-CN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8</a:t>
            </a:r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日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5B77BC8C-6A2E-4525-B39B-1641EFC18D9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546509" y="3622472"/>
            <a:ext cx="2796572" cy="9541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zh-CN" altLang="en-US" sz="2800" dirty="0">
                <a:solidFill>
                  <a:srgbClr val="F6C039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韩国（双亲节）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E7A407D1-F59B-450A-A340-080A735AE64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645491" y="3186523"/>
            <a:ext cx="2796572" cy="4154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每年</a:t>
            </a:r>
            <a:r>
              <a:rPr lang="en-US" altLang="zh-CN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5</a:t>
            </a:r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</a:t>
            </a:r>
            <a:r>
              <a:rPr lang="en-US" altLang="zh-CN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31</a:t>
            </a:r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日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28B89145-81D5-4F69-B6EB-780E95B3FEED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645491" y="3622472"/>
            <a:ext cx="2796572" cy="9541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zh-CN" altLang="en-US" sz="2800" dirty="0">
                <a:solidFill>
                  <a:srgbClr val="F6C039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德国</a:t>
            </a:r>
            <a:endParaRPr lang="zh-CN" altLang="en-US" sz="2800" dirty="0">
              <a:solidFill>
                <a:srgbClr val="F6C039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  <a:p>
            <a:endParaRPr lang="zh-CN" altLang="en-US" sz="2800" dirty="0">
              <a:solidFill>
                <a:srgbClr val="F6C039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51408D35-D652-4806-AEE9-C1240F280729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546510" y="4702517"/>
            <a:ext cx="2796573" cy="4569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每年</a:t>
            </a:r>
            <a:r>
              <a:rPr lang="en-US" altLang="zh-CN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6</a:t>
            </a:r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</a:t>
            </a:r>
            <a:r>
              <a:rPr lang="en-US" altLang="zh-CN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日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9578FE77-F554-4948-A192-A03CFF3F9453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4546510" y="5182061"/>
            <a:ext cx="2796573" cy="10495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zh-CN" altLang="en-US" sz="2800" dirty="0">
                <a:solidFill>
                  <a:srgbClr val="E09E0A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丹麦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A7CA15F4-97A5-4D16-ACC8-C069A20A7036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7645492" y="4702517"/>
            <a:ext cx="4040230" cy="4569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每年</a:t>
            </a:r>
            <a:r>
              <a:rPr lang="en-US" altLang="zh-CN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6</a:t>
            </a:r>
            <a:r>
              <a:rPr lang="zh-CN" altLang="en-US" sz="28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月第一个星期日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D651B72C-B311-42AD-B420-0A35A4BBFFE2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7645492" y="5182061"/>
            <a:ext cx="2796573" cy="10495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zh-CN" altLang="en-US" sz="2800" dirty="0">
                <a:solidFill>
                  <a:srgbClr val="E09E0A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立陶宛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21A99B21-924E-487E-A530-AD3A1A3B011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32386" y="1360858"/>
            <a:ext cx="4739101" cy="3346748"/>
          </a:xfrm>
          <a:prstGeom prst="rect">
            <a:avLst/>
          </a:prstGeom>
        </p:spPr>
      </p:pic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7C7B483F-3346-46C0-B1B4-4084AE9779E5}"/>
              </a:ext>
            </a:extLst>
          </p:cNvPr>
          <p:cNvSpPr/>
          <p:nvPr/>
        </p:nvSpPr>
        <p:spPr>
          <a:xfrm>
            <a:off x="4161835" y="4850163"/>
            <a:ext cx="279309" cy="279309"/>
          </a:xfrm>
          <a:prstGeom prst="ellipse">
            <a:avLst/>
          </a:prstGeom>
          <a:solidFill>
            <a:srgbClr val="F6C039"/>
          </a:solidFill>
          <a:ln w="38100">
            <a:solidFill>
              <a:srgbClr val="9269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rgbClr val="926900"/>
              </a:solidFill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2BDAA86F-448A-4912-9710-BBEE2C3FF278}"/>
              </a:ext>
            </a:extLst>
          </p:cNvPr>
          <p:cNvSpPr/>
          <p:nvPr/>
        </p:nvSpPr>
        <p:spPr>
          <a:xfrm>
            <a:off x="4161835" y="3289345"/>
            <a:ext cx="279309" cy="279309"/>
          </a:xfrm>
          <a:prstGeom prst="ellipse">
            <a:avLst/>
          </a:prstGeom>
          <a:solidFill>
            <a:srgbClr val="F6C039"/>
          </a:solidFill>
          <a:ln w="38100">
            <a:solidFill>
              <a:srgbClr val="9269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rgbClr val="926900"/>
              </a:solidFill>
            </a:endParaRPr>
          </a:p>
        </p:txBody>
      </p:sp>
      <p:sp>
        <p:nvSpPr>
          <p:cNvPr id="40" name="椭圆 39">
            <a:extLst>
              <a:ext uri="{FF2B5EF4-FFF2-40B4-BE49-F238E27FC236}">
                <a16:creationId xmlns="" xmlns:a16="http://schemas.microsoft.com/office/drawing/2014/main" id="{876587B0-9FF2-4156-A39E-80BC53DA4863}"/>
              </a:ext>
            </a:extLst>
          </p:cNvPr>
          <p:cNvSpPr/>
          <p:nvPr/>
        </p:nvSpPr>
        <p:spPr>
          <a:xfrm>
            <a:off x="4161835" y="1593925"/>
            <a:ext cx="279309" cy="279309"/>
          </a:xfrm>
          <a:prstGeom prst="ellipse">
            <a:avLst/>
          </a:prstGeom>
          <a:solidFill>
            <a:srgbClr val="F6C039"/>
          </a:solidFill>
          <a:ln w="38100">
            <a:solidFill>
              <a:srgbClr val="9269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rgbClr val="926900"/>
              </a:solidFill>
            </a:endParaRPr>
          </a:p>
        </p:txBody>
      </p:sp>
      <p:sp>
        <p:nvSpPr>
          <p:cNvPr id="41" name="椭圆 40">
            <a:extLst>
              <a:ext uri="{FF2B5EF4-FFF2-40B4-BE49-F238E27FC236}">
                <a16:creationId xmlns="" xmlns:a16="http://schemas.microsoft.com/office/drawing/2014/main" id="{1A5CCF2A-45B9-47F2-959A-98F17B4F8907}"/>
              </a:ext>
            </a:extLst>
          </p:cNvPr>
          <p:cNvSpPr/>
          <p:nvPr/>
        </p:nvSpPr>
        <p:spPr>
          <a:xfrm>
            <a:off x="7302547" y="4850163"/>
            <a:ext cx="279309" cy="279309"/>
          </a:xfrm>
          <a:prstGeom prst="ellipse">
            <a:avLst/>
          </a:prstGeom>
          <a:solidFill>
            <a:srgbClr val="F6C039"/>
          </a:solidFill>
          <a:ln w="38100">
            <a:solidFill>
              <a:srgbClr val="9269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rgbClr val="926900"/>
              </a:solidFill>
            </a:endParaRPr>
          </a:p>
        </p:txBody>
      </p:sp>
      <p:sp>
        <p:nvSpPr>
          <p:cNvPr id="42" name="椭圆 41">
            <a:extLst>
              <a:ext uri="{FF2B5EF4-FFF2-40B4-BE49-F238E27FC236}">
                <a16:creationId xmlns="" xmlns:a16="http://schemas.microsoft.com/office/drawing/2014/main" id="{FD0BE89F-A241-430D-BBC9-4C904A389B6C}"/>
              </a:ext>
            </a:extLst>
          </p:cNvPr>
          <p:cNvSpPr/>
          <p:nvPr/>
        </p:nvSpPr>
        <p:spPr>
          <a:xfrm>
            <a:off x="7302547" y="3289345"/>
            <a:ext cx="279309" cy="279309"/>
          </a:xfrm>
          <a:prstGeom prst="ellipse">
            <a:avLst/>
          </a:prstGeom>
          <a:solidFill>
            <a:srgbClr val="F6C039"/>
          </a:solidFill>
          <a:ln w="38100">
            <a:solidFill>
              <a:srgbClr val="9269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rgbClr val="926900"/>
              </a:solidFill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="" xmlns:a16="http://schemas.microsoft.com/office/drawing/2014/main" id="{E5A0269A-1962-4D20-AB7D-DB336CCD997E}"/>
              </a:ext>
            </a:extLst>
          </p:cNvPr>
          <p:cNvSpPr/>
          <p:nvPr/>
        </p:nvSpPr>
        <p:spPr>
          <a:xfrm>
            <a:off x="7302547" y="1593925"/>
            <a:ext cx="279309" cy="279309"/>
          </a:xfrm>
          <a:prstGeom prst="ellipse">
            <a:avLst/>
          </a:prstGeom>
          <a:solidFill>
            <a:srgbClr val="F6C039"/>
          </a:solidFill>
          <a:ln w="38100">
            <a:solidFill>
              <a:srgbClr val="9269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rgbClr val="926900"/>
              </a:solidFill>
            </a:endParaRPr>
          </a:p>
        </p:txBody>
      </p:sp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446A1C66-581D-4ED3-9C19-B7B41B404AB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37893" y="4263301"/>
            <a:ext cx="2183323" cy="266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16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500"/>
                            </p:stCondLst>
                            <p:childTnLst>
                              <p:par>
                                <p:cTn id="8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24" grpId="0" animBg="1"/>
      <p:bldP spid="26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父亲节的来历</a:t>
                </a:r>
              </a:p>
            </p:txBody>
          </p:sp>
        </p:grp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7AB187A2-A182-46C3-AF5B-B96B22F1AB0E}"/>
              </a:ext>
            </a:extLst>
          </p:cNvPr>
          <p:cNvSpPr txBox="1"/>
          <p:nvPr/>
        </p:nvSpPr>
        <p:spPr>
          <a:xfrm>
            <a:off x="1104265" y="3879969"/>
            <a:ext cx="9983470" cy="1271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endParaRPr lang="zh-CN" altLang="en-US" sz="16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中国、新加坡、阿根廷、加拿大、智利、哥伦比亚、哥斯达黎加、古巴、厄瓜多尔、法国、印度、爱尔兰、日本、马来西亚、马耳他、墨西哥、荷兰、巴基斯坦、巴拿马、秘鲁、菲律宾、斯洛伐克、南非、瑞士、土耳其、英国、美国、委内瑞拉、津巴布韦等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52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个国家和地区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35BF6437-DD5D-430D-8376-9D7BB99AEBB5}"/>
              </a:ext>
            </a:extLst>
          </p:cNvPr>
          <p:cNvSpPr txBox="1"/>
          <p:nvPr/>
        </p:nvSpPr>
        <p:spPr>
          <a:xfrm>
            <a:off x="886994" y="3048972"/>
            <a:ext cx="2169975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每年</a:t>
            </a:r>
            <a:r>
              <a:rPr lang="en-US" altLang="zh-CN" sz="24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6</a:t>
            </a:r>
            <a:r>
              <a:rPr lang="zh-CN" altLang="en-US" sz="24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</a:t>
            </a:r>
            <a:endParaRPr lang="en-US" altLang="zh-CN" sz="2400" b="1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  <a:sym typeface="+mn-ea"/>
            </a:endParaRPr>
          </a:p>
          <a:p>
            <a:r>
              <a:rPr lang="zh-CN" altLang="en-US" sz="24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第三个星期日</a:t>
            </a:r>
          </a:p>
        </p:txBody>
      </p:sp>
      <p:sp>
        <p:nvSpPr>
          <p:cNvPr id="12" name="Freeform 21">
            <a:extLst>
              <a:ext uri="{FF2B5EF4-FFF2-40B4-BE49-F238E27FC236}">
                <a16:creationId xmlns="" xmlns:a16="http://schemas.microsoft.com/office/drawing/2014/main" id="{FEF2000C-6868-464F-B0C9-BCC7E2778B93}"/>
              </a:ext>
            </a:extLst>
          </p:cNvPr>
          <p:cNvSpPr/>
          <p:nvPr/>
        </p:nvSpPr>
        <p:spPr bwMode="auto">
          <a:xfrm>
            <a:off x="1134419" y="3978725"/>
            <a:ext cx="9791709" cy="183641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F9D177"/>
          </a:solidFill>
          <a:ln>
            <a:solidFill>
              <a:srgbClr val="F9D177"/>
            </a:solidFill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400">
              <a:solidFill>
                <a:srgbClr val="926900"/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2D67707-A109-49F5-AB18-256BA7D194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643" y="1187443"/>
            <a:ext cx="3908425" cy="279128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18BEA101-D0D1-476C-A13E-83C4C9766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94" y="1937309"/>
            <a:ext cx="3908425" cy="204141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33B25E23-B944-4779-B9BB-4F7C475BAF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359" y="4515604"/>
            <a:ext cx="2949435" cy="208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6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FFBC1E1-8FC1-4371-BCD0-5ED9F043AA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343" y="1581433"/>
            <a:ext cx="7713255" cy="5508579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1A0BECE-8D93-4455-B4CD-17DAB6C4DED3}"/>
              </a:ext>
            </a:extLst>
          </p:cNvPr>
          <p:cNvGrpSpPr/>
          <p:nvPr/>
        </p:nvGrpSpPr>
        <p:grpSpPr>
          <a:xfrm>
            <a:off x="0" y="4176215"/>
            <a:ext cx="7719722" cy="2681785"/>
            <a:chOff x="0" y="4176215"/>
            <a:chExt cx="7719722" cy="2681785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E674FFC4-1FBC-456F-A1D6-3FB2A509B0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315"/>
            <a:stretch/>
          </p:blipFill>
          <p:spPr>
            <a:xfrm>
              <a:off x="0" y="4176215"/>
              <a:ext cx="6866737" cy="2681785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D70DE173-80B3-4BEF-9E09-6B0AF79084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994" r="80721"/>
            <a:stretch/>
          </p:blipFill>
          <p:spPr>
            <a:xfrm flipH="1">
              <a:off x="6395889" y="4503761"/>
              <a:ext cx="1323833" cy="2354239"/>
            </a:xfrm>
            <a:prstGeom prst="rect">
              <a:avLst/>
            </a:prstGeom>
          </p:spPr>
        </p:pic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63C878A-852B-403A-9368-6A6751395ECA}"/>
              </a:ext>
            </a:extLst>
          </p:cNvPr>
          <p:cNvSpPr txBox="1"/>
          <p:nvPr/>
        </p:nvSpPr>
        <p:spPr>
          <a:xfrm>
            <a:off x="1241946" y="1073601"/>
            <a:ext cx="3425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6000" dirty="0">
                <a:solidFill>
                  <a:srgbClr val="137E92"/>
                </a:solidFill>
                <a:latin typeface="字体视界-撸撸手写字体" panose="02000500000000000000" pitchFamily="2" charset="-122"/>
                <a:ea typeface="字体视界-撸撸手写字体" panose="02000500000000000000" pitchFamily="2" charset="-122"/>
              </a:rPr>
              <a:t>第三章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59DFEBA-FF75-4D6B-A8F2-4EDC7ABBC820}"/>
              </a:ext>
            </a:extLst>
          </p:cNvPr>
          <p:cNvSpPr txBox="1"/>
          <p:nvPr/>
        </p:nvSpPr>
        <p:spPr>
          <a:xfrm>
            <a:off x="1241946" y="2539495"/>
            <a:ext cx="6484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latin typeface="字体视界-撸撸手写字体" panose="02000500000000000000" pitchFamily="2" charset="-122"/>
                <a:ea typeface="字体视界-撸撸手写字体" panose="02000500000000000000" pitchFamily="2" charset="-122"/>
              </a:rPr>
              <a:t>中国的父亲节</a:t>
            </a:r>
          </a:p>
        </p:txBody>
      </p:sp>
    </p:spTree>
    <p:extLst>
      <p:ext uri="{BB962C8B-B14F-4D97-AF65-F5344CB8AC3E}">
        <p14:creationId xmlns:p14="http://schemas.microsoft.com/office/powerpoint/2010/main" val="33765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父亲节的来历</a:t>
                </a:r>
              </a:p>
            </p:txBody>
          </p:sp>
        </p:grp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45F7B207-844C-4A8E-9DE5-7DF4859024BE}"/>
              </a:ext>
            </a:extLst>
          </p:cNvPr>
          <p:cNvSpPr txBox="1"/>
          <p:nvPr/>
        </p:nvSpPr>
        <p:spPr>
          <a:xfrm>
            <a:off x="1253293" y="1247543"/>
            <a:ext cx="5022215" cy="781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为纪念“父亲对于这次抗战胜利的影响”</a:t>
            </a:r>
          </a:p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曾确定</a:t>
            </a:r>
            <a:r>
              <a:rPr lang="en-US" altLang="zh-CN" sz="20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8</a:t>
            </a:r>
            <a:r>
              <a:rPr lang="zh-CN" altLang="en-US" sz="20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</a:t>
            </a:r>
            <a:r>
              <a:rPr lang="en-US" altLang="zh-CN" sz="20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8</a:t>
            </a:r>
            <a:r>
              <a:rPr lang="zh-CN" altLang="en-US" sz="20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日为父亲节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2CCA4BC-43AD-4796-B265-717F5CE0E3A7}"/>
              </a:ext>
            </a:extLst>
          </p:cNvPr>
          <p:cNvSpPr txBox="1"/>
          <p:nvPr/>
        </p:nvSpPr>
        <p:spPr>
          <a:xfrm>
            <a:off x="1101090" y="2528861"/>
            <a:ext cx="5403850" cy="2712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1945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年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8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6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日，上海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《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申报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》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刊文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《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八八父亲节缘起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》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。文章称：美国为纪念欧战中阵亡将士的妻与母，曾发起创立母亲节。而今，中国也应该发起创立自己的父亲节。因“父”字形同“八八”，且“八八”读音也与“爸爸”相同，故号召上海市民，一同来过“八八父亲节”。当时，日军虽败局已定，但尚未投降，上海仍在其控制之下，这一倡议“暗中表示怀念祖国之意”，实有风险。文章末尾，公开署名的首倡者共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10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人，分别是：颜惠庆、袁希濂、陈青士、梅兰芳、史致富、严独鹤、费穆、陆干臣、富文寿、张一渠。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7442AD5-BFA8-411F-9E4E-C9EFCAD64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797" y="946848"/>
            <a:ext cx="7683408" cy="548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5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父亲节的来历</a:t>
                </a:r>
              </a:p>
            </p:txBody>
          </p:sp>
        </p:grpSp>
      </p:grpSp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2B76B3F0-DCDC-422D-83D6-2568441A0DF9}"/>
              </a:ext>
            </a:extLst>
          </p:cNvPr>
          <p:cNvSpPr/>
          <p:nvPr/>
        </p:nvSpPr>
        <p:spPr>
          <a:xfrm>
            <a:off x="4956176" y="1292102"/>
            <a:ext cx="6553200" cy="4240793"/>
          </a:xfrm>
          <a:prstGeom prst="roundRect">
            <a:avLst>
              <a:gd name="adj" fmla="val 18262"/>
            </a:avLst>
          </a:prstGeom>
          <a:solidFill>
            <a:srgbClr val="F6C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54C2EB6C-0F3E-4FBE-AC3F-C1B3AC43A9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97" t="57391" r="8341" b="19227"/>
          <a:stretch/>
        </p:blipFill>
        <p:spPr>
          <a:xfrm>
            <a:off x="4956175" y="788598"/>
            <a:ext cx="820265" cy="881277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489D905C-0061-4951-BB9C-83A6605CA13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956176" y="1597350"/>
            <a:ext cx="6553200" cy="3630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rIns="216000" anchor="ctr"/>
          <a:lstStyle/>
          <a:p>
            <a:pPr marL="0" marR="0" lvl="0" indent="0" algn="just" defTabSz="914400" rtl="0" eaLnBrk="1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1945</a:t>
            </a:r>
            <a:r>
              <a:rPr lang="zh-CN" altLang="en-US" sz="16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年的这次民间发起的“父亲节”活动，影响范围有限。至</a:t>
            </a:r>
            <a:r>
              <a:rPr lang="en-US" altLang="zh-CN" sz="16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1946</a:t>
            </a:r>
            <a:r>
              <a:rPr lang="zh-CN" altLang="en-US" sz="16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年</a:t>
            </a:r>
            <a:r>
              <a:rPr lang="en-US" altLang="zh-CN" sz="16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5</a:t>
            </a:r>
            <a:r>
              <a:rPr lang="zh-CN" altLang="en-US" sz="16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月，又有上海名流潘公展、李石曾、宋汉章、王晓籁、杜月笙、吴稚晖、李登辉（原复旦大学校长）、钱永铭等数十人，联名向国民政府请求定每年的</a:t>
            </a:r>
            <a:r>
              <a:rPr lang="en-US" altLang="zh-CN" sz="16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8</a:t>
            </a:r>
            <a:r>
              <a:rPr lang="zh-CN" altLang="en-US" sz="16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</a:t>
            </a:r>
            <a:r>
              <a:rPr lang="en-US" altLang="zh-CN" sz="16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8</a:t>
            </a:r>
            <a:r>
              <a:rPr lang="zh-CN" altLang="en-US" sz="16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日为“父亲节”。其理由是：</a:t>
            </a:r>
            <a:endParaRPr lang="zh-CN" altLang="en-US" sz="1600" dirty="0">
              <a:solidFill>
                <a:schemeClr val="bg1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</a:endParaRPr>
          </a:p>
          <a:p>
            <a:pPr marL="0" marR="0" lvl="0" indent="0" algn="just" defTabSz="914400" rtl="0" eaLnBrk="1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“中国八年抗战，终究得到了最后胜利，这八年中阵亡将士不可计数，而这辈将士，前赴后继，杀敌致果的忠勇精神，实受父亲平日教养和随时激励的结果，所以父亲对于这次抗战胜利的影响，十分伟大。回忆第一次世界大战之后，美国加维然女士，发起母亲节，纪念欧战中阵亡将士的妻与母，因为她们对于国家有伟大贡献；我们应该效法先例，规定父亲节，同时纪念这次大战中阵亡将士的父与兄，因为他们对国家也有伟大影响，使父和母同沾其光。”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1B13D8E-7DBF-4F6D-BF55-5E335CD327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1027" y="299991"/>
            <a:ext cx="7674734" cy="548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82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父亲节的来历</a:t>
                </a:r>
              </a:p>
            </p:txBody>
          </p:sp>
        </p:grpSp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1A2B8F96-B274-47D4-BA11-F087EEAC770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54250" y="4150543"/>
            <a:ext cx="10683500" cy="1235990"/>
          </a:xfrm>
          <a:prstGeom prst="rect">
            <a:avLst/>
          </a:prstGeom>
        </p:spPr>
        <p:txBody>
          <a:bodyPr wrap="square">
            <a:normAutofit lnSpcReduction="10000"/>
          </a:bodyPr>
          <a:lstStyle/>
          <a:p>
            <a:pPr latinLnBrk="1">
              <a:lnSpc>
                <a:spcPct val="120000"/>
              </a:lnSpc>
            </a:pP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该请求获国民政府批准。每年的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8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8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日，遂成为全国性质的法定“父亲节”。是日，子女佩花以作纪念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父亲健在者，佩以红花；逝世者，佩以白花。④相关的推广工作也随后展开。譬如，作为“父亲节”的首倡者之一，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1946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年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8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7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日，颜惠庆被邀请去“青年会”做关于“父亲节”的演讲，“谈了不同社会中父亲的地位和责任”。次日，他又在日记中写道：“报上满载关于‘父亲节’的报道”</a:t>
            </a:r>
            <a:endParaRPr lang="zh-CN" altLang="en-US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  <a:p>
            <a:pPr latinLnBrk="1">
              <a:lnSpc>
                <a:spcPct val="120000"/>
              </a:lnSpc>
            </a:pPr>
            <a:endParaRPr lang="zh-CN" altLang="en-US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58466F8A-AEA5-4EF5-AEB5-979A714AF2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687104"/>
            <a:ext cx="6858000" cy="4992624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870E2A7D-2306-4E26-9DCD-C23F677C6B51}"/>
              </a:ext>
            </a:extLst>
          </p:cNvPr>
          <p:cNvGrpSpPr/>
          <p:nvPr/>
        </p:nvGrpSpPr>
        <p:grpSpPr>
          <a:xfrm>
            <a:off x="535371" y="429017"/>
            <a:ext cx="11121260" cy="2068142"/>
            <a:chOff x="535371" y="429017"/>
            <a:chExt cx="11121260" cy="2068142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FB43E890-D194-4A33-9AF6-C359C4305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35371" y="429017"/>
              <a:ext cx="2928554" cy="2068142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9CA8C1C6-02A1-49A4-A5EA-C6A758A68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8077" y="429017"/>
              <a:ext cx="2928554" cy="2068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164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FFBC1E1-8FC1-4371-BCD0-5ED9F043AA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343" y="1581433"/>
            <a:ext cx="7713255" cy="5508579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1A0BECE-8D93-4455-B4CD-17DAB6C4DED3}"/>
              </a:ext>
            </a:extLst>
          </p:cNvPr>
          <p:cNvGrpSpPr/>
          <p:nvPr/>
        </p:nvGrpSpPr>
        <p:grpSpPr>
          <a:xfrm>
            <a:off x="0" y="4176215"/>
            <a:ext cx="7719722" cy="2681785"/>
            <a:chOff x="0" y="4176215"/>
            <a:chExt cx="7719722" cy="2681785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E674FFC4-1FBC-456F-A1D6-3FB2A509B0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315"/>
            <a:stretch/>
          </p:blipFill>
          <p:spPr>
            <a:xfrm>
              <a:off x="0" y="4176215"/>
              <a:ext cx="6866737" cy="2681785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D70DE173-80B3-4BEF-9E09-6B0AF79084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994" r="80721"/>
            <a:stretch/>
          </p:blipFill>
          <p:spPr>
            <a:xfrm flipH="1">
              <a:off x="6395889" y="4503761"/>
              <a:ext cx="1323833" cy="2354239"/>
            </a:xfrm>
            <a:prstGeom prst="rect">
              <a:avLst/>
            </a:prstGeom>
          </p:spPr>
        </p:pic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63C878A-852B-403A-9368-6A6751395ECA}"/>
              </a:ext>
            </a:extLst>
          </p:cNvPr>
          <p:cNvSpPr txBox="1"/>
          <p:nvPr/>
        </p:nvSpPr>
        <p:spPr>
          <a:xfrm>
            <a:off x="1241946" y="1073601"/>
            <a:ext cx="3425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6000" dirty="0">
                <a:solidFill>
                  <a:srgbClr val="137E92"/>
                </a:solidFill>
                <a:latin typeface="字体视界-撸撸手写字体" panose="02000500000000000000" pitchFamily="2" charset="-122"/>
                <a:ea typeface="字体视界-撸撸手写字体" panose="02000500000000000000" pitchFamily="2" charset="-122"/>
              </a:rPr>
              <a:t>第四章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59DFEBA-FF75-4D6B-A8F2-4EDC7ABBC820}"/>
              </a:ext>
            </a:extLst>
          </p:cNvPr>
          <p:cNvSpPr txBox="1"/>
          <p:nvPr/>
        </p:nvSpPr>
        <p:spPr>
          <a:xfrm>
            <a:off x="1241946" y="2539495"/>
            <a:ext cx="6484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latin typeface="字体视界-撸撸手写字体" panose="02000500000000000000" pitchFamily="2" charset="-122"/>
                <a:ea typeface="字体视界-撸撸手写字体" panose="02000500000000000000" pitchFamily="2" charset="-122"/>
              </a:rPr>
              <a:t>父亲节的庆祝活动</a:t>
            </a:r>
          </a:p>
        </p:txBody>
      </p:sp>
    </p:spTree>
    <p:extLst>
      <p:ext uri="{BB962C8B-B14F-4D97-AF65-F5344CB8AC3E}">
        <p14:creationId xmlns:p14="http://schemas.microsoft.com/office/powerpoint/2010/main" val="425309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父亲节的来历</a:t>
                </a:r>
              </a:p>
            </p:txBody>
          </p:sp>
        </p:grpSp>
      </p:grpSp>
      <p:sp>
        <p:nvSpPr>
          <p:cNvPr id="15" name="TextBox 51">
            <a:extLst>
              <a:ext uri="{FF2B5EF4-FFF2-40B4-BE49-F238E27FC236}">
                <a16:creationId xmlns="" xmlns:a16="http://schemas.microsoft.com/office/drawing/2014/main" id="{6128C8B4-6E03-4C07-A612-A6D3887EBB51}"/>
              </a:ext>
            </a:extLst>
          </p:cNvPr>
          <p:cNvSpPr txBox="1"/>
          <p:nvPr/>
        </p:nvSpPr>
        <p:spPr>
          <a:xfrm>
            <a:off x="536812" y="3830842"/>
            <a:ext cx="11118376" cy="14196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在父亲节这一天，凡是父亲已故的美国人都会佩戴一朵白玫瑰，而父亲在世的美国人则佩戴红玫瑰。在宾夕法尼亚，人们也会用蒲公英向父亲表示致意，而在温哥华，人们选择佩戴白丁香。</a:t>
            </a:r>
            <a:endParaRPr lang="zh-CN" altLang="en-US" sz="16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  <a:p>
            <a:pPr algn="l">
              <a:lnSpc>
                <a:spcPct val="140000"/>
              </a:lnSpc>
            </a:pP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在美国，父亲节当天早餐一般是由子女们来做，父母可以继续睡觉，不必早起。由子女们做好早餐拿到床前给父母亲食用。此外，在美国儿女也会给父亲寄贺卡，买领带、袜子之类的小礼品送给父亲，以表达</a:t>
            </a:r>
            <a:endParaRPr lang="zh-CN" altLang="en-US" sz="1600" i="1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+mn-ea"/>
              <a:sym typeface="+mn-ea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C9E56BD7-C0E7-45E6-A60C-EB7A8A61223A}"/>
              </a:ext>
            </a:extLst>
          </p:cNvPr>
          <p:cNvSpPr txBox="1"/>
          <p:nvPr/>
        </p:nvSpPr>
        <p:spPr>
          <a:xfrm>
            <a:off x="1215880" y="3174569"/>
            <a:ext cx="9423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美国</a:t>
            </a:r>
          </a:p>
        </p:txBody>
      </p:sp>
      <p:grpSp>
        <p:nvGrpSpPr>
          <p:cNvPr id="19" name="组合 74">
            <a:extLst>
              <a:ext uri="{FF2B5EF4-FFF2-40B4-BE49-F238E27FC236}">
                <a16:creationId xmlns="" xmlns:a16="http://schemas.microsoft.com/office/drawing/2014/main" id="{08592FF1-7A0E-4EBA-9481-206A44F92D97}"/>
              </a:ext>
            </a:extLst>
          </p:cNvPr>
          <p:cNvGrpSpPr/>
          <p:nvPr/>
        </p:nvGrpSpPr>
        <p:grpSpPr>
          <a:xfrm rot="20175543">
            <a:off x="928628" y="3469116"/>
            <a:ext cx="1466283" cy="680333"/>
            <a:chOff x="4024313" y="3409951"/>
            <a:chExt cx="954881" cy="442913"/>
          </a:xfrm>
          <a:solidFill>
            <a:srgbClr val="F6C039"/>
          </a:solidFill>
        </p:grpSpPr>
        <p:sp>
          <p:nvSpPr>
            <p:cNvPr id="20" name="Freeform 12">
              <a:extLst>
                <a:ext uri="{FF2B5EF4-FFF2-40B4-BE49-F238E27FC236}">
                  <a16:creationId xmlns="" xmlns:a16="http://schemas.microsoft.com/office/drawing/2014/main" id="{1D9710D5-0083-4A43-A98E-0A8F7571CD67}"/>
                </a:ext>
              </a:extLst>
            </p:cNvPr>
            <p:cNvSpPr/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rgbClr val="F6C039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  <p:sp>
          <p:nvSpPr>
            <p:cNvPr id="21" name="Freeform 13">
              <a:extLst>
                <a:ext uri="{FF2B5EF4-FFF2-40B4-BE49-F238E27FC236}">
                  <a16:creationId xmlns="" xmlns:a16="http://schemas.microsoft.com/office/drawing/2014/main" id="{C9D2DA03-43DE-4B4B-B27A-64D32A86CF7E}"/>
                </a:ext>
              </a:extLst>
            </p:cNvPr>
            <p:cNvSpPr/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rgbClr val="F6C039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rgbClr val="926900"/>
                </a:solidFill>
              </a:endParaRP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85D9855-038A-4D30-A283-50267EB845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776" y="1101586"/>
            <a:ext cx="4088447" cy="2729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7928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02FEC74-F114-4E2C-B90B-6877A705A3E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239441" y="1375935"/>
            <a:ext cx="5282785" cy="18675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rIns="216000" anchor="ctr"/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他或许相貌平凡，但对你露出的笑容总是溢满宠溺；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他或许谈吐并不优雅，但絮絮叨叨的都是对你的关心；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他或许自己勤俭节约，但却从不对你吝啬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……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他就是这世上最爱你的男人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父亲！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926900"/>
              </a:solidFill>
              <a:effectLst/>
              <a:uLnTx/>
              <a:uFillTx/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chenying0907 148">
            <a:extLst>
              <a:ext uri="{FF2B5EF4-FFF2-40B4-BE49-F238E27FC236}">
                <a16:creationId xmlns="" xmlns:a16="http://schemas.microsoft.com/office/drawing/2014/main" id="{A81DD560-6E9B-4D9D-9CB0-2E89B93945C1}"/>
              </a:ext>
            </a:extLst>
          </p:cNvPr>
          <p:cNvSpPr/>
          <p:nvPr/>
        </p:nvSpPr>
        <p:spPr>
          <a:xfrm>
            <a:off x="5607437" y="3727218"/>
            <a:ext cx="5412105" cy="214058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38088" tIns="38088" rIns="38088" bIns="38088" numCol="1" anchor="ctr">
            <a:spAutoFit/>
          </a:bodyPr>
          <a:lstStyle/>
          <a:p>
            <a:pPr algn="l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无言的父爱</a:t>
            </a:r>
            <a:endParaRPr lang="en-US" altLang="zh-CN" sz="14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</a:endParaRPr>
          </a:p>
          <a:p>
            <a:pPr algn="l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父亲是一座山，让你登高望远。</a:t>
            </a:r>
            <a:endParaRPr lang="en-US" altLang="zh-CN" sz="14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</a:endParaRPr>
          </a:p>
          <a:p>
            <a:pPr algn="l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父亲是不屈的脊梁，让你坚强。</a:t>
            </a:r>
            <a:endParaRPr lang="en-US" altLang="zh-CN" sz="14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</a:endParaRPr>
          </a:p>
          <a:p>
            <a:pPr algn="l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父亲是放线的风筝，任你高飞，但心永远牵挂着</a:t>
            </a:r>
            <a:r>
              <a:rPr lang="en-US" altLang="zh-CN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…</a:t>
            </a:r>
            <a:endParaRPr lang="en-US" altLang="zh-CN" sz="14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</a:endParaRPr>
          </a:p>
          <a:p>
            <a:pPr algn="l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这世界上有一种默默无言的爱，不会牵绊你，你也不会时常想起</a:t>
            </a:r>
            <a:endParaRPr lang="en-US" altLang="zh-CN" sz="14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</a:endParaRPr>
          </a:p>
          <a:p>
            <a:pPr algn="l">
              <a:lnSpc>
                <a:spcPct val="16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但是你难过的时候，想找的人会是他</a:t>
            </a:r>
            <a:r>
              <a:rPr lang="en-US" altLang="zh-CN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---</a:t>
            </a:r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他是你的港湾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A3F35A5-4840-46F7-BEF6-6377FAE0AF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97" y="161535"/>
            <a:ext cx="4486130" cy="6351287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2836BF20-A290-4FF6-971B-51CB31F4FA52}"/>
              </a:ext>
            </a:extLst>
          </p:cNvPr>
          <p:cNvGrpSpPr/>
          <p:nvPr/>
        </p:nvGrpSpPr>
        <p:grpSpPr>
          <a:xfrm>
            <a:off x="5387927" y="1282226"/>
            <a:ext cx="5130174" cy="2238594"/>
            <a:chOff x="5387927" y="1282226"/>
            <a:chExt cx="5130174" cy="2238594"/>
          </a:xfrm>
        </p:grpSpPr>
        <p:sp>
          <p:nvSpPr>
            <p:cNvPr id="5" name="Freeform 21">
              <a:extLst>
                <a:ext uri="{FF2B5EF4-FFF2-40B4-BE49-F238E27FC236}">
                  <a16:creationId xmlns="" xmlns:a16="http://schemas.microsoft.com/office/drawing/2014/main" id="{91757E21-BCD0-4D5D-A8DA-517EBF7758FD}"/>
                </a:ext>
              </a:extLst>
            </p:cNvPr>
            <p:cNvSpPr/>
            <p:nvPr/>
          </p:nvSpPr>
          <p:spPr bwMode="auto">
            <a:xfrm>
              <a:off x="5387927" y="3337179"/>
              <a:ext cx="5130174" cy="183641"/>
            </a:xfrm>
            <a:custGeom>
              <a:avLst/>
              <a:gdLst>
                <a:gd name="T0" fmla="*/ 3 w 764"/>
                <a:gd name="T1" fmla="*/ 1 h 70"/>
                <a:gd name="T2" fmla="*/ 0 w 764"/>
                <a:gd name="T3" fmla="*/ 4 h 70"/>
                <a:gd name="T4" fmla="*/ 3 w 764"/>
                <a:gd name="T5" fmla="*/ 8 h 70"/>
                <a:gd name="T6" fmla="*/ 183 w 764"/>
                <a:gd name="T7" fmla="*/ 7 h 70"/>
                <a:gd name="T8" fmla="*/ 625 w 764"/>
                <a:gd name="T9" fmla="*/ 9 h 70"/>
                <a:gd name="T10" fmla="*/ 638 w 764"/>
                <a:gd name="T11" fmla="*/ 9 h 70"/>
                <a:gd name="T12" fmla="*/ 517 w 764"/>
                <a:gd name="T13" fmla="*/ 13 h 70"/>
                <a:gd name="T14" fmla="*/ 241 w 764"/>
                <a:gd name="T15" fmla="*/ 22 h 70"/>
                <a:gd name="T16" fmla="*/ 47 w 764"/>
                <a:gd name="T17" fmla="*/ 33 h 70"/>
                <a:gd name="T18" fmla="*/ 47 w 764"/>
                <a:gd name="T19" fmla="*/ 39 h 70"/>
                <a:gd name="T20" fmla="*/ 215 w 764"/>
                <a:gd name="T21" fmla="*/ 33 h 70"/>
                <a:gd name="T22" fmla="*/ 539 w 764"/>
                <a:gd name="T23" fmla="*/ 40 h 70"/>
                <a:gd name="T24" fmla="*/ 530 w 764"/>
                <a:gd name="T25" fmla="*/ 40 h 70"/>
                <a:gd name="T26" fmla="*/ 236 w 764"/>
                <a:gd name="T27" fmla="*/ 60 h 70"/>
                <a:gd name="T28" fmla="*/ 217 w 764"/>
                <a:gd name="T29" fmla="*/ 63 h 70"/>
                <a:gd name="T30" fmla="*/ 215 w 764"/>
                <a:gd name="T31" fmla="*/ 67 h 70"/>
                <a:gd name="T32" fmla="*/ 218 w 764"/>
                <a:gd name="T33" fmla="*/ 70 h 70"/>
                <a:gd name="T34" fmla="*/ 237 w 764"/>
                <a:gd name="T35" fmla="*/ 67 h 70"/>
                <a:gd name="T36" fmla="*/ 530 w 764"/>
                <a:gd name="T37" fmla="*/ 47 h 70"/>
                <a:gd name="T38" fmla="*/ 575 w 764"/>
                <a:gd name="T39" fmla="*/ 47 h 70"/>
                <a:gd name="T40" fmla="*/ 575 w 764"/>
                <a:gd name="T41" fmla="*/ 41 h 70"/>
                <a:gd name="T42" fmla="*/ 573 w 764"/>
                <a:gd name="T43" fmla="*/ 40 h 70"/>
                <a:gd name="T44" fmla="*/ 560 w 764"/>
                <a:gd name="T45" fmla="*/ 37 h 70"/>
                <a:gd name="T46" fmla="*/ 321 w 764"/>
                <a:gd name="T47" fmla="*/ 22 h 70"/>
                <a:gd name="T48" fmla="*/ 517 w 764"/>
                <a:gd name="T49" fmla="*/ 19 h 70"/>
                <a:gd name="T50" fmla="*/ 668 w 764"/>
                <a:gd name="T51" fmla="*/ 14 h 70"/>
                <a:gd name="T52" fmla="*/ 761 w 764"/>
                <a:gd name="T53" fmla="*/ 8 h 70"/>
                <a:gd name="T54" fmla="*/ 763 w 764"/>
                <a:gd name="T55" fmla="*/ 7 h 70"/>
                <a:gd name="T56" fmla="*/ 763 w 764"/>
                <a:gd name="T57" fmla="*/ 2 h 70"/>
                <a:gd name="T58" fmla="*/ 763 w 764"/>
                <a:gd name="T59" fmla="*/ 2 h 70"/>
                <a:gd name="T60" fmla="*/ 759 w 764"/>
                <a:gd name="T61" fmla="*/ 2 h 70"/>
                <a:gd name="T62" fmla="*/ 759 w 764"/>
                <a:gd name="T63" fmla="*/ 2 h 70"/>
                <a:gd name="T64" fmla="*/ 759 w 764"/>
                <a:gd name="T65" fmla="*/ 2 h 70"/>
                <a:gd name="T66" fmla="*/ 682 w 764"/>
                <a:gd name="T67" fmla="*/ 2 h 70"/>
                <a:gd name="T68" fmla="*/ 625 w 764"/>
                <a:gd name="T69" fmla="*/ 2 h 70"/>
                <a:gd name="T70" fmla="*/ 183 w 764"/>
                <a:gd name="T71" fmla="*/ 1 h 70"/>
                <a:gd name="T72" fmla="*/ 3 w 764"/>
                <a:gd name="T73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4" h="70">
                  <a:moveTo>
                    <a:pt x="3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8"/>
                    <a:pt x="3" y="8"/>
                  </a:cubicBezTo>
                  <a:cubicBezTo>
                    <a:pt x="59" y="8"/>
                    <a:pt x="121" y="8"/>
                    <a:pt x="183" y="7"/>
                  </a:cubicBezTo>
                  <a:cubicBezTo>
                    <a:pt x="330" y="7"/>
                    <a:pt x="473" y="7"/>
                    <a:pt x="625" y="9"/>
                  </a:cubicBezTo>
                  <a:cubicBezTo>
                    <a:pt x="627" y="9"/>
                    <a:pt x="632" y="9"/>
                    <a:pt x="638" y="9"/>
                  </a:cubicBezTo>
                  <a:cubicBezTo>
                    <a:pt x="581" y="11"/>
                    <a:pt x="523" y="13"/>
                    <a:pt x="517" y="13"/>
                  </a:cubicBezTo>
                  <a:cubicBezTo>
                    <a:pt x="414" y="7"/>
                    <a:pt x="327" y="15"/>
                    <a:pt x="241" y="22"/>
                  </a:cubicBezTo>
                  <a:cubicBezTo>
                    <a:pt x="178" y="28"/>
                    <a:pt x="115" y="33"/>
                    <a:pt x="47" y="33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108" y="39"/>
                    <a:pt x="162" y="36"/>
                    <a:pt x="215" y="33"/>
                  </a:cubicBezTo>
                  <a:cubicBezTo>
                    <a:pt x="316" y="28"/>
                    <a:pt x="411" y="22"/>
                    <a:pt x="539" y="40"/>
                  </a:cubicBezTo>
                  <a:cubicBezTo>
                    <a:pt x="530" y="40"/>
                    <a:pt x="530" y="40"/>
                    <a:pt x="530" y="40"/>
                  </a:cubicBezTo>
                  <a:cubicBezTo>
                    <a:pt x="427" y="40"/>
                    <a:pt x="355" y="40"/>
                    <a:pt x="236" y="60"/>
                  </a:cubicBezTo>
                  <a:cubicBezTo>
                    <a:pt x="217" y="63"/>
                    <a:pt x="217" y="63"/>
                    <a:pt x="217" y="63"/>
                  </a:cubicBezTo>
                  <a:cubicBezTo>
                    <a:pt x="216" y="64"/>
                    <a:pt x="214" y="65"/>
                    <a:pt x="215" y="67"/>
                  </a:cubicBezTo>
                  <a:cubicBezTo>
                    <a:pt x="215" y="69"/>
                    <a:pt x="217" y="70"/>
                    <a:pt x="218" y="70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356" y="46"/>
                    <a:pt x="427" y="47"/>
                    <a:pt x="530" y="47"/>
                  </a:cubicBezTo>
                  <a:cubicBezTo>
                    <a:pt x="546" y="47"/>
                    <a:pt x="563" y="47"/>
                    <a:pt x="575" y="47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4" y="41"/>
                    <a:pt x="574" y="40"/>
                    <a:pt x="573" y="40"/>
                  </a:cubicBezTo>
                  <a:cubicBezTo>
                    <a:pt x="569" y="39"/>
                    <a:pt x="561" y="37"/>
                    <a:pt x="560" y="37"/>
                  </a:cubicBezTo>
                  <a:cubicBezTo>
                    <a:pt x="467" y="23"/>
                    <a:pt x="392" y="20"/>
                    <a:pt x="321" y="22"/>
                  </a:cubicBezTo>
                  <a:cubicBezTo>
                    <a:pt x="382" y="18"/>
                    <a:pt x="446" y="15"/>
                    <a:pt x="517" y="19"/>
                  </a:cubicBezTo>
                  <a:cubicBezTo>
                    <a:pt x="524" y="20"/>
                    <a:pt x="602" y="17"/>
                    <a:pt x="668" y="14"/>
                  </a:cubicBezTo>
                  <a:cubicBezTo>
                    <a:pt x="713" y="12"/>
                    <a:pt x="753" y="10"/>
                    <a:pt x="761" y="8"/>
                  </a:cubicBezTo>
                  <a:cubicBezTo>
                    <a:pt x="762" y="8"/>
                    <a:pt x="763" y="8"/>
                    <a:pt x="763" y="7"/>
                  </a:cubicBezTo>
                  <a:cubicBezTo>
                    <a:pt x="764" y="6"/>
                    <a:pt x="764" y="4"/>
                    <a:pt x="763" y="2"/>
                  </a:cubicBezTo>
                  <a:cubicBezTo>
                    <a:pt x="763" y="2"/>
                    <a:pt x="763" y="2"/>
                    <a:pt x="763" y="2"/>
                  </a:cubicBezTo>
                  <a:cubicBezTo>
                    <a:pt x="763" y="2"/>
                    <a:pt x="761" y="2"/>
                    <a:pt x="759" y="2"/>
                  </a:cubicBezTo>
                  <a:cubicBezTo>
                    <a:pt x="759" y="2"/>
                    <a:pt x="759" y="2"/>
                    <a:pt x="759" y="2"/>
                  </a:cubicBezTo>
                  <a:cubicBezTo>
                    <a:pt x="759" y="2"/>
                    <a:pt x="759" y="2"/>
                    <a:pt x="759" y="2"/>
                  </a:cubicBezTo>
                  <a:cubicBezTo>
                    <a:pt x="748" y="2"/>
                    <a:pt x="713" y="2"/>
                    <a:pt x="682" y="2"/>
                  </a:cubicBezTo>
                  <a:cubicBezTo>
                    <a:pt x="655" y="2"/>
                    <a:pt x="631" y="2"/>
                    <a:pt x="625" y="2"/>
                  </a:cubicBezTo>
                  <a:cubicBezTo>
                    <a:pt x="474" y="0"/>
                    <a:pt x="330" y="1"/>
                    <a:pt x="183" y="1"/>
                  </a:cubicBezTo>
                  <a:cubicBezTo>
                    <a:pt x="126" y="1"/>
                    <a:pt x="68" y="1"/>
                    <a:pt x="3" y="1"/>
                  </a:cubicBezTo>
                  <a:close/>
                </a:path>
              </a:pathLst>
            </a:custGeom>
            <a:solidFill>
              <a:srgbClr val="F6C039"/>
            </a:solidFill>
            <a:ln>
              <a:solidFill>
                <a:srgbClr val="F6C039"/>
              </a:solidFill>
            </a:ln>
          </p:spPr>
          <p:txBody>
            <a:bodyPr vert="horz" wrap="square" lIns="91412" tIns="45706" rIns="91412" bIns="45706" numCol="1" anchor="t" anchorCtr="0" compatLnSpc="1"/>
            <a:lstStyle/>
            <a:p>
              <a:endParaRPr lang="zh-CN" altLang="en-US" sz="2400">
                <a:solidFill>
                  <a:srgbClr val="EB4F5A"/>
                </a:solidFill>
              </a:endParaRPr>
            </a:p>
          </p:txBody>
        </p:sp>
        <p:sp>
          <p:nvSpPr>
            <p:cNvPr id="12" name="Freeform 21">
              <a:extLst>
                <a:ext uri="{FF2B5EF4-FFF2-40B4-BE49-F238E27FC236}">
                  <a16:creationId xmlns="" xmlns:a16="http://schemas.microsoft.com/office/drawing/2014/main" id="{9839A81D-3244-4DF6-B6BF-9937044628B0}"/>
                </a:ext>
              </a:extLst>
            </p:cNvPr>
            <p:cNvSpPr/>
            <p:nvPr/>
          </p:nvSpPr>
          <p:spPr bwMode="auto">
            <a:xfrm flipV="1">
              <a:off x="5387927" y="1282226"/>
              <a:ext cx="5130174" cy="183641"/>
            </a:xfrm>
            <a:custGeom>
              <a:avLst/>
              <a:gdLst>
                <a:gd name="T0" fmla="*/ 3 w 764"/>
                <a:gd name="T1" fmla="*/ 1 h 70"/>
                <a:gd name="T2" fmla="*/ 0 w 764"/>
                <a:gd name="T3" fmla="*/ 4 h 70"/>
                <a:gd name="T4" fmla="*/ 3 w 764"/>
                <a:gd name="T5" fmla="*/ 8 h 70"/>
                <a:gd name="T6" fmla="*/ 183 w 764"/>
                <a:gd name="T7" fmla="*/ 7 h 70"/>
                <a:gd name="T8" fmla="*/ 625 w 764"/>
                <a:gd name="T9" fmla="*/ 9 h 70"/>
                <a:gd name="T10" fmla="*/ 638 w 764"/>
                <a:gd name="T11" fmla="*/ 9 h 70"/>
                <a:gd name="T12" fmla="*/ 517 w 764"/>
                <a:gd name="T13" fmla="*/ 13 h 70"/>
                <a:gd name="T14" fmla="*/ 241 w 764"/>
                <a:gd name="T15" fmla="*/ 22 h 70"/>
                <a:gd name="T16" fmla="*/ 47 w 764"/>
                <a:gd name="T17" fmla="*/ 33 h 70"/>
                <a:gd name="T18" fmla="*/ 47 w 764"/>
                <a:gd name="T19" fmla="*/ 39 h 70"/>
                <a:gd name="T20" fmla="*/ 215 w 764"/>
                <a:gd name="T21" fmla="*/ 33 h 70"/>
                <a:gd name="T22" fmla="*/ 539 w 764"/>
                <a:gd name="T23" fmla="*/ 40 h 70"/>
                <a:gd name="T24" fmla="*/ 530 w 764"/>
                <a:gd name="T25" fmla="*/ 40 h 70"/>
                <a:gd name="T26" fmla="*/ 236 w 764"/>
                <a:gd name="T27" fmla="*/ 60 h 70"/>
                <a:gd name="T28" fmla="*/ 217 w 764"/>
                <a:gd name="T29" fmla="*/ 63 h 70"/>
                <a:gd name="T30" fmla="*/ 215 w 764"/>
                <a:gd name="T31" fmla="*/ 67 h 70"/>
                <a:gd name="T32" fmla="*/ 218 w 764"/>
                <a:gd name="T33" fmla="*/ 70 h 70"/>
                <a:gd name="T34" fmla="*/ 237 w 764"/>
                <a:gd name="T35" fmla="*/ 67 h 70"/>
                <a:gd name="T36" fmla="*/ 530 w 764"/>
                <a:gd name="T37" fmla="*/ 47 h 70"/>
                <a:gd name="T38" fmla="*/ 575 w 764"/>
                <a:gd name="T39" fmla="*/ 47 h 70"/>
                <a:gd name="T40" fmla="*/ 575 w 764"/>
                <a:gd name="T41" fmla="*/ 41 h 70"/>
                <a:gd name="T42" fmla="*/ 573 w 764"/>
                <a:gd name="T43" fmla="*/ 40 h 70"/>
                <a:gd name="T44" fmla="*/ 560 w 764"/>
                <a:gd name="T45" fmla="*/ 37 h 70"/>
                <a:gd name="T46" fmla="*/ 321 w 764"/>
                <a:gd name="T47" fmla="*/ 22 h 70"/>
                <a:gd name="T48" fmla="*/ 517 w 764"/>
                <a:gd name="T49" fmla="*/ 19 h 70"/>
                <a:gd name="T50" fmla="*/ 668 w 764"/>
                <a:gd name="T51" fmla="*/ 14 h 70"/>
                <a:gd name="T52" fmla="*/ 761 w 764"/>
                <a:gd name="T53" fmla="*/ 8 h 70"/>
                <a:gd name="T54" fmla="*/ 763 w 764"/>
                <a:gd name="T55" fmla="*/ 7 h 70"/>
                <a:gd name="T56" fmla="*/ 763 w 764"/>
                <a:gd name="T57" fmla="*/ 2 h 70"/>
                <a:gd name="T58" fmla="*/ 763 w 764"/>
                <a:gd name="T59" fmla="*/ 2 h 70"/>
                <a:gd name="T60" fmla="*/ 759 w 764"/>
                <a:gd name="T61" fmla="*/ 2 h 70"/>
                <a:gd name="T62" fmla="*/ 759 w 764"/>
                <a:gd name="T63" fmla="*/ 2 h 70"/>
                <a:gd name="T64" fmla="*/ 759 w 764"/>
                <a:gd name="T65" fmla="*/ 2 h 70"/>
                <a:gd name="T66" fmla="*/ 682 w 764"/>
                <a:gd name="T67" fmla="*/ 2 h 70"/>
                <a:gd name="T68" fmla="*/ 625 w 764"/>
                <a:gd name="T69" fmla="*/ 2 h 70"/>
                <a:gd name="T70" fmla="*/ 183 w 764"/>
                <a:gd name="T71" fmla="*/ 1 h 70"/>
                <a:gd name="T72" fmla="*/ 3 w 764"/>
                <a:gd name="T73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4" h="70">
                  <a:moveTo>
                    <a:pt x="3" y="1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8"/>
                    <a:pt x="3" y="8"/>
                  </a:cubicBezTo>
                  <a:cubicBezTo>
                    <a:pt x="59" y="8"/>
                    <a:pt x="121" y="8"/>
                    <a:pt x="183" y="7"/>
                  </a:cubicBezTo>
                  <a:cubicBezTo>
                    <a:pt x="330" y="7"/>
                    <a:pt x="473" y="7"/>
                    <a:pt x="625" y="9"/>
                  </a:cubicBezTo>
                  <a:cubicBezTo>
                    <a:pt x="627" y="9"/>
                    <a:pt x="632" y="9"/>
                    <a:pt x="638" y="9"/>
                  </a:cubicBezTo>
                  <a:cubicBezTo>
                    <a:pt x="581" y="11"/>
                    <a:pt x="523" y="13"/>
                    <a:pt x="517" y="13"/>
                  </a:cubicBezTo>
                  <a:cubicBezTo>
                    <a:pt x="414" y="7"/>
                    <a:pt x="327" y="15"/>
                    <a:pt x="241" y="22"/>
                  </a:cubicBezTo>
                  <a:cubicBezTo>
                    <a:pt x="178" y="28"/>
                    <a:pt x="115" y="33"/>
                    <a:pt x="47" y="33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108" y="39"/>
                    <a:pt x="162" y="36"/>
                    <a:pt x="215" y="33"/>
                  </a:cubicBezTo>
                  <a:cubicBezTo>
                    <a:pt x="316" y="28"/>
                    <a:pt x="411" y="22"/>
                    <a:pt x="539" y="40"/>
                  </a:cubicBezTo>
                  <a:cubicBezTo>
                    <a:pt x="530" y="40"/>
                    <a:pt x="530" y="40"/>
                    <a:pt x="530" y="40"/>
                  </a:cubicBezTo>
                  <a:cubicBezTo>
                    <a:pt x="427" y="40"/>
                    <a:pt x="355" y="40"/>
                    <a:pt x="236" y="60"/>
                  </a:cubicBezTo>
                  <a:cubicBezTo>
                    <a:pt x="217" y="63"/>
                    <a:pt x="217" y="63"/>
                    <a:pt x="217" y="63"/>
                  </a:cubicBezTo>
                  <a:cubicBezTo>
                    <a:pt x="216" y="64"/>
                    <a:pt x="214" y="65"/>
                    <a:pt x="215" y="67"/>
                  </a:cubicBezTo>
                  <a:cubicBezTo>
                    <a:pt x="215" y="69"/>
                    <a:pt x="217" y="70"/>
                    <a:pt x="218" y="70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356" y="46"/>
                    <a:pt x="427" y="47"/>
                    <a:pt x="530" y="47"/>
                  </a:cubicBezTo>
                  <a:cubicBezTo>
                    <a:pt x="546" y="47"/>
                    <a:pt x="563" y="47"/>
                    <a:pt x="575" y="47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4" y="41"/>
                    <a:pt x="574" y="40"/>
                    <a:pt x="573" y="40"/>
                  </a:cubicBezTo>
                  <a:cubicBezTo>
                    <a:pt x="569" y="39"/>
                    <a:pt x="561" y="37"/>
                    <a:pt x="560" y="37"/>
                  </a:cubicBezTo>
                  <a:cubicBezTo>
                    <a:pt x="467" y="23"/>
                    <a:pt x="392" y="20"/>
                    <a:pt x="321" y="22"/>
                  </a:cubicBezTo>
                  <a:cubicBezTo>
                    <a:pt x="382" y="18"/>
                    <a:pt x="446" y="15"/>
                    <a:pt x="517" y="19"/>
                  </a:cubicBezTo>
                  <a:cubicBezTo>
                    <a:pt x="524" y="20"/>
                    <a:pt x="602" y="17"/>
                    <a:pt x="668" y="14"/>
                  </a:cubicBezTo>
                  <a:cubicBezTo>
                    <a:pt x="713" y="12"/>
                    <a:pt x="753" y="10"/>
                    <a:pt x="761" y="8"/>
                  </a:cubicBezTo>
                  <a:cubicBezTo>
                    <a:pt x="762" y="8"/>
                    <a:pt x="763" y="8"/>
                    <a:pt x="763" y="7"/>
                  </a:cubicBezTo>
                  <a:cubicBezTo>
                    <a:pt x="764" y="6"/>
                    <a:pt x="764" y="4"/>
                    <a:pt x="763" y="2"/>
                  </a:cubicBezTo>
                  <a:cubicBezTo>
                    <a:pt x="763" y="2"/>
                    <a:pt x="763" y="2"/>
                    <a:pt x="763" y="2"/>
                  </a:cubicBezTo>
                  <a:cubicBezTo>
                    <a:pt x="763" y="2"/>
                    <a:pt x="761" y="2"/>
                    <a:pt x="759" y="2"/>
                  </a:cubicBezTo>
                  <a:cubicBezTo>
                    <a:pt x="759" y="2"/>
                    <a:pt x="759" y="2"/>
                    <a:pt x="759" y="2"/>
                  </a:cubicBezTo>
                  <a:cubicBezTo>
                    <a:pt x="759" y="2"/>
                    <a:pt x="759" y="2"/>
                    <a:pt x="759" y="2"/>
                  </a:cubicBezTo>
                  <a:cubicBezTo>
                    <a:pt x="748" y="2"/>
                    <a:pt x="713" y="2"/>
                    <a:pt x="682" y="2"/>
                  </a:cubicBezTo>
                  <a:cubicBezTo>
                    <a:pt x="655" y="2"/>
                    <a:pt x="631" y="2"/>
                    <a:pt x="625" y="2"/>
                  </a:cubicBezTo>
                  <a:cubicBezTo>
                    <a:pt x="474" y="0"/>
                    <a:pt x="330" y="1"/>
                    <a:pt x="183" y="1"/>
                  </a:cubicBezTo>
                  <a:cubicBezTo>
                    <a:pt x="126" y="1"/>
                    <a:pt x="68" y="1"/>
                    <a:pt x="3" y="1"/>
                  </a:cubicBezTo>
                  <a:close/>
                </a:path>
              </a:pathLst>
            </a:custGeom>
            <a:solidFill>
              <a:srgbClr val="F6C039"/>
            </a:solidFill>
            <a:ln>
              <a:solidFill>
                <a:srgbClr val="F6C039"/>
              </a:solidFill>
            </a:ln>
          </p:spPr>
          <p:txBody>
            <a:bodyPr vert="horz" wrap="square" lIns="91412" tIns="45706" rIns="91412" bIns="45706" numCol="1" anchor="t" anchorCtr="0" compatLnSpc="1"/>
            <a:lstStyle/>
            <a:p>
              <a:endParaRPr lang="zh-CN" altLang="en-US" sz="2400">
                <a:solidFill>
                  <a:srgbClr val="EB4F5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434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父亲节的来历</a:t>
                </a:r>
              </a:p>
            </p:txBody>
          </p:sp>
        </p:grpSp>
      </p:grp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BC93284A-AB0D-4161-A6D6-C1FF61113153}"/>
              </a:ext>
            </a:extLst>
          </p:cNvPr>
          <p:cNvSpPr/>
          <p:nvPr/>
        </p:nvSpPr>
        <p:spPr>
          <a:xfrm>
            <a:off x="816473" y="1132326"/>
            <a:ext cx="5471433" cy="4067471"/>
          </a:xfrm>
          <a:prstGeom prst="roundRect">
            <a:avLst>
              <a:gd name="adj" fmla="val 23496"/>
            </a:avLst>
          </a:prstGeom>
          <a:solidFill>
            <a:srgbClr val="F6C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54E5FD8-E256-4983-9998-C8E55A0217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97" t="57391" r="8341" b="19227"/>
          <a:stretch/>
        </p:blipFill>
        <p:spPr>
          <a:xfrm>
            <a:off x="834293" y="800604"/>
            <a:ext cx="820265" cy="881277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817DF680-1027-491A-BE1E-BFAEF1873112}"/>
              </a:ext>
            </a:extLst>
          </p:cNvPr>
          <p:cNvSpPr txBox="1"/>
          <p:nvPr/>
        </p:nvSpPr>
        <p:spPr>
          <a:xfrm>
            <a:off x="1502912" y="2231437"/>
            <a:ext cx="4279900" cy="2500630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日本人在庆祝父亲节时，女儿们都会为父亲做好三件事，首先，日本的子女们和我们中国的子女们一样，一般也会和父亲团聚，给父亲送上礼物和祝福。</a:t>
            </a:r>
          </a:p>
          <a:p>
            <a:pPr algn="l">
              <a:lnSpc>
                <a:spcPct val="140000"/>
              </a:lnSpc>
            </a:pPr>
            <a:endParaRPr lang="zh-CN" altLang="en-US" sz="1400" dirty="0">
              <a:solidFill>
                <a:schemeClr val="bg1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</a:endParaRPr>
          </a:p>
          <a:p>
            <a:pPr algn="l">
              <a:lnSpc>
                <a:spcPct val="14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此外，作为父亲“贴身棉袄”的女儿，不管已经出嫁还是待字闺中，还要给父亲写一封挚爱和祝福的信，将这封信捧到父亲面前，大声朗读给父亲听，以感谢父亲的生身和养育之恩。接下来，还有一项重要的</a:t>
            </a:r>
          </a:p>
        </p:txBody>
      </p:sp>
      <p:grpSp>
        <p:nvGrpSpPr>
          <p:cNvPr id="13" name="组合 69">
            <a:extLst>
              <a:ext uri="{FF2B5EF4-FFF2-40B4-BE49-F238E27FC236}">
                <a16:creationId xmlns="" xmlns:a16="http://schemas.microsoft.com/office/drawing/2014/main" id="{EE60E8EC-A83A-46D3-8018-A52A336A66D4}"/>
              </a:ext>
            </a:extLst>
          </p:cNvPr>
          <p:cNvGrpSpPr/>
          <p:nvPr/>
        </p:nvGrpSpPr>
        <p:grpSpPr>
          <a:xfrm rot="20175543">
            <a:off x="1875657" y="1487852"/>
            <a:ext cx="2092325" cy="1021080"/>
            <a:chOff x="4024313" y="3409951"/>
            <a:chExt cx="954881" cy="442913"/>
          </a:xfrm>
          <a:solidFill>
            <a:schemeClr val="bg1"/>
          </a:solidFill>
        </p:grpSpPr>
        <p:sp>
          <p:nvSpPr>
            <p:cNvPr id="14" name="Freeform 12">
              <a:extLst>
                <a:ext uri="{FF2B5EF4-FFF2-40B4-BE49-F238E27FC236}">
                  <a16:creationId xmlns="" xmlns:a16="http://schemas.microsoft.com/office/drawing/2014/main" id="{E8242EBF-BF25-4464-A738-138EAB7DE1F5}"/>
                </a:ext>
              </a:extLst>
            </p:cNvPr>
            <p:cNvSpPr/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5" name="Freeform 13">
              <a:extLst>
                <a:ext uri="{FF2B5EF4-FFF2-40B4-BE49-F238E27FC236}">
                  <a16:creationId xmlns="" xmlns:a16="http://schemas.microsoft.com/office/drawing/2014/main" id="{03134D2B-60A2-4D29-9190-BED33202A254}"/>
                </a:ext>
              </a:extLst>
            </p:cNvPr>
            <p:cNvSpPr/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6381CB1-32C7-4C57-9A6A-FA03FACC761E}"/>
              </a:ext>
            </a:extLst>
          </p:cNvPr>
          <p:cNvSpPr txBox="1"/>
          <p:nvPr/>
        </p:nvSpPr>
        <p:spPr>
          <a:xfrm>
            <a:off x="2212207" y="1329259"/>
            <a:ext cx="1238342" cy="58474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日本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28E42FE3-6AD5-4C81-BD4B-FEC5A3D801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65" y="925934"/>
            <a:ext cx="3412868" cy="5111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04880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F6E94CE3-4498-470A-A367-E288CBE53C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" y="0"/>
            <a:ext cx="7851848" cy="4417255"/>
          </a:xfrm>
          <a:custGeom>
            <a:avLst/>
            <a:gdLst>
              <a:gd name="connsiteX0" fmla="*/ 2067951 w 7852898"/>
              <a:gd name="connsiteY0" fmla="*/ 2331719 h 4417255"/>
              <a:gd name="connsiteX1" fmla="*/ 2067951 w 7852898"/>
              <a:gd name="connsiteY1" fmla="*/ 4220308 h 4417255"/>
              <a:gd name="connsiteX2" fmla="*/ 5345723 w 7852898"/>
              <a:gd name="connsiteY2" fmla="*/ 4220308 h 4417255"/>
              <a:gd name="connsiteX3" fmla="*/ 5345723 w 7852898"/>
              <a:gd name="connsiteY3" fmla="*/ 2331719 h 4417255"/>
              <a:gd name="connsiteX4" fmla="*/ 0 w 7852898"/>
              <a:gd name="connsiteY4" fmla="*/ 0 h 4417255"/>
              <a:gd name="connsiteX5" fmla="*/ 7852898 w 7852898"/>
              <a:gd name="connsiteY5" fmla="*/ 0 h 4417255"/>
              <a:gd name="connsiteX6" fmla="*/ 7852898 w 7852898"/>
              <a:gd name="connsiteY6" fmla="*/ 4417255 h 4417255"/>
              <a:gd name="connsiteX7" fmla="*/ 0 w 7852898"/>
              <a:gd name="connsiteY7" fmla="*/ 4417255 h 4417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52898" h="4417255">
                <a:moveTo>
                  <a:pt x="2067951" y="2331719"/>
                </a:moveTo>
                <a:lnTo>
                  <a:pt x="2067951" y="4220308"/>
                </a:lnTo>
                <a:lnTo>
                  <a:pt x="5345723" y="4220308"/>
                </a:lnTo>
                <a:lnTo>
                  <a:pt x="5345723" y="2331719"/>
                </a:lnTo>
                <a:close/>
                <a:moveTo>
                  <a:pt x="0" y="0"/>
                </a:moveTo>
                <a:lnTo>
                  <a:pt x="7852898" y="0"/>
                </a:lnTo>
                <a:lnTo>
                  <a:pt x="7852898" y="4417255"/>
                </a:lnTo>
                <a:lnTo>
                  <a:pt x="0" y="4417255"/>
                </a:lnTo>
                <a:close/>
              </a:path>
            </a:pathLst>
          </a:custGeom>
        </p:spPr>
      </p:pic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A1FE52EF-3F04-4CC0-B0C6-79F92744D577}"/>
              </a:ext>
            </a:extLst>
          </p:cNvPr>
          <p:cNvSpPr/>
          <p:nvPr/>
        </p:nvSpPr>
        <p:spPr>
          <a:xfrm>
            <a:off x="7704158" y="0"/>
            <a:ext cx="4487842" cy="6858000"/>
          </a:xfrm>
          <a:custGeom>
            <a:avLst/>
            <a:gdLst>
              <a:gd name="connsiteX0" fmla="*/ 1599541 w 4487842"/>
              <a:gd name="connsiteY0" fmla="*/ 0 h 6858000"/>
              <a:gd name="connsiteX1" fmla="*/ 4487842 w 4487842"/>
              <a:gd name="connsiteY1" fmla="*/ 0 h 6858000"/>
              <a:gd name="connsiteX2" fmla="*/ 4487842 w 4487842"/>
              <a:gd name="connsiteY2" fmla="*/ 6858000 h 6858000"/>
              <a:gd name="connsiteX3" fmla="*/ 0 w 448784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842" h="6858000">
                <a:moveTo>
                  <a:pt x="1599541" y="0"/>
                </a:moveTo>
                <a:lnTo>
                  <a:pt x="4487842" y="0"/>
                </a:lnTo>
                <a:lnTo>
                  <a:pt x="448784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6C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A0E09D9-6F3C-4BA6-801E-0C4C33ED3F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681" y="520613"/>
            <a:ext cx="8144796" cy="5816773"/>
          </a:xfrm>
          <a:prstGeom prst="rect">
            <a:avLst/>
          </a:prstGeom>
          <a:effectLst>
            <a:outerShdw blurRad="241300" dist="38100" algn="l" rotWithShape="0">
              <a:srgbClr val="926900">
                <a:alpha val="40000"/>
              </a:srgbClr>
            </a:outerShdw>
          </a:effectLst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82E24BC-2878-4465-9856-A062AACB7921}"/>
              </a:ext>
            </a:extLst>
          </p:cNvPr>
          <p:cNvSpPr txBox="1"/>
          <p:nvPr/>
        </p:nvSpPr>
        <p:spPr>
          <a:xfrm>
            <a:off x="2950917" y="154745"/>
            <a:ext cx="5816219" cy="36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老</a:t>
            </a:r>
            <a:r>
              <a:rPr lang="en-US" altLang="zh-CN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/</a:t>
            </a:r>
            <a:r>
              <a:rPr lang="zh-CN" altLang="en-US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爸</a:t>
            </a:r>
            <a:r>
              <a:rPr lang="en-US" altLang="zh-CN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/</a:t>
            </a:r>
            <a:r>
              <a:rPr lang="zh-CN" altLang="en-US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你</a:t>
            </a:r>
            <a:r>
              <a:rPr lang="en-US" altLang="zh-CN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/</a:t>
            </a:r>
            <a:r>
              <a:rPr lang="zh-CN" altLang="en-US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辛</a:t>
            </a:r>
            <a:r>
              <a:rPr lang="en-US" altLang="zh-CN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/</a:t>
            </a:r>
            <a:r>
              <a:rPr lang="zh-CN" altLang="en-US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苦</a:t>
            </a:r>
            <a:r>
              <a:rPr lang="en-US" altLang="zh-CN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/</a:t>
            </a:r>
            <a:r>
              <a:rPr lang="zh-CN" altLang="en-US" dirty="0">
                <a:solidFill>
                  <a:srgbClr val="137E92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了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30E988E9-7860-4432-A3DD-9452EF0BC123}"/>
              </a:ext>
            </a:extLst>
          </p:cNvPr>
          <p:cNvGrpSpPr/>
          <p:nvPr/>
        </p:nvGrpSpPr>
        <p:grpSpPr>
          <a:xfrm>
            <a:off x="3365056" y="650946"/>
            <a:ext cx="5147786" cy="2518848"/>
            <a:chOff x="3365056" y="650946"/>
            <a:chExt cx="5147786" cy="2518848"/>
          </a:xfrm>
        </p:grpSpPr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8A2BD2C2-3C2C-4FC1-AA5B-AA36F2596733}"/>
                </a:ext>
              </a:extLst>
            </p:cNvPr>
            <p:cNvSpPr txBox="1"/>
            <p:nvPr/>
          </p:nvSpPr>
          <p:spPr>
            <a:xfrm>
              <a:off x="3365056" y="988363"/>
              <a:ext cx="92989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9600" dirty="0">
                  <a:solidFill>
                    <a:srgbClr val="137E92"/>
                  </a:solidFill>
                  <a:latin typeface="字体视界-撸撸手写字体" panose="02000500000000000000" pitchFamily="2" charset="-122"/>
                  <a:ea typeface="字体视界-撸撸手写字体" panose="02000500000000000000" pitchFamily="2" charset="-122"/>
                </a:rPr>
                <a:t>谢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B097042-AD50-416D-B0C8-60148C36B255}"/>
                </a:ext>
              </a:extLst>
            </p:cNvPr>
            <p:cNvSpPr txBox="1"/>
            <p:nvPr/>
          </p:nvSpPr>
          <p:spPr>
            <a:xfrm>
              <a:off x="4397640" y="1600134"/>
              <a:ext cx="92989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9600" dirty="0">
                  <a:solidFill>
                    <a:srgbClr val="137E92"/>
                  </a:solidFill>
                  <a:latin typeface="字体视界-撸撸手写字体" panose="02000500000000000000" pitchFamily="2" charset="-122"/>
                  <a:ea typeface="字体视界-撸撸手写字体" panose="02000500000000000000" pitchFamily="2" charset="-122"/>
                </a:rPr>
                <a:t>谢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B7CF26D8-6D05-45E8-9682-64A6977657ED}"/>
                </a:ext>
              </a:extLst>
            </p:cNvPr>
            <p:cNvSpPr txBox="1"/>
            <p:nvPr/>
          </p:nvSpPr>
          <p:spPr>
            <a:xfrm>
              <a:off x="5066998" y="650946"/>
              <a:ext cx="344584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9600" dirty="0">
                  <a:solidFill>
                    <a:srgbClr val="137E92"/>
                  </a:solidFill>
                  <a:latin typeface="字体视界-撸撸手写字体" panose="02000500000000000000" pitchFamily="2" charset="-122"/>
                  <a:ea typeface="字体视界-撸撸手写字体" panose="02000500000000000000" pitchFamily="2" charset="-122"/>
                </a:rPr>
                <a:t>聆听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40F0DCB-3153-454A-942F-FBCDB49E5D77}"/>
              </a:ext>
            </a:extLst>
          </p:cNvPr>
          <p:cNvSpPr txBox="1"/>
          <p:nvPr/>
        </p:nvSpPr>
        <p:spPr>
          <a:xfrm>
            <a:off x="3245543" y="3108653"/>
            <a:ext cx="4184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dirty="0">
                <a:solidFill>
                  <a:srgbClr val="137E92"/>
                </a:solidFill>
                <a:latin typeface="字体视界-撸撸手写字体" panose="02000500000000000000" pitchFamily="2" charset="-122"/>
                <a:ea typeface="字体视界-撸撸手写字体" panose="02000500000000000000" pitchFamily="2" charset="-122"/>
              </a:rPr>
              <a:t>我们再次对老爸说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EB20A62-31EF-4FC2-8304-54DDB699D666}"/>
              </a:ext>
            </a:extLst>
          </p:cNvPr>
          <p:cNvGrpSpPr/>
          <p:nvPr/>
        </p:nvGrpSpPr>
        <p:grpSpPr>
          <a:xfrm>
            <a:off x="3717373" y="3738716"/>
            <a:ext cx="3230711" cy="1454323"/>
            <a:chOff x="3717373" y="3738716"/>
            <a:chExt cx="3230711" cy="1454323"/>
          </a:xfrm>
        </p:grpSpPr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8DF41ECF-D101-40CB-BD42-CA6A1E841051}"/>
                </a:ext>
              </a:extLst>
            </p:cNvPr>
            <p:cNvSpPr txBox="1"/>
            <p:nvPr/>
          </p:nvSpPr>
          <p:spPr>
            <a:xfrm>
              <a:off x="3717373" y="3804798"/>
              <a:ext cx="12110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6000" dirty="0">
                  <a:solidFill>
                    <a:srgbClr val="137E92"/>
                  </a:solidFill>
                  <a:latin typeface="字体视界-撸撸手写字体" panose="02000500000000000000" pitchFamily="2" charset="-122"/>
                  <a:ea typeface="字体视界-撸撸手写字体" panose="02000500000000000000" pitchFamily="2" charset="-122"/>
                </a:rPr>
                <a:t>我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D78A92BC-9DC3-4239-A35A-D696EEF28E65}"/>
                </a:ext>
              </a:extLst>
            </p:cNvPr>
            <p:cNvSpPr txBox="1"/>
            <p:nvPr/>
          </p:nvSpPr>
          <p:spPr>
            <a:xfrm>
              <a:off x="4437212" y="4177376"/>
              <a:ext cx="12110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6000" dirty="0">
                  <a:solidFill>
                    <a:srgbClr val="137E92"/>
                  </a:solidFill>
                  <a:latin typeface="字体视界-撸撸手写字体" panose="02000500000000000000" pitchFamily="2" charset="-122"/>
                  <a:ea typeface="字体视界-撸撸手写字体" panose="02000500000000000000" pitchFamily="2" charset="-122"/>
                </a:rPr>
                <a:t>爱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C4119E07-5733-4E5F-ACF2-2F03BAF83FC6}"/>
                </a:ext>
              </a:extLst>
            </p:cNvPr>
            <p:cNvSpPr txBox="1"/>
            <p:nvPr/>
          </p:nvSpPr>
          <p:spPr>
            <a:xfrm>
              <a:off x="5030762" y="3738716"/>
              <a:ext cx="12110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6000" dirty="0">
                  <a:solidFill>
                    <a:srgbClr val="137E92"/>
                  </a:solidFill>
                  <a:latin typeface="字体视界-撸撸手写字体" panose="02000500000000000000" pitchFamily="2" charset="-122"/>
                  <a:ea typeface="字体视界-撸撸手写字体" panose="02000500000000000000" pitchFamily="2" charset="-122"/>
                </a:rPr>
                <a:t>你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F052C448-2140-4EA8-90DC-4DE35E6E2D4A}"/>
                </a:ext>
              </a:extLst>
            </p:cNvPr>
            <p:cNvSpPr txBox="1"/>
            <p:nvPr/>
          </p:nvSpPr>
          <p:spPr>
            <a:xfrm>
              <a:off x="5737070" y="3924557"/>
              <a:ext cx="12110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6000" dirty="0">
                  <a:solidFill>
                    <a:srgbClr val="137E92"/>
                  </a:solidFill>
                  <a:latin typeface="字体视界-撸撸手写字体" panose="02000500000000000000" pitchFamily="2" charset="-122"/>
                  <a:ea typeface="字体视界-撸撸手写字体" panose="02000500000000000000" pitchFamily="2" charset="-122"/>
                </a:rPr>
                <a:t>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98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42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0">
            <a:extLst>
              <a:ext uri="{FF2B5EF4-FFF2-40B4-BE49-F238E27FC236}">
                <a16:creationId xmlns="" xmlns:a16="http://schemas.microsoft.com/office/drawing/2014/main" id="{E6CFF352-D798-4520-9717-500E0448FBC4}"/>
              </a:ext>
            </a:extLst>
          </p:cNvPr>
          <p:cNvSpPr txBox="1"/>
          <p:nvPr/>
        </p:nvSpPr>
        <p:spPr>
          <a:xfrm>
            <a:off x="6975358" y="1265335"/>
            <a:ext cx="3162555" cy="58474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3200" spc="2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父亲节的来历</a:t>
            </a:r>
            <a:endParaRPr lang="zh-CN" altLang="en-US" sz="3200" b="1" dirty="0">
              <a:solidFill>
                <a:schemeClr val="bg1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</p:txBody>
      </p:sp>
      <p:sp>
        <p:nvSpPr>
          <p:cNvPr id="5" name="文本框 81">
            <a:extLst>
              <a:ext uri="{FF2B5EF4-FFF2-40B4-BE49-F238E27FC236}">
                <a16:creationId xmlns="" xmlns:a16="http://schemas.microsoft.com/office/drawing/2014/main" id="{97D42FB3-8C20-486B-95CF-85661D107C06}"/>
              </a:ext>
            </a:extLst>
          </p:cNvPr>
          <p:cNvSpPr txBox="1"/>
          <p:nvPr/>
        </p:nvSpPr>
        <p:spPr>
          <a:xfrm>
            <a:off x="6975358" y="2378738"/>
            <a:ext cx="4263033" cy="58474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3200" spc="2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庆祝时间和节日花朵</a:t>
            </a:r>
            <a:endParaRPr lang="zh-CN" altLang="en-US" sz="3200" b="1" dirty="0">
              <a:solidFill>
                <a:schemeClr val="bg1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</p:txBody>
      </p:sp>
      <p:sp>
        <p:nvSpPr>
          <p:cNvPr id="6" name="文本框 82">
            <a:extLst>
              <a:ext uri="{FF2B5EF4-FFF2-40B4-BE49-F238E27FC236}">
                <a16:creationId xmlns="" xmlns:a16="http://schemas.microsoft.com/office/drawing/2014/main" id="{FEC9D6D9-BD29-4432-8D6B-71075D0E35AC}"/>
              </a:ext>
            </a:extLst>
          </p:cNvPr>
          <p:cNvSpPr txBox="1"/>
          <p:nvPr/>
        </p:nvSpPr>
        <p:spPr>
          <a:xfrm>
            <a:off x="6975358" y="3492141"/>
            <a:ext cx="3162555" cy="58474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CN" altLang="en-US" sz="3200" spc="2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中国的父亲节</a:t>
            </a:r>
            <a:endParaRPr lang="zh-CN" altLang="en-US" sz="3200" b="1" dirty="0">
              <a:solidFill>
                <a:schemeClr val="bg1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</p:txBody>
      </p:sp>
      <p:sp>
        <p:nvSpPr>
          <p:cNvPr id="7" name="文本框 83">
            <a:extLst>
              <a:ext uri="{FF2B5EF4-FFF2-40B4-BE49-F238E27FC236}">
                <a16:creationId xmlns="" xmlns:a16="http://schemas.microsoft.com/office/drawing/2014/main" id="{0614D8A7-562D-4088-ADCE-4A9FB7299B2C}"/>
              </a:ext>
            </a:extLst>
          </p:cNvPr>
          <p:cNvSpPr txBox="1"/>
          <p:nvPr/>
        </p:nvSpPr>
        <p:spPr>
          <a:xfrm>
            <a:off x="6975358" y="4605545"/>
            <a:ext cx="3823230" cy="567819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spc="2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父亲节的庆祝活动</a:t>
            </a:r>
            <a:endParaRPr lang="zh-CN" altLang="en-US" sz="3200" b="1" dirty="0">
              <a:solidFill>
                <a:schemeClr val="bg1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</p:txBody>
      </p:sp>
      <p:sp>
        <p:nvSpPr>
          <p:cNvPr id="8" name="文本框 80">
            <a:extLst>
              <a:ext uri="{FF2B5EF4-FFF2-40B4-BE49-F238E27FC236}">
                <a16:creationId xmlns="" xmlns:a16="http://schemas.microsoft.com/office/drawing/2014/main" id="{E2C9A0C6-2C5D-4BF2-9956-6128BDA9A07F}"/>
              </a:ext>
            </a:extLst>
          </p:cNvPr>
          <p:cNvSpPr txBox="1"/>
          <p:nvPr/>
        </p:nvSpPr>
        <p:spPr>
          <a:xfrm>
            <a:off x="5590134" y="940905"/>
            <a:ext cx="1382794" cy="110796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dist"/>
            <a:r>
              <a:rPr lang="zh-CN" altLang="en-US" sz="6600" spc="2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①</a:t>
            </a:r>
            <a:endParaRPr lang="zh-CN" altLang="en-US" sz="6600" b="1" dirty="0">
              <a:solidFill>
                <a:schemeClr val="bg1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</p:txBody>
      </p:sp>
      <p:sp>
        <p:nvSpPr>
          <p:cNvPr id="9" name="文本框 80">
            <a:extLst>
              <a:ext uri="{FF2B5EF4-FFF2-40B4-BE49-F238E27FC236}">
                <a16:creationId xmlns="" xmlns:a16="http://schemas.microsoft.com/office/drawing/2014/main" id="{E4953C8E-ABA2-4188-8DEF-4295EE3020D4}"/>
              </a:ext>
            </a:extLst>
          </p:cNvPr>
          <p:cNvSpPr txBox="1"/>
          <p:nvPr/>
        </p:nvSpPr>
        <p:spPr>
          <a:xfrm>
            <a:off x="5590134" y="2057025"/>
            <a:ext cx="1382794" cy="110796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dist"/>
            <a:r>
              <a:rPr lang="zh-CN" altLang="en-US" sz="6600" spc="2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②</a:t>
            </a:r>
            <a:endParaRPr lang="zh-CN" altLang="en-US" sz="6600" b="1" dirty="0">
              <a:solidFill>
                <a:schemeClr val="bg1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</p:txBody>
      </p:sp>
      <p:sp>
        <p:nvSpPr>
          <p:cNvPr id="10" name="文本框 80">
            <a:extLst>
              <a:ext uri="{FF2B5EF4-FFF2-40B4-BE49-F238E27FC236}">
                <a16:creationId xmlns="" xmlns:a16="http://schemas.microsoft.com/office/drawing/2014/main" id="{81CA0DD8-5D0F-4282-B948-050BC88D623C}"/>
              </a:ext>
            </a:extLst>
          </p:cNvPr>
          <p:cNvSpPr txBox="1"/>
          <p:nvPr/>
        </p:nvSpPr>
        <p:spPr>
          <a:xfrm>
            <a:off x="5590134" y="3243470"/>
            <a:ext cx="1382794" cy="110796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dist"/>
            <a:r>
              <a:rPr lang="zh-CN" altLang="en-US" sz="6600" spc="2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③</a:t>
            </a:r>
            <a:endParaRPr lang="zh-CN" altLang="en-US" sz="6600" b="1" dirty="0">
              <a:solidFill>
                <a:schemeClr val="bg1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</p:txBody>
      </p:sp>
      <p:sp>
        <p:nvSpPr>
          <p:cNvPr id="11" name="文本框 80">
            <a:extLst>
              <a:ext uri="{FF2B5EF4-FFF2-40B4-BE49-F238E27FC236}">
                <a16:creationId xmlns="" xmlns:a16="http://schemas.microsoft.com/office/drawing/2014/main" id="{8F8A3392-FACF-4E35-A7F5-4C3C196D5760}"/>
              </a:ext>
            </a:extLst>
          </p:cNvPr>
          <p:cNvSpPr txBox="1"/>
          <p:nvPr/>
        </p:nvSpPr>
        <p:spPr>
          <a:xfrm>
            <a:off x="5590134" y="4349159"/>
            <a:ext cx="1382794" cy="110796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dist"/>
            <a:r>
              <a:rPr lang="zh-CN" altLang="en-US" sz="6600" spc="2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④</a:t>
            </a:r>
            <a:endParaRPr lang="zh-CN" altLang="en-US" sz="6600" b="1" dirty="0">
              <a:solidFill>
                <a:schemeClr val="bg1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D6A4CCE-C032-4CB2-8933-3161219DC4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2982">
            <a:off x="8869633" y="14536"/>
            <a:ext cx="3542341" cy="250159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3D9A3EE-1326-4A26-BBD8-4F649A5F8B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47018" flipH="1">
            <a:off x="-219973" y="97312"/>
            <a:ext cx="3542341" cy="2501597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DBE7B3DF-6831-4538-8D34-267294A48158}"/>
              </a:ext>
            </a:extLst>
          </p:cNvPr>
          <p:cNvSpPr txBox="1"/>
          <p:nvPr/>
        </p:nvSpPr>
        <p:spPr>
          <a:xfrm>
            <a:off x="1018042" y="1887729"/>
            <a:ext cx="2494527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rgbClr val="137E9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目录</a:t>
            </a:r>
            <a:endParaRPr lang="en-US" altLang="zh-CN" sz="6600" dirty="0">
              <a:solidFill>
                <a:srgbClr val="137E9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r>
              <a:rPr lang="en-US" altLang="zh-CN" sz="2800" dirty="0">
                <a:solidFill>
                  <a:srgbClr val="137E9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content</a:t>
            </a:r>
            <a:endParaRPr lang="zh-CN" altLang="en-US" sz="2800" dirty="0">
              <a:solidFill>
                <a:srgbClr val="137E92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93FA1D2-59EB-4D6D-AFC1-2C3E0A2767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40474"/>
            <a:ext cx="5930343" cy="423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29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20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21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2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23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4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25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6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7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20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21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2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23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4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25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6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7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1" grpId="0"/>
          <p:bldP spid="1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9FFBC1E1-8FC1-4371-BCD0-5ED9F043AA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343" y="1581433"/>
            <a:ext cx="7713255" cy="5508579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1A0BECE-8D93-4455-B4CD-17DAB6C4DED3}"/>
              </a:ext>
            </a:extLst>
          </p:cNvPr>
          <p:cNvGrpSpPr/>
          <p:nvPr/>
        </p:nvGrpSpPr>
        <p:grpSpPr>
          <a:xfrm>
            <a:off x="0" y="4176215"/>
            <a:ext cx="7719722" cy="2681785"/>
            <a:chOff x="0" y="4176215"/>
            <a:chExt cx="7719722" cy="2681785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E674FFC4-1FBC-456F-A1D6-3FB2A509B0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315"/>
            <a:stretch/>
          </p:blipFill>
          <p:spPr>
            <a:xfrm>
              <a:off x="0" y="4176215"/>
              <a:ext cx="6866737" cy="2681785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D70DE173-80B3-4BEF-9E09-6B0AF79084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994" r="80721"/>
            <a:stretch/>
          </p:blipFill>
          <p:spPr>
            <a:xfrm flipH="1">
              <a:off x="6395889" y="4503761"/>
              <a:ext cx="1323833" cy="2354239"/>
            </a:xfrm>
            <a:prstGeom prst="rect">
              <a:avLst/>
            </a:prstGeom>
          </p:spPr>
        </p:pic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63C878A-852B-403A-9368-6A6751395ECA}"/>
              </a:ext>
            </a:extLst>
          </p:cNvPr>
          <p:cNvSpPr txBox="1"/>
          <p:nvPr/>
        </p:nvSpPr>
        <p:spPr>
          <a:xfrm>
            <a:off x="1241946" y="1073601"/>
            <a:ext cx="3425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6000" dirty="0">
                <a:solidFill>
                  <a:srgbClr val="137E92"/>
                </a:solidFill>
                <a:latin typeface="字体视界-撸撸手写字体" panose="02000500000000000000" pitchFamily="2" charset="-122"/>
                <a:ea typeface="字体视界-撸撸手写字体" panose="02000500000000000000" pitchFamily="2" charset="-122"/>
              </a:rPr>
              <a:t>第一章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59DFEBA-FF75-4D6B-A8F2-4EDC7ABBC820}"/>
              </a:ext>
            </a:extLst>
          </p:cNvPr>
          <p:cNvSpPr txBox="1"/>
          <p:nvPr/>
        </p:nvSpPr>
        <p:spPr>
          <a:xfrm>
            <a:off x="1241946" y="2539495"/>
            <a:ext cx="6484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latin typeface="字体视界-撸撸手写字体" panose="02000500000000000000" pitchFamily="2" charset="-122"/>
                <a:ea typeface="字体视界-撸撸手写字体" panose="02000500000000000000" pitchFamily="2" charset="-122"/>
              </a:rPr>
              <a:t>父亲节的来历</a:t>
            </a:r>
          </a:p>
        </p:txBody>
      </p:sp>
    </p:spTree>
    <p:extLst>
      <p:ext uri="{BB962C8B-B14F-4D97-AF65-F5344CB8AC3E}">
        <p14:creationId xmlns:p14="http://schemas.microsoft.com/office/powerpoint/2010/main" val="184251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父亲节的来历</a:t>
                </a:r>
              </a:p>
            </p:txBody>
          </p:sp>
        </p:grpSp>
      </p:grpSp>
      <p:cxnSp>
        <p:nvCxnSpPr>
          <p:cNvPr id="10" name="直接箭头连接符 9">
            <a:extLst>
              <a:ext uri="{FF2B5EF4-FFF2-40B4-BE49-F238E27FC236}">
                <a16:creationId xmlns="" xmlns:a16="http://schemas.microsoft.com/office/drawing/2014/main" id="{838D2651-CFB8-4BC9-A0E1-B72236E16CC2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121133" y="3450974"/>
            <a:ext cx="11896725" cy="0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36C429E4-0F32-489D-9E54-6AE111B915F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827884" y="3253709"/>
            <a:ext cx="307219" cy="307219"/>
          </a:xfrm>
          <a:prstGeom prst="ellipse">
            <a:avLst/>
          </a:prstGeom>
          <a:solidFill>
            <a:schemeClr val="bg1"/>
          </a:solidFill>
          <a:ln w="57150">
            <a:solidFill>
              <a:srgbClr val="F6C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 fontScale="82500" lnSpcReduction="20000"/>
          </a:bodyPr>
          <a:lstStyle/>
          <a:p>
            <a:pPr algn="ctr"/>
            <a:endParaRPr lang="zh-CN" altLang="en-US" sz="1350">
              <a:sym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20FF403A-0DF9-48B7-9881-4C9DFCE7D6D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99961" y="3913031"/>
            <a:ext cx="2202180" cy="111823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华盛顿州斯波坎市，举行了全世界的第一次父亲节庆祝活动</a:t>
            </a:r>
            <a:endParaRPr lang="zh-CN" altLang="en-US" sz="14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任意多边形 50">
            <a:extLst>
              <a:ext uri="{FF2B5EF4-FFF2-40B4-BE49-F238E27FC236}">
                <a16:creationId xmlns="" xmlns:a16="http://schemas.microsoft.com/office/drawing/2014/main" id="{2F54FF14-90CB-4F4F-BB63-4DE209ED8C3E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251848" y="1995939"/>
            <a:ext cx="1459291" cy="676505"/>
          </a:xfrm>
          <a:custGeom>
            <a:avLst/>
            <a:gdLst>
              <a:gd name="connsiteX0" fmla="*/ 0 w 1085850"/>
              <a:gd name="connsiteY0" fmla="*/ 0 h 503384"/>
              <a:gd name="connsiteX1" fmla="*/ 1085850 w 1085850"/>
              <a:gd name="connsiteY1" fmla="*/ 0 h 503384"/>
              <a:gd name="connsiteX2" fmla="*/ 1085850 w 1085850"/>
              <a:gd name="connsiteY2" fmla="*/ 369332 h 503384"/>
              <a:gd name="connsiteX3" fmla="*/ 651113 w 1085850"/>
              <a:gd name="connsiteY3" fmla="*/ 369332 h 503384"/>
              <a:gd name="connsiteX4" fmla="*/ 532639 w 1085850"/>
              <a:gd name="connsiteY4" fmla="*/ 503384 h 503384"/>
              <a:gd name="connsiteX5" fmla="*/ 414165 w 1085850"/>
              <a:gd name="connsiteY5" fmla="*/ 369332 h 503384"/>
              <a:gd name="connsiteX6" fmla="*/ 0 w 1085850"/>
              <a:gd name="connsiteY6" fmla="*/ 369332 h 50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5850" h="503384">
                <a:moveTo>
                  <a:pt x="0" y="0"/>
                </a:moveTo>
                <a:lnTo>
                  <a:pt x="1085850" y="0"/>
                </a:lnTo>
                <a:lnTo>
                  <a:pt x="1085850" y="369332"/>
                </a:lnTo>
                <a:lnTo>
                  <a:pt x="651113" y="369332"/>
                </a:lnTo>
                <a:lnTo>
                  <a:pt x="532639" y="503384"/>
                </a:lnTo>
                <a:lnTo>
                  <a:pt x="414165" y="369332"/>
                </a:lnTo>
                <a:lnTo>
                  <a:pt x="0" y="369332"/>
                </a:lnTo>
                <a:close/>
              </a:path>
            </a:pathLst>
          </a:custGeom>
          <a:solidFill>
            <a:srgbClr val="F6C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1910</a:t>
            </a:r>
            <a:r>
              <a:rPr lang="zh-CN" altLang="en-US" sz="20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年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6A187239-4108-4BFF-BEB7-4C98D8D47C6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265854" y="3253711"/>
            <a:ext cx="307219" cy="307219"/>
          </a:xfrm>
          <a:prstGeom prst="ellipse">
            <a:avLst/>
          </a:prstGeom>
          <a:solidFill>
            <a:schemeClr val="bg1"/>
          </a:solidFill>
          <a:ln w="57150">
            <a:solidFill>
              <a:srgbClr val="F6C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 fontScale="82500" lnSpcReduction="20000"/>
          </a:bodyPr>
          <a:lstStyle/>
          <a:p>
            <a:pPr algn="ctr"/>
            <a:endParaRPr lang="zh-CN" altLang="en-US" sz="1350">
              <a:sym typeface="Arial" panose="020B0604020202020204" pitchFamily="34" charset="0"/>
            </a:endParaRPr>
          </a:p>
        </p:txBody>
      </p:sp>
      <p:sp>
        <p:nvSpPr>
          <p:cNvPr id="15" name="任意多边形 57">
            <a:extLst>
              <a:ext uri="{FF2B5EF4-FFF2-40B4-BE49-F238E27FC236}">
                <a16:creationId xmlns="" xmlns:a16="http://schemas.microsoft.com/office/drawing/2014/main" id="{15A19D06-DD19-43D0-847D-92389319B4B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689818" y="1991187"/>
            <a:ext cx="1459291" cy="676506"/>
          </a:xfrm>
          <a:custGeom>
            <a:avLst/>
            <a:gdLst>
              <a:gd name="connsiteX0" fmla="*/ 0 w 1085850"/>
              <a:gd name="connsiteY0" fmla="*/ 0 h 503384"/>
              <a:gd name="connsiteX1" fmla="*/ 1085850 w 1085850"/>
              <a:gd name="connsiteY1" fmla="*/ 0 h 503384"/>
              <a:gd name="connsiteX2" fmla="*/ 1085850 w 1085850"/>
              <a:gd name="connsiteY2" fmla="*/ 369332 h 503384"/>
              <a:gd name="connsiteX3" fmla="*/ 651113 w 1085850"/>
              <a:gd name="connsiteY3" fmla="*/ 369332 h 503384"/>
              <a:gd name="connsiteX4" fmla="*/ 532639 w 1085850"/>
              <a:gd name="connsiteY4" fmla="*/ 503384 h 503384"/>
              <a:gd name="connsiteX5" fmla="*/ 414165 w 1085850"/>
              <a:gd name="connsiteY5" fmla="*/ 369332 h 503384"/>
              <a:gd name="connsiteX6" fmla="*/ 0 w 1085850"/>
              <a:gd name="connsiteY6" fmla="*/ 369332 h 50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5850" h="503384">
                <a:moveTo>
                  <a:pt x="0" y="0"/>
                </a:moveTo>
                <a:lnTo>
                  <a:pt x="1085850" y="0"/>
                </a:lnTo>
                <a:lnTo>
                  <a:pt x="1085850" y="369332"/>
                </a:lnTo>
                <a:lnTo>
                  <a:pt x="651113" y="369332"/>
                </a:lnTo>
                <a:lnTo>
                  <a:pt x="532639" y="503384"/>
                </a:lnTo>
                <a:lnTo>
                  <a:pt x="414165" y="369332"/>
                </a:lnTo>
                <a:lnTo>
                  <a:pt x="0" y="369332"/>
                </a:lnTo>
                <a:close/>
              </a:path>
            </a:pathLst>
          </a:custGeom>
          <a:solidFill>
            <a:srgbClr val="F6C0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 anchorCtr="0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1966</a:t>
            </a:r>
            <a:r>
              <a:rPr lang="zh-CN" altLang="en-US" sz="20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年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63509E2-2FB7-4788-A305-4CE4D9F4977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338101" y="3913031"/>
            <a:ext cx="2202180" cy="111823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约翰逊总统签署总统公告，宣布当年</a:t>
            </a:r>
            <a:r>
              <a:rPr lang="en-US" altLang="zh-CN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6</a:t>
            </a:r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月的第三个星期天为美国的父亲节</a:t>
            </a:r>
            <a:endParaRPr lang="zh-CN" altLang="en-US" sz="14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任意多边形 38">
            <a:extLst>
              <a:ext uri="{FF2B5EF4-FFF2-40B4-BE49-F238E27FC236}">
                <a16:creationId xmlns="" xmlns:a16="http://schemas.microsoft.com/office/drawing/2014/main" id="{DB18837F-2A81-49D2-BCD6-6546C563EB4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rot="10800000" flipV="1">
            <a:off x="3970835" y="4185349"/>
            <a:ext cx="1459291" cy="707528"/>
          </a:xfrm>
          <a:custGeom>
            <a:avLst/>
            <a:gdLst>
              <a:gd name="connsiteX0" fmla="*/ 532638 w 1085850"/>
              <a:gd name="connsiteY0" fmla="*/ 0 h 526468"/>
              <a:gd name="connsiteX1" fmla="*/ 393763 w 1085850"/>
              <a:gd name="connsiteY1" fmla="*/ 157136 h 526468"/>
              <a:gd name="connsiteX2" fmla="*/ 0 w 1085850"/>
              <a:gd name="connsiteY2" fmla="*/ 157136 h 526468"/>
              <a:gd name="connsiteX3" fmla="*/ 0 w 1085850"/>
              <a:gd name="connsiteY3" fmla="*/ 526468 h 526468"/>
              <a:gd name="connsiteX4" fmla="*/ 1085850 w 1085850"/>
              <a:gd name="connsiteY4" fmla="*/ 526468 h 526468"/>
              <a:gd name="connsiteX5" fmla="*/ 1085850 w 1085850"/>
              <a:gd name="connsiteY5" fmla="*/ 157136 h 526468"/>
              <a:gd name="connsiteX6" fmla="*/ 671512 w 1085850"/>
              <a:gd name="connsiteY6" fmla="*/ 157136 h 52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5850" h="526468">
                <a:moveTo>
                  <a:pt x="532638" y="0"/>
                </a:moveTo>
                <a:lnTo>
                  <a:pt x="393763" y="157136"/>
                </a:lnTo>
                <a:lnTo>
                  <a:pt x="0" y="157136"/>
                </a:lnTo>
                <a:lnTo>
                  <a:pt x="0" y="526468"/>
                </a:lnTo>
                <a:lnTo>
                  <a:pt x="1085850" y="526468"/>
                </a:lnTo>
                <a:lnTo>
                  <a:pt x="1085850" y="157136"/>
                </a:lnTo>
                <a:lnTo>
                  <a:pt x="671512" y="157136"/>
                </a:lnTo>
                <a:close/>
              </a:path>
            </a:pathLst>
          </a:custGeom>
          <a:solidFill>
            <a:srgbClr val="926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0" numCol="1" spcCol="0" rtlCol="0" fromWordArt="0" anchor="ctr" anchorCtr="1" forceAA="0" compatLnSpc="1">
            <a:norm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1924</a:t>
            </a:r>
            <a:r>
              <a:rPr lang="zh-CN" altLang="en-US" sz="20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年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0F005CC1-BE67-481C-B4FD-98A005823FC4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 rot="10800000">
            <a:off x="4546870" y="3253709"/>
            <a:ext cx="307219" cy="307219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6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 fontScale="82500" lnSpcReduction="20000"/>
          </a:bodyPr>
          <a:lstStyle/>
          <a:p>
            <a:pPr algn="ctr"/>
            <a:endParaRPr lang="zh-CN" altLang="en-US" sz="1350">
              <a:sym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B108DDEF-450F-4F50-855A-625A9BD97881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619031" y="1990886"/>
            <a:ext cx="2202180" cy="1028065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总统柯立芝表示支持设立全国性父亲节的建议</a:t>
            </a:r>
            <a:endParaRPr lang="en-US" altLang="zh-CN" sz="14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  <a:p>
            <a:endParaRPr lang="zh-CN" altLang="en-US" sz="14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任意多边形 43">
            <a:extLst>
              <a:ext uri="{FF2B5EF4-FFF2-40B4-BE49-F238E27FC236}">
                <a16:creationId xmlns="" xmlns:a16="http://schemas.microsoft.com/office/drawing/2014/main" id="{EFD30210-9C43-46D8-A1E8-CDB938E4A59C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 rot="10800000" flipV="1">
            <a:off x="9408806" y="4195169"/>
            <a:ext cx="1459291" cy="707528"/>
          </a:xfrm>
          <a:custGeom>
            <a:avLst/>
            <a:gdLst>
              <a:gd name="connsiteX0" fmla="*/ 532638 w 1085850"/>
              <a:gd name="connsiteY0" fmla="*/ 0 h 526468"/>
              <a:gd name="connsiteX1" fmla="*/ 393763 w 1085850"/>
              <a:gd name="connsiteY1" fmla="*/ 157136 h 526468"/>
              <a:gd name="connsiteX2" fmla="*/ 0 w 1085850"/>
              <a:gd name="connsiteY2" fmla="*/ 157136 h 526468"/>
              <a:gd name="connsiteX3" fmla="*/ 0 w 1085850"/>
              <a:gd name="connsiteY3" fmla="*/ 526468 h 526468"/>
              <a:gd name="connsiteX4" fmla="*/ 1085850 w 1085850"/>
              <a:gd name="connsiteY4" fmla="*/ 526468 h 526468"/>
              <a:gd name="connsiteX5" fmla="*/ 1085850 w 1085850"/>
              <a:gd name="connsiteY5" fmla="*/ 157136 h 526468"/>
              <a:gd name="connsiteX6" fmla="*/ 671512 w 1085850"/>
              <a:gd name="connsiteY6" fmla="*/ 157136 h 52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5850" h="526468">
                <a:moveTo>
                  <a:pt x="532638" y="0"/>
                </a:moveTo>
                <a:lnTo>
                  <a:pt x="393763" y="157136"/>
                </a:lnTo>
                <a:lnTo>
                  <a:pt x="0" y="157136"/>
                </a:lnTo>
                <a:lnTo>
                  <a:pt x="0" y="526468"/>
                </a:lnTo>
                <a:lnTo>
                  <a:pt x="1085850" y="526468"/>
                </a:lnTo>
                <a:lnTo>
                  <a:pt x="1085850" y="157136"/>
                </a:lnTo>
                <a:lnTo>
                  <a:pt x="671512" y="157136"/>
                </a:lnTo>
                <a:close/>
              </a:path>
            </a:pathLst>
          </a:custGeom>
          <a:solidFill>
            <a:srgbClr val="926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0" numCol="1" spcCol="0" rtlCol="0" fromWordArt="0" anchor="ctr" anchorCtr="1" forceAA="0" compatLnSpc="1">
            <a:norm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1972</a:t>
            </a:r>
            <a:r>
              <a:rPr lang="zh-CN" altLang="en-US" sz="2000" dirty="0">
                <a:solidFill>
                  <a:schemeClr val="bg1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年</a:t>
            </a: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6434678F-3F33-4AFE-96D8-D89DE32C0349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 rot="10800000">
            <a:off x="9984840" y="3253710"/>
            <a:ext cx="307219" cy="307219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6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 fontScale="82500" lnSpcReduction="20000"/>
          </a:bodyPr>
          <a:lstStyle/>
          <a:p>
            <a:pPr algn="ctr"/>
            <a:endParaRPr lang="zh-CN" altLang="en-US" sz="1350">
              <a:sym typeface="Arial" panose="020B0604020202020204" pitchFamily="34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023E1196-D6DA-406E-8277-AC9015127DEC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9057171" y="1990886"/>
            <a:ext cx="2202180" cy="1028065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尼克松总统签署正式文件，将每年</a:t>
            </a:r>
            <a:r>
              <a:rPr lang="en-US" altLang="zh-CN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6</a:t>
            </a:r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月的第</a:t>
            </a:r>
            <a:r>
              <a:rPr lang="en-US" altLang="zh-CN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3</a:t>
            </a:r>
            <a:r>
              <a:rPr lang="zh-CN" altLang="en-US" sz="1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个星期日定为全美国的父亲节，并成为美国永久性的纪念日</a:t>
            </a:r>
            <a:endParaRPr lang="zh-CN" altLang="en-US" sz="14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96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 animBg="1"/>
      <p:bldP spid="15" grpId="0" animBg="1"/>
      <p:bldP spid="16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父亲节的来历</a:t>
                </a:r>
              </a:p>
            </p:txBody>
          </p:sp>
        </p:grp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4ED51A2B-3DF8-485A-BE7D-574213C3F57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554480" y="2540188"/>
            <a:ext cx="5494020" cy="2774950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l">
              <a:lnSpc>
                <a:spcPct val="180000"/>
              </a:lnSpc>
            </a:pP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父亲节（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Father's Day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），感恩父亲的节日。约始于二十世纪初，起源于美国，现已广泛流传于世界各地，节日日期因地域而存在差异。</a:t>
            </a:r>
            <a:endParaRPr lang="zh-CN" altLang="en-US" sz="16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</a:endParaRPr>
          </a:p>
          <a:p>
            <a:pPr algn="l">
              <a:lnSpc>
                <a:spcPct val="180000"/>
              </a:lnSpc>
            </a:pP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最广泛的日期在每年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6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月的第三个星期日，世界上有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52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个国家和地区是在这一天过父亲节</a:t>
            </a:r>
            <a:endParaRPr lang="zh-CN" altLang="en-US" sz="16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  <a:p>
            <a:pPr algn="ctr">
              <a:lnSpc>
                <a:spcPct val="120000"/>
              </a:lnSpc>
            </a:pPr>
            <a:endParaRPr lang="zh-CN" altLang="en-US" sz="16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06F76D1-37E2-4505-AA86-F80FF0EA70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44" y="689356"/>
            <a:ext cx="2949435" cy="208288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BC1DC900-B685-4997-BAF2-D7C88A7651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904" y="1133920"/>
            <a:ext cx="5039352" cy="4551217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39935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父亲节的来历</a:t>
                </a:r>
              </a:p>
            </p:txBody>
          </p:sp>
        </p:grp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4E186F0B-9680-4DCC-B68F-4D5D3497E48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056005" y="2631783"/>
            <a:ext cx="5494020" cy="2774950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l">
              <a:lnSpc>
                <a:spcPct val="180000"/>
              </a:lnSpc>
            </a:pP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1909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年，华盛顿一位叫布鲁斯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—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多德的夫人，在庆贺母亲节的时候突然产生了一个念头：既然有母亲节，为什么不能有父亲节呢？多德夫人和她的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5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个弟弟早年丧母，他们由慈爱的父亲一手养大的。许多年过去了，姐弟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6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  <a:sym typeface="+mn-ea"/>
              </a:rPr>
              <a:t>人每逢父亲的生辰忌日，总会回想起父亲含辛茹苦养家的情景。</a:t>
            </a:r>
            <a:endParaRPr lang="zh-CN" altLang="en-US" sz="20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endParaRPr lang="zh-CN" altLang="en-US" sz="20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cs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93E184CB-4EB1-4C30-9DE6-0031D471720C}"/>
              </a:ext>
            </a:extLst>
          </p:cNvPr>
          <p:cNvSpPr/>
          <p:nvPr/>
        </p:nvSpPr>
        <p:spPr>
          <a:xfrm>
            <a:off x="937637" y="1665432"/>
            <a:ext cx="5952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</a:rPr>
              <a:t>世界上的第一个父亲节，</a:t>
            </a:r>
            <a:r>
              <a:rPr lang="en-US" altLang="zh-CN" sz="2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</a:rPr>
              <a:t>1910 </a:t>
            </a:r>
            <a:r>
              <a:rPr lang="zh-CN" altLang="en-US" sz="24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</a:rPr>
              <a:t>年诞生在美国</a:t>
            </a:r>
            <a:r>
              <a:rPr lang="zh-CN" altLang="en-US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cs typeface="微软雅黑" panose="020B0503020204020204" pitchFamily="34" charset="-122"/>
              </a:rPr>
              <a:t> 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016B544-CD7F-4730-BDDA-4B328793C6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035" y="1274762"/>
            <a:ext cx="6748920" cy="481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4264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父亲节的来历</a:t>
                </a:r>
              </a:p>
            </p:txBody>
          </p:sp>
        </p:grp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4386B44-DE78-4D88-9F57-78EFDE7E607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116404" y="1744438"/>
            <a:ext cx="6461947" cy="1373276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>
              <a:lnSpc>
                <a:spcPts val="2300"/>
              </a:lnSpc>
            </a:pP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在拉斯马斯博士的支持下，多德夫人提笔给州政府写了一封措辞恳切的信，呼吁建立父亲节，并建议将节日定在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6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月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5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日她父亲生日这天。州政府采纳这一建议的同时，把节期改在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6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月的第三个星期日。翌年，多德夫人所在的斯波堪市正式庆祝这一节日，市长宣布了父亲节的文告，定这天为全州纪念日。</a:t>
            </a:r>
            <a:endParaRPr lang="en-US" altLang="zh-CN" sz="16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B5F1A6C4-BB1A-4B32-B517-AF7853E52F4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39356" y="3826058"/>
            <a:ext cx="6461947" cy="1373276"/>
          </a:xfrm>
          <a:prstGeom prst="rect">
            <a:avLst/>
          </a:prstGeom>
        </p:spPr>
        <p:txBody>
          <a:bodyPr wrap="square" anchor="ctr" anchorCtr="0">
            <a:normAutofit/>
          </a:bodyPr>
          <a:lstStyle/>
          <a:p>
            <a:pPr>
              <a:lnSpc>
                <a:spcPts val="2300"/>
              </a:lnSpc>
            </a:pP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1910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年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6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月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19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日，多德夫人所在的华盛顿州斯波坎市，举行了全世界的第一次父亲节庆祝活动，在差不多的时间里，美国各地其它城镇的人们也开始庆祝“父亲节”了。同时，为了使父亲节规范化，社会各界强烈呼吁国家承认这个节日。</a:t>
            </a:r>
            <a:endParaRPr lang="en-US" altLang="zh-CN" sz="1600" dirty="0">
              <a:solidFill>
                <a:srgbClr val="926900"/>
              </a:solidFill>
              <a:latin typeface="字体视界-洋洋字体" panose="02000500000000000000" pitchFamily="2" charset="-122"/>
              <a:ea typeface="字体视界-洋洋字体" panose="02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2" name="Freeform 21">
            <a:extLst>
              <a:ext uri="{FF2B5EF4-FFF2-40B4-BE49-F238E27FC236}">
                <a16:creationId xmlns="" xmlns:a16="http://schemas.microsoft.com/office/drawing/2014/main" id="{9A48BA8C-814E-4B37-89F0-F63281B80813}"/>
              </a:ext>
            </a:extLst>
          </p:cNvPr>
          <p:cNvSpPr/>
          <p:nvPr/>
        </p:nvSpPr>
        <p:spPr bwMode="auto">
          <a:xfrm flipV="1">
            <a:off x="777633" y="3447485"/>
            <a:ext cx="10552250" cy="183641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F6C039"/>
          </a:solidFill>
          <a:ln>
            <a:solidFill>
              <a:srgbClr val="F6C039"/>
            </a:solidFill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400">
              <a:solidFill>
                <a:srgbClr val="EB4F5A"/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740F5193-D544-423E-B672-DFF497E50E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58299" y="3429000"/>
            <a:ext cx="2716773" cy="331890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68071B9-2FEE-4A36-A8D7-498DED0352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33" y="299991"/>
            <a:ext cx="4456951" cy="314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9269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39C9DE1-B59F-486D-90D4-D996A4034D60}"/>
              </a:ext>
            </a:extLst>
          </p:cNvPr>
          <p:cNvGrpSpPr/>
          <p:nvPr/>
        </p:nvGrpSpPr>
        <p:grpSpPr>
          <a:xfrm>
            <a:off x="3803015" y="-23859"/>
            <a:ext cx="4585970" cy="647700"/>
            <a:chOff x="5988" y="0"/>
            <a:chExt cx="7222" cy="1020"/>
          </a:xfrm>
          <a:solidFill>
            <a:srgbClr val="F6C039"/>
          </a:solidFill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35F4A3AE-B910-4B32-81AE-3762912EC9AC}"/>
                </a:ext>
              </a:extLst>
            </p:cNvPr>
            <p:cNvSpPr/>
            <p:nvPr/>
          </p:nvSpPr>
          <p:spPr>
            <a:xfrm>
              <a:off x="6522" y="0"/>
              <a:ext cx="6155" cy="10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64F7DC1A-941F-4F25-AA98-A30F5F19DDFE}"/>
                </a:ext>
              </a:extLst>
            </p:cNvPr>
            <p:cNvGrpSpPr/>
            <p:nvPr/>
          </p:nvGrpSpPr>
          <p:grpSpPr>
            <a:xfrm>
              <a:off x="5988" y="0"/>
              <a:ext cx="7222" cy="1020"/>
              <a:chOff x="5977" y="0"/>
              <a:chExt cx="7222" cy="1020"/>
            </a:xfrm>
            <a:grpFill/>
          </p:grpSpPr>
          <p:grpSp>
            <p:nvGrpSpPr>
              <p:cNvPr id="6" name="组合 5">
                <a:extLst>
                  <a:ext uri="{FF2B5EF4-FFF2-40B4-BE49-F238E27FC236}">
                    <a16:creationId xmlns="" xmlns:a16="http://schemas.microsoft.com/office/drawing/2014/main" id="{879A52B6-86F3-4C9D-A2C4-D0EDAFCE51FA}"/>
                  </a:ext>
                </a:extLst>
              </p:cNvPr>
              <p:cNvGrpSpPr/>
              <p:nvPr/>
            </p:nvGrpSpPr>
            <p:grpSpPr>
              <a:xfrm>
                <a:off x="5977" y="0"/>
                <a:ext cx="7222" cy="1020"/>
                <a:chOff x="5977" y="0"/>
                <a:chExt cx="7222" cy="1020"/>
              </a:xfrm>
              <a:grpFill/>
            </p:grpSpPr>
            <p:sp>
              <p:nvSpPr>
                <p:cNvPr id="8" name="等腰三角形 7">
                  <a:extLst>
                    <a:ext uri="{FF2B5EF4-FFF2-40B4-BE49-F238E27FC236}">
                      <a16:creationId xmlns="" xmlns:a16="http://schemas.microsoft.com/office/drawing/2014/main" id="{362EF681-1466-4B68-8FE8-0F8C4285311C}"/>
                    </a:ext>
                  </a:extLst>
                </p:cNvPr>
                <p:cNvSpPr/>
                <p:nvPr/>
              </p:nvSpPr>
              <p:spPr>
                <a:xfrm flipV="1">
                  <a:off x="12655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等腰三角形 8">
                  <a:extLst>
                    <a:ext uri="{FF2B5EF4-FFF2-40B4-BE49-F238E27FC236}">
                      <a16:creationId xmlns="" xmlns:a16="http://schemas.microsoft.com/office/drawing/2014/main" id="{51457C67-21F5-43D0-92BA-C5AB1AEE631F}"/>
                    </a:ext>
                  </a:extLst>
                </p:cNvPr>
                <p:cNvSpPr/>
                <p:nvPr/>
              </p:nvSpPr>
              <p:spPr>
                <a:xfrm flipH="1" flipV="1">
                  <a:off x="5977" y="0"/>
                  <a:ext cx="545" cy="1020"/>
                </a:xfrm>
                <a:prstGeom prst="triangle">
                  <a:avLst>
                    <a:gd name="adj" fmla="val 0"/>
                  </a:avLst>
                </a:prstGeom>
                <a:solidFill>
                  <a:srgbClr val="D49A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7375FC63-E189-4933-BB85-BD71DB9B7207}"/>
                  </a:ext>
                </a:extLst>
              </p:cNvPr>
              <p:cNvSpPr txBox="1"/>
              <p:nvPr/>
            </p:nvSpPr>
            <p:spPr>
              <a:xfrm>
                <a:off x="6762" y="99"/>
                <a:ext cx="5653" cy="82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solidFill>
                      <a:schemeClr val="bg1"/>
                    </a:solidFill>
                    <a:latin typeface="字体视界-洋洋字体" panose="02000500000000000000" pitchFamily="2" charset="-122"/>
                    <a:ea typeface="字体视界-洋洋字体" panose="02000500000000000000" pitchFamily="2" charset="-122"/>
                  </a:rPr>
                  <a:t>父亲节的来历</a:t>
                </a:r>
              </a:p>
            </p:txBody>
          </p:sp>
        </p:grpSp>
      </p:grp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F726DB11-A071-4EA3-802A-64881C29CB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388" y="-39006"/>
            <a:ext cx="4840224" cy="68580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8994837-233A-4DED-8CF8-2271FC48C09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366520" y="1648336"/>
            <a:ext cx="4729480" cy="1618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0170" tIns="46990" rIns="90170" bIns="46990" numCol="1" anchor="ctr" anchorCtr="1" compatLnSpc="1">
            <a:normAutofit fontScale="92500" lnSpcReduction="10000"/>
          </a:bodyPr>
          <a:lstStyle>
            <a:defPPr>
              <a:defRPr lang="zh-CN"/>
            </a:defPPr>
            <a:lvl1pPr marL="5080" indent="-5080" algn="just" eaLnBrk="1" hangingPunct="1">
              <a:lnSpc>
                <a:spcPct val="120000"/>
              </a:lnSpc>
              <a:spcBef>
                <a:spcPct val="20000"/>
              </a:spcBef>
              <a:buClr>
                <a:srgbClr val="663300"/>
              </a:buClr>
              <a:buFont typeface="Wingdings" panose="05000000000000000000" pitchFamily="2" charset="2"/>
              <a:buNone/>
              <a:defRPr>
                <a:solidFill>
                  <a:schemeClr val="tx2"/>
                </a:solidFill>
                <a:latin typeface="+mn-lt"/>
                <a:ea typeface="+mn-ea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lr>
                <a:srgbClr val="663300"/>
              </a:buClr>
              <a:buFont typeface="Wingdings" panose="05000000000000000000" pitchFamily="2" charset="2"/>
              <a:buChar char="n"/>
              <a:defRPr>
                <a:solidFill>
                  <a:srgbClr val="663300"/>
                </a:solidFill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lr>
                <a:srgbClr val="663300"/>
              </a:buClr>
              <a:buFont typeface="Wingdings" panose="05000000000000000000" pitchFamily="2" charset="2"/>
              <a:buChar char="n"/>
              <a:defRPr>
                <a:solidFill>
                  <a:srgbClr val="663300"/>
                </a:solidFill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lr>
                <a:srgbClr val="663300"/>
              </a:buClr>
              <a:buFont typeface="Wingdings" panose="05000000000000000000" pitchFamily="2" charset="2"/>
              <a:buChar char="n"/>
              <a:defRPr>
                <a:solidFill>
                  <a:srgbClr val="663300"/>
                </a:solidFill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lr>
                <a:srgbClr val="663300"/>
              </a:buClr>
              <a:buFont typeface="Wingdings" panose="05000000000000000000" pitchFamily="2" charset="2"/>
              <a:buChar char="n"/>
              <a:defRPr>
                <a:solidFill>
                  <a:srgbClr val="663300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9pPr>
          </a:lstStyle>
          <a:p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       1924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年，时任总统柯立芝表示支持设立全国性父亲节的建议，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1966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年，约翰逊总统签署总统公告，宣布当年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6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月的第三个星期天为美国的父亲节，而到了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1972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年，终于由尼克松总统签署正式文件，将每年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6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月的第</a:t>
            </a: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3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  <a:sym typeface="+mn-ea"/>
              </a:rPr>
              <a:t>个星期日定为全美国的父亲节，并成为美国永久性的纪念日。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045DA80-AA28-4080-A78D-0FD63B6D079B}"/>
              </a:ext>
            </a:extLst>
          </p:cNvPr>
          <p:cNvSpPr/>
          <p:nvPr/>
        </p:nvSpPr>
        <p:spPr>
          <a:xfrm>
            <a:off x="1352232" y="3820967"/>
            <a:ext cx="4730115" cy="132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      </a:t>
            </a:r>
            <a:r>
              <a:rPr lang="zh-CN" altLang="en-US" sz="1600" dirty="0">
                <a:solidFill>
                  <a:srgbClr val="926900"/>
                </a:solidFill>
                <a:latin typeface="字体视界-洋洋字体" panose="02000500000000000000" pitchFamily="2" charset="-122"/>
                <a:ea typeface="字体视界-洋洋字体" panose="02000500000000000000" pitchFamily="2" charset="-122"/>
              </a:rPr>
              <a:t>在父亲节这天，人们选择特定的鲜花来表达对父亲的敬意和思念，人们采纳了多德夫人的建议，佩戴红玫瑰向健在的父亲表示爱戴，佩戴白玫瑰则表达对亡父的悼念，这种习俗一直流传至今。</a:t>
            </a:r>
          </a:p>
        </p:txBody>
      </p:sp>
      <p:sp>
        <p:nvSpPr>
          <p:cNvPr id="13" name="Freeform 21">
            <a:extLst>
              <a:ext uri="{FF2B5EF4-FFF2-40B4-BE49-F238E27FC236}">
                <a16:creationId xmlns="" xmlns:a16="http://schemas.microsoft.com/office/drawing/2014/main" id="{C919EF0C-EA4A-4541-B9C4-A73A88E94538}"/>
              </a:ext>
            </a:extLst>
          </p:cNvPr>
          <p:cNvSpPr/>
          <p:nvPr/>
        </p:nvSpPr>
        <p:spPr bwMode="auto">
          <a:xfrm>
            <a:off x="1366520" y="3418270"/>
            <a:ext cx="4285525" cy="328445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F6C039"/>
          </a:solidFill>
          <a:ln>
            <a:solidFill>
              <a:srgbClr val="F6C039"/>
            </a:solidFill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400">
              <a:solidFill>
                <a:srgbClr val="EB4F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624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9519"/>
  <p:tag name="KSO_WM_UNIT_TYPE" val="f"/>
  <p:tag name="KSO_WM_UNIT_INDEX" val="1"/>
  <p:tag name="KSO_WM_UNIT_ID" val="custom160224_27*f*1"/>
  <p:tag name="KSO_WM_UNIT_CLEAR" val="1"/>
  <p:tag name="KSO_WM_UNIT_LAYERLEVEL" val="1"/>
  <p:tag name="KSO_WM_UNIT_VALUE" val="130"/>
  <p:tag name="KSO_WM_UNIT_HIGHLIGHT" val="0"/>
  <p:tag name="KSO_WM_UNIT_COMPATIBLE" val="0"/>
  <p:tag name="KSO_WM_UNIT_PRESET_TEXT_INDEX" val="5"/>
  <p:tag name="KSO_WM_UNIT_PRESET_TEXT_LEN" val="23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CLEAR" val="1"/>
  <p:tag name="KSO_WM_UNIT_TYPE" val="m_i"/>
  <p:tag name="KSO_WM_UNIT_INDEX" val="1_7"/>
  <p:tag name="KSO_WM_UNIT_ID" val="diagram160354_4*m_i*1_7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6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TYPE" val="m_h_f"/>
  <p:tag name="KSO_WM_UNIT_INDEX" val="1_2_1"/>
  <p:tag name="KSO_WM_UNIT_ID" val="diagram160354_4*m_h_f*1_2_1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4"/>
  <p:tag name="KSO_WM_UNIT_PRESET_TEXT_LEN" val="40"/>
  <p:tag name="KSO_WM_DIAGRAM_GROUP_CODE" val="m1-1"/>
  <p:tag name="KSO_WM_UNIT_BIND_DECORATION_IDS" val="diagram160354_4*m_i*1_7"/>
  <p:tag name="KSO_WM_UNIT_TEXT_FILL_FORE_SCHEMECOLOR_INDEX" val="15"/>
  <p:tag name="KSO_WM_UNIT_TEXT_FILL_TYPE" val="1"/>
  <p:tag name="KSO_WM_UNIT_USESOURCEFORMAT_APPLY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CLEAR" val="1"/>
  <p:tag name="KSO_WM_UNIT_TYPE" val="m_i"/>
  <p:tag name="KSO_WM_UNIT_INDEX" val="1_8"/>
  <p:tag name="KSO_WM_UNIT_ID" val="diagram160354_4*m_i*1_8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CLEAR" val="1"/>
  <p:tag name="KSO_WM_UNIT_TYPE" val="m_i"/>
  <p:tag name="KSO_WM_UNIT_INDEX" val="1_9"/>
  <p:tag name="KSO_WM_UNIT_ID" val="diagram160354_4*m_i*1_9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6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TYPE" val="m_h_f"/>
  <p:tag name="KSO_WM_UNIT_INDEX" val="1_4_1"/>
  <p:tag name="KSO_WM_UNIT_ID" val="diagram160354_4*m_h_f*1_4_1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4"/>
  <p:tag name="KSO_WM_UNIT_PRESET_TEXT_LEN" val="40"/>
  <p:tag name="KSO_WM_DIAGRAM_GROUP_CODE" val="m1-1"/>
  <p:tag name="KSO_WM_UNIT_BIND_DECORATION_IDS" val="diagram160354_4*m_i*1_9"/>
  <p:tag name="KSO_WM_UNIT_TEXT_FILL_FORE_SCHEMECOLOR_INDEX" val="15"/>
  <p:tag name="KSO_WM_UNIT_TEXT_FILL_TYPE" val="1"/>
  <p:tag name="KSO_WM_UNIT_USESOURCEFORMAT_APPLY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9021"/>
  <p:tag name="KSO_WM_UNIT_TYPE" val="f"/>
  <p:tag name="KSO_WM_UNIT_INDEX" val="1"/>
  <p:tag name="KSO_WM_UNIT_ID" val="256*f*1"/>
  <p:tag name="KSO_WM_UNIT_CLEAR" val="1"/>
  <p:tag name="KSO_WM_UNIT_LAYERLEVEL" val="1"/>
  <p:tag name="KSO_WM_UNIT_VALUE" val="119"/>
  <p:tag name="KSO_WM_UNIT_HIGHLIGHT" val="0"/>
  <p:tag name="KSO_WM_UNIT_COMPATIBLE" val="0"/>
  <p:tag name="KSO_WM_BEAUTIFY_FLAG" val="#wm#"/>
  <p:tag name="KSO_WM_UNIT_PRESET_TEXT_INDEX" val="3"/>
  <p:tag name="KSO_WM_UNIT_PRESET_TEXT_LEN" val="15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9021"/>
  <p:tag name="KSO_WM_UNIT_TYPE" val="f"/>
  <p:tag name="KSO_WM_UNIT_INDEX" val="1"/>
  <p:tag name="KSO_WM_UNIT_ID" val="256*f*1"/>
  <p:tag name="KSO_WM_UNIT_CLEAR" val="1"/>
  <p:tag name="KSO_WM_UNIT_LAYERLEVEL" val="1"/>
  <p:tag name="KSO_WM_UNIT_VALUE" val="119"/>
  <p:tag name="KSO_WM_UNIT_HIGHLIGHT" val="0"/>
  <p:tag name="KSO_WM_UNIT_COMPATIBLE" val="0"/>
  <p:tag name="KSO_WM_BEAUTIFY_FLAG" val="#wm#"/>
  <p:tag name="KSO_WM_UNIT_PRESET_TEXT_INDEX" val="3"/>
  <p:tag name="KSO_WM_UNIT_PRESET_TEXT_LEN" val="15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74"/>
  <p:tag name="KSO_WM_UNIT_TYPE" val="m_h_f"/>
  <p:tag name="KSO_WM_UNIT_INDEX" val="1_1_1"/>
  <p:tag name="KSO_WM_UNIT_ID" val="diagram160174_5*m_h_f*1_1_1"/>
  <p:tag name="KSO_WM_UNIT_CLEAR" val="1"/>
  <p:tag name="KSO_WM_UNIT_LAYERLEVEL" val="1_1_1"/>
  <p:tag name="KSO_WM_UNIT_VALUE" val="57"/>
  <p:tag name="KSO_WM_UNIT_HIGHLIGHT" val="0"/>
  <p:tag name="KSO_WM_UNIT_COMPATIBLE" val="0"/>
  <p:tag name="KSO_WM_DIAGRAM_GROUP_CODE" val="m1-1"/>
  <p:tag name="KSO_WM_UNIT_PRESET_TEXT" val="Lorem ipsum dolor sit amet, consectetur adipisicing elit.Lorem ipsum dolor sit amet, consectetur adipisicing e"/>
  <p:tag name="KSO_WM_UNIT_TEXT_FILL_FORE_SCHEMECOLOR_INDEX" val="13"/>
  <p:tag name="KSO_WM_UNIT_TEXT_FILL_TYPE" val="1"/>
  <p:tag name="KSO_WM_UNIT_USESOURCEFORMAT_APPLY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74"/>
  <p:tag name="KSO_WM_UNIT_TYPE" val="m_h_f"/>
  <p:tag name="KSO_WM_UNIT_INDEX" val="1_2_1"/>
  <p:tag name="KSO_WM_UNIT_ID" val="diagram160174_5*m_h_f*1_2_1"/>
  <p:tag name="KSO_WM_UNIT_CLEAR" val="1"/>
  <p:tag name="KSO_WM_UNIT_LAYERLEVEL" val="1_1_1"/>
  <p:tag name="KSO_WM_UNIT_VALUE" val="57"/>
  <p:tag name="KSO_WM_UNIT_HIGHLIGHT" val="0"/>
  <p:tag name="KSO_WM_UNIT_COMPATIBLE" val="0"/>
  <p:tag name="KSO_WM_DIAGRAM_GROUP_CODE" val="m1-1"/>
  <p:tag name="KSO_WM_UNIT_PRESET_TEXT" val="Lorem ipsum dolor sit amet, consectetur adipisicing elit.Lorem ipsum dolor sit amet, consectetur adipisicing e"/>
  <p:tag name="KSO_WM_UNIT_TEXT_FILL_FORE_SCHEMECOLOR_INDEX" val="13"/>
  <p:tag name="KSO_WM_UNIT_TEXT_FILL_TYPE" val="1"/>
  <p:tag name="KSO_WM_UNIT_USESOURCEFORMAT_APPLY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2510"/>
  <p:tag name="KSO_WM_TAG_VERSION" val="1.0"/>
  <p:tag name="KSO_WM_BEAUTIFY_FLAG" val="#wm#"/>
  <p:tag name="KSO_WM_UNIT_TYPE" val="f"/>
  <p:tag name="KSO_WM_UNIT_INDEX" val="1"/>
  <p:tag name="KSO_WM_UNIT_CLEAR" val="1"/>
  <p:tag name="KSO_WM_UNIT_LAYERLEVEL" val="1"/>
  <p:tag name="KSO_WM_UNIT_VALUE" val="153"/>
  <p:tag name="KSO_WM_UNIT_HIGHLIGHT" val="0"/>
  <p:tag name="KSO_WM_UNIT_COMPATIBLE" val="0"/>
  <p:tag name="KSO_WM_UNIT_ID" val="diagram20182510_1*f*1"/>
  <p:tag name="KSO_WM_UNIT_PRESET_TEXT_LEN" val="50"/>
  <p:tag name="KSO_WM_UNIT_PRESET_TEXT_INDEX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TYPE" val="m_i"/>
  <p:tag name="KSO_WM_UNIT_INDEX" val="1_1"/>
  <p:tag name="KSO_WM_UNIT_ID" val="diagram160354_4*m_i*1_1"/>
  <p:tag name="KSO_WM_UNIT_LAYERLEVEL" val="1_1"/>
  <p:tag name="KSO_WM_DIAGRAM_GROUP_CODE" val="m1-1"/>
  <p:tag name="KSO_WM_UNIT_LINE_FORE_SCHEMECOLOR_INDEX" val="8"/>
  <p:tag name="KSO_WM_UNIT_LINE_FILL_TYPE" val="2"/>
  <p:tag name="KSO_WM_UNIT_USESOURCEFORMAT_APPLY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90"/>
  <p:tag name="KSO_WM_TAG_VERSION" val="1.0"/>
  <p:tag name="KSO_WM_BEAUTIFY_FLAG" val="#wm#"/>
  <p:tag name="KSO_WM_UNIT_ID" val="diagram160390_6*l_h_a*1_1_1"/>
  <p:tag name="KSO_WM_UNIT_TYPE" val="l_h_a"/>
  <p:tag name="KSO_WM_UNIT_INDEX" val="1_1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2"/>
  <p:tag name="KSO_WM_DIAGRAM_GROUP_CODE" val="l1-1"/>
  <p:tag name="KSO_WM_UNIT_TEXT_FILL_FORE_SCHEMECOLOR_INDEX" val="5"/>
  <p:tag name="KSO_WM_UNIT_TEXT_FILL_TYPE" val="1"/>
  <p:tag name="KSO_WM_UNIT_USESOURCEFORMAT_APPLY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90"/>
  <p:tag name="KSO_WM_TAG_VERSION" val="1.0"/>
  <p:tag name="KSO_WM_BEAUTIFY_FLAG" val="#wm#"/>
  <p:tag name="KSO_WM_UNIT_ID" val="diagram160390_6*l_h_f*1_1_1"/>
  <p:tag name="KSO_WM_UNIT_TYPE" val="l_h_f"/>
  <p:tag name="KSO_WM_UNIT_INDEX" val="1_1_1"/>
  <p:tag name="KSO_WM_UNIT_CLEAR" val="1"/>
  <p:tag name="KSO_WM_UNIT_LAYERLEVEL" val="1_1_1"/>
  <p:tag name="KSO_WM_UNIT_VALUE" val="48"/>
  <p:tag name="KSO_WM_UNIT_HIGHLIGHT" val="0"/>
  <p:tag name="KSO_WM_UNIT_COMPATIBLE" val="0"/>
  <p:tag name="KSO_WM_UNIT_PRESET_TEXT_INDEX" val="4"/>
  <p:tag name="KSO_WM_UNIT_PRESET_TEXT_LEN" val="63"/>
  <p:tag name="KSO_WM_DIAGRAM_GROUP_CODE" val="l1-1"/>
  <p:tag name="KSO_WM_UNIT_TEXT_FILL_FORE_SCHEMECOLOR_INDEX" val="13"/>
  <p:tag name="KSO_WM_UNIT_TEXT_FILL_TYPE" val="1"/>
  <p:tag name="KSO_WM_UNIT_USESOURCEFORMAT_APPLY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90"/>
  <p:tag name="KSO_WM_TAG_VERSION" val="1.0"/>
  <p:tag name="KSO_WM_BEAUTIFY_FLAG" val="#wm#"/>
  <p:tag name="KSO_WM_UNIT_ID" val="diagram160390_6*l_h_a*1_2_1"/>
  <p:tag name="KSO_WM_UNIT_TYPE" val="l_h_a"/>
  <p:tag name="KSO_WM_UNIT_INDEX" val="1_2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2"/>
  <p:tag name="KSO_WM_DIAGRAM_GROUP_CODE" val="l1-1"/>
  <p:tag name="KSO_WM_UNIT_TEXT_FILL_FORE_SCHEMECOLOR_INDEX" val="5"/>
  <p:tag name="KSO_WM_UNIT_TEXT_FILL_TYPE" val="1"/>
  <p:tag name="KSO_WM_UNIT_USESOURCEFORMAT_APPLY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90"/>
  <p:tag name="KSO_WM_TAG_VERSION" val="1.0"/>
  <p:tag name="KSO_WM_BEAUTIFY_FLAG" val="#wm#"/>
  <p:tag name="KSO_WM_UNIT_ID" val="diagram160390_6*l_h_f*1_2_1"/>
  <p:tag name="KSO_WM_UNIT_TYPE" val="l_h_f"/>
  <p:tag name="KSO_WM_UNIT_INDEX" val="1_2_1"/>
  <p:tag name="KSO_WM_UNIT_CLEAR" val="1"/>
  <p:tag name="KSO_WM_UNIT_LAYERLEVEL" val="1_1_1"/>
  <p:tag name="KSO_WM_UNIT_VALUE" val="48"/>
  <p:tag name="KSO_WM_UNIT_HIGHLIGHT" val="0"/>
  <p:tag name="KSO_WM_UNIT_COMPATIBLE" val="0"/>
  <p:tag name="KSO_WM_UNIT_PRESET_TEXT_INDEX" val="4"/>
  <p:tag name="KSO_WM_UNIT_PRESET_TEXT_LEN" val="63"/>
  <p:tag name="KSO_WM_DIAGRAM_GROUP_CODE" val="l1-1"/>
  <p:tag name="KSO_WM_UNIT_TEXT_FILL_FORE_SCHEMECOLOR_INDEX" val="13"/>
  <p:tag name="KSO_WM_UNIT_TEXT_FILL_TYPE" val="1"/>
  <p:tag name="KSO_WM_UNIT_USESOURCEFORMAT_APPLY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90"/>
  <p:tag name="KSO_WM_TAG_VERSION" val="1.0"/>
  <p:tag name="KSO_WM_BEAUTIFY_FLAG" val="#wm#"/>
  <p:tag name="KSO_WM_UNIT_ID" val="diagram160390_6*l_h_a*1_3_1"/>
  <p:tag name="KSO_WM_UNIT_TYPE" val="l_h_a"/>
  <p:tag name="KSO_WM_UNIT_INDEX" val="1_3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2"/>
  <p:tag name="KSO_WM_DIAGRAM_GROUP_CODE" val="l1-1"/>
  <p:tag name="KSO_WM_UNIT_TEXT_FILL_FORE_SCHEMECOLOR_INDEX" val="6"/>
  <p:tag name="KSO_WM_UNIT_TEXT_FILL_TYPE" val="1"/>
  <p:tag name="KSO_WM_UNIT_USESOURCEFORMAT_APPLY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90"/>
  <p:tag name="KSO_WM_TAG_VERSION" val="1.0"/>
  <p:tag name="KSO_WM_BEAUTIFY_FLAG" val="#wm#"/>
  <p:tag name="KSO_WM_UNIT_ID" val="diagram160390_6*l_h_f*1_3_1"/>
  <p:tag name="KSO_WM_UNIT_TYPE" val="l_h_f"/>
  <p:tag name="KSO_WM_UNIT_INDEX" val="1_3_1"/>
  <p:tag name="KSO_WM_UNIT_CLEAR" val="1"/>
  <p:tag name="KSO_WM_UNIT_LAYERLEVEL" val="1_1_1"/>
  <p:tag name="KSO_WM_UNIT_VALUE" val="36"/>
  <p:tag name="KSO_WM_UNIT_HIGHLIGHT" val="0"/>
  <p:tag name="KSO_WM_UNIT_COMPATIBLE" val="0"/>
  <p:tag name="KSO_WM_UNIT_PRESET_TEXT_INDEX" val="4"/>
  <p:tag name="KSO_WM_UNIT_PRESET_TEXT_LEN" val="63"/>
  <p:tag name="KSO_WM_DIAGRAM_GROUP_CODE" val="l1-1"/>
  <p:tag name="KSO_WM_UNIT_TEXT_FILL_FORE_SCHEMECOLOR_INDEX" val="13"/>
  <p:tag name="KSO_WM_UNIT_TEXT_FILL_TYPE" val="1"/>
  <p:tag name="KSO_WM_UNIT_USESOURCEFORMAT_APPLY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90"/>
  <p:tag name="KSO_WM_TAG_VERSION" val="1.0"/>
  <p:tag name="KSO_WM_BEAUTIFY_FLAG" val="#wm#"/>
  <p:tag name="KSO_WM_UNIT_ID" val="diagram160390_6*l_h_a*1_4_1"/>
  <p:tag name="KSO_WM_UNIT_TYPE" val="l_h_a"/>
  <p:tag name="KSO_WM_UNIT_INDEX" val="1_4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2"/>
  <p:tag name="KSO_WM_DIAGRAM_GROUP_CODE" val="l1-1"/>
  <p:tag name="KSO_WM_UNIT_TEXT_FILL_FORE_SCHEMECOLOR_INDEX" val="6"/>
  <p:tag name="KSO_WM_UNIT_TEXT_FILL_TYPE" val="1"/>
  <p:tag name="KSO_WM_UNIT_USESOURCEFORMAT_APPLY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90"/>
  <p:tag name="KSO_WM_TAG_VERSION" val="1.0"/>
  <p:tag name="KSO_WM_BEAUTIFY_FLAG" val="#wm#"/>
  <p:tag name="KSO_WM_UNIT_ID" val="diagram160390_6*l_h_f*1_4_1"/>
  <p:tag name="KSO_WM_UNIT_TYPE" val="l_h_f"/>
  <p:tag name="KSO_WM_UNIT_INDEX" val="1_4_1"/>
  <p:tag name="KSO_WM_UNIT_CLEAR" val="1"/>
  <p:tag name="KSO_WM_UNIT_LAYERLEVEL" val="1_1_1"/>
  <p:tag name="KSO_WM_UNIT_VALUE" val="36"/>
  <p:tag name="KSO_WM_UNIT_HIGHLIGHT" val="0"/>
  <p:tag name="KSO_WM_UNIT_COMPATIBLE" val="0"/>
  <p:tag name="KSO_WM_UNIT_PRESET_TEXT_INDEX" val="4"/>
  <p:tag name="KSO_WM_UNIT_PRESET_TEXT_LEN" val="63"/>
  <p:tag name="KSO_WM_DIAGRAM_GROUP_CODE" val="l1-1"/>
  <p:tag name="KSO_WM_UNIT_TEXT_FILL_FORE_SCHEMECOLOR_INDEX" val="13"/>
  <p:tag name="KSO_WM_UNIT_TEXT_FILL_TYPE" val="1"/>
  <p:tag name="KSO_WM_UNIT_USESOURCEFORMAT_APPLY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90"/>
  <p:tag name="KSO_WM_TAG_VERSION" val="1.0"/>
  <p:tag name="KSO_WM_BEAUTIFY_FLAG" val="#wm#"/>
  <p:tag name="KSO_WM_UNIT_ID" val="diagram160390_6*l_h_a*1_5_1"/>
  <p:tag name="KSO_WM_UNIT_TYPE" val="l_h_a"/>
  <p:tag name="KSO_WM_UNIT_INDEX" val="1_5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2"/>
  <p:tag name="KSO_WM_DIAGRAM_GROUP_CODE" val="l1-1"/>
  <p:tag name="KSO_WM_UNIT_TEXT_FILL_FORE_SCHEMECOLOR_INDEX" val="7"/>
  <p:tag name="KSO_WM_UNIT_TEXT_FILL_TYPE" val="1"/>
  <p:tag name="KSO_WM_UNIT_USESOURCEFORMAT_APPLY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90"/>
  <p:tag name="KSO_WM_TAG_VERSION" val="1.0"/>
  <p:tag name="KSO_WM_BEAUTIFY_FLAG" val="#wm#"/>
  <p:tag name="KSO_WM_UNIT_ID" val="diagram160390_6*l_h_f*1_5_1"/>
  <p:tag name="KSO_WM_UNIT_TYPE" val="l_h_f"/>
  <p:tag name="KSO_WM_UNIT_INDEX" val="1_5_1"/>
  <p:tag name="KSO_WM_UNIT_CLEAR" val="1"/>
  <p:tag name="KSO_WM_UNIT_LAYERLEVEL" val="1_1_1"/>
  <p:tag name="KSO_WM_UNIT_VALUE" val="48"/>
  <p:tag name="KSO_WM_UNIT_HIGHLIGHT" val="0"/>
  <p:tag name="KSO_WM_UNIT_COMPATIBLE" val="0"/>
  <p:tag name="KSO_WM_UNIT_PRESET_TEXT_INDEX" val="4"/>
  <p:tag name="KSO_WM_UNIT_PRESET_TEXT_LEN" val="63"/>
  <p:tag name="KSO_WM_DIAGRAM_GROUP_CODE" val="l1-1"/>
  <p:tag name="KSO_WM_UNIT_TEXT_FILL_FORE_SCHEMECOLOR_INDEX" val="13"/>
  <p:tag name="KSO_WM_UNIT_TEXT_FILL_TYPE" val="1"/>
  <p:tag name="KSO_WM_UNIT_USESOURCEFORMAT_APPLY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CLEAR" val="1"/>
  <p:tag name="KSO_WM_UNIT_TYPE" val="m_i"/>
  <p:tag name="KSO_WM_UNIT_INDEX" val="1_2"/>
  <p:tag name="KSO_WM_UNIT_ID" val="diagram160354_4*m_i*1_2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90"/>
  <p:tag name="KSO_WM_TAG_VERSION" val="1.0"/>
  <p:tag name="KSO_WM_BEAUTIFY_FLAG" val="#wm#"/>
  <p:tag name="KSO_WM_UNIT_ID" val="diagram160390_6*l_h_a*1_6_1"/>
  <p:tag name="KSO_WM_UNIT_TYPE" val="l_h_a"/>
  <p:tag name="KSO_WM_UNIT_INDEX" val="1_6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2"/>
  <p:tag name="KSO_WM_DIAGRAM_GROUP_CODE" val="l1-1"/>
  <p:tag name="KSO_WM_UNIT_TEXT_FILL_FORE_SCHEMECOLOR_INDEX" val="7"/>
  <p:tag name="KSO_WM_UNIT_TEXT_FILL_TYPE" val="1"/>
  <p:tag name="KSO_WM_UNIT_USESOURCEFORMAT_APPLY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60390"/>
  <p:tag name="KSO_WM_TAG_VERSION" val="1.0"/>
  <p:tag name="KSO_WM_BEAUTIFY_FLAG" val="#wm#"/>
  <p:tag name="KSO_WM_UNIT_ID" val="diagram160390_6*l_h_f*1_6_1"/>
  <p:tag name="KSO_WM_UNIT_TYPE" val="l_h_f"/>
  <p:tag name="KSO_WM_UNIT_INDEX" val="1_6_1"/>
  <p:tag name="KSO_WM_UNIT_CLEAR" val="1"/>
  <p:tag name="KSO_WM_UNIT_LAYERLEVEL" val="1_1_1"/>
  <p:tag name="KSO_WM_UNIT_VALUE" val="48"/>
  <p:tag name="KSO_WM_UNIT_HIGHLIGHT" val="0"/>
  <p:tag name="KSO_WM_UNIT_COMPATIBLE" val="0"/>
  <p:tag name="KSO_WM_UNIT_PRESET_TEXT_INDEX" val="4"/>
  <p:tag name="KSO_WM_UNIT_PRESET_TEXT_LEN" val="63"/>
  <p:tag name="KSO_WM_DIAGRAM_GROUP_CODE" val="l1-1"/>
  <p:tag name="KSO_WM_UNIT_TEXT_FILL_FORE_SCHEMECOLOR_INDEX" val="13"/>
  <p:tag name="KSO_WM_UNIT_TEXT_FILL_TYPE" val="1"/>
  <p:tag name="KSO_WM_UNIT_USESOURCEFORMAT_APPLY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9519"/>
  <p:tag name="KSO_WM_UNIT_TYPE" val="f"/>
  <p:tag name="KSO_WM_UNIT_INDEX" val="1"/>
  <p:tag name="KSO_WM_UNIT_ID" val="custom160224_27*f*1"/>
  <p:tag name="KSO_WM_UNIT_CLEAR" val="1"/>
  <p:tag name="KSO_WM_UNIT_LAYERLEVEL" val="1"/>
  <p:tag name="KSO_WM_UNIT_VALUE" val="130"/>
  <p:tag name="KSO_WM_UNIT_HIGHLIGHT" val="0"/>
  <p:tag name="KSO_WM_UNIT_COMPATIBLE" val="0"/>
  <p:tag name="KSO_WM_UNIT_PRESET_TEXT_INDEX" val="5"/>
  <p:tag name="KSO_WM_UNIT_PRESET_TEXT_LEN" val="23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71226"/>
  <p:tag name="KSO_WM_TAG_VERSION" val="1.0"/>
  <p:tag name="KSO_WM_BEAUTIFY_FLAG" val="#wm#"/>
  <p:tag name="KSO_WM_UNIT_TYPE" val="l_h_f"/>
  <p:tag name="KSO_WM_UNIT_INDEX" val="1_1_1"/>
  <p:tag name="KSO_WM_UNIT_CLEAR" val="1"/>
  <p:tag name="KSO_WM_UNIT_LAYERLEVEL" val="1_1_1"/>
  <p:tag name="KSO_WM_UNIT_VALUE" val="189"/>
  <p:tag name="KSO_WM_UNIT_HIGHLIGHT" val="0"/>
  <p:tag name="KSO_WM_UNIT_COMPATIBLE" val="0"/>
  <p:tag name="KSO_WM_UNIT_PRESET_TEXT_INDEX" val="5"/>
  <p:tag name="KSO_WM_UNIT_PRESET_TEXT_LEN" val="232"/>
  <p:tag name="KSO_WM_DIAGRAM_GROUP_CODE" val="l1-1"/>
  <p:tag name="KSO_WM_UNIT_ID" val="diagram20171226_1*l_h_f*1_1_1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TYPE" val="m_h_f"/>
  <p:tag name="KSO_WM_UNIT_INDEX" val="1_1_1"/>
  <p:tag name="KSO_WM_UNIT_ID" val="diagram160354_4*m_h_f*1_1_1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4"/>
  <p:tag name="KSO_WM_UNIT_PRESET_TEXT_LEN" val="40"/>
  <p:tag name="KSO_WM_DIAGRAM_GROUP_CODE" val="m1-1"/>
  <p:tag name="KSO_WM_UNIT_BIND_DECORATION_IDS" val="diagram160354_4*m_i*1_2"/>
  <p:tag name="KSO_WM_UNIT_TEXT_FILL_FORE_SCHEMECOLOR_INDEX" val="15"/>
  <p:tag name="KSO_WM_UNIT_TEXT_FILL_TYPE" val="1"/>
  <p:tag name="KSO_WM_UNIT_USESOURCEFORMAT_APPLY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CLEAR" val="1"/>
  <p:tag name="KSO_WM_UNIT_TYPE" val="m_i"/>
  <p:tag name="KSO_WM_UNIT_INDEX" val="1_3"/>
  <p:tag name="KSO_WM_UNIT_ID" val="diagram160354_4*m_i*1_3"/>
  <p:tag name="KSO_WM_UNIT_LAYERLEVEL" val="1_1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CLEAR" val="1"/>
  <p:tag name="KSO_WM_UNIT_TYPE" val="m_i"/>
  <p:tag name="KSO_WM_UNIT_INDEX" val="1_4"/>
  <p:tag name="KSO_WM_UNIT_ID" val="diagram160354_4*m_i*1_4"/>
  <p:tag name="KSO_WM_UNIT_LAYERLEVEL" val="1_1"/>
  <p:tag name="KSO_WM_DIAGRAM_GROUP_CODE" val="m1-1"/>
  <p:tag name="KSO_WM_UNIT_FILL_FORE_SCHEMECOLOR_INDEX" val="14"/>
  <p:tag name="KSO_WM_UNIT_FILL_TYPE" val="1"/>
  <p:tag name="KSO_WM_UNIT_LINE_FORE_SCHEMECOLOR_INDEX" val="7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CLEAR" val="1"/>
  <p:tag name="KSO_WM_UNIT_TYPE" val="m_i"/>
  <p:tag name="KSO_WM_UNIT_INDEX" val="1_5"/>
  <p:tag name="KSO_WM_UNIT_ID" val="diagram160354_4*m_i*1_5"/>
  <p:tag name="KSO_WM_UNIT_LAYERLEVEL" val="1_1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TYPE" val="m_h_f"/>
  <p:tag name="KSO_WM_UNIT_INDEX" val="1_3_1"/>
  <p:tag name="KSO_WM_UNIT_ID" val="diagram160354_4*m_h_f*1_3_1"/>
  <p:tag name="KSO_WM_UNIT_CLEAR" val="1"/>
  <p:tag name="KSO_WM_UNIT_LAYERLEVEL" val="1_1_1"/>
  <p:tag name="KSO_WM_UNIT_VALUE" val="21"/>
  <p:tag name="KSO_WM_UNIT_HIGHLIGHT" val="0"/>
  <p:tag name="KSO_WM_UNIT_COMPATIBLE" val="0"/>
  <p:tag name="KSO_WM_UNIT_PRESET_TEXT_INDEX" val="4"/>
  <p:tag name="KSO_WM_UNIT_PRESET_TEXT_LEN" val="40"/>
  <p:tag name="KSO_WM_DIAGRAM_GROUP_CODE" val="m1-1"/>
  <p:tag name="KSO_WM_UNIT_BIND_DECORATION_IDS" val="diagram160354_4*m_i*1_4"/>
  <p:tag name="KSO_WM_UNIT_TEXT_FILL_FORE_SCHEMECOLOR_INDEX" val="15"/>
  <p:tag name="KSO_WM_UNIT_TEXT_FILL_TYPE" val="1"/>
  <p:tag name="KSO_WM_UNIT_USESOURCEFORMAT_APPLY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354"/>
  <p:tag name="KSO_WM_UNIT_CLEAR" val="1"/>
  <p:tag name="KSO_WM_UNIT_TYPE" val="m_i"/>
  <p:tag name="KSO_WM_UNIT_INDEX" val="1_6"/>
  <p:tag name="KSO_WM_UNIT_ID" val="diagram160354_4*m_i*1_6"/>
  <p:tag name="KSO_WM_UNIT_LAYERLEVEL" val="1_1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6C03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sz="4800" dirty="0">
            <a:solidFill>
              <a:srgbClr val="137E92"/>
            </a:solidFill>
            <a:latin typeface="字体视界-撸撸手写字体" panose="02000500000000000000" pitchFamily="2" charset="-122"/>
            <a:ea typeface="字体视界-撸撸手写字体" panose="02000500000000000000" pitchFamily="2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1821</Words>
  <Application>Microsoft Office PowerPoint</Application>
  <PresentationFormat>宽屏</PresentationFormat>
  <Paragraphs>110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Meiryo</vt:lpstr>
      <vt:lpstr>等线</vt:lpstr>
      <vt:lpstr>等线 Light</vt:lpstr>
      <vt:lpstr>宋体</vt:lpstr>
      <vt:lpstr>微软雅黑</vt:lpstr>
      <vt:lpstr>站酷快乐体2016修订版</vt:lpstr>
      <vt:lpstr>字体视界-撸撸手写字体</vt:lpstr>
      <vt:lpstr>字体视界-洋洋字体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30</cp:revision>
  <dcterms:created xsi:type="dcterms:W3CDTF">2019-05-16T07:58:25Z</dcterms:created>
  <dcterms:modified xsi:type="dcterms:W3CDTF">2020-06-02T19:43:50Z</dcterms:modified>
</cp:coreProperties>
</file>