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7" r:id="rId3"/>
    <p:sldId id="259" r:id="rId4"/>
    <p:sldId id="260" r:id="rId5"/>
    <p:sldId id="264" r:id="rId6"/>
    <p:sldId id="285" r:id="rId7"/>
    <p:sldId id="265" r:id="rId8"/>
    <p:sldId id="279" r:id="rId9"/>
    <p:sldId id="261" r:id="rId10"/>
    <p:sldId id="286" r:id="rId11"/>
    <p:sldId id="294" r:id="rId12"/>
    <p:sldId id="267" r:id="rId13"/>
    <p:sldId id="272" r:id="rId14"/>
    <p:sldId id="262" r:id="rId15"/>
    <p:sldId id="268" r:id="rId16"/>
    <p:sldId id="273" r:id="rId17"/>
    <p:sldId id="275" r:id="rId18"/>
    <p:sldId id="280" r:id="rId19"/>
    <p:sldId id="281" r:id="rId20"/>
    <p:sldId id="263" r:id="rId21"/>
    <p:sldId id="295" r:id="rId22"/>
    <p:sldId id="284" r:id="rId23"/>
    <p:sldId id="290" r:id="rId24"/>
    <p:sldId id="292" r:id="rId25"/>
    <p:sldId id="258" r:id="rId26"/>
    <p:sldId id="296"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757" autoAdjust="0"/>
    <p:restoredTop sz="94660"/>
  </p:normalViewPr>
  <p:slideViewPr>
    <p:cSldViewPr snapToGrid="0">
      <p:cViewPr varScale="1">
        <p:scale>
          <a:sx n="85" d="100"/>
          <a:sy n="85" d="100"/>
        </p:scale>
        <p:origin x="120" y="1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D1FF94-E488-462B-9AE7-CA4AEFB94C1F}" type="datetimeFigureOut">
              <a:rPr lang="zh-CN" altLang="en-US" smtClean="0"/>
              <a:t>2017/10/12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169680-1407-4449-BD49-38799B3E8423}" type="slidenum">
              <a:rPr lang="zh-CN" altLang="en-US" smtClean="0"/>
              <a:t>‹#›</a:t>
            </a:fld>
            <a:endParaRPr lang="zh-CN" altLang="en-US"/>
          </a:p>
        </p:txBody>
      </p:sp>
    </p:spTree>
    <p:extLst>
      <p:ext uri="{BB962C8B-B14F-4D97-AF65-F5344CB8AC3E}">
        <p14:creationId xmlns:p14="http://schemas.microsoft.com/office/powerpoint/2010/main" val="3407388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C4F28C-EE12-4022-A256-5CA3CE7D0BA5}" type="slidenum">
              <a:rPr lang="zh-CN" altLang="en-US" smtClean="0"/>
              <a:t>1</a:t>
            </a:fld>
            <a:endParaRPr lang="zh-CN" altLang="en-US"/>
          </a:p>
        </p:txBody>
      </p:sp>
    </p:spTree>
    <p:extLst>
      <p:ext uri="{BB962C8B-B14F-4D97-AF65-F5344CB8AC3E}">
        <p14:creationId xmlns:p14="http://schemas.microsoft.com/office/powerpoint/2010/main" val="1916225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169680-1407-4449-BD49-38799B3E8423}" type="slidenum">
              <a:rPr lang="zh-CN" altLang="en-US" smtClean="0"/>
              <a:t>10</a:t>
            </a:fld>
            <a:endParaRPr lang="zh-CN" altLang="en-US"/>
          </a:p>
        </p:txBody>
      </p:sp>
    </p:spTree>
    <p:extLst>
      <p:ext uri="{BB962C8B-B14F-4D97-AF65-F5344CB8AC3E}">
        <p14:creationId xmlns:p14="http://schemas.microsoft.com/office/powerpoint/2010/main" val="17078513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7FC7F-F0B9-4FEC-AE89-890B6F23C095}" type="slidenum">
              <a:rPr lang="zh-CN" altLang="en-US" smtClean="0"/>
              <a:t>11</a:t>
            </a:fld>
            <a:endParaRPr lang="zh-CN" altLang="en-US"/>
          </a:p>
        </p:txBody>
      </p:sp>
    </p:spTree>
    <p:extLst>
      <p:ext uri="{BB962C8B-B14F-4D97-AF65-F5344CB8AC3E}">
        <p14:creationId xmlns:p14="http://schemas.microsoft.com/office/powerpoint/2010/main" val="173402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7FC7F-F0B9-4FEC-AE89-890B6F23C095}" type="slidenum">
              <a:rPr lang="zh-CN" altLang="en-US" smtClean="0"/>
              <a:t>12</a:t>
            </a:fld>
            <a:endParaRPr lang="zh-CN" altLang="en-US"/>
          </a:p>
        </p:txBody>
      </p:sp>
    </p:spTree>
    <p:extLst>
      <p:ext uri="{BB962C8B-B14F-4D97-AF65-F5344CB8AC3E}">
        <p14:creationId xmlns:p14="http://schemas.microsoft.com/office/powerpoint/2010/main" val="2675661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169680-1407-4449-BD49-38799B3E8423}" type="slidenum">
              <a:rPr lang="zh-CN" altLang="en-US" smtClean="0"/>
              <a:t>13</a:t>
            </a:fld>
            <a:endParaRPr lang="zh-CN" altLang="en-US"/>
          </a:p>
        </p:txBody>
      </p:sp>
    </p:spTree>
    <p:extLst>
      <p:ext uri="{BB962C8B-B14F-4D97-AF65-F5344CB8AC3E}">
        <p14:creationId xmlns:p14="http://schemas.microsoft.com/office/powerpoint/2010/main" val="37519936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7FC7F-F0B9-4FEC-AE89-890B6F23C095}" type="slidenum">
              <a:rPr lang="zh-CN" altLang="en-US" smtClean="0"/>
              <a:t>14</a:t>
            </a:fld>
            <a:endParaRPr lang="zh-CN" altLang="en-US"/>
          </a:p>
        </p:txBody>
      </p:sp>
    </p:spTree>
    <p:extLst>
      <p:ext uri="{BB962C8B-B14F-4D97-AF65-F5344CB8AC3E}">
        <p14:creationId xmlns:p14="http://schemas.microsoft.com/office/powerpoint/2010/main" val="3655664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7FC7F-F0B9-4FEC-AE89-890B6F23C095}" type="slidenum">
              <a:rPr lang="zh-CN" altLang="en-US" smtClean="0"/>
              <a:t>15</a:t>
            </a:fld>
            <a:endParaRPr lang="zh-CN" altLang="en-US"/>
          </a:p>
        </p:txBody>
      </p:sp>
    </p:spTree>
    <p:extLst>
      <p:ext uri="{BB962C8B-B14F-4D97-AF65-F5344CB8AC3E}">
        <p14:creationId xmlns:p14="http://schemas.microsoft.com/office/powerpoint/2010/main" val="1818534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24BC44-1EBD-43C8-8BE0-85DCF486BB98}" type="slidenum">
              <a:rPr lang="zh-CN" altLang="en-US" smtClean="0"/>
              <a:t>16</a:t>
            </a:fld>
            <a:endParaRPr lang="zh-CN" altLang="en-US"/>
          </a:p>
        </p:txBody>
      </p:sp>
    </p:spTree>
    <p:extLst>
      <p:ext uri="{BB962C8B-B14F-4D97-AF65-F5344CB8AC3E}">
        <p14:creationId xmlns:p14="http://schemas.microsoft.com/office/powerpoint/2010/main" val="221493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26246D-4E72-4556-B628-E36840591181}" type="slidenum">
              <a:rPr lang="zh-CN" altLang="en-US" smtClean="0"/>
              <a:t>17</a:t>
            </a:fld>
            <a:endParaRPr lang="zh-CN" altLang="en-US"/>
          </a:p>
        </p:txBody>
      </p:sp>
    </p:spTree>
    <p:extLst>
      <p:ext uri="{BB962C8B-B14F-4D97-AF65-F5344CB8AC3E}">
        <p14:creationId xmlns:p14="http://schemas.microsoft.com/office/powerpoint/2010/main" val="41291516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26246D-4E72-4556-B628-E36840591181}" type="slidenum">
              <a:rPr lang="zh-CN" altLang="en-US" smtClean="0"/>
              <a:t>18</a:t>
            </a:fld>
            <a:endParaRPr lang="zh-CN" altLang="en-US"/>
          </a:p>
        </p:txBody>
      </p:sp>
    </p:spTree>
    <p:extLst>
      <p:ext uri="{BB962C8B-B14F-4D97-AF65-F5344CB8AC3E}">
        <p14:creationId xmlns:p14="http://schemas.microsoft.com/office/powerpoint/2010/main" val="20356432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169680-1407-4449-BD49-38799B3E8423}" type="slidenum">
              <a:rPr lang="zh-CN" altLang="en-US" smtClean="0"/>
              <a:t>19</a:t>
            </a:fld>
            <a:endParaRPr lang="zh-CN" altLang="en-US"/>
          </a:p>
        </p:txBody>
      </p:sp>
    </p:spTree>
    <p:extLst>
      <p:ext uri="{BB962C8B-B14F-4D97-AF65-F5344CB8AC3E}">
        <p14:creationId xmlns:p14="http://schemas.microsoft.com/office/powerpoint/2010/main" val="837508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C4F28C-EE12-4022-A256-5CA3CE7D0BA5}" type="slidenum">
              <a:rPr lang="zh-CN" altLang="en-US" smtClean="0"/>
              <a:t>2</a:t>
            </a:fld>
            <a:endParaRPr lang="zh-CN" altLang="en-US"/>
          </a:p>
        </p:txBody>
      </p:sp>
    </p:spTree>
    <p:extLst>
      <p:ext uri="{BB962C8B-B14F-4D97-AF65-F5344CB8AC3E}">
        <p14:creationId xmlns:p14="http://schemas.microsoft.com/office/powerpoint/2010/main" val="26796604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169680-1407-4449-BD49-38799B3E8423}" type="slidenum">
              <a:rPr lang="zh-CN" altLang="en-US" smtClean="0"/>
              <a:t>20</a:t>
            </a:fld>
            <a:endParaRPr lang="zh-CN" altLang="en-US"/>
          </a:p>
        </p:txBody>
      </p:sp>
    </p:spTree>
    <p:extLst>
      <p:ext uri="{BB962C8B-B14F-4D97-AF65-F5344CB8AC3E}">
        <p14:creationId xmlns:p14="http://schemas.microsoft.com/office/powerpoint/2010/main" val="2260738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26246D-4E72-4556-B628-E36840591181}" type="slidenum">
              <a:rPr lang="zh-CN" altLang="en-US" smtClean="0"/>
              <a:t>21</a:t>
            </a:fld>
            <a:endParaRPr lang="zh-CN" altLang="en-US"/>
          </a:p>
        </p:txBody>
      </p:sp>
    </p:spTree>
    <p:extLst>
      <p:ext uri="{BB962C8B-B14F-4D97-AF65-F5344CB8AC3E}">
        <p14:creationId xmlns:p14="http://schemas.microsoft.com/office/powerpoint/2010/main" val="3102518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24BC44-1EBD-43C8-8BE0-85DCF486BB98}" type="slidenum">
              <a:rPr lang="zh-CN" altLang="en-US" smtClean="0"/>
              <a:t>22</a:t>
            </a:fld>
            <a:endParaRPr lang="zh-CN" altLang="en-US"/>
          </a:p>
        </p:txBody>
      </p:sp>
    </p:spTree>
    <p:extLst>
      <p:ext uri="{BB962C8B-B14F-4D97-AF65-F5344CB8AC3E}">
        <p14:creationId xmlns:p14="http://schemas.microsoft.com/office/powerpoint/2010/main" val="2869342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24BC44-1EBD-43C8-8BE0-85DCF486BB98}" type="slidenum">
              <a:rPr lang="zh-CN" altLang="en-US" smtClean="0"/>
              <a:t>23</a:t>
            </a:fld>
            <a:endParaRPr lang="zh-CN" altLang="en-US"/>
          </a:p>
        </p:txBody>
      </p:sp>
    </p:spTree>
    <p:extLst>
      <p:ext uri="{BB962C8B-B14F-4D97-AF65-F5344CB8AC3E}">
        <p14:creationId xmlns:p14="http://schemas.microsoft.com/office/powerpoint/2010/main" val="21185194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C4F28C-EE12-4022-A256-5CA3CE7D0BA5}" type="slidenum">
              <a:rPr lang="zh-CN" altLang="en-US" smtClean="0"/>
              <a:t>24</a:t>
            </a:fld>
            <a:endParaRPr lang="zh-CN" altLang="en-US"/>
          </a:p>
        </p:txBody>
      </p:sp>
    </p:spTree>
    <p:extLst>
      <p:ext uri="{BB962C8B-B14F-4D97-AF65-F5344CB8AC3E}">
        <p14:creationId xmlns:p14="http://schemas.microsoft.com/office/powerpoint/2010/main" val="276011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84945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169680-1407-4449-BD49-38799B3E8423}" type="slidenum">
              <a:rPr lang="zh-CN" altLang="en-US" smtClean="0"/>
              <a:t>3</a:t>
            </a:fld>
            <a:endParaRPr lang="zh-CN" altLang="en-US"/>
          </a:p>
        </p:txBody>
      </p:sp>
    </p:spTree>
    <p:extLst>
      <p:ext uri="{BB962C8B-B14F-4D97-AF65-F5344CB8AC3E}">
        <p14:creationId xmlns:p14="http://schemas.microsoft.com/office/powerpoint/2010/main" val="398619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FF06B1-462A-47DD-A303-EE66B4DE4921}" type="slidenum">
              <a:rPr lang="zh-CN" altLang="en-US" smtClean="0"/>
              <a:t>4</a:t>
            </a:fld>
            <a:endParaRPr lang="zh-CN" altLang="en-US"/>
          </a:p>
        </p:txBody>
      </p:sp>
    </p:spTree>
    <p:extLst>
      <p:ext uri="{BB962C8B-B14F-4D97-AF65-F5344CB8AC3E}">
        <p14:creationId xmlns:p14="http://schemas.microsoft.com/office/powerpoint/2010/main" val="3008440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26246D-4E72-4556-B628-E36840591181}" type="slidenum">
              <a:rPr lang="zh-CN" altLang="en-US" smtClean="0"/>
              <a:t>5</a:t>
            </a:fld>
            <a:endParaRPr lang="zh-CN" altLang="en-US"/>
          </a:p>
        </p:txBody>
      </p:sp>
    </p:spTree>
    <p:extLst>
      <p:ext uri="{BB962C8B-B14F-4D97-AF65-F5344CB8AC3E}">
        <p14:creationId xmlns:p14="http://schemas.microsoft.com/office/powerpoint/2010/main" val="876584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FF06B1-462A-47DD-A303-EE66B4DE4921}" type="slidenum">
              <a:rPr lang="zh-CN" altLang="en-US" smtClean="0"/>
              <a:t>6</a:t>
            </a:fld>
            <a:endParaRPr lang="zh-CN" altLang="en-US"/>
          </a:p>
        </p:txBody>
      </p:sp>
    </p:spTree>
    <p:extLst>
      <p:ext uri="{BB962C8B-B14F-4D97-AF65-F5344CB8AC3E}">
        <p14:creationId xmlns:p14="http://schemas.microsoft.com/office/powerpoint/2010/main" val="4262733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B9B5E9-2E64-40DE-AC79-CA2B4B5EB221}"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870148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169680-1407-4449-BD49-38799B3E8423}" type="slidenum">
              <a:rPr lang="zh-CN" altLang="en-US" smtClean="0"/>
              <a:t>8</a:t>
            </a:fld>
            <a:endParaRPr lang="zh-CN" altLang="en-US"/>
          </a:p>
        </p:txBody>
      </p:sp>
    </p:spTree>
    <p:extLst>
      <p:ext uri="{BB962C8B-B14F-4D97-AF65-F5344CB8AC3E}">
        <p14:creationId xmlns:p14="http://schemas.microsoft.com/office/powerpoint/2010/main" val="1510892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26246D-4E72-4556-B628-E36840591181}" type="slidenum">
              <a:rPr lang="zh-CN" altLang="en-US" smtClean="0"/>
              <a:t>9</a:t>
            </a:fld>
            <a:endParaRPr lang="zh-CN" altLang="en-US"/>
          </a:p>
        </p:txBody>
      </p:sp>
    </p:spTree>
    <p:extLst>
      <p:ext uri="{BB962C8B-B14F-4D97-AF65-F5344CB8AC3E}">
        <p14:creationId xmlns:p14="http://schemas.microsoft.com/office/powerpoint/2010/main" val="2182510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218832-C826-43C2-A8C6-FF8CAC06A1E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A97418E2-0C52-4B3A-99F3-A866E5290D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FA9B4A0-565B-489E-B9EF-3D7D4F93A08E}"/>
              </a:ext>
            </a:extLst>
          </p:cNvPr>
          <p:cNvSpPr>
            <a:spLocks noGrp="1"/>
          </p:cNvSpPr>
          <p:nvPr>
            <p:ph type="dt" sz="half" idx="10"/>
          </p:nvPr>
        </p:nvSpPr>
        <p:spPr/>
        <p:txBody>
          <a:bodyPr/>
          <a:lstStyle/>
          <a:p>
            <a:fld id="{40E698C7-3F3D-4036-A2F4-B07C77B55569}" type="datetimeFigureOut">
              <a:rPr lang="zh-CN" altLang="en-US" smtClean="0"/>
              <a:t>2017/10/12</a:t>
            </a:fld>
            <a:endParaRPr lang="zh-CN" altLang="en-US"/>
          </a:p>
        </p:txBody>
      </p:sp>
      <p:sp>
        <p:nvSpPr>
          <p:cNvPr id="5" name="页脚占位符 4">
            <a:extLst>
              <a:ext uri="{FF2B5EF4-FFF2-40B4-BE49-F238E27FC236}">
                <a16:creationId xmlns:a16="http://schemas.microsoft.com/office/drawing/2014/main" xmlns="" id="{C4BCE99E-BEA2-4126-90E4-7649F8F6BDD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E8EFA18-4FB5-434A-A79C-47AD3D86F58D}"/>
              </a:ext>
            </a:extLst>
          </p:cNvPr>
          <p:cNvSpPr>
            <a:spLocks noGrp="1"/>
          </p:cNvSpPr>
          <p:nvPr>
            <p:ph type="sldNum" sz="quarter" idx="12"/>
          </p:nvPr>
        </p:nvSpPr>
        <p:spPr/>
        <p:txBody>
          <a:bodyPr/>
          <a:lstStyle/>
          <a:p>
            <a:fld id="{2C693DE5-5891-4980-A944-5E4B474DA5DF}" type="slidenum">
              <a:rPr lang="zh-CN" altLang="en-US" smtClean="0"/>
              <a:t>‹#›</a:t>
            </a:fld>
            <a:endParaRPr lang="zh-CN" altLang="en-US"/>
          </a:p>
        </p:txBody>
      </p:sp>
    </p:spTree>
    <p:extLst>
      <p:ext uri="{BB962C8B-B14F-4D97-AF65-F5344CB8AC3E}">
        <p14:creationId xmlns:p14="http://schemas.microsoft.com/office/powerpoint/2010/main" val="27273982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237B1F-606B-47EC-A07F-534695291BA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3F6BDDD-F3F1-4240-970E-1C1580B9BF6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3F7C16E-0C4C-4C5F-8283-9E99871BEC17}"/>
              </a:ext>
            </a:extLst>
          </p:cNvPr>
          <p:cNvSpPr>
            <a:spLocks noGrp="1"/>
          </p:cNvSpPr>
          <p:nvPr>
            <p:ph type="dt" sz="half" idx="10"/>
          </p:nvPr>
        </p:nvSpPr>
        <p:spPr/>
        <p:txBody>
          <a:bodyPr/>
          <a:lstStyle/>
          <a:p>
            <a:fld id="{40E698C7-3F3D-4036-A2F4-B07C77B55569}" type="datetimeFigureOut">
              <a:rPr lang="zh-CN" altLang="en-US" smtClean="0"/>
              <a:t>2017/10/12</a:t>
            </a:fld>
            <a:endParaRPr lang="zh-CN" altLang="en-US"/>
          </a:p>
        </p:txBody>
      </p:sp>
      <p:sp>
        <p:nvSpPr>
          <p:cNvPr id="5" name="页脚占位符 4">
            <a:extLst>
              <a:ext uri="{FF2B5EF4-FFF2-40B4-BE49-F238E27FC236}">
                <a16:creationId xmlns:a16="http://schemas.microsoft.com/office/drawing/2014/main" xmlns="" id="{C3515217-D1CF-4FFE-8E7F-C8BD53F6CD6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A2EE475-7C7B-4D8C-9AE5-DD7F2071A2AA}"/>
              </a:ext>
            </a:extLst>
          </p:cNvPr>
          <p:cNvSpPr>
            <a:spLocks noGrp="1"/>
          </p:cNvSpPr>
          <p:nvPr>
            <p:ph type="sldNum" sz="quarter" idx="12"/>
          </p:nvPr>
        </p:nvSpPr>
        <p:spPr/>
        <p:txBody>
          <a:bodyPr/>
          <a:lstStyle/>
          <a:p>
            <a:fld id="{2C693DE5-5891-4980-A944-5E4B474DA5DF}" type="slidenum">
              <a:rPr lang="zh-CN" altLang="en-US" smtClean="0"/>
              <a:t>‹#›</a:t>
            </a:fld>
            <a:endParaRPr lang="zh-CN" altLang="en-US"/>
          </a:p>
        </p:txBody>
      </p:sp>
    </p:spTree>
    <p:extLst>
      <p:ext uri="{BB962C8B-B14F-4D97-AF65-F5344CB8AC3E}">
        <p14:creationId xmlns:p14="http://schemas.microsoft.com/office/powerpoint/2010/main" val="4535261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EEB4BBE-AF51-4897-9F66-23E484F1755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7269362D-4629-4E5E-8126-A7DA1A56DDCF}"/>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F6E836E-CB40-4408-A135-CED570005A77}"/>
              </a:ext>
            </a:extLst>
          </p:cNvPr>
          <p:cNvSpPr>
            <a:spLocks noGrp="1"/>
          </p:cNvSpPr>
          <p:nvPr>
            <p:ph type="dt" sz="half" idx="10"/>
          </p:nvPr>
        </p:nvSpPr>
        <p:spPr/>
        <p:txBody>
          <a:bodyPr/>
          <a:lstStyle/>
          <a:p>
            <a:fld id="{40E698C7-3F3D-4036-A2F4-B07C77B55569}" type="datetimeFigureOut">
              <a:rPr lang="zh-CN" altLang="en-US" smtClean="0"/>
              <a:t>2017/10/12</a:t>
            </a:fld>
            <a:endParaRPr lang="zh-CN" altLang="en-US"/>
          </a:p>
        </p:txBody>
      </p:sp>
      <p:sp>
        <p:nvSpPr>
          <p:cNvPr id="5" name="页脚占位符 4">
            <a:extLst>
              <a:ext uri="{FF2B5EF4-FFF2-40B4-BE49-F238E27FC236}">
                <a16:creationId xmlns:a16="http://schemas.microsoft.com/office/drawing/2014/main" xmlns="" id="{2FA4B48E-89B4-422D-B5CA-D4D222875C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FEC317D-1086-422E-9A3E-B85AF3095BEE}"/>
              </a:ext>
            </a:extLst>
          </p:cNvPr>
          <p:cNvSpPr>
            <a:spLocks noGrp="1"/>
          </p:cNvSpPr>
          <p:nvPr>
            <p:ph type="sldNum" sz="quarter" idx="12"/>
          </p:nvPr>
        </p:nvSpPr>
        <p:spPr/>
        <p:txBody>
          <a:bodyPr/>
          <a:lstStyle/>
          <a:p>
            <a:fld id="{2C693DE5-5891-4980-A944-5E4B474DA5DF}" type="slidenum">
              <a:rPr lang="zh-CN" altLang="en-US" smtClean="0"/>
              <a:t>‹#›</a:t>
            </a:fld>
            <a:endParaRPr lang="zh-CN" altLang="en-US"/>
          </a:p>
        </p:txBody>
      </p:sp>
    </p:spTree>
    <p:extLst>
      <p:ext uri="{BB962C8B-B14F-4D97-AF65-F5344CB8AC3E}">
        <p14:creationId xmlns:p14="http://schemas.microsoft.com/office/powerpoint/2010/main" val="180129398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61092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44351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18327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47058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86422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28398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52860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0553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E2C0C6-B36F-4240-AE18-B1CF189D69F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C0FEA2A-42CE-4715-B53B-62A452E7280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8BBA991-58E4-44C2-AF9A-4573925D42DA}"/>
              </a:ext>
            </a:extLst>
          </p:cNvPr>
          <p:cNvSpPr>
            <a:spLocks noGrp="1"/>
          </p:cNvSpPr>
          <p:nvPr>
            <p:ph type="dt" sz="half" idx="10"/>
          </p:nvPr>
        </p:nvSpPr>
        <p:spPr/>
        <p:txBody>
          <a:bodyPr/>
          <a:lstStyle/>
          <a:p>
            <a:fld id="{40E698C7-3F3D-4036-A2F4-B07C77B55569}" type="datetimeFigureOut">
              <a:rPr lang="zh-CN" altLang="en-US" smtClean="0"/>
              <a:t>2017/10/12</a:t>
            </a:fld>
            <a:endParaRPr lang="zh-CN" altLang="en-US"/>
          </a:p>
        </p:txBody>
      </p:sp>
      <p:sp>
        <p:nvSpPr>
          <p:cNvPr id="5" name="页脚占位符 4">
            <a:extLst>
              <a:ext uri="{FF2B5EF4-FFF2-40B4-BE49-F238E27FC236}">
                <a16:creationId xmlns:a16="http://schemas.microsoft.com/office/drawing/2014/main" xmlns="" id="{A223B426-285C-4AD7-857E-CC3AC899A9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BC8BDFD-8C28-46E0-A64E-F7B942FC3DFE}"/>
              </a:ext>
            </a:extLst>
          </p:cNvPr>
          <p:cNvSpPr>
            <a:spLocks noGrp="1"/>
          </p:cNvSpPr>
          <p:nvPr>
            <p:ph type="sldNum" sz="quarter" idx="12"/>
          </p:nvPr>
        </p:nvSpPr>
        <p:spPr/>
        <p:txBody>
          <a:bodyPr/>
          <a:lstStyle/>
          <a:p>
            <a:fld id="{2C693DE5-5891-4980-A944-5E4B474DA5DF}" type="slidenum">
              <a:rPr lang="zh-CN" altLang="en-US" smtClean="0"/>
              <a:t>‹#›</a:t>
            </a:fld>
            <a:endParaRPr lang="zh-CN" altLang="en-US"/>
          </a:p>
        </p:txBody>
      </p:sp>
    </p:spTree>
    <p:extLst>
      <p:ext uri="{BB962C8B-B14F-4D97-AF65-F5344CB8AC3E}">
        <p14:creationId xmlns:p14="http://schemas.microsoft.com/office/powerpoint/2010/main" val="388378789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4294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16306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7426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D89A730-5D89-4330-86D4-94C8C2CC220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FC9C867C-0AC5-4840-9087-6596365A33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66B5E51E-80E7-4525-879A-D5896E4BB1F3}"/>
              </a:ext>
            </a:extLst>
          </p:cNvPr>
          <p:cNvSpPr>
            <a:spLocks noGrp="1"/>
          </p:cNvSpPr>
          <p:nvPr>
            <p:ph type="dt" sz="half" idx="10"/>
          </p:nvPr>
        </p:nvSpPr>
        <p:spPr/>
        <p:txBody>
          <a:bodyPr/>
          <a:lstStyle/>
          <a:p>
            <a:fld id="{40E698C7-3F3D-4036-A2F4-B07C77B55569}" type="datetimeFigureOut">
              <a:rPr lang="zh-CN" altLang="en-US" smtClean="0"/>
              <a:t>2017/10/12</a:t>
            </a:fld>
            <a:endParaRPr lang="zh-CN" altLang="en-US"/>
          </a:p>
        </p:txBody>
      </p:sp>
      <p:sp>
        <p:nvSpPr>
          <p:cNvPr id="5" name="页脚占位符 4">
            <a:extLst>
              <a:ext uri="{FF2B5EF4-FFF2-40B4-BE49-F238E27FC236}">
                <a16:creationId xmlns:a16="http://schemas.microsoft.com/office/drawing/2014/main" xmlns="" id="{19ADE1F2-38AA-42FB-94A9-F9EECE92DC2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C0F7480-AFF6-4D10-9F30-E55165F68419}"/>
              </a:ext>
            </a:extLst>
          </p:cNvPr>
          <p:cNvSpPr>
            <a:spLocks noGrp="1"/>
          </p:cNvSpPr>
          <p:nvPr>
            <p:ph type="sldNum" sz="quarter" idx="12"/>
          </p:nvPr>
        </p:nvSpPr>
        <p:spPr/>
        <p:txBody>
          <a:bodyPr/>
          <a:lstStyle/>
          <a:p>
            <a:fld id="{2C693DE5-5891-4980-A944-5E4B474DA5DF}" type="slidenum">
              <a:rPr lang="zh-CN" altLang="en-US" smtClean="0"/>
              <a:t>‹#›</a:t>
            </a:fld>
            <a:endParaRPr lang="zh-CN" altLang="en-US"/>
          </a:p>
        </p:txBody>
      </p:sp>
    </p:spTree>
    <p:extLst>
      <p:ext uri="{BB962C8B-B14F-4D97-AF65-F5344CB8AC3E}">
        <p14:creationId xmlns:p14="http://schemas.microsoft.com/office/powerpoint/2010/main" val="372749012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284D029-F65C-4054-A140-8BCAB658F3A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E49E433-ABE6-4D6B-BF99-032832BFC08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4FE008C-06CD-4712-BF55-F26366EBC0B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1AB4260-0D68-422C-A015-22AC90D03887}"/>
              </a:ext>
            </a:extLst>
          </p:cNvPr>
          <p:cNvSpPr>
            <a:spLocks noGrp="1"/>
          </p:cNvSpPr>
          <p:nvPr>
            <p:ph type="dt" sz="half" idx="10"/>
          </p:nvPr>
        </p:nvSpPr>
        <p:spPr/>
        <p:txBody>
          <a:bodyPr/>
          <a:lstStyle/>
          <a:p>
            <a:fld id="{40E698C7-3F3D-4036-A2F4-B07C77B55569}" type="datetimeFigureOut">
              <a:rPr lang="zh-CN" altLang="en-US" smtClean="0"/>
              <a:t>2017/10/12</a:t>
            </a:fld>
            <a:endParaRPr lang="zh-CN" altLang="en-US"/>
          </a:p>
        </p:txBody>
      </p:sp>
      <p:sp>
        <p:nvSpPr>
          <p:cNvPr id="6" name="页脚占位符 5">
            <a:extLst>
              <a:ext uri="{FF2B5EF4-FFF2-40B4-BE49-F238E27FC236}">
                <a16:creationId xmlns:a16="http://schemas.microsoft.com/office/drawing/2014/main" xmlns="" id="{00AD7E7B-205D-4D5D-8627-48BDA336A4C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42C2A66-E228-4812-ABCA-0930BDA595F5}"/>
              </a:ext>
            </a:extLst>
          </p:cNvPr>
          <p:cNvSpPr>
            <a:spLocks noGrp="1"/>
          </p:cNvSpPr>
          <p:nvPr>
            <p:ph type="sldNum" sz="quarter" idx="12"/>
          </p:nvPr>
        </p:nvSpPr>
        <p:spPr/>
        <p:txBody>
          <a:bodyPr/>
          <a:lstStyle/>
          <a:p>
            <a:fld id="{2C693DE5-5891-4980-A944-5E4B474DA5DF}" type="slidenum">
              <a:rPr lang="zh-CN" altLang="en-US" smtClean="0"/>
              <a:t>‹#›</a:t>
            </a:fld>
            <a:endParaRPr lang="zh-CN" altLang="en-US"/>
          </a:p>
        </p:txBody>
      </p:sp>
    </p:spTree>
    <p:extLst>
      <p:ext uri="{BB962C8B-B14F-4D97-AF65-F5344CB8AC3E}">
        <p14:creationId xmlns:p14="http://schemas.microsoft.com/office/powerpoint/2010/main" val="395840793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A76B4D-0DCB-4A08-A8EA-715E08C7BD2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68B5A19-22B8-4C9D-B3A5-A235132723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EB4E60D-880D-43A0-8DE1-358FB4679667}"/>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50635481-31BC-4E70-992B-2054617956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85D4A884-9955-4D06-B2F5-F7E8F69EFD4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A2A524A4-4C6B-41CC-A3DE-D33FBB6B1D7E}"/>
              </a:ext>
            </a:extLst>
          </p:cNvPr>
          <p:cNvSpPr>
            <a:spLocks noGrp="1"/>
          </p:cNvSpPr>
          <p:nvPr>
            <p:ph type="dt" sz="half" idx="10"/>
          </p:nvPr>
        </p:nvSpPr>
        <p:spPr/>
        <p:txBody>
          <a:bodyPr/>
          <a:lstStyle/>
          <a:p>
            <a:fld id="{40E698C7-3F3D-4036-A2F4-B07C77B55569}" type="datetimeFigureOut">
              <a:rPr lang="zh-CN" altLang="en-US" smtClean="0"/>
              <a:t>2017/10/12</a:t>
            </a:fld>
            <a:endParaRPr lang="zh-CN" altLang="en-US"/>
          </a:p>
        </p:txBody>
      </p:sp>
      <p:sp>
        <p:nvSpPr>
          <p:cNvPr id="8" name="页脚占位符 7">
            <a:extLst>
              <a:ext uri="{FF2B5EF4-FFF2-40B4-BE49-F238E27FC236}">
                <a16:creationId xmlns:a16="http://schemas.microsoft.com/office/drawing/2014/main" xmlns="" id="{58525343-415E-4C4E-8FD2-3921C15A84F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AADADA9-181E-4A1B-A312-47BA799E716A}"/>
              </a:ext>
            </a:extLst>
          </p:cNvPr>
          <p:cNvSpPr>
            <a:spLocks noGrp="1"/>
          </p:cNvSpPr>
          <p:nvPr>
            <p:ph type="sldNum" sz="quarter" idx="12"/>
          </p:nvPr>
        </p:nvSpPr>
        <p:spPr/>
        <p:txBody>
          <a:bodyPr/>
          <a:lstStyle/>
          <a:p>
            <a:fld id="{2C693DE5-5891-4980-A944-5E4B474DA5DF}" type="slidenum">
              <a:rPr lang="zh-CN" altLang="en-US" smtClean="0"/>
              <a:t>‹#›</a:t>
            </a:fld>
            <a:endParaRPr lang="zh-CN" altLang="en-US"/>
          </a:p>
        </p:txBody>
      </p:sp>
    </p:spTree>
    <p:extLst>
      <p:ext uri="{BB962C8B-B14F-4D97-AF65-F5344CB8AC3E}">
        <p14:creationId xmlns:p14="http://schemas.microsoft.com/office/powerpoint/2010/main" val="13835511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BF233BC-8B44-4720-BF62-92E565B1523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96C1279B-5B3C-4EE5-A66F-5950310D4C54}"/>
              </a:ext>
            </a:extLst>
          </p:cNvPr>
          <p:cNvSpPr>
            <a:spLocks noGrp="1"/>
          </p:cNvSpPr>
          <p:nvPr>
            <p:ph type="dt" sz="half" idx="10"/>
          </p:nvPr>
        </p:nvSpPr>
        <p:spPr/>
        <p:txBody>
          <a:bodyPr/>
          <a:lstStyle/>
          <a:p>
            <a:fld id="{40E698C7-3F3D-4036-A2F4-B07C77B55569}" type="datetimeFigureOut">
              <a:rPr lang="zh-CN" altLang="en-US" smtClean="0"/>
              <a:t>2017/10/12</a:t>
            </a:fld>
            <a:endParaRPr lang="zh-CN" altLang="en-US"/>
          </a:p>
        </p:txBody>
      </p:sp>
      <p:sp>
        <p:nvSpPr>
          <p:cNvPr id="4" name="页脚占位符 3">
            <a:extLst>
              <a:ext uri="{FF2B5EF4-FFF2-40B4-BE49-F238E27FC236}">
                <a16:creationId xmlns:a16="http://schemas.microsoft.com/office/drawing/2014/main" xmlns="" id="{8828A6E4-0A50-4197-AD30-8945219198E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9480EA6-1203-489F-B337-75805D09623B}"/>
              </a:ext>
            </a:extLst>
          </p:cNvPr>
          <p:cNvSpPr>
            <a:spLocks noGrp="1"/>
          </p:cNvSpPr>
          <p:nvPr>
            <p:ph type="sldNum" sz="quarter" idx="12"/>
          </p:nvPr>
        </p:nvSpPr>
        <p:spPr/>
        <p:txBody>
          <a:bodyPr/>
          <a:lstStyle/>
          <a:p>
            <a:fld id="{2C693DE5-5891-4980-A944-5E4B474DA5DF}" type="slidenum">
              <a:rPr lang="zh-CN" altLang="en-US" smtClean="0"/>
              <a:t>‹#›</a:t>
            </a:fld>
            <a:endParaRPr lang="zh-CN" altLang="en-US"/>
          </a:p>
        </p:txBody>
      </p:sp>
    </p:spTree>
    <p:extLst>
      <p:ext uri="{BB962C8B-B14F-4D97-AF65-F5344CB8AC3E}">
        <p14:creationId xmlns:p14="http://schemas.microsoft.com/office/powerpoint/2010/main" val="59596072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B1F46FD-788D-4CCB-8134-FEE85B94D0D5}"/>
              </a:ext>
            </a:extLst>
          </p:cNvPr>
          <p:cNvSpPr>
            <a:spLocks noGrp="1"/>
          </p:cNvSpPr>
          <p:nvPr>
            <p:ph type="dt" sz="half" idx="10"/>
          </p:nvPr>
        </p:nvSpPr>
        <p:spPr/>
        <p:txBody>
          <a:bodyPr/>
          <a:lstStyle/>
          <a:p>
            <a:fld id="{40E698C7-3F3D-4036-A2F4-B07C77B55569}" type="datetimeFigureOut">
              <a:rPr lang="zh-CN" altLang="en-US" smtClean="0"/>
              <a:t>2017/10/12</a:t>
            </a:fld>
            <a:endParaRPr lang="zh-CN" altLang="en-US"/>
          </a:p>
        </p:txBody>
      </p:sp>
      <p:sp>
        <p:nvSpPr>
          <p:cNvPr id="3" name="页脚占位符 2">
            <a:extLst>
              <a:ext uri="{FF2B5EF4-FFF2-40B4-BE49-F238E27FC236}">
                <a16:creationId xmlns:a16="http://schemas.microsoft.com/office/drawing/2014/main" xmlns="" id="{37CBA9CA-13ED-42C4-9FC8-53903F270E1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FD29FD8-202D-4F96-93BB-314B982E7EBB}"/>
              </a:ext>
            </a:extLst>
          </p:cNvPr>
          <p:cNvSpPr>
            <a:spLocks noGrp="1"/>
          </p:cNvSpPr>
          <p:nvPr>
            <p:ph type="sldNum" sz="quarter" idx="12"/>
          </p:nvPr>
        </p:nvSpPr>
        <p:spPr/>
        <p:txBody>
          <a:bodyPr/>
          <a:lstStyle/>
          <a:p>
            <a:fld id="{2C693DE5-5891-4980-A944-5E4B474DA5DF}" type="slidenum">
              <a:rPr lang="zh-CN" altLang="en-US" smtClean="0"/>
              <a:t>‹#›</a:t>
            </a:fld>
            <a:endParaRPr lang="zh-CN" altLang="en-US"/>
          </a:p>
        </p:txBody>
      </p:sp>
    </p:spTree>
    <p:extLst>
      <p:ext uri="{BB962C8B-B14F-4D97-AF65-F5344CB8AC3E}">
        <p14:creationId xmlns:p14="http://schemas.microsoft.com/office/powerpoint/2010/main" val="29553690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396686E-F08D-4033-8CF6-48324FF0433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611CF49-5E85-4F57-BC56-69559FBF3E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38B55721-2040-44EF-8B2C-8F1B7B87EE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89D7453-D3D4-45D5-B0F9-6C02C8BC2BA3}"/>
              </a:ext>
            </a:extLst>
          </p:cNvPr>
          <p:cNvSpPr>
            <a:spLocks noGrp="1"/>
          </p:cNvSpPr>
          <p:nvPr>
            <p:ph type="dt" sz="half" idx="10"/>
          </p:nvPr>
        </p:nvSpPr>
        <p:spPr/>
        <p:txBody>
          <a:bodyPr/>
          <a:lstStyle/>
          <a:p>
            <a:fld id="{40E698C7-3F3D-4036-A2F4-B07C77B55569}" type="datetimeFigureOut">
              <a:rPr lang="zh-CN" altLang="en-US" smtClean="0"/>
              <a:t>2017/10/12</a:t>
            </a:fld>
            <a:endParaRPr lang="zh-CN" altLang="en-US"/>
          </a:p>
        </p:txBody>
      </p:sp>
      <p:sp>
        <p:nvSpPr>
          <p:cNvPr id="6" name="页脚占位符 5">
            <a:extLst>
              <a:ext uri="{FF2B5EF4-FFF2-40B4-BE49-F238E27FC236}">
                <a16:creationId xmlns:a16="http://schemas.microsoft.com/office/drawing/2014/main" xmlns="" id="{C9103688-2A76-4BAA-9B6E-64273BDC12F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5CA3BA3-D37C-4339-B68C-5A9083887D35}"/>
              </a:ext>
            </a:extLst>
          </p:cNvPr>
          <p:cNvSpPr>
            <a:spLocks noGrp="1"/>
          </p:cNvSpPr>
          <p:nvPr>
            <p:ph type="sldNum" sz="quarter" idx="12"/>
          </p:nvPr>
        </p:nvSpPr>
        <p:spPr/>
        <p:txBody>
          <a:bodyPr/>
          <a:lstStyle/>
          <a:p>
            <a:fld id="{2C693DE5-5891-4980-A944-5E4B474DA5DF}" type="slidenum">
              <a:rPr lang="zh-CN" altLang="en-US" smtClean="0"/>
              <a:t>‹#›</a:t>
            </a:fld>
            <a:endParaRPr lang="zh-CN" altLang="en-US"/>
          </a:p>
        </p:txBody>
      </p:sp>
    </p:spTree>
    <p:extLst>
      <p:ext uri="{BB962C8B-B14F-4D97-AF65-F5344CB8AC3E}">
        <p14:creationId xmlns:p14="http://schemas.microsoft.com/office/powerpoint/2010/main" val="76731678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3C5FBF7-7342-494E-936B-18A8FF1B319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F887539A-5255-40A3-84CC-5CDD650B58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EBC97B68-6482-43A5-B49F-8650A2352D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2B75C24D-D0EF-4BCD-850E-BC9CC2CE4D52}"/>
              </a:ext>
            </a:extLst>
          </p:cNvPr>
          <p:cNvSpPr>
            <a:spLocks noGrp="1"/>
          </p:cNvSpPr>
          <p:nvPr>
            <p:ph type="dt" sz="half" idx="10"/>
          </p:nvPr>
        </p:nvSpPr>
        <p:spPr/>
        <p:txBody>
          <a:bodyPr/>
          <a:lstStyle/>
          <a:p>
            <a:fld id="{40E698C7-3F3D-4036-A2F4-B07C77B55569}" type="datetimeFigureOut">
              <a:rPr lang="zh-CN" altLang="en-US" smtClean="0"/>
              <a:t>2017/10/12</a:t>
            </a:fld>
            <a:endParaRPr lang="zh-CN" altLang="en-US"/>
          </a:p>
        </p:txBody>
      </p:sp>
      <p:sp>
        <p:nvSpPr>
          <p:cNvPr id="6" name="页脚占位符 5">
            <a:extLst>
              <a:ext uri="{FF2B5EF4-FFF2-40B4-BE49-F238E27FC236}">
                <a16:creationId xmlns:a16="http://schemas.microsoft.com/office/drawing/2014/main" xmlns="" id="{10404D7F-EE9B-4AB2-AA85-21FAE51BD2D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F423A17-4BDD-4919-BE2A-F99A97BF7A0A}"/>
              </a:ext>
            </a:extLst>
          </p:cNvPr>
          <p:cNvSpPr>
            <a:spLocks noGrp="1"/>
          </p:cNvSpPr>
          <p:nvPr>
            <p:ph type="sldNum" sz="quarter" idx="12"/>
          </p:nvPr>
        </p:nvSpPr>
        <p:spPr/>
        <p:txBody>
          <a:bodyPr/>
          <a:lstStyle/>
          <a:p>
            <a:fld id="{2C693DE5-5891-4980-A944-5E4B474DA5DF}" type="slidenum">
              <a:rPr lang="zh-CN" altLang="en-US" smtClean="0"/>
              <a:t>‹#›</a:t>
            </a:fld>
            <a:endParaRPr lang="zh-CN" altLang="en-US"/>
          </a:p>
        </p:txBody>
      </p:sp>
    </p:spTree>
    <p:extLst>
      <p:ext uri="{BB962C8B-B14F-4D97-AF65-F5344CB8AC3E}">
        <p14:creationId xmlns:p14="http://schemas.microsoft.com/office/powerpoint/2010/main" val="55348322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2B6785DE-833E-4E25-861F-6974ACB6C6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92BE60E-6717-4217-AED0-4C251F4EC8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ABA9ADC-C16E-422E-AF32-3E8117F9C1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E698C7-3F3D-4036-A2F4-B07C77B55569}" type="datetimeFigureOut">
              <a:rPr lang="zh-CN" altLang="en-US" smtClean="0"/>
              <a:t>2017/10/12</a:t>
            </a:fld>
            <a:endParaRPr lang="zh-CN" altLang="en-US"/>
          </a:p>
        </p:txBody>
      </p:sp>
      <p:sp>
        <p:nvSpPr>
          <p:cNvPr id="5" name="页脚占位符 4">
            <a:extLst>
              <a:ext uri="{FF2B5EF4-FFF2-40B4-BE49-F238E27FC236}">
                <a16:creationId xmlns:a16="http://schemas.microsoft.com/office/drawing/2014/main" xmlns="" id="{AC602408-7812-4DBC-8B6D-85AA87B755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A407E0D-CFB9-4645-906B-7C21C22201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693DE5-5891-4980-A944-5E4B474DA5DF}" type="slidenum">
              <a:rPr lang="zh-CN" altLang="en-US" smtClean="0"/>
              <a:t>‹#›</a:t>
            </a:fld>
            <a:endParaRPr lang="zh-CN" altLang="en-US"/>
          </a:p>
        </p:txBody>
      </p:sp>
      <p:pic>
        <p:nvPicPr>
          <p:cNvPr id="8" name="图片 7">
            <a:extLst>
              <a:ext uri="{FF2B5EF4-FFF2-40B4-BE49-F238E27FC236}">
                <a16:creationId xmlns:a16="http://schemas.microsoft.com/office/drawing/2014/main" xmlns="" id="{A846ADF9-68CD-4A3B-929B-BFD50673454A}"/>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893550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39435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9" name="组合 268"/>
          <p:cNvGrpSpPr/>
          <p:nvPr/>
        </p:nvGrpSpPr>
        <p:grpSpPr>
          <a:xfrm>
            <a:off x="3175286" y="166468"/>
            <a:ext cx="3008354" cy="3503241"/>
            <a:chOff x="-11518501" y="-2655115"/>
            <a:chExt cx="6484939" cy="7551738"/>
          </a:xfrm>
        </p:grpSpPr>
        <p:grpSp>
          <p:nvGrpSpPr>
            <p:cNvPr id="268" name="组合 267"/>
            <p:cNvGrpSpPr/>
            <p:nvPr/>
          </p:nvGrpSpPr>
          <p:grpSpPr>
            <a:xfrm>
              <a:off x="-11518501" y="-2655115"/>
              <a:ext cx="6484939" cy="7551738"/>
              <a:chOff x="-4422776" y="-2660650"/>
              <a:chExt cx="6484939" cy="7551738"/>
            </a:xfrm>
          </p:grpSpPr>
          <p:sp>
            <p:nvSpPr>
              <p:cNvPr id="260" name="Freeform 256"/>
              <p:cNvSpPr>
                <a:spLocks/>
              </p:cNvSpPr>
              <p:nvPr/>
            </p:nvSpPr>
            <p:spPr bwMode="auto">
              <a:xfrm>
                <a:off x="-3927475" y="2211388"/>
                <a:ext cx="2336800" cy="2595563"/>
              </a:xfrm>
              <a:custGeom>
                <a:avLst/>
                <a:gdLst>
                  <a:gd name="T0" fmla="*/ 546 w 551"/>
                  <a:gd name="T1" fmla="*/ 21 h 612"/>
                  <a:gd name="T2" fmla="*/ 0 w 551"/>
                  <a:gd name="T3" fmla="*/ 0 h 612"/>
                  <a:gd name="T4" fmla="*/ 120 w 551"/>
                  <a:gd name="T5" fmla="*/ 534 h 612"/>
                  <a:gd name="T6" fmla="*/ 198 w 551"/>
                  <a:gd name="T7" fmla="*/ 598 h 612"/>
                  <a:gd name="T8" fmla="*/ 551 w 551"/>
                  <a:gd name="T9" fmla="*/ 612 h 612"/>
                  <a:gd name="T10" fmla="*/ 546 w 551"/>
                  <a:gd name="T11" fmla="*/ 21 h 612"/>
                </a:gdLst>
                <a:ahLst/>
                <a:cxnLst>
                  <a:cxn ang="0">
                    <a:pos x="T0" y="T1"/>
                  </a:cxn>
                  <a:cxn ang="0">
                    <a:pos x="T2" y="T3"/>
                  </a:cxn>
                  <a:cxn ang="0">
                    <a:pos x="T4" y="T5"/>
                  </a:cxn>
                  <a:cxn ang="0">
                    <a:pos x="T6" y="T7"/>
                  </a:cxn>
                  <a:cxn ang="0">
                    <a:pos x="T8" y="T9"/>
                  </a:cxn>
                  <a:cxn ang="0">
                    <a:pos x="T10" y="T11"/>
                  </a:cxn>
                </a:cxnLst>
                <a:rect l="0" t="0" r="r" b="b"/>
                <a:pathLst>
                  <a:path w="551" h="612">
                    <a:moveTo>
                      <a:pt x="546" y="21"/>
                    </a:moveTo>
                    <a:cubicBezTo>
                      <a:pt x="0" y="0"/>
                      <a:pt x="0" y="0"/>
                      <a:pt x="0" y="0"/>
                    </a:cubicBezTo>
                    <a:cubicBezTo>
                      <a:pt x="120" y="534"/>
                      <a:pt x="120" y="534"/>
                      <a:pt x="120" y="534"/>
                    </a:cubicBezTo>
                    <a:cubicBezTo>
                      <a:pt x="128" y="570"/>
                      <a:pt x="160" y="597"/>
                      <a:pt x="198" y="598"/>
                    </a:cubicBezTo>
                    <a:cubicBezTo>
                      <a:pt x="551" y="612"/>
                      <a:pt x="551" y="612"/>
                      <a:pt x="551" y="612"/>
                    </a:cubicBezTo>
                    <a:lnTo>
                      <a:pt x="546" y="21"/>
                    </a:ln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57"/>
              <p:cNvSpPr>
                <a:spLocks/>
              </p:cNvSpPr>
              <p:nvPr/>
            </p:nvSpPr>
            <p:spPr bwMode="auto">
              <a:xfrm>
                <a:off x="-4422776" y="-2660650"/>
                <a:ext cx="2806700" cy="4516438"/>
              </a:xfrm>
              <a:custGeom>
                <a:avLst/>
                <a:gdLst>
                  <a:gd name="T0" fmla="*/ 90 w 662"/>
                  <a:gd name="T1" fmla="*/ 1026 h 1065"/>
                  <a:gd name="T2" fmla="*/ 662 w 662"/>
                  <a:gd name="T3" fmla="*/ 1065 h 1065"/>
                  <a:gd name="T4" fmla="*/ 652 w 662"/>
                  <a:gd name="T5" fmla="*/ 0 h 1065"/>
                  <a:gd name="T6" fmla="*/ 31 w 662"/>
                  <a:gd name="T7" fmla="*/ 576 h 1065"/>
                  <a:gd name="T8" fmla="*/ 6 w 662"/>
                  <a:gd name="T9" fmla="*/ 655 h 1065"/>
                  <a:gd name="T10" fmla="*/ 90 w 662"/>
                  <a:gd name="T11" fmla="*/ 1026 h 1065"/>
                </a:gdLst>
                <a:ahLst/>
                <a:cxnLst>
                  <a:cxn ang="0">
                    <a:pos x="T0" y="T1"/>
                  </a:cxn>
                  <a:cxn ang="0">
                    <a:pos x="T2" y="T3"/>
                  </a:cxn>
                  <a:cxn ang="0">
                    <a:pos x="T4" y="T5"/>
                  </a:cxn>
                  <a:cxn ang="0">
                    <a:pos x="T6" y="T7"/>
                  </a:cxn>
                  <a:cxn ang="0">
                    <a:pos x="T8" y="T9"/>
                  </a:cxn>
                  <a:cxn ang="0">
                    <a:pos x="T10" y="T11"/>
                  </a:cxn>
                </a:cxnLst>
                <a:rect l="0" t="0" r="r" b="b"/>
                <a:pathLst>
                  <a:path w="662" h="1065">
                    <a:moveTo>
                      <a:pt x="90" y="1026"/>
                    </a:moveTo>
                    <a:cubicBezTo>
                      <a:pt x="662" y="1065"/>
                      <a:pt x="662" y="1065"/>
                      <a:pt x="662" y="1065"/>
                    </a:cubicBezTo>
                    <a:cubicBezTo>
                      <a:pt x="652" y="0"/>
                      <a:pt x="652" y="0"/>
                      <a:pt x="652" y="0"/>
                    </a:cubicBezTo>
                    <a:cubicBezTo>
                      <a:pt x="31" y="576"/>
                      <a:pt x="31" y="576"/>
                      <a:pt x="31" y="576"/>
                    </a:cubicBezTo>
                    <a:cubicBezTo>
                      <a:pt x="9" y="596"/>
                      <a:pt x="0" y="626"/>
                      <a:pt x="6" y="655"/>
                    </a:cubicBezTo>
                    <a:lnTo>
                      <a:pt x="90" y="1026"/>
                    </a:ln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58"/>
              <p:cNvSpPr>
                <a:spLocks/>
              </p:cNvSpPr>
              <p:nvPr/>
            </p:nvSpPr>
            <p:spPr bwMode="auto">
              <a:xfrm>
                <a:off x="-1114425" y="-2576513"/>
                <a:ext cx="3176588" cy="4648200"/>
              </a:xfrm>
              <a:custGeom>
                <a:avLst/>
                <a:gdLst>
                  <a:gd name="T0" fmla="*/ 720 w 749"/>
                  <a:gd name="T1" fmla="*/ 676 h 1096"/>
                  <a:gd name="T2" fmla="*/ 57 w 749"/>
                  <a:gd name="T3" fmla="*/ 0 h 1096"/>
                  <a:gd name="T4" fmla="*/ 0 w 749"/>
                  <a:gd name="T5" fmla="*/ 1053 h 1096"/>
                  <a:gd name="T6" fmla="*/ 643 w 749"/>
                  <a:gd name="T7" fmla="*/ 1096 h 1096"/>
                  <a:gd name="T8" fmla="*/ 740 w 749"/>
                  <a:gd name="T9" fmla="*/ 757 h 1096"/>
                  <a:gd name="T10" fmla="*/ 720 w 749"/>
                  <a:gd name="T11" fmla="*/ 676 h 1096"/>
                </a:gdLst>
                <a:ahLst/>
                <a:cxnLst>
                  <a:cxn ang="0">
                    <a:pos x="T0" y="T1"/>
                  </a:cxn>
                  <a:cxn ang="0">
                    <a:pos x="T2" y="T3"/>
                  </a:cxn>
                  <a:cxn ang="0">
                    <a:pos x="T4" y="T5"/>
                  </a:cxn>
                  <a:cxn ang="0">
                    <a:pos x="T6" y="T7"/>
                  </a:cxn>
                  <a:cxn ang="0">
                    <a:pos x="T8" y="T9"/>
                  </a:cxn>
                  <a:cxn ang="0">
                    <a:pos x="T10" y="T11"/>
                  </a:cxn>
                </a:cxnLst>
                <a:rect l="0" t="0" r="r" b="b"/>
                <a:pathLst>
                  <a:path w="749" h="1096">
                    <a:moveTo>
                      <a:pt x="720" y="676"/>
                    </a:moveTo>
                    <a:cubicBezTo>
                      <a:pt x="57" y="0"/>
                      <a:pt x="57" y="0"/>
                      <a:pt x="57" y="0"/>
                    </a:cubicBezTo>
                    <a:cubicBezTo>
                      <a:pt x="0" y="1053"/>
                      <a:pt x="0" y="1053"/>
                      <a:pt x="0" y="1053"/>
                    </a:cubicBezTo>
                    <a:cubicBezTo>
                      <a:pt x="643" y="1096"/>
                      <a:pt x="643" y="1096"/>
                      <a:pt x="643" y="1096"/>
                    </a:cubicBezTo>
                    <a:cubicBezTo>
                      <a:pt x="740" y="757"/>
                      <a:pt x="740" y="757"/>
                      <a:pt x="740" y="757"/>
                    </a:cubicBezTo>
                    <a:cubicBezTo>
                      <a:pt x="749" y="728"/>
                      <a:pt x="741" y="697"/>
                      <a:pt x="720" y="676"/>
                    </a:cubicBez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59"/>
              <p:cNvSpPr>
                <a:spLocks/>
              </p:cNvSpPr>
              <p:nvPr/>
            </p:nvSpPr>
            <p:spPr bwMode="auto">
              <a:xfrm>
                <a:off x="-1271588" y="2317750"/>
                <a:ext cx="2782888" cy="2573338"/>
              </a:xfrm>
              <a:custGeom>
                <a:avLst/>
                <a:gdLst>
                  <a:gd name="T0" fmla="*/ 32 w 656"/>
                  <a:gd name="T1" fmla="*/ 0 h 607"/>
                  <a:gd name="T2" fmla="*/ 0 w 656"/>
                  <a:gd name="T3" fmla="*/ 589 h 607"/>
                  <a:gd name="T4" fmla="*/ 423 w 656"/>
                  <a:gd name="T5" fmla="*/ 605 h 607"/>
                  <a:gd name="T6" fmla="*/ 505 w 656"/>
                  <a:gd name="T7" fmla="*/ 545 h 607"/>
                  <a:gd name="T8" fmla="*/ 656 w 656"/>
                  <a:gd name="T9" fmla="*/ 24 h 607"/>
                  <a:gd name="T10" fmla="*/ 32 w 656"/>
                  <a:gd name="T11" fmla="*/ 0 h 607"/>
                </a:gdLst>
                <a:ahLst/>
                <a:cxnLst>
                  <a:cxn ang="0">
                    <a:pos x="T0" y="T1"/>
                  </a:cxn>
                  <a:cxn ang="0">
                    <a:pos x="T2" y="T3"/>
                  </a:cxn>
                  <a:cxn ang="0">
                    <a:pos x="T4" y="T5"/>
                  </a:cxn>
                  <a:cxn ang="0">
                    <a:pos x="T6" y="T7"/>
                  </a:cxn>
                  <a:cxn ang="0">
                    <a:pos x="T8" y="T9"/>
                  </a:cxn>
                  <a:cxn ang="0">
                    <a:pos x="T10" y="T11"/>
                  </a:cxn>
                </a:cxnLst>
                <a:rect l="0" t="0" r="r" b="b"/>
                <a:pathLst>
                  <a:path w="656" h="607">
                    <a:moveTo>
                      <a:pt x="32" y="0"/>
                    </a:moveTo>
                    <a:cubicBezTo>
                      <a:pt x="0" y="589"/>
                      <a:pt x="0" y="589"/>
                      <a:pt x="0" y="589"/>
                    </a:cubicBezTo>
                    <a:cubicBezTo>
                      <a:pt x="423" y="605"/>
                      <a:pt x="423" y="605"/>
                      <a:pt x="423" y="605"/>
                    </a:cubicBezTo>
                    <a:cubicBezTo>
                      <a:pt x="461" y="607"/>
                      <a:pt x="495" y="582"/>
                      <a:pt x="505" y="545"/>
                    </a:cubicBezTo>
                    <a:cubicBezTo>
                      <a:pt x="656" y="24"/>
                      <a:pt x="656" y="24"/>
                      <a:pt x="656" y="24"/>
                    </a:cubicBezTo>
                    <a:lnTo>
                      <a:pt x="32" y="0"/>
                    </a:ln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60"/>
              <p:cNvSpPr>
                <a:spLocks/>
              </p:cNvSpPr>
              <p:nvPr/>
            </p:nvSpPr>
            <p:spPr bwMode="auto">
              <a:xfrm>
                <a:off x="-1114425" y="-2576513"/>
                <a:ext cx="3176588" cy="4648200"/>
              </a:xfrm>
              <a:custGeom>
                <a:avLst/>
                <a:gdLst>
                  <a:gd name="T0" fmla="*/ 720 w 749"/>
                  <a:gd name="T1" fmla="*/ 676 h 1096"/>
                  <a:gd name="T2" fmla="*/ 96 w 749"/>
                  <a:gd name="T3" fmla="*/ 40 h 1096"/>
                  <a:gd name="T4" fmla="*/ 57 w 749"/>
                  <a:gd name="T5" fmla="*/ 0 h 1096"/>
                  <a:gd name="T6" fmla="*/ 55 w 749"/>
                  <a:gd name="T7" fmla="*/ 36 h 1096"/>
                  <a:gd name="T8" fmla="*/ 38 w 749"/>
                  <a:gd name="T9" fmla="*/ 355 h 1096"/>
                  <a:gd name="T10" fmla="*/ 90 w 749"/>
                  <a:gd name="T11" fmla="*/ 73 h 1096"/>
                  <a:gd name="T12" fmla="*/ 673 w 749"/>
                  <a:gd name="T13" fmla="*/ 684 h 1096"/>
                  <a:gd name="T14" fmla="*/ 692 w 749"/>
                  <a:gd name="T15" fmla="*/ 762 h 1096"/>
                  <a:gd name="T16" fmla="*/ 613 w 749"/>
                  <a:gd name="T17" fmla="*/ 1041 h 1096"/>
                  <a:gd name="T18" fmla="*/ 2 w 749"/>
                  <a:gd name="T19" fmla="*/ 1024 h 1096"/>
                  <a:gd name="T20" fmla="*/ 0 w 749"/>
                  <a:gd name="T21" fmla="*/ 1053 h 1096"/>
                  <a:gd name="T22" fmla="*/ 599 w 749"/>
                  <a:gd name="T23" fmla="*/ 1093 h 1096"/>
                  <a:gd name="T24" fmla="*/ 599 w 749"/>
                  <a:gd name="T25" fmla="*/ 1093 h 1096"/>
                  <a:gd name="T26" fmla="*/ 643 w 749"/>
                  <a:gd name="T27" fmla="*/ 1096 h 1096"/>
                  <a:gd name="T28" fmla="*/ 740 w 749"/>
                  <a:gd name="T29" fmla="*/ 757 h 1096"/>
                  <a:gd name="T30" fmla="*/ 720 w 749"/>
                  <a:gd name="T31" fmla="*/ 676 h 1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9" h="1096">
                    <a:moveTo>
                      <a:pt x="720" y="676"/>
                    </a:moveTo>
                    <a:cubicBezTo>
                      <a:pt x="96" y="40"/>
                      <a:pt x="96" y="40"/>
                      <a:pt x="96" y="40"/>
                    </a:cubicBezTo>
                    <a:cubicBezTo>
                      <a:pt x="57" y="0"/>
                      <a:pt x="57" y="0"/>
                      <a:pt x="57" y="0"/>
                    </a:cubicBezTo>
                    <a:cubicBezTo>
                      <a:pt x="55" y="36"/>
                      <a:pt x="55" y="36"/>
                      <a:pt x="55" y="36"/>
                    </a:cubicBezTo>
                    <a:cubicBezTo>
                      <a:pt x="38" y="355"/>
                      <a:pt x="38" y="355"/>
                      <a:pt x="38" y="355"/>
                    </a:cubicBezTo>
                    <a:cubicBezTo>
                      <a:pt x="90" y="73"/>
                      <a:pt x="90" y="73"/>
                      <a:pt x="90" y="73"/>
                    </a:cubicBezTo>
                    <a:cubicBezTo>
                      <a:pt x="673" y="684"/>
                      <a:pt x="673" y="684"/>
                      <a:pt x="673" y="684"/>
                    </a:cubicBezTo>
                    <a:cubicBezTo>
                      <a:pt x="692" y="705"/>
                      <a:pt x="699" y="734"/>
                      <a:pt x="692" y="762"/>
                    </a:cubicBezTo>
                    <a:cubicBezTo>
                      <a:pt x="613" y="1041"/>
                      <a:pt x="613" y="1041"/>
                      <a:pt x="613" y="1041"/>
                    </a:cubicBezTo>
                    <a:cubicBezTo>
                      <a:pt x="2" y="1024"/>
                      <a:pt x="2" y="1024"/>
                      <a:pt x="2" y="1024"/>
                    </a:cubicBezTo>
                    <a:cubicBezTo>
                      <a:pt x="0" y="1053"/>
                      <a:pt x="0" y="1053"/>
                      <a:pt x="0" y="1053"/>
                    </a:cubicBezTo>
                    <a:cubicBezTo>
                      <a:pt x="599" y="1093"/>
                      <a:pt x="599" y="1093"/>
                      <a:pt x="599" y="1093"/>
                    </a:cubicBezTo>
                    <a:cubicBezTo>
                      <a:pt x="599" y="1093"/>
                      <a:pt x="599" y="1093"/>
                      <a:pt x="599" y="1093"/>
                    </a:cubicBezTo>
                    <a:cubicBezTo>
                      <a:pt x="643" y="1096"/>
                      <a:pt x="643" y="1096"/>
                      <a:pt x="643" y="1096"/>
                    </a:cubicBezTo>
                    <a:cubicBezTo>
                      <a:pt x="740" y="757"/>
                      <a:pt x="740" y="757"/>
                      <a:pt x="740" y="757"/>
                    </a:cubicBezTo>
                    <a:cubicBezTo>
                      <a:pt x="749" y="728"/>
                      <a:pt x="741" y="697"/>
                      <a:pt x="720" y="676"/>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5" name="Freeform 261"/>
            <p:cNvSpPr>
              <a:spLocks/>
            </p:cNvSpPr>
            <p:nvPr/>
          </p:nvSpPr>
          <p:spPr bwMode="auto">
            <a:xfrm>
              <a:off x="-11518501" y="-2655115"/>
              <a:ext cx="2806700" cy="4516438"/>
            </a:xfrm>
            <a:custGeom>
              <a:avLst/>
              <a:gdLst>
                <a:gd name="T0" fmla="*/ 661 w 662"/>
                <a:gd name="T1" fmla="*/ 1044 h 1065"/>
                <a:gd name="T2" fmla="*/ 136 w 662"/>
                <a:gd name="T3" fmla="*/ 979 h 1065"/>
                <a:gd name="T4" fmla="*/ 68 w 662"/>
                <a:gd name="T5" fmla="*/ 665 h 1065"/>
                <a:gd name="T6" fmla="*/ 91 w 662"/>
                <a:gd name="T7" fmla="*/ 590 h 1065"/>
                <a:gd name="T8" fmla="*/ 616 w 662"/>
                <a:gd name="T9" fmla="*/ 88 h 1065"/>
                <a:gd name="T10" fmla="*/ 656 w 662"/>
                <a:gd name="T11" fmla="*/ 455 h 1065"/>
                <a:gd name="T12" fmla="*/ 652 w 662"/>
                <a:gd name="T13" fmla="*/ 53 h 1065"/>
                <a:gd name="T14" fmla="*/ 652 w 662"/>
                <a:gd name="T15" fmla="*/ 53 h 1065"/>
                <a:gd name="T16" fmla="*/ 652 w 662"/>
                <a:gd name="T17" fmla="*/ 0 h 1065"/>
                <a:gd name="T18" fmla="*/ 31 w 662"/>
                <a:gd name="T19" fmla="*/ 576 h 1065"/>
                <a:gd name="T20" fmla="*/ 6 w 662"/>
                <a:gd name="T21" fmla="*/ 655 h 1065"/>
                <a:gd name="T22" fmla="*/ 90 w 662"/>
                <a:gd name="T23" fmla="*/ 1026 h 1065"/>
                <a:gd name="T24" fmla="*/ 147 w 662"/>
                <a:gd name="T25" fmla="*/ 1030 h 1065"/>
                <a:gd name="T26" fmla="*/ 147 w 662"/>
                <a:gd name="T27" fmla="*/ 1030 h 1065"/>
                <a:gd name="T28" fmla="*/ 662 w 662"/>
                <a:gd name="T29" fmla="*/ 1065 h 1065"/>
                <a:gd name="T30" fmla="*/ 661 w 662"/>
                <a:gd name="T31" fmla="*/ 1044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2" h="1065">
                  <a:moveTo>
                    <a:pt x="661" y="1044"/>
                  </a:moveTo>
                  <a:cubicBezTo>
                    <a:pt x="136" y="979"/>
                    <a:pt x="136" y="979"/>
                    <a:pt x="136" y="979"/>
                  </a:cubicBezTo>
                  <a:cubicBezTo>
                    <a:pt x="68" y="665"/>
                    <a:pt x="68" y="665"/>
                    <a:pt x="68" y="665"/>
                  </a:cubicBezTo>
                  <a:cubicBezTo>
                    <a:pt x="62" y="638"/>
                    <a:pt x="71" y="609"/>
                    <a:pt x="91" y="590"/>
                  </a:cubicBezTo>
                  <a:cubicBezTo>
                    <a:pt x="616" y="88"/>
                    <a:pt x="616" y="88"/>
                    <a:pt x="616" y="88"/>
                  </a:cubicBezTo>
                  <a:cubicBezTo>
                    <a:pt x="656" y="455"/>
                    <a:pt x="656" y="455"/>
                    <a:pt x="656" y="455"/>
                  </a:cubicBezTo>
                  <a:cubicBezTo>
                    <a:pt x="652" y="53"/>
                    <a:pt x="652" y="53"/>
                    <a:pt x="652" y="53"/>
                  </a:cubicBezTo>
                  <a:cubicBezTo>
                    <a:pt x="652" y="53"/>
                    <a:pt x="652" y="53"/>
                    <a:pt x="652" y="53"/>
                  </a:cubicBezTo>
                  <a:cubicBezTo>
                    <a:pt x="652" y="0"/>
                    <a:pt x="652" y="0"/>
                    <a:pt x="652" y="0"/>
                  </a:cubicBezTo>
                  <a:cubicBezTo>
                    <a:pt x="31" y="576"/>
                    <a:pt x="31" y="576"/>
                    <a:pt x="31" y="576"/>
                  </a:cubicBezTo>
                  <a:cubicBezTo>
                    <a:pt x="9" y="596"/>
                    <a:pt x="0" y="626"/>
                    <a:pt x="6" y="655"/>
                  </a:cubicBezTo>
                  <a:cubicBezTo>
                    <a:pt x="90" y="1026"/>
                    <a:pt x="90" y="1026"/>
                    <a:pt x="90" y="1026"/>
                  </a:cubicBezTo>
                  <a:cubicBezTo>
                    <a:pt x="147" y="1030"/>
                    <a:pt x="147" y="1030"/>
                    <a:pt x="147" y="1030"/>
                  </a:cubicBezTo>
                  <a:cubicBezTo>
                    <a:pt x="147" y="1030"/>
                    <a:pt x="147" y="1030"/>
                    <a:pt x="147" y="1030"/>
                  </a:cubicBezTo>
                  <a:cubicBezTo>
                    <a:pt x="662" y="1065"/>
                    <a:pt x="662" y="1065"/>
                    <a:pt x="662" y="1065"/>
                  </a:cubicBezTo>
                  <a:lnTo>
                    <a:pt x="661" y="1044"/>
                  </a:ln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62"/>
            <p:cNvSpPr>
              <a:spLocks/>
            </p:cNvSpPr>
            <p:nvPr/>
          </p:nvSpPr>
          <p:spPr bwMode="auto">
            <a:xfrm>
              <a:off x="-11023200" y="2216923"/>
              <a:ext cx="2336800" cy="2595563"/>
            </a:xfrm>
            <a:custGeom>
              <a:avLst/>
              <a:gdLst>
                <a:gd name="T0" fmla="*/ 551 w 551"/>
                <a:gd name="T1" fmla="*/ 596 h 612"/>
                <a:gd name="T2" fmla="*/ 547 w 551"/>
                <a:gd name="T3" fmla="*/ 179 h 612"/>
                <a:gd name="T4" fmla="*/ 512 w 551"/>
                <a:gd name="T5" fmla="*/ 569 h 612"/>
                <a:gd name="T6" fmla="*/ 237 w 551"/>
                <a:gd name="T7" fmla="*/ 559 h 612"/>
                <a:gd name="T8" fmla="*/ 165 w 551"/>
                <a:gd name="T9" fmla="*/ 497 h 612"/>
                <a:gd name="T10" fmla="*/ 57 w 551"/>
                <a:gd name="T11" fmla="*/ 2 h 612"/>
                <a:gd name="T12" fmla="*/ 0 w 551"/>
                <a:gd name="T13" fmla="*/ 0 h 612"/>
                <a:gd name="T14" fmla="*/ 120 w 551"/>
                <a:gd name="T15" fmla="*/ 534 h 612"/>
                <a:gd name="T16" fmla="*/ 198 w 551"/>
                <a:gd name="T17" fmla="*/ 598 h 612"/>
                <a:gd name="T18" fmla="*/ 551 w 551"/>
                <a:gd name="T19" fmla="*/ 612 h 612"/>
                <a:gd name="T20" fmla="*/ 551 w 551"/>
                <a:gd name="T21" fmla="*/ 59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1" h="612">
                  <a:moveTo>
                    <a:pt x="551" y="596"/>
                  </a:moveTo>
                  <a:cubicBezTo>
                    <a:pt x="547" y="179"/>
                    <a:pt x="547" y="179"/>
                    <a:pt x="547" y="179"/>
                  </a:cubicBezTo>
                  <a:cubicBezTo>
                    <a:pt x="547" y="179"/>
                    <a:pt x="518" y="490"/>
                    <a:pt x="512" y="569"/>
                  </a:cubicBezTo>
                  <a:cubicBezTo>
                    <a:pt x="237" y="559"/>
                    <a:pt x="237" y="559"/>
                    <a:pt x="237" y="559"/>
                  </a:cubicBezTo>
                  <a:cubicBezTo>
                    <a:pt x="202" y="557"/>
                    <a:pt x="172" y="532"/>
                    <a:pt x="165" y="497"/>
                  </a:cubicBezTo>
                  <a:cubicBezTo>
                    <a:pt x="57" y="2"/>
                    <a:pt x="57" y="2"/>
                    <a:pt x="57" y="2"/>
                  </a:cubicBezTo>
                  <a:cubicBezTo>
                    <a:pt x="0" y="0"/>
                    <a:pt x="0" y="0"/>
                    <a:pt x="0" y="0"/>
                  </a:cubicBezTo>
                  <a:cubicBezTo>
                    <a:pt x="120" y="534"/>
                    <a:pt x="120" y="534"/>
                    <a:pt x="120" y="534"/>
                  </a:cubicBezTo>
                  <a:cubicBezTo>
                    <a:pt x="128" y="570"/>
                    <a:pt x="160" y="597"/>
                    <a:pt x="198" y="598"/>
                  </a:cubicBezTo>
                  <a:cubicBezTo>
                    <a:pt x="551" y="612"/>
                    <a:pt x="551" y="612"/>
                    <a:pt x="551" y="612"/>
                  </a:cubicBezTo>
                  <a:cubicBezTo>
                    <a:pt x="551" y="596"/>
                    <a:pt x="551" y="596"/>
                    <a:pt x="551" y="596"/>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63"/>
            <p:cNvSpPr>
              <a:spLocks/>
            </p:cNvSpPr>
            <p:nvPr/>
          </p:nvSpPr>
          <p:spPr bwMode="auto">
            <a:xfrm>
              <a:off x="-8367313" y="2416948"/>
              <a:ext cx="2782888" cy="2479675"/>
            </a:xfrm>
            <a:custGeom>
              <a:avLst/>
              <a:gdLst>
                <a:gd name="T0" fmla="*/ 612 w 656"/>
                <a:gd name="T1" fmla="*/ 0 h 585"/>
                <a:gd name="T2" fmla="*/ 477 w 656"/>
                <a:gd name="T3" fmla="*/ 485 h 585"/>
                <a:gd name="T4" fmla="*/ 400 w 656"/>
                <a:gd name="T5" fmla="*/ 542 h 585"/>
                <a:gd name="T6" fmla="*/ 30 w 656"/>
                <a:gd name="T7" fmla="*/ 528 h 585"/>
                <a:gd name="T8" fmla="*/ 19 w 656"/>
                <a:gd name="T9" fmla="*/ 211 h 585"/>
                <a:gd name="T10" fmla="*/ 0 w 656"/>
                <a:gd name="T11" fmla="*/ 549 h 585"/>
                <a:gd name="T12" fmla="*/ 1 w 656"/>
                <a:gd name="T13" fmla="*/ 549 h 585"/>
                <a:gd name="T14" fmla="*/ 0 w 656"/>
                <a:gd name="T15" fmla="*/ 567 h 585"/>
                <a:gd name="T16" fmla="*/ 423 w 656"/>
                <a:gd name="T17" fmla="*/ 583 h 585"/>
                <a:gd name="T18" fmla="*/ 505 w 656"/>
                <a:gd name="T19" fmla="*/ 523 h 585"/>
                <a:gd name="T20" fmla="*/ 656 w 656"/>
                <a:gd name="T21" fmla="*/ 2 h 585"/>
                <a:gd name="T22" fmla="*/ 612 w 656"/>
                <a:gd name="T23" fmla="*/ 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6" h="585">
                  <a:moveTo>
                    <a:pt x="612" y="0"/>
                  </a:moveTo>
                  <a:cubicBezTo>
                    <a:pt x="477" y="485"/>
                    <a:pt x="477" y="485"/>
                    <a:pt x="477" y="485"/>
                  </a:cubicBezTo>
                  <a:cubicBezTo>
                    <a:pt x="467" y="520"/>
                    <a:pt x="435" y="543"/>
                    <a:pt x="400" y="542"/>
                  </a:cubicBezTo>
                  <a:cubicBezTo>
                    <a:pt x="30" y="528"/>
                    <a:pt x="30" y="528"/>
                    <a:pt x="30" y="528"/>
                  </a:cubicBezTo>
                  <a:cubicBezTo>
                    <a:pt x="19" y="211"/>
                    <a:pt x="19" y="211"/>
                    <a:pt x="19" y="211"/>
                  </a:cubicBezTo>
                  <a:cubicBezTo>
                    <a:pt x="0" y="549"/>
                    <a:pt x="0" y="549"/>
                    <a:pt x="0" y="549"/>
                  </a:cubicBezTo>
                  <a:cubicBezTo>
                    <a:pt x="1" y="549"/>
                    <a:pt x="1" y="549"/>
                    <a:pt x="1" y="549"/>
                  </a:cubicBezTo>
                  <a:cubicBezTo>
                    <a:pt x="0" y="567"/>
                    <a:pt x="0" y="567"/>
                    <a:pt x="0" y="567"/>
                  </a:cubicBezTo>
                  <a:cubicBezTo>
                    <a:pt x="423" y="583"/>
                    <a:pt x="423" y="583"/>
                    <a:pt x="423" y="583"/>
                  </a:cubicBezTo>
                  <a:cubicBezTo>
                    <a:pt x="461" y="585"/>
                    <a:pt x="495" y="560"/>
                    <a:pt x="505" y="523"/>
                  </a:cubicBezTo>
                  <a:cubicBezTo>
                    <a:pt x="656" y="2"/>
                    <a:pt x="656" y="2"/>
                    <a:pt x="656" y="2"/>
                  </a:cubicBezTo>
                  <a:lnTo>
                    <a:pt x="612" y="0"/>
                  </a:ln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2" name="Freeform 248"/>
          <p:cNvSpPr>
            <a:spLocks/>
          </p:cNvSpPr>
          <p:nvPr/>
        </p:nvSpPr>
        <p:spPr bwMode="auto">
          <a:xfrm>
            <a:off x="6001664" y="640438"/>
            <a:ext cx="1662344" cy="698277"/>
          </a:xfrm>
          <a:custGeom>
            <a:avLst/>
            <a:gdLst>
              <a:gd name="T0" fmla="*/ 669 w 811"/>
              <a:gd name="T1" fmla="*/ 305 h 340"/>
              <a:gd name="T2" fmla="*/ 630 w 811"/>
              <a:gd name="T3" fmla="*/ 145 h 340"/>
              <a:gd name="T4" fmla="*/ 534 w 811"/>
              <a:gd name="T5" fmla="*/ 202 h 340"/>
              <a:gd name="T6" fmla="*/ 321 w 811"/>
              <a:gd name="T7" fmla="*/ 50 h 340"/>
              <a:gd name="T8" fmla="*/ 288 w 811"/>
              <a:gd name="T9" fmla="*/ 252 h 340"/>
              <a:gd name="T10" fmla="*/ 229 w 811"/>
              <a:gd name="T11" fmla="*/ 198 h 340"/>
              <a:gd name="T12" fmla="*/ 180 w 811"/>
              <a:gd name="T13" fmla="*/ 310 h 340"/>
              <a:gd name="T14" fmla="*/ 0 w 811"/>
              <a:gd name="T15" fmla="*/ 340 h 340"/>
              <a:gd name="T16" fmla="*/ 811 w 811"/>
              <a:gd name="T17" fmla="*/ 339 h 340"/>
              <a:gd name="T18" fmla="*/ 669 w 811"/>
              <a:gd name="T19" fmla="*/ 30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1" h="340">
                <a:moveTo>
                  <a:pt x="669" y="305"/>
                </a:moveTo>
                <a:cubicBezTo>
                  <a:pt x="669" y="305"/>
                  <a:pt x="727" y="175"/>
                  <a:pt x="630" y="145"/>
                </a:cubicBezTo>
                <a:cubicBezTo>
                  <a:pt x="566" y="125"/>
                  <a:pt x="543" y="170"/>
                  <a:pt x="534" y="202"/>
                </a:cubicBezTo>
                <a:cubicBezTo>
                  <a:pt x="558" y="0"/>
                  <a:pt x="380" y="11"/>
                  <a:pt x="321" y="50"/>
                </a:cubicBezTo>
                <a:cubicBezTo>
                  <a:pt x="266" y="87"/>
                  <a:pt x="284" y="224"/>
                  <a:pt x="288" y="252"/>
                </a:cubicBezTo>
                <a:cubicBezTo>
                  <a:pt x="285" y="240"/>
                  <a:pt x="274" y="208"/>
                  <a:pt x="229" y="198"/>
                </a:cubicBezTo>
                <a:cubicBezTo>
                  <a:pt x="158" y="181"/>
                  <a:pt x="180" y="310"/>
                  <a:pt x="180" y="310"/>
                </a:cubicBezTo>
                <a:cubicBezTo>
                  <a:pt x="64" y="308"/>
                  <a:pt x="0" y="340"/>
                  <a:pt x="0" y="340"/>
                </a:cubicBezTo>
                <a:cubicBezTo>
                  <a:pt x="295" y="319"/>
                  <a:pt x="811" y="339"/>
                  <a:pt x="811" y="339"/>
                </a:cubicBezTo>
                <a:cubicBezTo>
                  <a:pt x="735" y="302"/>
                  <a:pt x="669" y="305"/>
                  <a:pt x="669" y="30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49"/>
          <p:cNvSpPr>
            <a:spLocks/>
          </p:cNvSpPr>
          <p:nvPr/>
        </p:nvSpPr>
        <p:spPr bwMode="auto">
          <a:xfrm>
            <a:off x="2184206" y="1512434"/>
            <a:ext cx="1778490" cy="745577"/>
          </a:xfrm>
          <a:custGeom>
            <a:avLst/>
            <a:gdLst>
              <a:gd name="T0" fmla="*/ 515 w 624"/>
              <a:gd name="T1" fmla="*/ 235 h 261"/>
              <a:gd name="T2" fmla="*/ 485 w 624"/>
              <a:gd name="T3" fmla="*/ 111 h 261"/>
              <a:gd name="T4" fmla="*/ 411 w 624"/>
              <a:gd name="T5" fmla="*/ 155 h 261"/>
              <a:gd name="T6" fmla="*/ 248 w 624"/>
              <a:gd name="T7" fmla="*/ 38 h 261"/>
              <a:gd name="T8" fmla="*/ 222 w 624"/>
              <a:gd name="T9" fmla="*/ 194 h 261"/>
              <a:gd name="T10" fmla="*/ 176 w 624"/>
              <a:gd name="T11" fmla="*/ 152 h 261"/>
              <a:gd name="T12" fmla="*/ 139 w 624"/>
              <a:gd name="T13" fmla="*/ 238 h 261"/>
              <a:gd name="T14" fmla="*/ 0 w 624"/>
              <a:gd name="T15" fmla="*/ 261 h 261"/>
              <a:gd name="T16" fmla="*/ 624 w 624"/>
              <a:gd name="T17" fmla="*/ 261 h 261"/>
              <a:gd name="T18" fmla="*/ 515 w 624"/>
              <a:gd name="T19" fmla="*/ 2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4" h="261">
                <a:moveTo>
                  <a:pt x="515" y="235"/>
                </a:moveTo>
                <a:cubicBezTo>
                  <a:pt x="515" y="235"/>
                  <a:pt x="559" y="135"/>
                  <a:pt x="485" y="111"/>
                </a:cubicBezTo>
                <a:cubicBezTo>
                  <a:pt x="436" y="96"/>
                  <a:pt x="418" y="130"/>
                  <a:pt x="411" y="155"/>
                </a:cubicBezTo>
                <a:cubicBezTo>
                  <a:pt x="429" y="0"/>
                  <a:pt x="293" y="8"/>
                  <a:pt x="248" y="38"/>
                </a:cubicBezTo>
                <a:cubicBezTo>
                  <a:pt x="205" y="67"/>
                  <a:pt x="218" y="172"/>
                  <a:pt x="222" y="194"/>
                </a:cubicBezTo>
                <a:cubicBezTo>
                  <a:pt x="220" y="184"/>
                  <a:pt x="211" y="160"/>
                  <a:pt x="176" y="152"/>
                </a:cubicBezTo>
                <a:cubicBezTo>
                  <a:pt x="122" y="139"/>
                  <a:pt x="139" y="238"/>
                  <a:pt x="139" y="238"/>
                </a:cubicBezTo>
                <a:cubicBezTo>
                  <a:pt x="49" y="237"/>
                  <a:pt x="0" y="261"/>
                  <a:pt x="0" y="261"/>
                </a:cubicBezTo>
                <a:cubicBezTo>
                  <a:pt x="227" y="245"/>
                  <a:pt x="624" y="261"/>
                  <a:pt x="624" y="261"/>
                </a:cubicBezTo>
                <a:cubicBezTo>
                  <a:pt x="566" y="232"/>
                  <a:pt x="515" y="235"/>
                  <a:pt x="515" y="23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50"/>
          <p:cNvSpPr>
            <a:spLocks/>
          </p:cNvSpPr>
          <p:nvPr/>
        </p:nvSpPr>
        <p:spPr bwMode="auto">
          <a:xfrm>
            <a:off x="3693060" y="179063"/>
            <a:ext cx="1439938" cy="603319"/>
          </a:xfrm>
          <a:custGeom>
            <a:avLst/>
            <a:gdLst>
              <a:gd name="T0" fmla="*/ 355 w 430"/>
              <a:gd name="T1" fmla="*/ 162 h 180"/>
              <a:gd name="T2" fmla="*/ 334 w 430"/>
              <a:gd name="T3" fmla="*/ 77 h 180"/>
              <a:gd name="T4" fmla="*/ 284 w 430"/>
              <a:gd name="T5" fmla="*/ 107 h 180"/>
              <a:gd name="T6" fmla="*/ 171 w 430"/>
              <a:gd name="T7" fmla="*/ 27 h 180"/>
              <a:gd name="T8" fmla="*/ 153 w 430"/>
              <a:gd name="T9" fmla="*/ 134 h 180"/>
              <a:gd name="T10" fmla="*/ 122 w 430"/>
              <a:gd name="T11" fmla="*/ 105 h 180"/>
              <a:gd name="T12" fmla="*/ 96 w 430"/>
              <a:gd name="T13" fmla="*/ 164 h 180"/>
              <a:gd name="T14" fmla="*/ 0 w 430"/>
              <a:gd name="T15" fmla="*/ 180 h 180"/>
              <a:gd name="T16" fmla="*/ 430 w 430"/>
              <a:gd name="T17" fmla="*/ 180 h 180"/>
              <a:gd name="T18" fmla="*/ 355 w 430"/>
              <a:gd name="T19" fmla="*/ 16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0" h="180">
                <a:moveTo>
                  <a:pt x="355" y="162"/>
                </a:moveTo>
                <a:cubicBezTo>
                  <a:pt x="355" y="162"/>
                  <a:pt x="386" y="93"/>
                  <a:pt x="334" y="77"/>
                </a:cubicBezTo>
                <a:cubicBezTo>
                  <a:pt x="300" y="66"/>
                  <a:pt x="288" y="90"/>
                  <a:pt x="284" y="107"/>
                </a:cubicBezTo>
                <a:cubicBezTo>
                  <a:pt x="296" y="0"/>
                  <a:pt x="202" y="6"/>
                  <a:pt x="171" y="27"/>
                </a:cubicBezTo>
                <a:cubicBezTo>
                  <a:pt x="142" y="46"/>
                  <a:pt x="151" y="119"/>
                  <a:pt x="153" y="134"/>
                </a:cubicBezTo>
                <a:cubicBezTo>
                  <a:pt x="152" y="127"/>
                  <a:pt x="146" y="110"/>
                  <a:pt x="122" y="105"/>
                </a:cubicBezTo>
                <a:cubicBezTo>
                  <a:pt x="84" y="96"/>
                  <a:pt x="96" y="164"/>
                  <a:pt x="96" y="164"/>
                </a:cubicBezTo>
                <a:cubicBezTo>
                  <a:pt x="34" y="163"/>
                  <a:pt x="0" y="180"/>
                  <a:pt x="0" y="180"/>
                </a:cubicBezTo>
                <a:cubicBezTo>
                  <a:pt x="157" y="169"/>
                  <a:pt x="430" y="180"/>
                  <a:pt x="430" y="180"/>
                </a:cubicBezTo>
                <a:cubicBezTo>
                  <a:pt x="390" y="160"/>
                  <a:pt x="355" y="162"/>
                  <a:pt x="355" y="162"/>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51"/>
          <p:cNvSpPr>
            <a:spLocks/>
          </p:cNvSpPr>
          <p:nvPr/>
        </p:nvSpPr>
        <p:spPr bwMode="auto">
          <a:xfrm>
            <a:off x="9038890" y="1206069"/>
            <a:ext cx="1266679" cy="533178"/>
          </a:xfrm>
          <a:custGeom>
            <a:avLst/>
            <a:gdLst>
              <a:gd name="T0" fmla="*/ 514 w 623"/>
              <a:gd name="T1" fmla="*/ 235 h 262"/>
              <a:gd name="T2" fmla="*/ 484 w 623"/>
              <a:gd name="T3" fmla="*/ 112 h 262"/>
              <a:gd name="T4" fmla="*/ 411 w 623"/>
              <a:gd name="T5" fmla="*/ 156 h 262"/>
              <a:gd name="T6" fmla="*/ 247 w 623"/>
              <a:gd name="T7" fmla="*/ 39 h 262"/>
              <a:gd name="T8" fmla="*/ 221 w 623"/>
              <a:gd name="T9" fmla="*/ 194 h 262"/>
              <a:gd name="T10" fmla="*/ 176 w 623"/>
              <a:gd name="T11" fmla="*/ 152 h 262"/>
              <a:gd name="T12" fmla="*/ 139 w 623"/>
              <a:gd name="T13" fmla="*/ 239 h 262"/>
              <a:gd name="T14" fmla="*/ 0 w 623"/>
              <a:gd name="T15" fmla="*/ 262 h 262"/>
              <a:gd name="T16" fmla="*/ 623 w 623"/>
              <a:gd name="T17" fmla="*/ 261 h 262"/>
              <a:gd name="T18" fmla="*/ 514 w 623"/>
              <a:gd name="T19" fmla="*/ 23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3" h="262">
                <a:moveTo>
                  <a:pt x="514" y="235"/>
                </a:moveTo>
                <a:cubicBezTo>
                  <a:pt x="514" y="235"/>
                  <a:pt x="559" y="135"/>
                  <a:pt x="484" y="112"/>
                </a:cubicBezTo>
                <a:cubicBezTo>
                  <a:pt x="435" y="96"/>
                  <a:pt x="417" y="131"/>
                  <a:pt x="411" y="156"/>
                </a:cubicBezTo>
                <a:cubicBezTo>
                  <a:pt x="429" y="0"/>
                  <a:pt x="292" y="9"/>
                  <a:pt x="247" y="39"/>
                </a:cubicBezTo>
                <a:cubicBezTo>
                  <a:pt x="205" y="67"/>
                  <a:pt x="218" y="172"/>
                  <a:pt x="221" y="194"/>
                </a:cubicBezTo>
                <a:cubicBezTo>
                  <a:pt x="219" y="185"/>
                  <a:pt x="211" y="161"/>
                  <a:pt x="176" y="152"/>
                </a:cubicBezTo>
                <a:cubicBezTo>
                  <a:pt x="122" y="140"/>
                  <a:pt x="139" y="239"/>
                  <a:pt x="139" y="239"/>
                </a:cubicBezTo>
                <a:cubicBezTo>
                  <a:pt x="49" y="237"/>
                  <a:pt x="0" y="262"/>
                  <a:pt x="0" y="262"/>
                </a:cubicBezTo>
                <a:cubicBezTo>
                  <a:pt x="226" y="245"/>
                  <a:pt x="623" y="261"/>
                  <a:pt x="623" y="261"/>
                </a:cubicBezTo>
                <a:cubicBezTo>
                  <a:pt x="565" y="233"/>
                  <a:pt x="514" y="235"/>
                  <a:pt x="514" y="23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52"/>
          <p:cNvSpPr>
            <a:spLocks/>
          </p:cNvSpPr>
          <p:nvPr/>
        </p:nvSpPr>
        <p:spPr bwMode="auto">
          <a:xfrm>
            <a:off x="7497573" y="1908761"/>
            <a:ext cx="1681163" cy="708025"/>
          </a:xfrm>
          <a:custGeom>
            <a:avLst/>
            <a:gdLst>
              <a:gd name="T0" fmla="*/ 328 w 397"/>
              <a:gd name="T1" fmla="*/ 150 h 167"/>
              <a:gd name="T2" fmla="*/ 309 w 397"/>
              <a:gd name="T3" fmla="*/ 71 h 167"/>
              <a:gd name="T4" fmla="*/ 262 w 397"/>
              <a:gd name="T5" fmla="*/ 100 h 167"/>
              <a:gd name="T6" fmla="*/ 158 w 397"/>
              <a:gd name="T7" fmla="*/ 25 h 167"/>
              <a:gd name="T8" fmla="*/ 141 w 397"/>
              <a:gd name="T9" fmla="*/ 124 h 167"/>
              <a:gd name="T10" fmla="*/ 112 w 397"/>
              <a:gd name="T11" fmla="*/ 97 h 167"/>
              <a:gd name="T12" fmla="*/ 89 w 397"/>
              <a:gd name="T13" fmla="*/ 152 h 167"/>
              <a:gd name="T14" fmla="*/ 0 w 397"/>
              <a:gd name="T15" fmla="*/ 167 h 167"/>
              <a:gd name="T16" fmla="*/ 397 w 397"/>
              <a:gd name="T17" fmla="*/ 166 h 167"/>
              <a:gd name="T18" fmla="*/ 328 w 397"/>
              <a:gd name="T19" fmla="*/ 15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167">
                <a:moveTo>
                  <a:pt x="328" y="150"/>
                </a:moveTo>
                <a:cubicBezTo>
                  <a:pt x="328" y="150"/>
                  <a:pt x="356" y="86"/>
                  <a:pt x="309" y="71"/>
                </a:cubicBezTo>
                <a:cubicBezTo>
                  <a:pt x="277" y="61"/>
                  <a:pt x="266" y="84"/>
                  <a:pt x="262" y="100"/>
                </a:cubicBezTo>
                <a:cubicBezTo>
                  <a:pt x="273" y="0"/>
                  <a:pt x="186" y="6"/>
                  <a:pt x="158" y="25"/>
                </a:cubicBezTo>
                <a:cubicBezTo>
                  <a:pt x="131" y="43"/>
                  <a:pt x="139" y="110"/>
                  <a:pt x="141" y="124"/>
                </a:cubicBezTo>
                <a:cubicBezTo>
                  <a:pt x="140" y="118"/>
                  <a:pt x="135" y="102"/>
                  <a:pt x="112" y="97"/>
                </a:cubicBezTo>
                <a:cubicBezTo>
                  <a:pt x="78" y="89"/>
                  <a:pt x="89" y="152"/>
                  <a:pt x="89" y="152"/>
                </a:cubicBezTo>
                <a:cubicBezTo>
                  <a:pt x="31" y="151"/>
                  <a:pt x="0" y="167"/>
                  <a:pt x="0" y="167"/>
                </a:cubicBezTo>
                <a:cubicBezTo>
                  <a:pt x="145" y="156"/>
                  <a:pt x="397" y="166"/>
                  <a:pt x="397" y="166"/>
                </a:cubicBezTo>
                <a:cubicBezTo>
                  <a:pt x="360" y="148"/>
                  <a:pt x="328" y="150"/>
                  <a:pt x="328" y="150"/>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22"/>
          <p:cNvSpPr>
            <a:spLocks noChangeArrowheads="1"/>
          </p:cNvSpPr>
          <p:nvPr/>
        </p:nvSpPr>
        <p:spPr bwMode="auto">
          <a:xfrm>
            <a:off x="1620837" y="3598806"/>
            <a:ext cx="8950326" cy="3178232"/>
          </a:xfrm>
          <a:prstGeom prst="rect">
            <a:avLst/>
          </a:prstGeom>
          <a:solidFill>
            <a:srgbClr val="512A1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26"/>
          <p:cNvSpPr>
            <a:spLocks noChangeArrowheads="1"/>
          </p:cNvSpPr>
          <p:nvPr/>
        </p:nvSpPr>
        <p:spPr bwMode="auto">
          <a:xfrm>
            <a:off x="1620837" y="6017204"/>
            <a:ext cx="8950326" cy="759835"/>
          </a:xfrm>
          <a:prstGeom prst="rect">
            <a:avLst/>
          </a:prstGeom>
          <a:solidFill>
            <a:srgbClr val="4923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4" name="组合 23"/>
          <p:cNvGrpSpPr/>
          <p:nvPr/>
        </p:nvGrpSpPr>
        <p:grpSpPr>
          <a:xfrm>
            <a:off x="2024063" y="4551437"/>
            <a:ext cx="8147051" cy="1355146"/>
            <a:chOff x="0" y="9526"/>
            <a:chExt cx="11195051" cy="1862138"/>
          </a:xfrm>
        </p:grpSpPr>
        <p:sp>
          <p:nvSpPr>
            <p:cNvPr id="18" name="Freeform 30"/>
            <p:cNvSpPr>
              <a:spLocks/>
            </p:cNvSpPr>
            <p:nvPr/>
          </p:nvSpPr>
          <p:spPr bwMode="auto">
            <a:xfrm>
              <a:off x="0" y="682626"/>
              <a:ext cx="482600" cy="460375"/>
            </a:xfrm>
            <a:custGeom>
              <a:avLst/>
              <a:gdLst>
                <a:gd name="T0" fmla="*/ 152 w 304"/>
                <a:gd name="T1" fmla="*/ 0 h 290"/>
                <a:gd name="T2" fmla="*/ 200 w 304"/>
                <a:gd name="T3" fmla="*/ 97 h 290"/>
                <a:gd name="T4" fmla="*/ 304 w 304"/>
                <a:gd name="T5" fmla="*/ 110 h 290"/>
                <a:gd name="T6" fmla="*/ 230 w 304"/>
                <a:gd name="T7" fmla="*/ 185 h 290"/>
                <a:gd name="T8" fmla="*/ 246 w 304"/>
                <a:gd name="T9" fmla="*/ 290 h 290"/>
                <a:gd name="T10" fmla="*/ 152 w 304"/>
                <a:gd name="T11" fmla="*/ 239 h 290"/>
                <a:gd name="T12" fmla="*/ 59 w 304"/>
                <a:gd name="T13" fmla="*/ 290 h 290"/>
                <a:gd name="T14" fmla="*/ 78 w 304"/>
                <a:gd name="T15" fmla="*/ 185 h 290"/>
                <a:gd name="T16" fmla="*/ 0 w 304"/>
                <a:gd name="T17" fmla="*/ 110 h 290"/>
                <a:gd name="T18" fmla="*/ 107 w 304"/>
                <a:gd name="T19" fmla="*/ 97 h 290"/>
                <a:gd name="T20" fmla="*/ 152 w 304"/>
                <a:gd name="T21"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4" h="290">
                  <a:moveTo>
                    <a:pt x="152" y="0"/>
                  </a:moveTo>
                  <a:lnTo>
                    <a:pt x="200" y="97"/>
                  </a:lnTo>
                  <a:lnTo>
                    <a:pt x="304" y="110"/>
                  </a:lnTo>
                  <a:lnTo>
                    <a:pt x="230" y="185"/>
                  </a:lnTo>
                  <a:lnTo>
                    <a:pt x="246" y="290"/>
                  </a:lnTo>
                  <a:lnTo>
                    <a:pt x="152" y="239"/>
                  </a:lnTo>
                  <a:lnTo>
                    <a:pt x="59" y="290"/>
                  </a:lnTo>
                  <a:lnTo>
                    <a:pt x="78" y="185"/>
                  </a:lnTo>
                  <a:lnTo>
                    <a:pt x="0" y="110"/>
                  </a:lnTo>
                  <a:lnTo>
                    <a:pt x="107" y="97"/>
                  </a:lnTo>
                  <a:lnTo>
                    <a:pt x="152"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1"/>
            <p:cNvSpPr>
              <a:spLocks/>
            </p:cNvSpPr>
            <p:nvPr/>
          </p:nvSpPr>
          <p:spPr bwMode="auto">
            <a:xfrm>
              <a:off x="296863" y="9526"/>
              <a:ext cx="317500" cy="311150"/>
            </a:xfrm>
            <a:custGeom>
              <a:avLst/>
              <a:gdLst>
                <a:gd name="T0" fmla="*/ 99 w 200"/>
                <a:gd name="T1" fmla="*/ 0 h 196"/>
                <a:gd name="T2" fmla="*/ 131 w 200"/>
                <a:gd name="T3" fmla="*/ 64 h 196"/>
                <a:gd name="T4" fmla="*/ 200 w 200"/>
                <a:gd name="T5" fmla="*/ 75 h 196"/>
                <a:gd name="T6" fmla="*/ 149 w 200"/>
                <a:gd name="T7" fmla="*/ 123 h 196"/>
                <a:gd name="T8" fmla="*/ 163 w 200"/>
                <a:gd name="T9" fmla="*/ 196 h 196"/>
                <a:gd name="T10" fmla="*/ 99 w 200"/>
                <a:gd name="T11" fmla="*/ 161 h 196"/>
                <a:gd name="T12" fmla="*/ 37 w 200"/>
                <a:gd name="T13" fmla="*/ 196 h 196"/>
                <a:gd name="T14" fmla="*/ 48 w 200"/>
                <a:gd name="T15" fmla="*/ 123 h 196"/>
                <a:gd name="T16" fmla="*/ 0 w 200"/>
                <a:gd name="T17" fmla="*/ 75 h 196"/>
                <a:gd name="T18" fmla="*/ 69 w 200"/>
                <a:gd name="T19" fmla="*/ 64 h 196"/>
                <a:gd name="T20" fmla="*/ 99 w 200"/>
                <a:gd name="T2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196">
                  <a:moveTo>
                    <a:pt x="99" y="0"/>
                  </a:moveTo>
                  <a:lnTo>
                    <a:pt x="131" y="64"/>
                  </a:lnTo>
                  <a:lnTo>
                    <a:pt x="200" y="75"/>
                  </a:lnTo>
                  <a:lnTo>
                    <a:pt x="149" y="123"/>
                  </a:lnTo>
                  <a:lnTo>
                    <a:pt x="163" y="196"/>
                  </a:lnTo>
                  <a:lnTo>
                    <a:pt x="99" y="161"/>
                  </a:lnTo>
                  <a:lnTo>
                    <a:pt x="37" y="196"/>
                  </a:lnTo>
                  <a:lnTo>
                    <a:pt x="48" y="123"/>
                  </a:lnTo>
                  <a:lnTo>
                    <a:pt x="0" y="75"/>
                  </a:lnTo>
                  <a:lnTo>
                    <a:pt x="69" y="64"/>
                  </a:lnTo>
                  <a:lnTo>
                    <a:pt x="99"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2"/>
            <p:cNvSpPr>
              <a:spLocks/>
            </p:cNvSpPr>
            <p:nvPr/>
          </p:nvSpPr>
          <p:spPr bwMode="auto">
            <a:xfrm>
              <a:off x="296863" y="1565276"/>
              <a:ext cx="317500" cy="306388"/>
            </a:xfrm>
            <a:custGeom>
              <a:avLst/>
              <a:gdLst>
                <a:gd name="T0" fmla="*/ 99 w 200"/>
                <a:gd name="T1" fmla="*/ 0 h 193"/>
                <a:gd name="T2" fmla="*/ 131 w 200"/>
                <a:gd name="T3" fmla="*/ 64 h 193"/>
                <a:gd name="T4" fmla="*/ 200 w 200"/>
                <a:gd name="T5" fmla="*/ 75 h 193"/>
                <a:gd name="T6" fmla="*/ 149 w 200"/>
                <a:gd name="T7" fmla="*/ 123 h 193"/>
                <a:gd name="T8" fmla="*/ 163 w 200"/>
                <a:gd name="T9" fmla="*/ 193 h 193"/>
                <a:gd name="T10" fmla="*/ 99 w 200"/>
                <a:gd name="T11" fmla="*/ 161 h 193"/>
                <a:gd name="T12" fmla="*/ 37 w 200"/>
                <a:gd name="T13" fmla="*/ 193 h 193"/>
                <a:gd name="T14" fmla="*/ 48 w 200"/>
                <a:gd name="T15" fmla="*/ 123 h 193"/>
                <a:gd name="T16" fmla="*/ 0 w 200"/>
                <a:gd name="T17" fmla="*/ 75 h 193"/>
                <a:gd name="T18" fmla="*/ 69 w 200"/>
                <a:gd name="T19" fmla="*/ 64 h 193"/>
                <a:gd name="T20" fmla="*/ 99 w 200"/>
                <a:gd name="T2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193">
                  <a:moveTo>
                    <a:pt x="99" y="0"/>
                  </a:moveTo>
                  <a:lnTo>
                    <a:pt x="131" y="64"/>
                  </a:lnTo>
                  <a:lnTo>
                    <a:pt x="200" y="75"/>
                  </a:lnTo>
                  <a:lnTo>
                    <a:pt x="149" y="123"/>
                  </a:lnTo>
                  <a:lnTo>
                    <a:pt x="163" y="193"/>
                  </a:lnTo>
                  <a:lnTo>
                    <a:pt x="99" y="161"/>
                  </a:lnTo>
                  <a:lnTo>
                    <a:pt x="37" y="193"/>
                  </a:lnTo>
                  <a:lnTo>
                    <a:pt x="48" y="123"/>
                  </a:lnTo>
                  <a:lnTo>
                    <a:pt x="0" y="75"/>
                  </a:lnTo>
                  <a:lnTo>
                    <a:pt x="69" y="64"/>
                  </a:lnTo>
                  <a:lnTo>
                    <a:pt x="99"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3"/>
            <p:cNvSpPr>
              <a:spLocks/>
            </p:cNvSpPr>
            <p:nvPr/>
          </p:nvSpPr>
          <p:spPr bwMode="auto">
            <a:xfrm>
              <a:off x="10717213" y="682626"/>
              <a:ext cx="477838" cy="460375"/>
            </a:xfrm>
            <a:custGeom>
              <a:avLst/>
              <a:gdLst>
                <a:gd name="T0" fmla="*/ 152 w 301"/>
                <a:gd name="T1" fmla="*/ 0 h 290"/>
                <a:gd name="T2" fmla="*/ 104 w 301"/>
                <a:gd name="T3" fmla="*/ 97 h 290"/>
                <a:gd name="T4" fmla="*/ 0 w 301"/>
                <a:gd name="T5" fmla="*/ 110 h 290"/>
                <a:gd name="T6" fmla="*/ 74 w 301"/>
                <a:gd name="T7" fmla="*/ 185 h 290"/>
                <a:gd name="T8" fmla="*/ 58 w 301"/>
                <a:gd name="T9" fmla="*/ 290 h 290"/>
                <a:gd name="T10" fmla="*/ 152 w 301"/>
                <a:gd name="T11" fmla="*/ 239 h 290"/>
                <a:gd name="T12" fmla="*/ 245 w 301"/>
                <a:gd name="T13" fmla="*/ 290 h 290"/>
                <a:gd name="T14" fmla="*/ 226 w 301"/>
                <a:gd name="T15" fmla="*/ 185 h 290"/>
                <a:gd name="T16" fmla="*/ 301 w 301"/>
                <a:gd name="T17" fmla="*/ 110 h 290"/>
                <a:gd name="T18" fmla="*/ 197 w 301"/>
                <a:gd name="T19" fmla="*/ 97 h 290"/>
                <a:gd name="T20" fmla="*/ 152 w 301"/>
                <a:gd name="T21"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90">
                  <a:moveTo>
                    <a:pt x="152" y="0"/>
                  </a:moveTo>
                  <a:lnTo>
                    <a:pt x="104" y="97"/>
                  </a:lnTo>
                  <a:lnTo>
                    <a:pt x="0" y="110"/>
                  </a:lnTo>
                  <a:lnTo>
                    <a:pt x="74" y="185"/>
                  </a:lnTo>
                  <a:lnTo>
                    <a:pt x="58" y="290"/>
                  </a:lnTo>
                  <a:lnTo>
                    <a:pt x="152" y="239"/>
                  </a:lnTo>
                  <a:lnTo>
                    <a:pt x="245" y="290"/>
                  </a:lnTo>
                  <a:lnTo>
                    <a:pt x="226" y="185"/>
                  </a:lnTo>
                  <a:lnTo>
                    <a:pt x="301" y="110"/>
                  </a:lnTo>
                  <a:lnTo>
                    <a:pt x="197" y="97"/>
                  </a:lnTo>
                  <a:lnTo>
                    <a:pt x="152"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4"/>
            <p:cNvSpPr>
              <a:spLocks/>
            </p:cNvSpPr>
            <p:nvPr/>
          </p:nvSpPr>
          <p:spPr bwMode="auto">
            <a:xfrm>
              <a:off x="10580688" y="9526"/>
              <a:ext cx="322263" cy="311150"/>
            </a:xfrm>
            <a:custGeom>
              <a:avLst/>
              <a:gdLst>
                <a:gd name="T0" fmla="*/ 102 w 203"/>
                <a:gd name="T1" fmla="*/ 0 h 196"/>
                <a:gd name="T2" fmla="*/ 72 w 203"/>
                <a:gd name="T3" fmla="*/ 64 h 196"/>
                <a:gd name="T4" fmla="*/ 0 w 203"/>
                <a:gd name="T5" fmla="*/ 75 h 196"/>
                <a:gd name="T6" fmla="*/ 51 w 203"/>
                <a:gd name="T7" fmla="*/ 123 h 196"/>
                <a:gd name="T8" fmla="*/ 40 w 203"/>
                <a:gd name="T9" fmla="*/ 196 h 196"/>
                <a:gd name="T10" fmla="*/ 102 w 203"/>
                <a:gd name="T11" fmla="*/ 161 h 196"/>
                <a:gd name="T12" fmla="*/ 166 w 203"/>
                <a:gd name="T13" fmla="*/ 196 h 196"/>
                <a:gd name="T14" fmla="*/ 152 w 203"/>
                <a:gd name="T15" fmla="*/ 123 h 196"/>
                <a:gd name="T16" fmla="*/ 203 w 203"/>
                <a:gd name="T17" fmla="*/ 75 h 196"/>
                <a:gd name="T18" fmla="*/ 134 w 203"/>
                <a:gd name="T19" fmla="*/ 64 h 196"/>
                <a:gd name="T20" fmla="*/ 102 w 203"/>
                <a:gd name="T2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96">
                  <a:moveTo>
                    <a:pt x="102" y="0"/>
                  </a:moveTo>
                  <a:lnTo>
                    <a:pt x="72" y="64"/>
                  </a:lnTo>
                  <a:lnTo>
                    <a:pt x="0" y="75"/>
                  </a:lnTo>
                  <a:lnTo>
                    <a:pt x="51" y="123"/>
                  </a:lnTo>
                  <a:lnTo>
                    <a:pt x="40" y="196"/>
                  </a:lnTo>
                  <a:lnTo>
                    <a:pt x="102" y="161"/>
                  </a:lnTo>
                  <a:lnTo>
                    <a:pt x="166" y="196"/>
                  </a:lnTo>
                  <a:lnTo>
                    <a:pt x="152" y="123"/>
                  </a:lnTo>
                  <a:lnTo>
                    <a:pt x="203" y="75"/>
                  </a:lnTo>
                  <a:lnTo>
                    <a:pt x="134" y="64"/>
                  </a:lnTo>
                  <a:lnTo>
                    <a:pt x="102"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5"/>
            <p:cNvSpPr>
              <a:spLocks/>
            </p:cNvSpPr>
            <p:nvPr/>
          </p:nvSpPr>
          <p:spPr bwMode="auto">
            <a:xfrm>
              <a:off x="10580688" y="1565276"/>
              <a:ext cx="322263" cy="306388"/>
            </a:xfrm>
            <a:custGeom>
              <a:avLst/>
              <a:gdLst>
                <a:gd name="T0" fmla="*/ 102 w 203"/>
                <a:gd name="T1" fmla="*/ 0 h 193"/>
                <a:gd name="T2" fmla="*/ 72 w 203"/>
                <a:gd name="T3" fmla="*/ 64 h 193"/>
                <a:gd name="T4" fmla="*/ 0 w 203"/>
                <a:gd name="T5" fmla="*/ 75 h 193"/>
                <a:gd name="T6" fmla="*/ 51 w 203"/>
                <a:gd name="T7" fmla="*/ 123 h 193"/>
                <a:gd name="T8" fmla="*/ 40 w 203"/>
                <a:gd name="T9" fmla="*/ 193 h 193"/>
                <a:gd name="T10" fmla="*/ 102 w 203"/>
                <a:gd name="T11" fmla="*/ 161 h 193"/>
                <a:gd name="T12" fmla="*/ 166 w 203"/>
                <a:gd name="T13" fmla="*/ 193 h 193"/>
                <a:gd name="T14" fmla="*/ 152 w 203"/>
                <a:gd name="T15" fmla="*/ 123 h 193"/>
                <a:gd name="T16" fmla="*/ 203 w 203"/>
                <a:gd name="T17" fmla="*/ 75 h 193"/>
                <a:gd name="T18" fmla="*/ 134 w 203"/>
                <a:gd name="T19" fmla="*/ 64 h 193"/>
                <a:gd name="T20" fmla="*/ 102 w 203"/>
                <a:gd name="T2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93">
                  <a:moveTo>
                    <a:pt x="102" y="0"/>
                  </a:moveTo>
                  <a:lnTo>
                    <a:pt x="72" y="64"/>
                  </a:lnTo>
                  <a:lnTo>
                    <a:pt x="0" y="75"/>
                  </a:lnTo>
                  <a:lnTo>
                    <a:pt x="51" y="123"/>
                  </a:lnTo>
                  <a:lnTo>
                    <a:pt x="40" y="193"/>
                  </a:lnTo>
                  <a:lnTo>
                    <a:pt x="102" y="161"/>
                  </a:lnTo>
                  <a:lnTo>
                    <a:pt x="166" y="193"/>
                  </a:lnTo>
                  <a:lnTo>
                    <a:pt x="152" y="123"/>
                  </a:lnTo>
                  <a:lnTo>
                    <a:pt x="203" y="75"/>
                  </a:lnTo>
                  <a:lnTo>
                    <a:pt x="134" y="64"/>
                  </a:lnTo>
                  <a:lnTo>
                    <a:pt x="102"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2711314" y="4200622"/>
            <a:ext cx="875539" cy="2427151"/>
            <a:chOff x="112712" y="-633413"/>
            <a:chExt cx="1323976" cy="3670301"/>
          </a:xfrm>
        </p:grpSpPr>
        <p:sp>
          <p:nvSpPr>
            <p:cNvPr id="28" name="Freeform 39"/>
            <p:cNvSpPr>
              <a:spLocks/>
            </p:cNvSpPr>
            <p:nvPr/>
          </p:nvSpPr>
          <p:spPr bwMode="auto">
            <a:xfrm>
              <a:off x="766763" y="-633413"/>
              <a:ext cx="325438" cy="522288"/>
            </a:xfrm>
            <a:custGeom>
              <a:avLst/>
              <a:gdLst>
                <a:gd name="T0" fmla="*/ 12 w 77"/>
                <a:gd name="T1" fmla="*/ 123 h 123"/>
                <a:gd name="T2" fmla="*/ 7 w 77"/>
                <a:gd name="T3" fmla="*/ 78 h 123"/>
                <a:gd name="T4" fmla="*/ 77 w 77"/>
                <a:gd name="T5" fmla="*/ 0 h 123"/>
                <a:gd name="T6" fmla="*/ 62 w 77"/>
                <a:gd name="T7" fmla="*/ 48 h 123"/>
                <a:gd name="T8" fmla="*/ 12 w 77"/>
                <a:gd name="T9" fmla="*/ 123 h 123"/>
              </a:gdLst>
              <a:ahLst/>
              <a:cxnLst>
                <a:cxn ang="0">
                  <a:pos x="T0" y="T1"/>
                </a:cxn>
                <a:cxn ang="0">
                  <a:pos x="T2" y="T3"/>
                </a:cxn>
                <a:cxn ang="0">
                  <a:pos x="T4" y="T5"/>
                </a:cxn>
                <a:cxn ang="0">
                  <a:pos x="T6" y="T7"/>
                </a:cxn>
                <a:cxn ang="0">
                  <a:pos x="T8" y="T9"/>
                </a:cxn>
              </a:cxnLst>
              <a:rect l="0" t="0" r="r" b="b"/>
              <a:pathLst>
                <a:path w="77" h="123">
                  <a:moveTo>
                    <a:pt x="12" y="123"/>
                  </a:moveTo>
                  <a:cubicBezTo>
                    <a:pt x="12" y="123"/>
                    <a:pt x="0" y="116"/>
                    <a:pt x="7" y="78"/>
                  </a:cubicBezTo>
                  <a:cubicBezTo>
                    <a:pt x="15" y="36"/>
                    <a:pt x="77" y="0"/>
                    <a:pt x="77" y="0"/>
                  </a:cubicBezTo>
                  <a:cubicBezTo>
                    <a:pt x="77" y="0"/>
                    <a:pt x="75" y="7"/>
                    <a:pt x="62" y="48"/>
                  </a:cubicBezTo>
                  <a:cubicBezTo>
                    <a:pt x="50" y="90"/>
                    <a:pt x="12" y="123"/>
                    <a:pt x="12" y="123"/>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0"/>
            <p:cNvSpPr>
              <a:spLocks/>
            </p:cNvSpPr>
            <p:nvPr/>
          </p:nvSpPr>
          <p:spPr bwMode="auto">
            <a:xfrm>
              <a:off x="842963" y="-265113"/>
              <a:ext cx="393700" cy="276225"/>
            </a:xfrm>
            <a:custGeom>
              <a:avLst/>
              <a:gdLst>
                <a:gd name="T0" fmla="*/ 30 w 93"/>
                <a:gd name="T1" fmla="*/ 62 h 65"/>
                <a:gd name="T2" fmla="*/ 0 w 93"/>
                <a:gd name="T3" fmla="*/ 45 h 65"/>
                <a:gd name="T4" fmla="*/ 62 w 93"/>
                <a:gd name="T5" fmla="*/ 11 h 65"/>
                <a:gd name="T6" fmla="*/ 93 w 93"/>
                <a:gd name="T7" fmla="*/ 28 h 65"/>
                <a:gd name="T8" fmla="*/ 30 w 93"/>
                <a:gd name="T9" fmla="*/ 62 h 65"/>
              </a:gdLst>
              <a:ahLst/>
              <a:cxnLst>
                <a:cxn ang="0">
                  <a:pos x="T0" y="T1"/>
                </a:cxn>
                <a:cxn ang="0">
                  <a:pos x="T2" y="T3"/>
                </a:cxn>
                <a:cxn ang="0">
                  <a:pos x="T4" y="T5"/>
                </a:cxn>
                <a:cxn ang="0">
                  <a:pos x="T6" y="T7"/>
                </a:cxn>
                <a:cxn ang="0">
                  <a:pos x="T8" y="T9"/>
                </a:cxn>
              </a:cxnLst>
              <a:rect l="0" t="0" r="r" b="b"/>
              <a:pathLst>
                <a:path w="93" h="65">
                  <a:moveTo>
                    <a:pt x="30" y="62"/>
                  </a:moveTo>
                  <a:cubicBezTo>
                    <a:pt x="5" y="59"/>
                    <a:pt x="0" y="45"/>
                    <a:pt x="0" y="45"/>
                  </a:cubicBezTo>
                  <a:cubicBezTo>
                    <a:pt x="0" y="45"/>
                    <a:pt x="35" y="0"/>
                    <a:pt x="62" y="11"/>
                  </a:cubicBezTo>
                  <a:cubicBezTo>
                    <a:pt x="90" y="21"/>
                    <a:pt x="93" y="28"/>
                    <a:pt x="93" y="28"/>
                  </a:cubicBezTo>
                  <a:cubicBezTo>
                    <a:pt x="93" y="28"/>
                    <a:pt x="58" y="65"/>
                    <a:pt x="30" y="6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1"/>
            <p:cNvSpPr>
              <a:spLocks/>
            </p:cNvSpPr>
            <p:nvPr/>
          </p:nvSpPr>
          <p:spPr bwMode="auto">
            <a:xfrm>
              <a:off x="990600" y="-523875"/>
              <a:ext cx="446088" cy="280988"/>
            </a:xfrm>
            <a:custGeom>
              <a:avLst/>
              <a:gdLst>
                <a:gd name="T0" fmla="*/ 0 w 105"/>
                <a:gd name="T1" fmla="*/ 62 h 66"/>
                <a:gd name="T2" fmla="*/ 31 w 105"/>
                <a:gd name="T3" fmla="*/ 12 h 66"/>
                <a:gd name="T4" fmla="*/ 105 w 105"/>
                <a:gd name="T5" fmla="*/ 1 h 66"/>
                <a:gd name="T6" fmla="*/ 44 w 105"/>
                <a:gd name="T7" fmla="*/ 55 h 66"/>
                <a:gd name="T8" fmla="*/ 0 w 105"/>
                <a:gd name="T9" fmla="*/ 62 h 66"/>
              </a:gdLst>
              <a:ahLst/>
              <a:cxnLst>
                <a:cxn ang="0">
                  <a:pos x="T0" y="T1"/>
                </a:cxn>
                <a:cxn ang="0">
                  <a:pos x="T2" y="T3"/>
                </a:cxn>
                <a:cxn ang="0">
                  <a:pos x="T4" y="T5"/>
                </a:cxn>
                <a:cxn ang="0">
                  <a:pos x="T6" y="T7"/>
                </a:cxn>
                <a:cxn ang="0">
                  <a:pos x="T8" y="T9"/>
                </a:cxn>
              </a:cxnLst>
              <a:rect l="0" t="0" r="r" b="b"/>
              <a:pathLst>
                <a:path w="105" h="66">
                  <a:moveTo>
                    <a:pt x="0" y="62"/>
                  </a:moveTo>
                  <a:cubicBezTo>
                    <a:pt x="0" y="62"/>
                    <a:pt x="12" y="24"/>
                    <a:pt x="31" y="12"/>
                  </a:cubicBezTo>
                  <a:cubicBezTo>
                    <a:pt x="50" y="0"/>
                    <a:pt x="105" y="1"/>
                    <a:pt x="105" y="1"/>
                  </a:cubicBezTo>
                  <a:cubicBezTo>
                    <a:pt x="105" y="1"/>
                    <a:pt x="60" y="44"/>
                    <a:pt x="44" y="55"/>
                  </a:cubicBezTo>
                  <a:cubicBezTo>
                    <a:pt x="27" y="66"/>
                    <a:pt x="0" y="62"/>
                    <a:pt x="0" y="6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2"/>
            <p:cNvSpPr>
              <a:spLocks/>
            </p:cNvSpPr>
            <p:nvPr/>
          </p:nvSpPr>
          <p:spPr bwMode="auto">
            <a:xfrm>
              <a:off x="320675" y="-26988"/>
              <a:ext cx="241300" cy="641350"/>
            </a:xfrm>
            <a:custGeom>
              <a:avLst/>
              <a:gdLst>
                <a:gd name="T0" fmla="*/ 37 w 57"/>
                <a:gd name="T1" fmla="*/ 150 h 151"/>
                <a:gd name="T2" fmla="*/ 13 w 57"/>
                <a:gd name="T3" fmla="*/ 113 h 151"/>
                <a:gd name="T4" fmla="*/ 42 w 57"/>
                <a:gd name="T5" fmla="*/ 0 h 151"/>
                <a:gd name="T6" fmla="*/ 50 w 57"/>
                <a:gd name="T7" fmla="*/ 51 h 151"/>
                <a:gd name="T8" fmla="*/ 37 w 57"/>
                <a:gd name="T9" fmla="*/ 150 h 151"/>
              </a:gdLst>
              <a:ahLst/>
              <a:cxnLst>
                <a:cxn ang="0">
                  <a:pos x="T0" y="T1"/>
                </a:cxn>
                <a:cxn ang="0">
                  <a:pos x="T2" y="T3"/>
                </a:cxn>
                <a:cxn ang="0">
                  <a:pos x="T4" y="T5"/>
                </a:cxn>
                <a:cxn ang="0">
                  <a:pos x="T6" y="T7"/>
                </a:cxn>
                <a:cxn ang="0">
                  <a:pos x="T8" y="T9"/>
                </a:cxn>
              </a:cxnLst>
              <a:rect l="0" t="0" r="r" b="b"/>
              <a:pathLst>
                <a:path w="57" h="151">
                  <a:moveTo>
                    <a:pt x="37" y="150"/>
                  </a:moveTo>
                  <a:cubicBezTo>
                    <a:pt x="37" y="150"/>
                    <a:pt x="23" y="151"/>
                    <a:pt x="13" y="113"/>
                  </a:cubicBezTo>
                  <a:cubicBezTo>
                    <a:pt x="0" y="71"/>
                    <a:pt x="42" y="0"/>
                    <a:pt x="42" y="0"/>
                  </a:cubicBezTo>
                  <a:cubicBezTo>
                    <a:pt x="42" y="0"/>
                    <a:pt x="43" y="7"/>
                    <a:pt x="50" y="51"/>
                  </a:cubicBezTo>
                  <a:cubicBezTo>
                    <a:pt x="57" y="96"/>
                    <a:pt x="37" y="150"/>
                    <a:pt x="37" y="150"/>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3"/>
            <p:cNvSpPr>
              <a:spLocks/>
            </p:cNvSpPr>
            <p:nvPr/>
          </p:nvSpPr>
          <p:spPr bwMode="auto">
            <a:xfrm>
              <a:off x="520700" y="300038"/>
              <a:ext cx="325438" cy="365125"/>
            </a:xfrm>
            <a:custGeom>
              <a:avLst/>
              <a:gdLst>
                <a:gd name="T0" fmla="*/ 41 w 77"/>
                <a:gd name="T1" fmla="*/ 7 h 86"/>
                <a:gd name="T2" fmla="*/ 77 w 77"/>
                <a:gd name="T3" fmla="*/ 5 h 86"/>
                <a:gd name="T4" fmla="*/ 34 w 77"/>
                <a:gd name="T5" fmla="*/ 74 h 86"/>
                <a:gd name="T6" fmla="*/ 0 w 77"/>
                <a:gd name="T7" fmla="*/ 78 h 86"/>
                <a:gd name="T8" fmla="*/ 41 w 77"/>
                <a:gd name="T9" fmla="*/ 7 h 86"/>
              </a:gdLst>
              <a:ahLst/>
              <a:cxnLst>
                <a:cxn ang="0">
                  <a:pos x="T0" y="T1"/>
                </a:cxn>
                <a:cxn ang="0">
                  <a:pos x="T2" y="T3"/>
                </a:cxn>
                <a:cxn ang="0">
                  <a:pos x="T4" y="T5"/>
                </a:cxn>
                <a:cxn ang="0">
                  <a:pos x="T6" y="T7"/>
                </a:cxn>
                <a:cxn ang="0">
                  <a:pos x="T8" y="T9"/>
                </a:cxn>
              </a:cxnLst>
              <a:rect l="0" t="0" r="r" b="b"/>
              <a:pathLst>
                <a:path w="77" h="86">
                  <a:moveTo>
                    <a:pt x="41" y="7"/>
                  </a:moveTo>
                  <a:cubicBezTo>
                    <a:pt x="72" y="0"/>
                    <a:pt x="77" y="5"/>
                    <a:pt x="77" y="5"/>
                  </a:cubicBezTo>
                  <a:cubicBezTo>
                    <a:pt x="77" y="5"/>
                    <a:pt x="61" y="60"/>
                    <a:pt x="34" y="74"/>
                  </a:cubicBezTo>
                  <a:cubicBezTo>
                    <a:pt x="10" y="86"/>
                    <a:pt x="0" y="78"/>
                    <a:pt x="0" y="78"/>
                  </a:cubicBezTo>
                  <a:cubicBezTo>
                    <a:pt x="0" y="78"/>
                    <a:pt x="11" y="14"/>
                    <a:pt x="41" y="7"/>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4"/>
            <p:cNvSpPr>
              <a:spLocks/>
            </p:cNvSpPr>
            <p:nvPr/>
          </p:nvSpPr>
          <p:spPr bwMode="auto">
            <a:xfrm>
              <a:off x="188913" y="381000"/>
              <a:ext cx="258763" cy="646113"/>
            </a:xfrm>
            <a:custGeom>
              <a:avLst/>
              <a:gdLst>
                <a:gd name="T0" fmla="*/ 54 w 61"/>
                <a:gd name="T1" fmla="*/ 148 h 152"/>
                <a:gd name="T2" fmla="*/ 22 w 61"/>
                <a:gd name="T3" fmla="*/ 118 h 152"/>
                <a:gd name="T4" fmla="*/ 25 w 61"/>
                <a:gd name="T5" fmla="*/ 0 h 152"/>
                <a:gd name="T6" fmla="*/ 44 w 61"/>
                <a:gd name="T7" fmla="*/ 49 h 152"/>
                <a:gd name="T8" fmla="*/ 54 w 61"/>
                <a:gd name="T9" fmla="*/ 148 h 152"/>
              </a:gdLst>
              <a:ahLst/>
              <a:cxnLst>
                <a:cxn ang="0">
                  <a:pos x="T0" y="T1"/>
                </a:cxn>
                <a:cxn ang="0">
                  <a:pos x="T2" y="T3"/>
                </a:cxn>
                <a:cxn ang="0">
                  <a:pos x="T4" y="T5"/>
                </a:cxn>
                <a:cxn ang="0">
                  <a:pos x="T6" y="T7"/>
                </a:cxn>
                <a:cxn ang="0">
                  <a:pos x="T8" y="T9"/>
                </a:cxn>
              </a:cxnLst>
              <a:rect l="0" t="0" r="r" b="b"/>
              <a:pathLst>
                <a:path w="61" h="152">
                  <a:moveTo>
                    <a:pt x="54" y="148"/>
                  </a:moveTo>
                  <a:cubicBezTo>
                    <a:pt x="54" y="148"/>
                    <a:pt x="41" y="152"/>
                    <a:pt x="22" y="118"/>
                  </a:cubicBezTo>
                  <a:cubicBezTo>
                    <a:pt x="0" y="79"/>
                    <a:pt x="25" y="0"/>
                    <a:pt x="25" y="0"/>
                  </a:cubicBezTo>
                  <a:cubicBezTo>
                    <a:pt x="25" y="0"/>
                    <a:pt x="28" y="7"/>
                    <a:pt x="44" y="49"/>
                  </a:cubicBezTo>
                  <a:cubicBezTo>
                    <a:pt x="61" y="91"/>
                    <a:pt x="54" y="148"/>
                    <a:pt x="54" y="14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5"/>
            <p:cNvSpPr>
              <a:spLocks/>
            </p:cNvSpPr>
            <p:nvPr/>
          </p:nvSpPr>
          <p:spPr bwMode="auto">
            <a:xfrm>
              <a:off x="447675" y="631825"/>
              <a:ext cx="263525" cy="412750"/>
            </a:xfrm>
            <a:custGeom>
              <a:avLst/>
              <a:gdLst>
                <a:gd name="T0" fmla="*/ 28 w 62"/>
                <a:gd name="T1" fmla="*/ 14 h 97"/>
                <a:gd name="T2" fmla="*/ 62 w 62"/>
                <a:gd name="T3" fmla="*/ 4 h 97"/>
                <a:gd name="T4" fmla="*/ 36 w 62"/>
                <a:gd name="T5" fmla="*/ 80 h 97"/>
                <a:gd name="T6" fmla="*/ 4 w 62"/>
                <a:gd name="T7" fmla="*/ 91 h 97"/>
                <a:gd name="T8" fmla="*/ 28 w 62"/>
                <a:gd name="T9" fmla="*/ 14 h 97"/>
              </a:gdLst>
              <a:ahLst/>
              <a:cxnLst>
                <a:cxn ang="0">
                  <a:pos x="T0" y="T1"/>
                </a:cxn>
                <a:cxn ang="0">
                  <a:pos x="T2" y="T3"/>
                </a:cxn>
                <a:cxn ang="0">
                  <a:pos x="T4" y="T5"/>
                </a:cxn>
                <a:cxn ang="0">
                  <a:pos x="T6" y="T7"/>
                </a:cxn>
                <a:cxn ang="0">
                  <a:pos x="T8" y="T9"/>
                </a:cxn>
              </a:cxnLst>
              <a:rect l="0" t="0" r="r" b="b"/>
              <a:pathLst>
                <a:path w="62" h="97">
                  <a:moveTo>
                    <a:pt x="28" y="14"/>
                  </a:moveTo>
                  <a:cubicBezTo>
                    <a:pt x="56" y="0"/>
                    <a:pt x="62" y="4"/>
                    <a:pt x="62" y="4"/>
                  </a:cubicBezTo>
                  <a:cubicBezTo>
                    <a:pt x="62" y="4"/>
                    <a:pt x="59" y="61"/>
                    <a:pt x="36" y="80"/>
                  </a:cubicBezTo>
                  <a:cubicBezTo>
                    <a:pt x="16" y="97"/>
                    <a:pt x="4" y="91"/>
                    <a:pt x="4" y="91"/>
                  </a:cubicBezTo>
                  <a:cubicBezTo>
                    <a:pt x="4" y="91"/>
                    <a:pt x="0" y="27"/>
                    <a:pt x="28" y="1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6"/>
            <p:cNvSpPr>
              <a:spLocks/>
            </p:cNvSpPr>
            <p:nvPr/>
          </p:nvSpPr>
          <p:spPr bwMode="auto">
            <a:xfrm>
              <a:off x="112712" y="784225"/>
              <a:ext cx="258763" cy="638175"/>
            </a:xfrm>
            <a:custGeom>
              <a:avLst/>
              <a:gdLst>
                <a:gd name="T0" fmla="*/ 58 w 61"/>
                <a:gd name="T1" fmla="*/ 145 h 150"/>
                <a:gd name="T2" fmla="*/ 24 w 61"/>
                <a:gd name="T3" fmla="*/ 117 h 150"/>
                <a:gd name="T4" fmla="*/ 19 w 61"/>
                <a:gd name="T5" fmla="*/ 0 h 150"/>
                <a:gd name="T6" fmla="*/ 42 w 61"/>
                <a:gd name="T7" fmla="*/ 47 h 150"/>
                <a:gd name="T8" fmla="*/ 58 w 61"/>
                <a:gd name="T9" fmla="*/ 145 h 150"/>
              </a:gdLst>
              <a:ahLst/>
              <a:cxnLst>
                <a:cxn ang="0">
                  <a:pos x="T0" y="T1"/>
                </a:cxn>
                <a:cxn ang="0">
                  <a:pos x="T2" y="T3"/>
                </a:cxn>
                <a:cxn ang="0">
                  <a:pos x="T4" y="T5"/>
                </a:cxn>
                <a:cxn ang="0">
                  <a:pos x="T6" y="T7"/>
                </a:cxn>
                <a:cxn ang="0">
                  <a:pos x="T8" y="T9"/>
                </a:cxn>
              </a:cxnLst>
              <a:rect l="0" t="0" r="r" b="b"/>
              <a:pathLst>
                <a:path w="61" h="150">
                  <a:moveTo>
                    <a:pt x="58" y="145"/>
                  </a:moveTo>
                  <a:cubicBezTo>
                    <a:pt x="58" y="145"/>
                    <a:pt x="45" y="150"/>
                    <a:pt x="24" y="117"/>
                  </a:cubicBezTo>
                  <a:cubicBezTo>
                    <a:pt x="0" y="80"/>
                    <a:pt x="19" y="0"/>
                    <a:pt x="19" y="0"/>
                  </a:cubicBezTo>
                  <a:cubicBezTo>
                    <a:pt x="19" y="0"/>
                    <a:pt x="22" y="7"/>
                    <a:pt x="42" y="47"/>
                  </a:cubicBezTo>
                  <a:cubicBezTo>
                    <a:pt x="61" y="87"/>
                    <a:pt x="58" y="145"/>
                    <a:pt x="58" y="145"/>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7"/>
            <p:cNvSpPr>
              <a:spLocks/>
            </p:cNvSpPr>
            <p:nvPr/>
          </p:nvSpPr>
          <p:spPr bwMode="auto">
            <a:xfrm>
              <a:off x="371475" y="1006475"/>
              <a:ext cx="258763" cy="423863"/>
            </a:xfrm>
            <a:custGeom>
              <a:avLst/>
              <a:gdLst>
                <a:gd name="T0" fmla="*/ 27 w 61"/>
                <a:gd name="T1" fmla="*/ 16 h 100"/>
                <a:gd name="T2" fmla="*/ 60 w 61"/>
                <a:gd name="T3" fmla="*/ 4 h 100"/>
                <a:gd name="T4" fmla="*/ 39 w 61"/>
                <a:gd name="T5" fmla="*/ 82 h 100"/>
                <a:gd name="T6" fmla="*/ 8 w 61"/>
                <a:gd name="T7" fmla="*/ 95 h 100"/>
                <a:gd name="T8" fmla="*/ 27 w 61"/>
                <a:gd name="T9" fmla="*/ 16 h 100"/>
              </a:gdLst>
              <a:ahLst/>
              <a:cxnLst>
                <a:cxn ang="0">
                  <a:pos x="T0" y="T1"/>
                </a:cxn>
                <a:cxn ang="0">
                  <a:pos x="T2" y="T3"/>
                </a:cxn>
                <a:cxn ang="0">
                  <a:pos x="T4" y="T5"/>
                </a:cxn>
                <a:cxn ang="0">
                  <a:pos x="T6" y="T7"/>
                </a:cxn>
                <a:cxn ang="0">
                  <a:pos x="T8" y="T9"/>
                </a:cxn>
              </a:cxnLst>
              <a:rect l="0" t="0" r="r" b="b"/>
              <a:pathLst>
                <a:path w="61" h="100">
                  <a:moveTo>
                    <a:pt x="27" y="16"/>
                  </a:moveTo>
                  <a:cubicBezTo>
                    <a:pt x="54" y="0"/>
                    <a:pt x="60" y="4"/>
                    <a:pt x="60" y="4"/>
                  </a:cubicBezTo>
                  <a:cubicBezTo>
                    <a:pt x="60" y="4"/>
                    <a:pt x="61" y="61"/>
                    <a:pt x="39" y="82"/>
                  </a:cubicBezTo>
                  <a:cubicBezTo>
                    <a:pt x="20" y="100"/>
                    <a:pt x="8" y="95"/>
                    <a:pt x="8" y="95"/>
                  </a:cubicBezTo>
                  <a:cubicBezTo>
                    <a:pt x="8" y="95"/>
                    <a:pt x="0" y="31"/>
                    <a:pt x="27" y="16"/>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8"/>
            <p:cNvSpPr>
              <a:spLocks/>
            </p:cNvSpPr>
            <p:nvPr/>
          </p:nvSpPr>
          <p:spPr bwMode="auto">
            <a:xfrm>
              <a:off x="112712" y="1247775"/>
              <a:ext cx="301625" cy="598488"/>
            </a:xfrm>
            <a:custGeom>
              <a:avLst/>
              <a:gdLst>
                <a:gd name="T0" fmla="*/ 71 w 71"/>
                <a:gd name="T1" fmla="*/ 133 h 141"/>
                <a:gd name="T2" fmla="*/ 32 w 71"/>
                <a:gd name="T3" fmla="*/ 114 h 141"/>
                <a:gd name="T4" fmla="*/ 0 w 71"/>
                <a:gd name="T5" fmla="*/ 0 h 141"/>
                <a:gd name="T6" fmla="*/ 33 w 71"/>
                <a:gd name="T7" fmla="*/ 41 h 141"/>
                <a:gd name="T8" fmla="*/ 71 w 71"/>
                <a:gd name="T9" fmla="*/ 133 h 141"/>
              </a:gdLst>
              <a:ahLst/>
              <a:cxnLst>
                <a:cxn ang="0">
                  <a:pos x="T0" y="T1"/>
                </a:cxn>
                <a:cxn ang="0">
                  <a:pos x="T2" y="T3"/>
                </a:cxn>
                <a:cxn ang="0">
                  <a:pos x="T4" y="T5"/>
                </a:cxn>
                <a:cxn ang="0">
                  <a:pos x="T6" y="T7"/>
                </a:cxn>
                <a:cxn ang="0">
                  <a:pos x="T8" y="T9"/>
                </a:cxn>
              </a:cxnLst>
              <a:rect l="0" t="0" r="r" b="b"/>
              <a:pathLst>
                <a:path w="71" h="141">
                  <a:moveTo>
                    <a:pt x="71" y="133"/>
                  </a:moveTo>
                  <a:cubicBezTo>
                    <a:pt x="71" y="133"/>
                    <a:pt x="60" y="141"/>
                    <a:pt x="32" y="114"/>
                  </a:cubicBezTo>
                  <a:cubicBezTo>
                    <a:pt x="0" y="83"/>
                    <a:pt x="0" y="0"/>
                    <a:pt x="0" y="0"/>
                  </a:cubicBezTo>
                  <a:cubicBezTo>
                    <a:pt x="0" y="0"/>
                    <a:pt x="5" y="6"/>
                    <a:pt x="33" y="41"/>
                  </a:cubicBezTo>
                  <a:cubicBezTo>
                    <a:pt x="61" y="76"/>
                    <a:pt x="71" y="133"/>
                    <a:pt x="71" y="133"/>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9"/>
            <p:cNvSpPr>
              <a:spLocks/>
            </p:cNvSpPr>
            <p:nvPr/>
          </p:nvSpPr>
          <p:spPr bwMode="auto">
            <a:xfrm>
              <a:off x="368300" y="1371600"/>
              <a:ext cx="279400" cy="446088"/>
            </a:xfrm>
            <a:custGeom>
              <a:avLst/>
              <a:gdLst>
                <a:gd name="T0" fmla="*/ 23 w 66"/>
                <a:gd name="T1" fmla="*/ 22 h 105"/>
                <a:gd name="T2" fmla="*/ 53 w 66"/>
                <a:gd name="T3" fmla="*/ 2 h 105"/>
                <a:gd name="T4" fmla="*/ 50 w 66"/>
                <a:gd name="T5" fmla="*/ 83 h 105"/>
                <a:gd name="T6" fmla="*/ 22 w 66"/>
                <a:gd name="T7" fmla="*/ 103 h 105"/>
                <a:gd name="T8" fmla="*/ 23 w 66"/>
                <a:gd name="T9" fmla="*/ 22 h 105"/>
              </a:gdLst>
              <a:ahLst/>
              <a:cxnLst>
                <a:cxn ang="0">
                  <a:pos x="T0" y="T1"/>
                </a:cxn>
                <a:cxn ang="0">
                  <a:pos x="T2" y="T3"/>
                </a:cxn>
                <a:cxn ang="0">
                  <a:pos x="T4" y="T5"/>
                </a:cxn>
                <a:cxn ang="0">
                  <a:pos x="T6" y="T7"/>
                </a:cxn>
                <a:cxn ang="0">
                  <a:pos x="T8" y="T9"/>
                </a:cxn>
              </a:cxnLst>
              <a:rect l="0" t="0" r="r" b="b"/>
              <a:pathLst>
                <a:path w="66" h="105">
                  <a:moveTo>
                    <a:pt x="23" y="22"/>
                  </a:moveTo>
                  <a:cubicBezTo>
                    <a:pt x="46" y="0"/>
                    <a:pt x="53" y="2"/>
                    <a:pt x="53" y="2"/>
                  </a:cubicBezTo>
                  <a:cubicBezTo>
                    <a:pt x="53" y="2"/>
                    <a:pt x="66" y="58"/>
                    <a:pt x="50" y="83"/>
                  </a:cubicBezTo>
                  <a:cubicBezTo>
                    <a:pt x="35" y="105"/>
                    <a:pt x="22" y="103"/>
                    <a:pt x="22" y="103"/>
                  </a:cubicBezTo>
                  <a:cubicBezTo>
                    <a:pt x="22" y="103"/>
                    <a:pt x="0" y="43"/>
                    <a:pt x="23" y="2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50"/>
            <p:cNvSpPr>
              <a:spLocks/>
            </p:cNvSpPr>
            <p:nvPr/>
          </p:nvSpPr>
          <p:spPr bwMode="auto">
            <a:xfrm>
              <a:off x="134938" y="1663700"/>
              <a:ext cx="363538" cy="565150"/>
            </a:xfrm>
            <a:custGeom>
              <a:avLst/>
              <a:gdLst>
                <a:gd name="T0" fmla="*/ 86 w 86"/>
                <a:gd name="T1" fmla="*/ 124 h 133"/>
                <a:gd name="T2" fmla="*/ 45 w 86"/>
                <a:gd name="T3" fmla="*/ 109 h 133"/>
                <a:gd name="T4" fmla="*/ 0 w 86"/>
                <a:gd name="T5" fmla="*/ 0 h 133"/>
                <a:gd name="T6" fmla="*/ 38 w 86"/>
                <a:gd name="T7" fmla="*/ 37 h 133"/>
                <a:gd name="T8" fmla="*/ 86 w 86"/>
                <a:gd name="T9" fmla="*/ 124 h 133"/>
              </a:gdLst>
              <a:ahLst/>
              <a:cxnLst>
                <a:cxn ang="0">
                  <a:pos x="T0" y="T1"/>
                </a:cxn>
                <a:cxn ang="0">
                  <a:pos x="T2" y="T3"/>
                </a:cxn>
                <a:cxn ang="0">
                  <a:pos x="T4" y="T5"/>
                </a:cxn>
                <a:cxn ang="0">
                  <a:pos x="T6" y="T7"/>
                </a:cxn>
                <a:cxn ang="0">
                  <a:pos x="T8" y="T9"/>
                </a:cxn>
              </a:cxnLst>
              <a:rect l="0" t="0" r="r" b="b"/>
              <a:pathLst>
                <a:path w="86" h="133">
                  <a:moveTo>
                    <a:pt x="86" y="124"/>
                  </a:moveTo>
                  <a:cubicBezTo>
                    <a:pt x="86" y="124"/>
                    <a:pt x="76" y="133"/>
                    <a:pt x="45" y="109"/>
                  </a:cubicBezTo>
                  <a:cubicBezTo>
                    <a:pt x="9" y="82"/>
                    <a:pt x="0" y="0"/>
                    <a:pt x="0" y="0"/>
                  </a:cubicBezTo>
                  <a:cubicBezTo>
                    <a:pt x="0" y="0"/>
                    <a:pt x="6" y="6"/>
                    <a:pt x="38" y="37"/>
                  </a:cubicBezTo>
                  <a:cubicBezTo>
                    <a:pt x="70" y="68"/>
                    <a:pt x="86" y="124"/>
                    <a:pt x="86" y="12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1"/>
            <p:cNvSpPr>
              <a:spLocks/>
            </p:cNvSpPr>
            <p:nvPr/>
          </p:nvSpPr>
          <p:spPr bwMode="auto">
            <a:xfrm>
              <a:off x="422275" y="1736725"/>
              <a:ext cx="284163" cy="449263"/>
            </a:xfrm>
            <a:custGeom>
              <a:avLst/>
              <a:gdLst>
                <a:gd name="T0" fmla="*/ 20 w 67"/>
                <a:gd name="T1" fmla="*/ 24 h 106"/>
                <a:gd name="T2" fmla="*/ 47 w 67"/>
                <a:gd name="T3" fmla="*/ 1 h 106"/>
                <a:gd name="T4" fmla="*/ 54 w 67"/>
                <a:gd name="T5" fmla="*/ 82 h 106"/>
                <a:gd name="T6" fmla="*/ 29 w 67"/>
                <a:gd name="T7" fmla="*/ 105 h 106"/>
                <a:gd name="T8" fmla="*/ 20 w 67"/>
                <a:gd name="T9" fmla="*/ 24 h 106"/>
              </a:gdLst>
              <a:ahLst/>
              <a:cxnLst>
                <a:cxn ang="0">
                  <a:pos x="T0" y="T1"/>
                </a:cxn>
                <a:cxn ang="0">
                  <a:pos x="T2" y="T3"/>
                </a:cxn>
                <a:cxn ang="0">
                  <a:pos x="T4" y="T5"/>
                </a:cxn>
                <a:cxn ang="0">
                  <a:pos x="T6" y="T7"/>
                </a:cxn>
                <a:cxn ang="0">
                  <a:pos x="T8" y="T9"/>
                </a:cxn>
              </a:cxnLst>
              <a:rect l="0" t="0" r="r" b="b"/>
              <a:pathLst>
                <a:path w="67" h="106">
                  <a:moveTo>
                    <a:pt x="20" y="24"/>
                  </a:moveTo>
                  <a:cubicBezTo>
                    <a:pt x="40" y="0"/>
                    <a:pt x="47" y="1"/>
                    <a:pt x="47" y="1"/>
                  </a:cubicBezTo>
                  <a:cubicBezTo>
                    <a:pt x="47" y="1"/>
                    <a:pt x="67" y="55"/>
                    <a:pt x="54" y="82"/>
                  </a:cubicBezTo>
                  <a:cubicBezTo>
                    <a:pt x="42" y="106"/>
                    <a:pt x="29" y="105"/>
                    <a:pt x="29" y="105"/>
                  </a:cubicBezTo>
                  <a:cubicBezTo>
                    <a:pt x="29" y="105"/>
                    <a:pt x="0" y="47"/>
                    <a:pt x="20" y="2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2"/>
            <p:cNvSpPr>
              <a:spLocks/>
            </p:cNvSpPr>
            <p:nvPr/>
          </p:nvSpPr>
          <p:spPr bwMode="auto">
            <a:xfrm>
              <a:off x="211138" y="2114550"/>
              <a:ext cx="479425" cy="466725"/>
            </a:xfrm>
            <a:custGeom>
              <a:avLst/>
              <a:gdLst>
                <a:gd name="T0" fmla="*/ 113 w 113"/>
                <a:gd name="T1" fmla="*/ 98 h 110"/>
                <a:gd name="T2" fmla="*/ 69 w 113"/>
                <a:gd name="T3" fmla="*/ 94 h 110"/>
                <a:gd name="T4" fmla="*/ 0 w 113"/>
                <a:gd name="T5" fmla="*/ 0 h 110"/>
                <a:gd name="T6" fmla="*/ 45 w 113"/>
                <a:gd name="T7" fmla="*/ 26 h 110"/>
                <a:gd name="T8" fmla="*/ 113 w 113"/>
                <a:gd name="T9" fmla="*/ 98 h 110"/>
              </a:gdLst>
              <a:ahLst/>
              <a:cxnLst>
                <a:cxn ang="0">
                  <a:pos x="T0" y="T1"/>
                </a:cxn>
                <a:cxn ang="0">
                  <a:pos x="T2" y="T3"/>
                </a:cxn>
                <a:cxn ang="0">
                  <a:pos x="T4" y="T5"/>
                </a:cxn>
                <a:cxn ang="0">
                  <a:pos x="T6" y="T7"/>
                </a:cxn>
                <a:cxn ang="0">
                  <a:pos x="T8" y="T9"/>
                </a:cxn>
              </a:cxnLst>
              <a:rect l="0" t="0" r="r" b="b"/>
              <a:pathLst>
                <a:path w="113" h="110">
                  <a:moveTo>
                    <a:pt x="113" y="98"/>
                  </a:moveTo>
                  <a:cubicBezTo>
                    <a:pt x="113" y="98"/>
                    <a:pt x="105" y="110"/>
                    <a:pt x="69" y="94"/>
                  </a:cubicBezTo>
                  <a:cubicBezTo>
                    <a:pt x="29" y="77"/>
                    <a:pt x="0" y="0"/>
                    <a:pt x="0" y="0"/>
                  </a:cubicBezTo>
                  <a:cubicBezTo>
                    <a:pt x="0" y="0"/>
                    <a:pt x="6" y="3"/>
                    <a:pt x="45" y="26"/>
                  </a:cubicBezTo>
                  <a:cubicBezTo>
                    <a:pt x="84" y="49"/>
                    <a:pt x="113" y="98"/>
                    <a:pt x="113" y="9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3"/>
            <p:cNvSpPr>
              <a:spLocks/>
            </p:cNvSpPr>
            <p:nvPr/>
          </p:nvSpPr>
          <p:spPr bwMode="auto">
            <a:xfrm>
              <a:off x="554038" y="2066925"/>
              <a:ext cx="284163" cy="446088"/>
            </a:xfrm>
            <a:custGeom>
              <a:avLst/>
              <a:gdLst>
                <a:gd name="T0" fmla="*/ 14 w 67"/>
                <a:gd name="T1" fmla="*/ 28 h 105"/>
                <a:gd name="T2" fmla="*/ 35 w 67"/>
                <a:gd name="T3" fmla="*/ 0 h 105"/>
                <a:gd name="T4" fmla="*/ 61 w 67"/>
                <a:gd name="T5" fmla="*/ 76 h 105"/>
                <a:gd name="T6" fmla="*/ 42 w 67"/>
                <a:gd name="T7" fmla="*/ 105 h 105"/>
                <a:gd name="T8" fmla="*/ 14 w 67"/>
                <a:gd name="T9" fmla="*/ 28 h 105"/>
              </a:gdLst>
              <a:ahLst/>
              <a:cxnLst>
                <a:cxn ang="0">
                  <a:pos x="T0" y="T1"/>
                </a:cxn>
                <a:cxn ang="0">
                  <a:pos x="T2" y="T3"/>
                </a:cxn>
                <a:cxn ang="0">
                  <a:pos x="T4" y="T5"/>
                </a:cxn>
                <a:cxn ang="0">
                  <a:pos x="T6" y="T7"/>
                </a:cxn>
                <a:cxn ang="0">
                  <a:pos x="T8" y="T9"/>
                </a:cxn>
              </a:cxnLst>
              <a:rect l="0" t="0" r="r" b="b"/>
              <a:pathLst>
                <a:path w="67" h="105">
                  <a:moveTo>
                    <a:pt x="14" y="28"/>
                  </a:moveTo>
                  <a:cubicBezTo>
                    <a:pt x="28" y="1"/>
                    <a:pt x="35" y="0"/>
                    <a:pt x="35" y="0"/>
                  </a:cubicBezTo>
                  <a:cubicBezTo>
                    <a:pt x="35" y="0"/>
                    <a:pt x="67" y="47"/>
                    <a:pt x="61" y="76"/>
                  </a:cubicBezTo>
                  <a:cubicBezTo>
                    <a:pt x="55" y="102"/>
                    <a:pt x="42" y="105"/>
                    <a:pt x="42" y="105"/>
                  </a:cubicBezTo>
                  <a:cubicBezTo>
                    <a:pt x="42" y="105"/>
                    <a:pt x="0" y="56"/>
                    <a:pt x="14" y="2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4"/>
            <p:cNvSpPr>
              <a:spLocks/>
            </p:cNvSpPr>
            <p:nvPr/>
          </p:nvSpPr>
          <p:spPr bwMode="auto">
            <a:xfrm>
              <a:off x="536575" y="-379413"/>
              <a:ext cx="233363" cy="595313"/>
            </a:xfrm>
            <a:custGeom>
              <a:avLst/>
              <a:gdLst>
                <a:gd name="T0" fmla="*/ 17 w 55"/>
                <a:gd name="T1" fmla="*/ 140 h 140"/>
                <a:gd name="T2" fmla="*/ 2 w 55"/>
                <a:gd name="T3" fmla="*/ 98 h 140"/>
                <a:gd name="T4" fmla="*/ 55 w 55"/>
                <a:gd name="T5" fmla="*/ 0 h 140"/>
                <a:gd name="T6" fmla="*/ 51 w 55"/>
                <a:gd name="T7" fmla="*/ 51 h 140"/>
                <a:gd name="T8" fmla="*/ 17 w 55"/>
                <a:gd name="T9" fmla="*/ 140 h 140"/>
              </a:gdLst>
              <a:ahLst/>
              <a:cxnLst>
                <a:cxn ang="0">
                  <a:pos x="T0" y="T1"/>
                </a:cxn>
                <a:cxn ang="0">
                  <a:pos x="T2" y="T3"/>
                </a:cxn>
                <a:cxn ang="0">
                  <a:pos x="T4" y="T5"/>
                </a:cxn>
                <a:cxn ang="0">
                  <a:pos x="T6" y="T7"/>
                </a:cxn>
                <a:cxn ang="0">
                  <a:pos x="T8" y="T9"/>
                </a:cxn>
              </a:cxnLst>
              <a:rect l="0" t="0" r="r" b="b"/>
              <a:pathLst>
                <a:path w="55" h="140">
                  <a:moveTo>
                    <a:pt x="17" y="140"/>
                  </a:moveTo>
                  <a:cubicBezTo>
                    <a:pt x="17" y="140"/>
                    <a:pt x="4" y="137"/>
                    <a:pt x="2" y="98"/>
                  </a:cubicBezTo>
                  <a:cubicBezTo>
                    <a:pt x="0" y="54"/>
                    <a:pt x="55" y="0"/>
                    <a:pt x="55" y="0"/>
                  </a:cubicBezTo>
                  <a:cubicBezTo>
                    <a:pt x="55" y="0"/>
                    <a:pt x="54" y="7"/>
                    <a:pt x="51" y="51"/>
                  </a:cubicBezTo>
                  <a:cubicBezTo>
                    <a:pt x="48" y="95"/>
                    <a:pt x="17" y="140"/>
                    <a:pt x="17" y="140"/>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5"/>
            <p:cNvSpPr>
              <a:spLocks/>
            </p:cNvSpPr>
            <p:nvPr/>
          </p:nvSpPr>
          <p:spPr bwMode="auto">
            <a:xfrm>
              <a:off x="647700" y="11113"/>
              <a:ext cx="373063" cy="285750"/>
            </a:xfrm>
            <a:custGeom>
              <a:avLst/>
              <a:gdLst>
                <a:gd name="T0" fmla="*/ 54 w 88"/>
                <a:gd name="T1" fmla="*/ 2 h 67"/>
                <a:gd name="T2" fmla="*/ 88 w 88"/>
                <a:gd name="T3" fmla="*/ 11 h 67"/>
                <a:gd name="T4" fmla="*/ 33 w 88"/>
                <a:gd name="T5" fmla="*/ 62 h 67"/>
                <a:gd name="T6" fmla="*/ 0 w 88"/>
                <a:gd name="T7" fmla="*/ 55 h 67"/>
                <a:gd name="T8" fmla="*/ 54 w 88"/>
                <a:gd name="T9" fmla="*/ 2 h 67"/>
              </a:gdLst>
              <a:ahLst/>
              <a:cxnLst>
                <a:cxn ang="0">
                  <a:pos x="T0" y="T1"/>
                </a:cxn>
                <a:cxn ang="0">
                  <a:pos x="T2" y="T3"/>
                </a:cxn>
                <a:cxn ang="0">
                  <a:pos x="T4" y="T5"/>
                </a:cxn>
                <a:cxn ang="0">
                  <a:pos x="T6" y="T7"/>
                </a:cxn>
                <a:cxn ang="0">
                  <a:pos x="T8" y="T9"/>
                </a:cxn>
              </a:cxnLst>
              <a:rect l="0" t="0" r="r" b="b"/>
              <a:pathLst>
                <a:path w="88" h="67">
                  <a:moveTo>
                    <a:pt x="54" y="2"/>
                  </a:moveTo>
                  <a:cubicBezTo>
                    <a:pt x="84" y="5"/>
                    <a:pt x="88" y="11"/>
                    <a:pt x="88" y="11"/>
                  </a:cubicBezTo>
                  <a:cubicBezTo>
                    <a:pt x="88" y="11"/>
                    <a:pt x="61" y="57"/>
                    <a:pt x="33" y="62"/>
                  </a:cubicBezTo>
                  <a:cubicBezTo>
                    <a:pt x="7" y="67"/>
                    <a:pt x="0" y="55"/>
                    <a:pt x="0" y="55"/>
                  </a:cubicBezTo>
                  <a:cubicBezTo>
                    <a:pt x="0" y="55"/>
                    <a:pt x="24" y="0"/>
                    <a:pt x="54" y="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6"/>
            <p:cNvSpPr>
              <a:spLocks/>
            </p:cNvSpPr>
            <p:nvPr/>
          </p:nvSpPr>
          <p:spPr bwMode="auto">
            <a:xfrm>
              <a:off x="711200" y="2540000"/>
              <a:ext cx="431800" cy="496888"/>
            </a:xfrm>
            <a:custGeom>
              <a:avLst/>
              <a:gdLst>
                <a:gd name="T0" fmla="*/ 12 w 102"/>
                <a:gd name="T1" fmla="*/ 6 h 117"/>
                <a:gd name="T2" fmla="*/ 96 w 102"/>
                <a:gd name="T3" fmla="*/ 105 h 117"/>
                <a:gd name="T4" fmla="*/ 100 w 102"/>
                <a:gd name="T5" fmla="*/ 115 h 117"/>
                <a:gd name="T6" fmla="*/ 90 w 102"/>
                <a:gd name="T7" fmla="*/ 112 h 117"/>
                <a:gd name="T8" fmla="*/ 3 w 102"/>
                <a:gd name="T9" fmla="*/ 10 h 117"/>
                <a:gd name="T10" fmla="*/ 3 w 102"/>
                <a:gd name="T11" fmla="*/ 0 h 117"/>
                <a:gd name="T12" fmla="*/ 12 w 102"/>
                <a:gd name="T13" fmla="*/ 6 h 117"/>
              </a:gdLst>
              <a:ahLst/>
              <a:cxnLst>
                <a:cxn ang="0">
                  <a:pos x="T0" y="T1"/>
                </a:cxn>
                <a:cxn ang="0">
                  <a:pos x="T2" y="T3"/>
                </a:cxn>
                <a:cxn ang="0">
                  <a:pos x="T4" y="T5"/>
                </a:cxn>
                <a:cxn ang="0">
                  <a:pos x="T6" y="T7"/>
                </a:cxn>
                <a:cxn ang="0">
                  <a:pos x="T8" y="T9"/>
                </a:cxn>
                <a:cxn ang="0">
                  <a:pos x="T10" y="T11"/>
                </a:cxn>
                <a:cxn ang="0">
                  <a:pos x="T12" y="T13"/>
                </a:cxn>
              </a:cxnLst>
              <a:rect l="0" t="0" r="r" b="b"/>
              <a:pathLst>
                <a:path w="102" h="117">
                  <a:moveTo>
                    <a:pt x="12" y="6"/>
                  </a:moveTo>
                  <a:cubicBezTo>
                    <a:pt x="38" y="49"/>
                    <a:pt x="55" y="70"/>
                    <a:pt x="96" y="105"/>
                  </a:cubicBezTo>
                  <a:cubicBezTo>
                    <a:pt x="100" y="109"/>
                    <a:pt x="102" y="113"/>
                    <a:pt x="100" y="115"/>
                  </a:cubicBezTo>
                  <a:cubicBezTo>
                    <a:pt x="98" y="117"/>
                    <a:pt x="93" y="116"/>
                    <a:pt x="90" y="112"/>
                  </a:cubicBezTo>
                  <a:cubicBezTo>
                    <a:pt x="47" y="76"/>
                    <a:pt x="30" y="55"/>
                    <a:pt x="3" y="10"/>
                  </a:cubicBezTo>
                  <a:cubicBezTo>
                    <a:pt x="0" y="6"/>
                    <a:pt x="0" y="1"/>
                    <a:pt x="3" y="0"/>
                  </a:cubicBezTo>
                  <a:cubicBezTo>
                    <a:pt x="5" y="0"/>
                    <a:pt x="9" y="2"/>
                    <a:pt x="12" y="6"/>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8670337" y="4200622"/>
            <a:ext cx="874489" cy="2427151"/>
            <a:chOff x="7145338" y="-633413"/>
            <a:chExt cx="1322388" cy="3670301"/>
          </a:xfrm>
        </p:grpSpPr>
        <p:sp>
          <p:nvSpPr>
            <p:cNvPr id="46" name="Freeform 57"/>
            <p:cNvSpPr>
              <a:spLocks/>
            </p:cNvSpPr>
            <p:nvPr/>
          </p:nvSpPr>
          <p:spPr bwMode="auto">
            <a:xfrm>
              <a:off x="7489825" y="-633413"/>
              <a:ext cx="325438" cy="522288"/>
            </a:xfrm>
            <a:custGeom>
              <a:avLst/>
              <a:gdLst>
                <a:gd name="T0" fmla="*/ 65 w 77"/>
                <a:gd name="T1" fmla="*/ 123 h 123"/>
                <a:gd name="T2" fmla="*/ 70 w 77"/>
                <a:gd name="T3" fmla="*/ 78 h 123"/>
                <a:gd name="T4" fmla="*/ 0 w 77"/>
                <a:gd name="T5" fmla="*/ 0 h 123"/>
                <a:gd name="T6" fmla="*/ 15 w 77"/>
                <a:gd name="T7" fmla="*/ 48 h 123"/>
                <a:gd name="T8" fmla="*/ 65 w 77"/>
                <a:gd name="T9" fmla="*/ 123 h 123"/>
              </a:gdLst>
              <a:ahLst/>
              <a:cxnLst>
                <a:cxn ang="0">
                  <a:pos x="T0" y="T1"/>
                </a:cxn>
                <a:cxn ang="0">
                  <a:pos x="T2" y="T3"/>
                </a:cxn>
                <a:cxn ang="0">
                  <a:pos x="T4" y="T5"/>
                </a:cxn>
                <a:cxn ang="0">
                  <a:pos x="T6" y="T7"/>
                </a:cxn>
                <a:cxn ang="0">
                  <a:pos x="T8" y="T9"/>
                </a:cxn>
              </a:cxnLst>
              <a:rect l="0" t="0" r="r" b="b"/>
              <a:pathLst>
                <a:path w="77" h="123">
                  <a:moveTo>
                    <a:pt x="65" y="123"/>
                  </a:moveTo>
                  <a:cubicBezTo>
                    <a:pt x="65" y="123"/>
                    <a:pt x="77" y="116"/>
                    <a:pt x="70" y="78"/>
                  </a:cubicBezTo>
                  <a:cubicBezTo>
                    <a:pt x="62" y="36"/>
                    <a:pt x="0" y="0"/>
                    <a:pt x="0" y="0"/>
                  </a:cubicBezTo>
                  <a:cubicBezTo>
                    <a:pt x="0" y="0"/>
                    <a:pt x="2" y="7"/>
                    <a:pt x="15" y="48"/>
                  </a:cubicBezTo>
                  <a:cubicBezTo>
                    <a:pt x="27" y="90"/>
                    <a:pt x="65" y="123"/>
                    <a:pt x="65" y="123"/>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8"/>
            <p:cNvSpPr>
              <a:spLocks/>
            </p:cNvSpPr>
            <p:nvPr/>
          </p:nvSpPr>
          <p:spPr bwMode="auto">
            <a:xfrm>
              <a:off x="7345363" y="-265113"/>
              <a:ext cx="393700" cy="276225"/>
            </a:xfrm>
            <a:custGeom>
              <a:avLst/>
              <a:gdLst>
                <a:gd name="T0" fmla="*/ 63 w 93"/>
                <a:gd name="T1" fmla="*/ 62 h 65"/>
                <a:gd name="T2" fmla="*/ 93 w 93"/>
                <a:gd name="T3" fmla="*/ 45 h 65"/>
                <a:gd name="T4" fmla="*/ 31 w 93"/>
                <a:gd name="T5" fmla="*/ 11 h 65"/>
                <a:gd name="T6" fmla="*/ 0 w 93"/>
                <a:gd name="T7" fmla="*/ 28 h 65"/>
                <a:gd name="T8" fmla="*/ 63 w 93"/>
                <a:gd name="T9" fmla="*/ 62 h 65"/>
              </a:gdLst>
              <a:ahLst/>
              <a:cxnLst>
                <a:cxn ang="0">
                  <a:pos x="T0" y="T1"/>
                </a:cxn>
                <a:cxn ang="0">
                  <a:pos x="T2" y="T3"/>
                </a:cxn>
                <a:cxn ang="0">
                  <a:pos x="T4" y="T5"/>
                </a:cxn>
                <a:cxn ang="0">
                  <a:pos x="T6" y="T7"/>
                </a:cxn>
                <a:cxn ang="0">
                  <a:pos x="T8" y="T9"/>
                </a:cxn>
              </a:cxnLst>
              <a:rect l="0" t="0" r="r" b="b"/>
              <a:pathLst>
                <a:path w="93" h="65">
                  <a:moveTo>
                    <a:pt x="63" y="62"/>
                  </a:moveTo>
                  <a:cubicBezTo>
                    <a:pt x="88" y="59"/>
                    <a:pt x="93" y="45"/>
                    <a:pt x="93" y="45"/>
                  </a:cubicBezTo>
                  <a:cubicBezTo>
                    <a:pt x="93" y="45"/>
                    <a:pt x="58" y="0"/>
                    <a:pt x="31" y="11"/>
                  </a:cubicBezTo>
                  <a:cubicBezTo>
                    <a:pt x="3" y="21"/>
                    <a:pt x="0" y="28"/>
                    <a:pt x="0" y="28"/>
                  </a:cubicBezTo>
                  <a:cubicBezTo>
                    <a:pt x="0" y="28"/>
                    <a:pt x="35" y="65"/>
                    <a:pt x="63" y="6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9"/>
            <p:cNvSpPr>
              <a:spLocks/>
            </p:cNvSpPr>
            <p:nvPr/>
          </p:nvSpPr>
          <p:spPr bwMode="auto">
            <a:xfrm>
              <a:off x="7145338" y="-523875"/>
              <a:ext cx="446088" cy="280988"/>
            </a:xfrm>
            <a:custGeom>
              <a:avLst/>
              <a:gdLst>
                <a:gd name="T0" fmla="*/ 105 w 105"/>
                <a:gd name="T1" fmla="*/ 62 h 66"/>
                <a:gd name="T2" fmla="*/ 74 w 105"/>
                <a:gd name="T3" fmla="*/ 12 h 66"/>
                <a:gd name="T4" fmla="*/ 0 w 105"/>
                <a:gd name="T5" fmla="*/ 1 h 66"/>
                <a:gd name="T6" fmla="*/ 61 w 105"/>
                <a:gd name="T7" fmla="*/ 55 h 66"/>
                <a:gd name="T8" fmla="*/ 105 w 105"/>
                <a:gd name="T9" fmla="*/ 62 h 66"/>
              </a:gdLst>
              <a:ahLst/>
              <a:cxnLst>
                <a:cxn ang="0">
                  <a:pos x="T0" y="T1"/>
                </a:cxn>
                <a:cxn ang="0">
                  <a:pos x="T2" y="T3"/>
                </a:cxn>
                <a:cxn ang="0">
                  <a:pos x="T4" y="T5"/>
                </a:cxn>
                <a:cxn ang="0">
                  <a:pos x="T6" y="T7"/>
                </a:cxn>
                <a:cxn ang="0">
                  <a:pos x="T8" y="T9"/>
                </a:cxn>
              </a:cxnLst>
              <a:rect l="0" t="0" r="r" b="b"/>
              <a:pathLst>
                <a:path w="105" h="66">
                  <a:moveTo>
                    <a:pt x="105" y="62"/>
                  </a:moveTo>
                  <a:cubicBezTo>
                    <a:pt x="105" y="62"/>
                    <a:pt x="93" y="24"/>
                    <a:pt x="74" y="12"/>
                  </a:cubicBezTo>
                  <a:cubicBezTo>
                    <a:pt x="55" y="0"/>
                    <a:pt x="0" y="1"/>
                    <a:pt x="0" y="1"/>
                  </a:cubicBezTo>
                  <a:cubicBezTo>
                    <a:pt x="0" y="1"/>
                    <a:pt x="45" y="44"/>
                    <a:pt x="61" y="55"/>
                  </a:cubicBezTo>
                  <a:cubicBezTo>
                    <a:pt x="78" y="66"/>
                    <a:pt x="105" y="62"/>
                    <a:pt x="105" y="6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0"/>
            <p:cNvSpPr>
              <a:spLocks/>
            </p:cNvSpPr>
            <p:nvPr/>
          </p:nvSpPr>
          <p:spPr bwMode="auto">
            <a:xfrm>
              <a:off x="8018463" y="-26988"/>
              <a:ext cx="242888" cy="641350"/>
            </a:xfrm>
            <a:custGeom>
              <a:avLst/>
              <a:gdLst>
                <a:gd name="T0" fmla="*/ 20 w 57"/>
                <a:gd name="T1" fmla="*/ 150 h 151"/>
                <a:gd name="T2" fmla="*/ 44 w 57"/>
                <a:gd name="T3" fmla="*/ 113 h 151"/>
                <a:gd name="T4" fmla="*/ 15 w 57"/>
                <a:gd name="T5" fmla="*/ 0 h 151"/>
                <a:gd name="T6" fmla="*/ 7 w 57"/>
                <a:gd name="T7" fmla="*/ 51 h 151"/>
                <a:gd name="T8" fmla="*/ 20 w 57"/>
                <a:gd name="T9" fmla="*/ 150 h 151"/>
              </a:gdLst>
              <a:ahLst/>
              <a:cxnLst>
                <a:cxn ang="0">
                  <a:pos x="T0" y="T1"/>
                </a:cxn>
                <a:cxn ang="0">
                  <a:pos x="T2" y="T3"/>
                </a:cxn>
                <a:cxn ang="0">
                  <a:pos x="T4" y="T5"/>
                </a:cxn>
                <a:cxn ang="0">
                  <a:pos x="T6" y="T7"/>
                </a:cxn>
                <a:cxn ang="0">
                  <a:pos x="T8" y="T9"/>
                </a:cxn>
              </a:cxnLst>
              <a:rect l="0" t="0" r="r" b="b"/>
              <a:pathLst>
                <a:path w="57" h="151">
                  <a:moveTo>
                    <a:pt x="20" y="150"/>
                  </a:moveTo>
                  <a:cubicBezTo>
                    <a:pt x="20" y="150"/>
                    <a:pt x="34" y="151"/>
                    <a:pt x="44" y="113"/>
                  </a:cubicBezTo>
                  <a:cubicBezTo>
                    <a:pt x="57" y="71"/>
                    <a:pt x="15" y="0"/>
                    <a:pt x="15" y="0"/>
                  </a:cubicBezTo>
                  <a:cubicBezTo>
                    <a:pt x="15" y="0"/>
                    <a:pt x="14" y="7"/>
                    <a:pt x="7" y="51"/>
                  </a:cubicBezTo>
                  <a:cubicBezTo>
                    <a:pt x="0" y="96"/>
                    <a:pt x="20" y="150"/>
                    <a:pt x="20" y="150"/>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1"/>
            <p:cNvSpPr>
              <a:spLocks/>
            </p:cNvSpPr>
            <p:nvPr/>
          </p:nvSpPr>
          <p:spPr bwMode="auto">
            <a:xfrm>
              <a:off x="7734300" y="300038"/>
              <a:ext cx="327025" cy="365125"/>
            </a:xfrm>
            <a:custGeom>
              <a:avLst/>
              <a:gdLst>
                <a:gd name="T0" fmla="*/ 36 w 77"/>
                <a:gd name="T1" fmla="*/ 7 h 86"/>
                <a:gd name="T2" fmla="*/ 0 w 77"/>
                <a:gd name="T3" fmla="*/ 5 h 86"/>
                <a:gd name="T4" fmla="*/ 43 w 77"/>
                <a:gd name="T5" fmla="*/ 74 h 86"/>
                <a:gd name="T6" fmla="*/ 77 w 77"/>
                <a:gd name="T7" fmla="*/ 78 h 86"/>
                <a:gd name="T8" fmla="*/ 36 w 77"/>
                <a:gd name="T9" fmla="*/ 7 h 86"/>
              </a:gdLst>
              <a:ahLst/>
              <a:cxnLst>
                <a:cxn ang="0">
                  <a:pos x="T0" y="T1"/>
                </a:cxn>
                <a:cxn ang="0">
                  <a:pos x="T2" y="T3"/>
                </a:cxn>
                <a:cxn ang="0">
                  <a:pos x="T4" y="T5"/>
                </a:cxn>
                <a:cxn ang="0">
                  <a:pos x="T6" y="T7"/>
                </a:cxn>
                <a:cxn ang="0">
                  <a:pos x="T8" y="T9"/>
                </a:cxn>
              </a:cxnLst>
              <a:rect l="0" t="0" r="r" b="b"/>
              <a:pathLst>
                <a:path w="77" h="86">
                  <a:moveTo>
                    <a:pt x="36" y="7"/>
                  </a:moveTo>
                  <a:cubicBezTo>
                    <a:pt x="5" y="0"/>
                    <a:pt x="0" y="5"/>
                    <a:pt x="0" y="5"/>
                  </a:cubicBezTo>
                  <a:cubicBezTo>
                    <a:pt x="0" y="5"/>
                    <a:pt x="16" y="60"/>
                    <a:pt x="43" y="74"/>
                  </a:cubicBezTo>
                  <a:cubicBezTo>
                    <a:pt x="67" y="86"/>
                    <a:pt x="77" y="78"/>
                    <a:pt x="77" y="78"/>
                  </a:cubicBezTo>
                  <a:cubicBezTo>
                    <a:pt x="77" y="78"/>
                    <a:pt x="66" y="14"/>
                    <a:pt x="36" y="7"/>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2"/>
            <p:cNvSpPr>
              <a:spLocks/>
            </p:cNvSpPr>
            <p:nvPr/>
          </p:nvSpPr>
          <p:spPr bwMode="auto">
            <a:xfrm>
              <a:off x="8132763" y="381000"/>
              <a:ext cx="258763" cy="646113"/>
            </a:xfrm>
            <a:custGeom>
              <a:avLst/>
              <a:gdLst>
                <a:gd name="T0" fmla="*/ 7 w 61"/>
                <a:gd name="T1" fmla="*/ 148 h 152"/>
                <a:gd name="T2" fmla="*/ 39 w 61"/>
                <a:gd name="T3" fmla="*/ 118 h 152"/>
                <a:gd name="T4" fmla="*/ 36 w 61"/>
                <a:gd name="T5" fmla="*/ 0 h 152"/>
                <a:gd name="T6" fmla="*/ 17 w 61"/>
                <a:gd name="T7" fmla="*/ 49 h 152"/>
                <a:gd name="T8" fmla="*/ 7 w 61"/>
                <a:gd name="T9" fmla="*/ 148 h 152"/>
              </a:gdLst>
              <a:ahLst/>
              <a:cxnLst>
                <a:cxn ang="0">
                  <a:pos x="T0" y="T1"/>
                </a:cxn>
                <a:cxn ang="0">
                  <a:pos x="T2" y="T3"/>
                </a:cxn>
                <a:cxn ang="0">
                  <a:pos x="T4" y="T5"/>
                </a:cxn>
                <a:cxn ang="0">
                  <a:pos x="T6" y="T7"/>
                </a:cxn>
                <a:cxn ang="0">
                  <a:pos x="T8" y="T9"/>
                </a:cxn>
              </a:cxnLst>
              <a:rect l="0" t="0" r="r" b="b"/>
              <a:pathLst>
                <a:path w="61" h="152">
                  <a:moveTo>
                    <a:pt x="7" y="148"/>
                  </a:moveTo>
                  <a:cubicBezTo>
                    <a:pt x="7" y="148"/>
                    <a:pt x="20" y="152"/>
                    <a:pt x="39" y="118"/>
                  </a:cubicBezTo>
                  <a:cubicBezTo>
                    <a:pt x="61" y="79"/>
                    <a:pt x="36" y="0"/>
                    <a:pt x="36" y="0"/>
                  </a:cubicBezTo>
                  <a:cubicBezTo>
                    <a:pt x="36" y="0"/>
                    <a:pt x="33" y="7"/>
                    <a:pt x="17" y="49"/>
                  </a:cubicBezTo>
                  <a:cubicBezTo>
                    <a:pt x="0" y="91"/>
                    <a:pt x="7" y="148"/>
                    <a:pt x="7" y="14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3"/>
            <p:cNvSpPr>
              <a:spLocks/>
            </p:cNvSpPr>
            <p:nvPr/>
          </p:nvSpPr>
          <p:spPr bwMode="auto">
            <a:xfrm>
              <a:off x="7870825" y="631825"/>
              <a:ext cx="261938" cy="412750"/>
            </a:xfrm>
            <a:custGeom>
              <a:avLst/>
              <a:gdLst>
                <a:gd name="T0" fmla="*/ 34 w 62"/>
                <a:gd name="T1" fmla="*/ 14 h 97"/>
                <a:gd name="T2" fmla="*/ 0 w 62"/>
                <a:gd name="T3" fmla="*/ 4 h 97"/>
                <a:gd name="T4" fmla="*/ 26 w 62"/>
                <a:gd name="T5" fmla="*/ 80 h 97"/>
                <a:gd name="T6" fmla="*/ 58 w 62"/>
                <a:gd name="T7" fmla="*/ 91 h 97"/>
                <a:gd name="T8" fmla="*/ 34 w 62"/>
                <a:gd name="T9" fmla="*/ 14 h 97"/>
              </a:gdLst>
              <a:ahLst/>
              <a:cxnLst>
                <a:cxn ang="0">
                  <a:pos x="T0" y="T1"/>
                </a:cxn>
                <a:cxn ang="0">
                  <a:pos x="T2" y="T3"/>
                </a:cxn>
                <a:cxn ang="0">
                  <a:pos x="T4" y="T5"/>
                </a:cxn>
                <a:cxn ang="0">
                  <a:pos x="T6" y="T7"/>
                </a:cxn>
                <a:cxn ang="0">
                  <a:pos x="T8" y="T9"/>
                </a:cxn>
              </a:cxnLst>
              <a:rect l="0" t="0" r="r" b="b"/>
              <a:pathLst>
                <a:path w="62" h="97">
                  <a:moveTo>
                    <a:pt x="34" y="14"/>
                  </a:moveTo>
                  <a:cubicBezTo>
                    <a:pt x="6" y="0"/>
                    <a:pt x="0" y="4"/>
                    <a:pt x="0" y="4"/>
                  </a:cubicBezTo>
                  <a:cubicBezTo>
                    <a:pt x="0" y="4"/>
                    <a:pt x="3" y="61"/>
                    <a:pt x="26" y="80"/>
                  </a:cubicBezTo>
                  <a:cubicBezTo>
                    <a:pt x="47" y="97"/>
                    <a:pt x="58" y="91"/>
                    <a:pt x="58" y="91"/>
                  </a:cubicBezTo>
                  <a:cubicBezTo>
                    <a:pt x="58" y="91"/>
                    <a:pt x="62" y="27"/>
                    <a:pt x="34" y="1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4"/>
            <p:cNvSpPr>
              <a:spLocks/>
            </p:cNvSpPr>
            <p:nvPr/>
          </p:nvSpPr>
          <p:spPr bwMode="auto">
            <a:xfrm>
              <a:off x="8210550" y="784225"/>
              <a:ext cx="257175" cy="638175"/>
            </a:xfrm>
            <a:custGeom>
              <a:avLst/>
              <a:gdLst>
                <a:gd name="T0" fmla="*/ 3 w 61"/>
                <a:gd name="T1" fmla="*/ 145 h 150"/>
                <a:gd name="T2" fmla="*/ 37 w 61"/>
                <a:gd name="T3" fmla="*/ 117 h 150"/>
                <a:gd name="T4" fmla="*/ 42 w 61"/>
                <a:gd name="T5" fmla="*/ 0 h 150"/>
                <a:gd name="T6" fmla="*/ 19 w 61"/>
                <a:gd name="T7" fmla="*/ 47 h 150"/>
                <a:gd name="T8" fmla="*/ 3 w 61"/>
                <a:gd name="T9" fmla="*/ 145 h 150"/>
              </a:gdLst>
              <a:ahLst/>
              <a:cxnLst>
                <a:cxn ang="0">
                  <a:pos x="T0" y="T1"/>
                </a:cxn>
                <a:cxn ang="0">
                  <a:pos x="T2" y="T3"/>
                </a:cxn>
                <a:cxn ang="0">
                  <a:pos x="T4" y="T5"/>
                </a:cxn>
                <a:cxn ang="0">
                  <a:pos x="T6" y="T7"/>
                </a:cxn>
                <a:cxn ang="0">
                  <a:pos x="T8" y="T9"/>
                </a:cxn>
              </a:cxnLst>
              <a:rect l="0" t="0" r="r" b="b"/>
              <a:pathLst>
                <a:path w="61" h="150">
                  <a:moveTo>
                    <a:pt x="3" y="145"/>
                  </a:moveTo>
                  <a:cubicBezTo>
                    <a:pt x="3" y="145"/>
                    <a:pt x="16" y="150"/>
                    <a:pt x="37" y="117"/>
                  </a:cubicBezTo>
                  <a:cubicBezTo>
                    <a:pt x="61" y="80"/>
                    <a:pt x="42" y="0"/>
                    <a:pt x="42" y="0"/>
                  </a:cubicBezTo>
                  <a:cubicBezTo>
                    <a:pt x="42" y="0"/>
                    <a:pt x="39" y="7"/>
                    <a:pt x="19" y="47"/>
                  </a:cubicBezTo>
                  <a:cubicBezTo>
                    <a:pt x="0" y="87"/>
                    <a:pt x="3" y="145"/>
                    <a:pt x="3" y="145"/>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5"/>
            <p:cNvSpPr>
              <a:spLocks/>
            </p:cNvSpPr>
            <p:nvPr/>
          </p:nvSpPr>
          <p:spPr bwMode="auto">
            <a:xfrm>
              <a:off x="7951788" y="1006475"/>
              <a:ext cx="258763" cy="423863"/>
            </a:xfrm>
            <a:custGeom>
              <a:avLst/>
              <a:gdLst>
                <a:gd name="T0" fmla="*/ 34 w 61"/>
                <a:gd name="T1" fmla="*/ 16 h 100"/>
                <a:gd name="T2" fmla="*/ 1 w 61"/>
                <a:gd name="T3" fmla="*/ 4 h 100"/>
                <a:gd name="T4" fmla="*/ 22 w 61"/>
                <a:gd name="T5" fmla="*/ 82 h 100"/>
                <a:gd name="T6" fmla="*/ 53 w 61"/>
                <a:gd name="T7" fmla="*/ 95 h 100"/>
                <a:gd name="T8" fmla="*/ 34 w 61"/>
                <a:gd name="T9" fmla="*/ 16 h 100"/>
              </a:gdLst>
              <a:ahLst/>
              <a:cxnLst>
                <a:cxn ang="0">
                  <a:pos x="T0" y="T1"/>
                </a:cxn>
                <a:cxn ang="0">
                  <a:pos x="T2" y="T3"/>
                </a:cxn>
                <a:cxn ang="0">
                  <a:pos x="T4" y="T5"/>
                </a:cxn>
                <a:cxn ang="0">
                  <a:pos x="T6" y="T7"/>
                </a:cxn>
                <a:cxn ang="0">
                  <a:pos x="T8" y="T9"/>
                </a:cxn>
              </a:cxnLst>
              <a:rect l="0" t="0" r="r" b="b"/>
              <a:pathLst>
                <a:path w="61" h="100">
                  <a:moveTo>
                    <a:pt x="34" y="16"/>
                  </a:moveTo>
                  <a:cubicBezTo>
                    <a:pt x="7" y="0"/>
                    <a:pt x="1" y="4"/>
                    <a:pt x="1" y="4"/>
                  </a:cubicBezTo>
                  <a:cubicBezTo>
                    <a:pt x="1" y="4"/>
                    <a:pt x="0" y="61"/>
                    <a:pt x="22" y="82"/>
                  </a:cubicBezTo>
                  <a:cubicBezTo>
                    <a:pt x="41" y="100"/>
                    <a:pt x="53" y="95"/>
                    <a:pt x="53" y="95"/>
                  </a:cubicBezTo>
                  <a:cubicBezTo>
                    <a:pt x="53" y="95"/>
                    <a:pt x="61" y="31"/>
                    <a:pt x="34" y="16"/>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6"/>
            <p:cNvSpPr>
              <a:spLocks/>
            </p:cNvSpPr>
            <p:nvPr/>
          </p:nvSpPr>
          <p:spPr bwMode="auto">
            <a:xfrm>
              <a:off x="8167688" y="1247775"/>
              <a:ext cx="300038" cy="598488"/>
            </a:xfrm>
            <a:custGeom>
              <a:avLst/>
              <a:gdLst>
                <a:gd name="T0" fmla="*/ 0 w 71"/>
                <a:gd name="T1" fmla="*/ 133 h 141"/>
                <a:gd name="T2" fmla="*/ 39 w 71"/>
                <a:gd name="T3" fmla="*/ 114 h 141"/>
                <a:gd name="T4" fmla="*/ 71 w 71"/>
                <a:gd name="T5" fmla="*/ 0 h 141"/>
                <a:gd name="T6" fmla="*/ 38 w 71"/>
                <a:gd name="T7" fmla="*/ 41 h 141"/>
                <a:gd name="T8" fmla="*/ 0 w 71"/>
                <a:gd name="T9" fmla="*/ 133 h 141"/>
              </a:gdLst>
              <a:ahLst/>
              <a:cxnLst>
                <a:cxn ang="0">
                  <a:pos x="T0" y="T1"/>
                </a:cxn>
                <a:cxn ang="0">
                  <a:pos x="T2" y="T3"/>
                </a:cxn>
                <a:cxn ang="0">
                  <a:pos x="T4" y="T5"/>
                </a:cxn>
                <a:cxn ang="0">
                  <a:pos x="T6" y="T7"/>
                </a:cxn>
                <a:cxn ang="0">
                  <a:pos x="T8" y="T9"/>
                </a:cxn>
              </a:cxnLst>
              <a:rect l="0" t="0" r="r" b="b"/>
              <a:pathLst>
                <a:path w="71" h="141">
                  <a:moveTo>
                    <a:pt x="0" y="133"/>
                  </a:moveTo>
                  <a:cubicBezTo>
                    <a:pt x="0" y="133"/>
                    <a:pt x="11" y="141"/>
                    <a:pt x="39" y="114"/>
                  </a:cubicBezTo>
                  <a:cubicBezTo>
                    <a:pt x="71" y="83"/>
                    <a:pt x="71" y="0"/>
                    <a:pt x="71" y="0"/>
                  </a:cubicBezTo>
                  <a:cubicBezTo>
                    <a:pt x="71" y="0"/>
                    <a:pt x="66" y="6"/>
                    <a:pt x="38" y="41"/>
                  </a:cubicBezTo>
                  <a:cubicBezTo>
                    <a:pt x="10" y="76"/>
                    <a:pt x="0" y="133"/>
                    <a:pt x="0" y="133"/>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7"/>
            <p:cNvSpPr>
              <a:spLocks/>
            </p:cNvSpPr>
            <p:nvPr/>
          </p:nvSpPr>
          <p:spPr bwMode="auto">
            <a:xfrm>
              <a:off x="7934325" y="1371600"/>
              <a:ext cx="279400" cy="446088"/>
            </a:xfrm>
            <a:custGeom>
              <a:avLst/>
              <a:gdLst>
                <a:gd name="T0" fmla="*/ 43 w 66"/>
                <a:gd name="T1" fmla="*/ 22 h 105"/>
                <a:gd name="T2" fmla="*/ 13 w 66"/>
                <a:gd name="T3" fmla="*/ 2 h 105"/>
                <a:gd name="T4" fmla="*/ 16 w 66"/>
                <a:gd name="T5" fmla="*/ 83 h 105"/>
                <a:gd name="T6" fmla="*/ 44 w 66"/>
                <a:gd name="T7" fmla="*/ 103 h 105"/>
                <a:gd name="T8" fmla="*/ 43 w 66"/>
                <a:gd name="T9" fmla="*/ 22 h 105"/>
              </a:gdLst>
              <a:ahLst/>
              <a:cxnLst>
                <a:cxn ang="0">
                  <a:pos x="T0" y="T1"/>
                </a:cxn>
                <a:cxn ang="0">
                  <a:pos x="T2" y="T3"/>
                </a:cxn>
                <a:cxn ang="0">
                  <a:pos x="T4" y="T5"/>
                </a:cxn>
                <a:cxn ang="0">
                  <a:pos x="T6" y="T7"/>
                </a:cxn>
                <a:cxn ang="0">
                  <a:pos x="T8" y="T9"/>
                </a:cxn>
              </a:cxnLst>
              <a:rect l="0" t="0" r="r" b="b"/>
              <a:pathLst>
                <a:path w="66" h="105">
                  <a:moveTo>
                    <a:pt x="43" y="22"/>
                  </a:moveTo>
                  <a:cubicBezTo>
                    <a:pt x="20" y="0"/>
                    <a:pt x="13" y="2"/>
                    <a:pt x="13" y="2"/>
                  </a:cubicBezTo>
                  <a:cubicBezTo>
                    <a:pt x="13" y="2"/>
                    <a:pt x="0" y="58"/>
                    <a:pt x="16" y="83"/>
                  </a:cubicBezTo>
                  <a:cubicBezTo>
                    <a:pt x="31" y="105"/>
                    <a:pt x="44" y="103"/>
                    <a:pt x="44" y="103"/>
                  </a:cubicBezTo>
                  <a:cubicBezTo>
                    <a:pt x="44" y="103"/>
                    <a:pt x="66" y="43"/>
                    <a:pt x="43" y="2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8"/>
            <p:cNvSpPr>
              <a:spLocks/>
            </p:cNvSpPr>
            <p:nvPr/>
          </p:nvSpPr>
          <p:spPr bwMode="auto">
            <a:xfrm>
              <a:off x="8081963" y="1663700"/>
              <a:ext cx="365125" cy="565150"/>
            </a:xfrm>
            <a:custGeom>
              <a:avLst/>
              <a:gdLst>
                <a:gd name="T0" fmla="*/ 0 w 86"/>
                <a:gd name="T1" fmla="*/ 124 h 133"/>
                <a:gd name="T2" fmla="*/ 41 w 86"/>
                <a:gd name="T3" fmla="*/ 109 h 133"/>
                <a:gd name="T4" fmla="*/ 86 w 86"/>
                <a:gd name="T5" fmla="*/ 0 h 133"/>
                <a:gd name="T6" fmla="*/ 48 w 86"/>
                <a:gd name="T7" fmla="*/ 37 h 133"/>
                <a:gd name="T8" fmla="*/ 0 w 86"/>
                <a:gd name="T9" fmla="*/ 124 h 133"/>
              </a:gdLst>
              <a:ahLst/>
              <a:cxnLst>
                <a:cxn ang="0">
                  <a:pos x="T0" y="T1"/>
                </a:cxn>
                <a:cxn ang="0">
                  <a:pos x="T2" y="T3"/>
                </a:cxn>
                <a:cxn ang="0">
                  <a:pos x="T4" y="T5"/>
                </a:cxn>
                <a:cxn ang="0">
                  <a:pos x="T6" y="T7"/>
                </a:cxn>
                <a:cxn ang="0">
                  <a:pos x="T8" y="T9"/>
                </a:cxn>
              </a:cxnLst>
              <a:rect l="0" t="0" r="r" b="b"/>
              <a:pathLst>
                <a:path w="86" h="133">
                  <a:moveTo>
                    <a:pt x="0" y="124"/>
                  </a:moveTo>
                  <a:cubicBezTo>
                    <a:pt x="0" y="124"/>
                    <a:pt x="10" y="133"/>
                    <a:pt x="41" y="109"/>
                  </a:cubicBezTo>
                  <a:cubicBezTo>
                    <a:pt x="77" y="82"/>
                    <a:pt x="86" y="0"/>
                    <a:pt x="86" y="0"/>
                  </a:cubicBezTo>
                  <a:cubicBezTo>
                    <a:pt x="86" y="0"/>
                    <a:pt x="80" y="6"/>
                    <a:pt x="48" y="37"/>
                  </a:cubicBezTo>
                  <a:cubicBezTo>
                    <a:pt x="16" y="68"/>
                    <a:pt x="0" y="124"/>
                    <a:pt x="0" y="12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9"/>
            <p:cNvSpPr>
              <a:spLocks/>
            </p:cNvSpPr>
            <p:nvPr/>
          </p:nvSpPr>
          <p:spPr bwMode="auto">
            <a:xfrm>
              <a:off x="7875588" y="1736725"/>
              <a:ext cx="282575" cy="449263"/>
            </a:xfrm>
            <a:custGeom>
              <a:avLst/>
              <a:gdLst>
                <a:gd name="T0" fmla="*/ 47 w 67"/>
                <a:gd name="T1" fmla="*/ 24 h 106"/>
                <a:gd name="T2" fmla="*/ 20 w 67"/>
                <a:gd name="T3" fmla="*/ 1 h 106"/>
                <a:gd name="T4" fmla="*/ 13 w 67"/>
                <a:gd name="T5" fmla="*/ 82 h 106"/>
                <a:gd name="T6" fmla="*/ 38 w 67"/>
                <a:gd name="T7" fmla="*/ 105 h 106"/>
                <a:gd name="T8" fmla="*/ 47 w 67"/>
                <a:gd name="T9" fmla="*/ 24 h 106"/>
              </a:gdLst>
              <a:ahLst/>
              <a:cxnLst>
                <a:cxn ang="0">
                  <a:pos x="T0" y="T1"/>
                </a:cxn>
                <a:cxn ang="0">
                  <a:pos x="T2" y="T3"/>
                </a:cxn>
                <a:cxn ang="0">
                  <a:pos x="T4" y="T5"/>
                </a:cxn>
                <a:cxn ang="0">
                  <a:pos x="T6" y="T7"/>
                </a:cxn>
                <a:cxn ang="0">
                  <a:pos x="T8" y="T9"/>
                </a:cxn>
              </a:cxnLst>
              <a:rect l="0" t="0" r="r" b="b"/>
              <a:pathLst>
                <a:path w="67" h="106">
                  <a:moveTo>
                    <a:pt x="47" y="24"/>
                  </a:moveTo>
                  <a:cubicBezTo>
                    <a:pt x="27" y="0"/>
                    <a:pt x="20" y="1"/>
                    <a:pt x="20" y="1"/>
                  </a:cubicBezTo>
                  <a:cubicBezTo>
                    <a:pt x="20" y="1"/>
                    <a:pt x="0" y="55"/>
                    <a:pt x="13" y="82"/>
                  </a:cubicBezTo>
                  <a:cubicBezTo>
                    <a:pt x="25" y="106"/>
                    <a:pt x="38" y="105"/>
                    <a:pt x="38" y="105"/>
                  </a:cubicBezTo>
                  <a:cubicBezTo>
                    <a:pt x="38" y="105"/>
                    <a:pt x="67" y="47"/>
                    <a:pt x="47" y="2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0"/>
            <p:cNvSpPr>
              <a:spLocks/>
            </p:cNvSpPr>
            <p:nvPr/>
          </p:nvSpPr>
          <p:spPr bwMode="auto">
            <a:xfrm>
              <a:off x="7891463" y="2114550"/>
              <a:ext cx="479425" cy="466725"/>
            </a:xfrm>
            <a:custGeom>
              <a:avLst/>
              <a:gdLst>
                <a:gd name="T0" fmla="*/ 0 w 113"/>
                <a:gd name="T1" fmla="*/ 98 h 110"/>
                <a:gd name="T2" fmla="*/ 44 w 113"/>
                <a:gd name="T3" fmla="*/ 94 h 110"/>
                <a:gd name="T4" fmla="*/ 113 w 113"/>
                <a:gd name="T5" fmla="*/ 0 h 110"/>
                <a:gd name="T6" fmla="*/ 68 w 113"/>
                <a:gd name="T7" fmla="*/ 26 h 110"/>
                <a:gd name="T8" fmla="*/ 0 w 113"/>
                <a:gd name="T9" fmla="*/ 98 h 110"/>
              </a:gdLst>
              <a:ahLst/>
              <a:cxnLst>
                <a:cxn ang="0">
                  <a:pos x="T0" y="T1"/>
                </a:cxn>
                <a:cxn ang="0">
                  <a:pos x="T2" y="T3"/>
                </a:cxn>
                <a:cxn ang="0">
                  <a:pos x="T4" y="T5"/>
                </a:cxn>
                <a:cxn ang="0">
                  <a:pos x="T6" y="T7"/>
                </a:cxn>
                <a:cxn ang="0">
                  <a:pos x="T8" y="T9"/>
                </a:cxn>
              </a:cxnLst>
              <a:rect l="0" t="0" r="r" b="b"/>
              <a:pathLst>
                <a:path w="113" h="110">
                  <a:moveTo>
                    <a:pt x="0" y="98"/>
                  </a:moveTo>
                  <a:cubicBezTo>
                    <a:pt x="0" y="98"/>
                    <a:pt x="8" y="110"/>
                    <a:pt x="44" y="94"/>
                  </a:cubicBezTo>
                  <a:cubicBezTo>
                    <a:pt x="84" y="77"/>
                    <a:pt x="113" y="0"/>
                    <a:pt x="113" y="0"/>
                  </a:cubicBezTo>
                  <a:cubicBezTo>
                    <a:pt x="113" y="0"/>
                    <a:pt x="107" y="3"/>
                    <a:pt x="68" y="26"/>
                  </a:cubicBezTo>
                  <a:cubicBezTo>
                    <a:pt x="29" y="49"/>
                    <a:pt x="0" y="98"/>
                    <a:pt x="0" y="9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1"/>
            <p:cNvSpPr>
              <a:spLocks/>
            </p:cNvSpPr>
            <p:nvPr/>
          </p:nvSpPr>
          <p:spPr bwMode="auto">
            <a:xfrm>
              <a:off x="7743825" y="2066925"/>
              <a:ext cx="284163" cy="446088"/>
            </a:xfrm>
            <a:custGeom>
              <a:avLst/>
              <a:gdLst>
                <a:gd name="T0" fmla="*/ 53 w 67"/>
                <a:gd name="T1" fmla="*/ 28 h 105"/>
                <a:gd name="T2" fmla="*/ 32 w 67"/>
                <a:gd name="T3" fmla="*/ 0 h 105"/>
                <a:gd name="T4" fmla="*/ 6 w 67"/>
                <a:gd name="T5" fmla="*/ 76 h 105"/>
                <a:gd name="T6" fmla="*/ 25 w 67"/>
                <a:gd name="T7" fmla="*/ 105 h 105"/>
                <a:gd name="T8" fmla="*/ 53 w 67"/>
                <a:gd name="T9" fmla="*/ 28 h 105"/>
              </a:gdLst>
              <a:ahLst/>
              <a:cxnLst>
                <a:cxn ang="0">
                  <a:pos x="T0" y="T1"/>
                </a:cxn>
                <a:cxn ang="0">
                  <a:pos x="T2" y="T3"/>
                </a:cxn>
                <a:cxn ang="0">
                  <a:pos x="T4" y="T5"/>
                </a:cxn>
                <a:cxn ang="0">
                  <a:pos x="T6" y="T7"/>
                </a:cxn>
                <a:cxn ang="0">
                  <a:pos x="T8" y="T9"/>
                </a:cxn>
              </a:cxnLst>
              <a:rect l="0" t="0" r="r" b="b"/>
              <a:pathLst>
                <a:path w="67" h="105">
                  <a:moveTo>
                    <a:pt x="53" y="28"/>
                  </a:moveTo>
                  <a:cubicBezTo>
                    <a:pt x="39" y="1"/>
                    <a:pt x="32" y="0"/>
                    <a:pt x="32" y="0"/>
                  </a:cubicBezTo>
                  <a:cubicBezTo>
                    <a:pt x="32" y="0"/>
                    <a:pt x="0" y="47"/>
                    <a:pt x="6" y="76"/>
                  </a:cubicBezTo>
                  <a:cubicBezTo>
                    <a:pt x="12" y="102"/>
                    <a:pt x="25" y="105"/>
                    <a:pt x="25" y="105"/>
                  </a:cubicBezTo>
                  <a:cubicBezTo>
                    <a:pt x="25" y="105"/>
                    <a:pt x="67" y="56"/>
                    <a:pt x="53" y="2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2"/>
            <p:cNvSpPr>
              <a:spLocks/>
            </p:cNvSpPr>
            <p:nvPr/>
          </p:nvSpPr>
          <p:spPr bwMode="auto">
            <a:xfrm>
              <a:off x="7812088" y="-379413"/>
              <a:ext cx="231775" cy="595313"/>
            </a:xfrm>
            <a:custGeom>
              <a:avLst/>
              <a:gdLst>
                <a:gd name="T0" fmla="*/ 38 w 55"/>
                <a:gd name="T1" fmla="*/ 140 h 140"/>
                <a:gd name="T2" fmla="*/ 53 w 55"/>
                <a:gd name="T3" fmla="*/ 98 h 140"/>
                <a:gd name="T4" fmla="*/ 0 w 55"/>
                <a:gd name="T5" fmla="*/ 0 h 140"/>
                <a:gd name="T6" fmla="*/ 4 w 55"/>
                <a:gd name="T7" fmla="*/ 51 h 140"/>
                <a:gd name="T8" fmla="*/ 38 w 55"/>
                <a:gd name="T9" fmla="*/ 140 h 140"/>
              </a:gdLst>
              <a:ahLst/>
              <a:cxnLst>
                <a:cxn ang="0">
                  <a:pos x="T0" y="T1"/>
                </a:cxn>
                <a:cxn ang="0">
                  <a:pos x="T2" y="T3"/>
                </a:cxn>
                <a:cxn ang="0">
                  <a:pos x="T4" y="T5"/>
                </a:cxn>
                <a:cxn ang="0">
                  <a:pos x="T6" y="T7"/>
                </a:cxn>
                <a:cxn ang="0">
                  <a:pos x="T8" y="T9"/>
                </a:cxn>
              </a:cxnLst>
              <a:rect l="0" t="0" r="r" b="b"/>
              <a:pathLst>
                <a:path w="55" h="140">
                  <a:moveTo>
                    <a:pt x="38" y="140"/>
                  </a:moveTo>
                  <a:cubicBezTo>
                    <a:pt x="38" y="140"/>
                    <a:pt x="51" y="137"/>
                    <a:pt x="53" y="98"/>
                  </a:cubicBezTo>
                  <a:cubicBezTo>
                    <a:pt x="55" y="54"/>
                    <a:pt x="0" y="0"/>
                    <a:pt x="0" y="0"/>
                  </a:cubicBezTo>
                  <a:cubicBezTo>
                    <a:pt x="0" y="0"/>
                    <a:pt x="1" y="7"/>
                    <a:pt x="4" y="51"/>
                  </a:cubicBezTo>
                  <a:cubicBezTo>
                    <a:pt x="7" y="95"/>
                    <a:pt x="38" y="140"/>
                    <a:pt x="38" y="140"/>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3"/>
            <p:cNvSpPr>
              <a:spLocks/>
            </p:cNvSpPr>
            <p:nvPr/>
          </p:nvSpPr>
          <p:spPr bwMode="auto">
            <a:xfrm>
              <a:off x="7561263" y="11113"/>
              <a:ext cx="373063" cy="285750"/>
            </a:xfrm>
            <a:custGeom>
              <a:avLst/>
              <a:gdLst>
                <a:gd name="T0" fmla="*/ 34 w 88"/>
                <a:gd name="T1" fmla="*/ 2 h 67"/>
                <a:gd name="T2" fmla="*/ 0 w 88"/>
                <a:gd name="T3" fmla="*/ 11 h 67"/>
                <a:gd name="T4" fmla="*/ 55 w 88"/>
                <a:gd name="T5" fmla="*/ 62 h 67"/>
                <a:gd name="T6" fmla="*/ 88 w 88"/>
                <a:gd name="T7" fmla="*/ 55 h 67"/>
                <a:gd name="T8" fmla="*/ 34 w 88"/>
                <a:gd name="T9" fmla="*/ 2 h 67"/>
              </a:gdLst>
              <a:ahLst/>
              <a:cxnLst>
                <a:cxn ang="0">
                  <a:pos x="T0" y="T1"/>
                </a:cxn>
                <a:cxn ang="0">
                  <a:pos x="T2" y="T3"/>
                </a:cxn>
                <a:cxn ang="0">
                  <a:pos x="T4" y="T5"/>
                </a:cxn>
                <a:cxn ang="0">
                  <a:pos x="T6" y="T7"/>
                </a:cxn>
                <a:cxn ang="0">
                  <a:pos x="T8" y="T9"/>
                </a:cxn>
              </a:cxnLst>
              <a:rect l="0" t="0" r="r" b="b"/>
              <a:pathLst>
                <a:path w="88" h="67">
                  <a:moveTo>
                    <a:pt x="34" y="2"/>
                  </a:moveTo>
                  <a:cubicBezTo>
                    <a:pt x="4" y="5"/>
                    <a:pt x="0" y="11"/>
                    <a:pt x="0" y="11"/>
                  </a:cubicBezTo>
                  <a:cubicBezTo>
                    <a:pt x="0" y="11"/>
                    <a:pt x="27" y="57"/>
                    <a:pt x="55" y="62"/>
                  </a:cubicBezTo>
                  <a:cubicBezTo>
                    <a:pt x="81" y="67"/>
                    <a:pt x="88" y="55"/>
                    <a:pt x="88" y="55"/>
                  </a:cubicBezTo>
                  <a:cubicBezTo>
                    <a:pt x="88" y="55"/>
                    <a:pt x="64" y="0"/>
                    <a:pt x="34" y="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4"/>
            <p:cNvSpPr>
              <a:spLocks/>
            </p:cNvSpPr>
            <p:nvPr/>
          </p:nvSpPr>
          <p:spPr bwMode="auto">
            <a:xfrm>
              <a:off x="7439025" y="2540000"/>
              <a:ext cx="431800" cy="496888"/>
            </a:xfrm>
            <a:custGeom>
              <a:avLst/>
              <a:gdLst>
                <a:gd name="T0" fmla="*/ 90 w 102"/>
                <a:gd name="T1" fmla="*/ 6 h 117"/>
                <a:gd name="T2" fmla="*/ 6 w 102"/>
                <a:gd name="T3" fmla="*/ 105 h 117"/>
                <a:gd name="T4" fmla="*/ 2 w 102"/>
                <a:gd name="T5" fmla="*/ 115 h 117"/>
                <a:gd name="T6" fmla="*/ 12 w 102"/>
                <a:gd name="T7" fmla="*/ 112 h 117"/>
                <a:gd name="T8" fmla="*/ 99 w 102"/>
                <a:gd name="T9" fmla="*/ 10 h 117"/>
                <a:gd name="T10" fmla="*/ 99 w 102"/>
                <a:gd name="T11" fmla="*/ 0 h 117"/>
                <a:gd name="T12" fmla="*/ 90 w 102"/>
                <a:gd name="T13" fmla="*/ 6 h 117"/>
              </a:gdLst>
              <a:ahLst/>
              <a:cxnLst>
                <a:cxn ang="0">
                  <a:pos x="T0" y="T1"/>
                </a:cxn>
                <a:cxn ang="0">
                  <a:pos x="T2" y="T3"/>
                </a:cxn>
                <a:cxn ang="0">
                  <a:pos x="T4" y="T5"/>
                </a:cxn>
                <a:cxn ang="0">
                  <a:pos x="T6" y="T7"/>
                </a:cxn>
                <a:cxn ang="0">
                  <a:pos x="T8" y="T9"/>
                </a:cxn>
                <a:cxn ang="0">
                  <a:pos x="T10" y="T11"/>
                </a:cxn>
                <a:cxn ang="0">
                  <a:pos x="T12" y="T13"/>
                </a:cxn>
              </a:cxnLst>
              <a:rect l="0" t="0" r="r" b="b"/>
              <a:pathLst>
                <a:path w="102" h="117">
                  <a:moveTo>
                    <a:pt x="90" y="6"/>
                  </a:moveTo>
                  <a:cubicBezTo>
                    <a:pt x="64" y="49"/>
                    <a:pt x="47" y="70"/>
                    <a:pt x="6" y="105"/>
                  </a:cubicBezTo>
                  <a:cubicBezTo>
                    <a:pt x="2" y="109"/>
                    <a:pt x="0" y="113"/>
                    <a:pt x="2" y="115"/>
                  </a:cubicBezTo>
                  <a:cubicBezTo>
                    <a:pt x="4" y="117"/>
                    <a:pt x="9" y="116"/>
                    <a:pt x="12" y="112"/>
                  </a:cubicBezTo>
                  <a:cubicBezTo>
                    <a:pt x="55" y="76"/>
                    <a:pt x="72" y="55"/>
                    <a:pt x="99" y="10"/>
                  </a:cubicBezTo>
                  <a:cubicBezTo>
                    <a:pt x="102" y="6"/>
                    <a:pt x="102" y="1"/>
                    <a:pt x="99" y="0"/>
                  </a:cubicBezTo>
                  <a:cubicBezTo>
                    <a:pt x="97" y="0"/>
                    <a:pt x="93" y="2"/>
                    <a:pt x="90" y="6"/>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8" name="文本框 197"/>
          <p:cNvSpPr txBox="1"/>
          <p:nvPr/>
        </p:nvSpPr>
        <p:spPr>
          <a:xfrm>
            <a:off x="3858212" y="5179938"/>
            <a:ext cx="4493538" cy="830997"/>
          </a:xfrm>
          <a:prstGeom prst="rect">
            <a:avLst/>
          </a:prstGeom>
          <a:noFill/>
        </p:spPr>
        <p:txBody>
          <a:bodyPr wrap="none" rtlCol="0">
            <a:spAutoFit/>
          </a:bodyPr>
          <a:lstStyle/>
          <a:p>
            <a:r>
              <a:rPr lang="zh-CN" altLang="en-US" sz="4800" b="1">
                <a:solidFill>
                  <a:schemeClr val="bg1"/>
                </a:solidFill>
                <a:latin typeface="微软雅黑" panose="020B0503020204020204" pitchFamily="34" charset="-122"/>
                <a:ea typeface="微软雅黑" panose="020B0503020204020204" pitchFamily="34" charset="-122"/>
              </a:rPr>
              <a:t>万圣节奇妙之旅</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199" name="文本框 198"/>
          <p:cNvSpPr txBox="1"/>
          <p:nvPr/>
        </p:nvSpPr>
        <p:spPr>
          <a:xfrm>
            <a:off x="4631093" y="6032883"/>
            <a:ext cx="2773008" cy="338554"/>
          </a:xfrm>
          <a:prstGeom prst="rect">
            <a:avLst/>
          </a:prstGeom>
          <a:noFill/>
        </p:spPr>
        <p:txBody>
          <a:bodyPr wrap="square">
            <a:spAutoFit/>
          </a:bodyPr>
          <a:lstStyle/>
          <a:p>
            <a:pPr algn="ctr">
              <a:defRPr/>
            </a:pPr>
            <a:r>
              <a:rPr lang="zh-CN" altLang="en-US" sz="1600">
                <a:solidFill>
                  <a:schemeClr val="bg1"/>
                </a:solidFill>
                <a:latin typeface="微软雅黑" panose="020B0503020204020204" pitchFamily="34" charset="-122"/>
                <a:ea typeface="微软雅黑" panose="020B0503020204020204" pitchFamily="34" charset="-122"/>
              </a:rPr>
              <a:t>添加你的标题在此处</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01" name="矩形 200"/>
          <p:cNvSpPr/>
          <p:nvPr/>
        </p:nvSpPr>
        <p:spPr>
          <a:xfrm>
            <a:off x="1727200" y="3718446"/>
            <a:ext cx="8686800" cy="2962358"/>
          </a:xfrm>
          <a:prstGeom prst="rect">
            <a:avLst/>
          </a:prstGeom>
          <a:noFill/>
          <a:ln>
            <a:solidFill>
              <a:srgbClr val="FB8D0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4" name="组合 213"/>
          <p:cNvGrpSpPr/>
          <p:nvPr/>
        </p:nvGrpSpPr>
        <p:grpSpPr>
          <a:xfrm>
            <a:off x="2390885" y="2216293"/>
            <a:ext cx="1190625" cy="1500461"/>
            <a:chOff x="-987425" y="3175"/>
            <a:chExt cx="1939925" cy="2444751"/>
          </a:xfrm>
        </p:grpSpPr>
        <p:sp>
          <p:nvSpPr>
            <p:cNvPr id="205" name="Freeform 206"/>
            <p:cNvSpPr>
              <a:spLocks/>
            </p:cNvSpPr>
            <p:nvPr/>
          </p:nvSpPr>
          <p:spPr bwMode="auto">
            <a:xfrm>
              <a:off x="-806450" y="52388"/>
              <a:ext cx="1619250" cy="2365375"/>
            </a:xfrm>
            <a:custGeom>
              <a:avLst/>
              <a:gdLst>
                <a:gd name="T0" fmla="*/ 240 w 1020"/>
                <a:gd name="T1" fmla="*/ 1490 h 1490"/>
                <a:gd name="T2" fmla="*/ 0 w 1020"/>
                <a:gd name="T3" fmla="*/ 399 h 1490"/>
                <a:gd name="T4" fmla="*/ 483 w 1020"/>
                <a:gd name="T5" fmla="*/ 0 h 1490"/>
                <a:gd name="T6" fmla="*/ 972 w 1020"/>
                <a:gd name="T7" fmla="*/ 254 h 1490"/>
                <a:gd name="T8" fmla="*/ 1020 w 1020"/>
                <a:gd name="T9" fmla="*/ 1367 h 1490"/>
                <a:gd name="T10" fmla="*/ 240 w 1020"/>
                <a:gd name="T11" fmla="*/ 1490 h 1490"/>
              </a:gdLst>
              <a:ahLst/>
              <a:cxnLst>
                <a:cxn ang="0">
                  <a:pos x="T0" y="T1"/>
                </a:cxn>
                <a:cxn ang="0">
                  <a:pos x="T2" y="T3"/>
                </a:cxn>
                <a:cxn ang="0">
                  <a:pos x="T4" y="T5"/>
                </a:cxn>
                <a:cxn ang="0">
                  <a:pos x="T6" y="T7"/>
                </a:cxn>
                <a:cxn ang="0">
                  <a:pos x="T8" y="T9"/>
                </a:cxn>
                <a:cxn ang="0">
                  <a:pos x="T10" y="T11"/>
                </a:cxn>
              </a:cxnLst>
              <a:rect l="0" t="0" r="r" b="b"/>
              <a:pathLst>
                <a:path w="1020" h="1490">
                  <a:moveTo>
                    <a:pt x="240" y="1490"/>
                  </a:moveTo>
                  <a:lnTo>
                    <a:pt x="0" y="399"/>
                  </a:lnTo>
                  <a:lnTo>
                    <a:pt x="483" y="0"/>
                  </a:lnTo>
                  <a:lnTo>
                    <a:pt x="972" y="254"/>
                  </a:lnTo>
                  <a:lnTo>
                    <a:pt x="1020" y="1367"/>
                  </a:lnTo>
                  <a:lnTo>
                    <a:pt x="240" y="1490"/>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6" name="Freeform 207"/>
            <p:cNvSpPr>
              <a:spLocks/>
            </p:cNvSpPr>
            <p:nvPr/>
          </p:nvSpPr>
          <p:spPr bwMode="auto">
            <a:xfrm>
              <a:off x="-571500" y="304800"/>
              <a:ext cx="1263650" cy="1849438"/>
            </a:xfrm>
            <a:custGeom>
              <a:avLst/>
              <a:gdLst>
                <a:gd name="T0" fmla="*/ 187 w 796"/>
                <a:gd name="T1" fmla="*/ 1165 h 1165"/>
                <a:gd name="T2" fmla="*/ 0 w 796"/>
                <a:gd name="T3" fmla="*/ 311 h 1165"/>
                <a:gd name="T4" fmla="*/ 375 w 796"/>
                <a:gd name="T5" fmla="*/ 0 h 1165"/>
                <a:gd name="T6" fmla="*/ 758 w 796"/>
                <a:gd name="T7" fmla="*/ 197 h 1165"/>
                <a:gd name="T8" fmla="*/ 796 w 796"/>
                <a:gd name="T9" fmla="*/ 1068 h 1165"/>
                <a:gd name="T10" fmla="*/ 187 w 796"/>
                <a:gd name="T11" fmla="*/ 1165 h 1165"/>
              </a:gdLst>
              <a:ahLst/>
              <a:cxnLst>
                <a:cxn ang="0">
                  <a:pos x="T0" y="T1"/>
                </a:cxn>
                <a:cxn ang="0">
                  <a:pos x="T2" y="T3"/>
                </a:cxn>
                <a:cxn ang="0">
                  <a:pos x="T4" y="T5"/>
                </a:cxn>
                <a:cxn ang="0">
                  <a:pos x="T6" y="T7"/>
                </a:cxn>
                <a:cxn ang="0">
                  <a:pos x="T8" y="T9"/>
                </a:cxn>
                <a:cxn ang="0">
                  <a:pos x="T10" y="T11"/>
                </a:cxn>
              </a:cxnLst>
              <a:rect l="0" t="0" r="r" b="b"/>
              <a:pathLst>
                <a:path w="796" h="1165">
                  <a:moveTo>
                    <a:pt x="187" y="1165"/>
                  </a:moveTo>
                  <a:lnTo>
                    <a:pt x="0" y="311"/>
                  </a:lnTo>
                  <a:lnTo>
                    <a:pt x="375" y="0"/>
                  </a:lnTo>
                  <a:lnTo>
                    <a:pt x="758" y="197"/>
                  </a:lnTo>
                  <a:lnTo>
                    <a:pt x="796" y="1068"/>
                  </a:lnTo>
                  <a:lnTo>
                    <a:pt x="187" y="1165"/>
                  </a:lnTo>
                  <a:close/>
                </a:path>
              </a:pathLst>
            </a:custGeom>
            <a:solidFill>
              <a:srgbClr val="EFD3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7" name="Freeform 208"/>
            <p:cNvSpPr>
              <a:spLocks/>
            </p:cNvSpPr>
            <p:nvPr/>
          </p:nvSpPr>
          <p:spPr bwMode="auto">
            <a:xfrm>
              <a:off x="-187325" y="1427163"/>
              <a:ext cx="641350" cy="268288"/>
            </a:xfrm>
            <a:custGeom>
              <a:avLst/>
              <a:gdLst>
                <a:gd name="T0" fmla="*/ 0 w 404"/>
                <a:gd name="T1" fmla="*/ 57 h 169"/>
                <a:gd name="T2" fmla="*/ 392 w 404"/>
                <a:gd name="T3" fmla="*/ 0 h 169"/>
                <a:gd name="T4" fmla="*/ 404 w 404"/>
                <a:gd name="T5" fmla="*/ 102 h 169"/>
                <a:gd name="T6" fmla="*/ 24 w 404"/>
                <a:gd name="T7" fmla="*/ 169 h 169"/>
                <a:gd name="T8" fmla="*/ 0 w 404"/>
                <a:gd name="T9" fmla="*/ 57 h 169"/>
              </a:gdLst>
              <a:ahLst/>
              <a:cxnLst>
                <a:cxn ang="0">
                  <a:pos x="T0" y="T1"/>
                </a:cxn>
                <a:cxn ang="0">
                  <a:pos x="T2" y="T3"/>
                </a:cxn>
                <a:cxn ang="0">
                  <a:pos x="T4" y="T5"/>
                </a:cxn>
                <a:cxn ang="0">
                  <a:pos x="T6" y="T7"/>
                </a:cxn>
                <a:cxn ang="0">
                  <a:pos x="T8" y="T9"/>
                </a:cxn>
              </a:cxnLst>
              <a:rect l="0" t="0" r="r" b="b"/>
              <a:pathLst>
                <a:path w="404" h="169">
                  <a:moveTo>
                    <a:pt x="0" y="57"/>
                  </a:moveTo>
                  <a:lnTo>
                    <a:pt x="392" y="0"/>
                  </a:lnTo>
                  <a:lnTo>
                    <a:pt x="404" y="102"/>
                  </a:lnTo>
                  <a:lnTo>
                    <a:pt x="24" y="169"/>
                  </a:lnTo>
                  <a:lnTo>
                    <a:pt x="0" y="57"/>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8" name="Freeform 209"/>
            <p:cNvSpPr>
              <a:spLocks/>
            </p:cNvSpPr>
            <p:nvPr/>
          </p:nvSpPr>
          <p:spPr bwMode="auto">
            <a:xfrm>
              <a:off x="-263525" y="1393825"/>
              <a:ext cx="698500" cy="301625"/>
            </a:xfrm>
            <a:custGeom>
              <a:avLst/>
              <a:gdLst>
                <a:gd name="T0" fmla="*/ 48 w 440"/>
                <a:gd name="T1" fmla="*/ 78 h 190"/>
                <a:gd name="T2" fmla="*/ 72 w 440"/>
                <a:gd name="T3" fmla="*/ 190 h 190"/>
                <a:gd name="T4" fmla="*/ 36 w 440"/>
                <a:gd name="T5" fmla="*/ 185 h 190"/>
                <a:gd name="T6" fmla="*/ 0 w 440"/>
                <a:gd name="T7" fmla="*/ 61 h 190"/>
                <a:gd name="T8" fmla="*/ 395 w 440"/>
                <a:gd name="T9" fmla="*/ 0 h 190"/>
                <a:gd name="T10" fmla="*/ 440 w 440"/>
                <a:gd name="T11" fmla="*/ 21 h 190"/>
                <a:gd name="T12" fmla="*/ 48 w 440"/>
                <a:gd name="T13" fmla="*/ 78 h 190"/>
              </a:gdLst>
              <a:ahLst/>
              <a:cxnLst>
                <a:cxn ang="0">
                  <a:pos x="T0" y="T1"/>
                </a:cxn>
                <a:cxn ang="0">
                  <a:pos x="T2" y="T3"/>
                </a:cxn>
                <a:cxn ang="0">
                  <a:pos x="T4" y="T5"/>
                </a:cxn>
                <a:cxn ang="0">
                  <a:pos x="T6" y="T7"/>
                </a:cxn>
                <a:cxn ang="0">
                  <a:pos x="T8" y="T9"/>
                </a:cxn>
                <a:cxn ang="0">
                  <a:pos x="T10" y="T11"/>
                </a:cxn>
                <a:cxn ang="0">
                  <a:pos x="T12" y="T13"/>
                </a:cxn>
              </a:cxnLst>
              <a:rect l="0" t="0" r="r" b="b"/>
              <a:pathLst>
                <a:path w="440" h="190">
                  <a:moveTo>
                    <a:pt x="48" y="78"/>
                  </a:moveTo>
                  <a:lnTo>
                    <a:pt x="72" y="190"/>
                  </a:lnTo>
                  <a:lnTo>
                    <a:pt x="36" y="185"/>
                  </a:lnTo>
                  <a:lnTo>
                    <a:pt x="0" y="61"/>
                  </a:lnTo>
                  <a:lnTo>
                    <a:pt x="395" y="0"/>
                  </a:lnTo>
                  <a:lnTo>
                    <a:pt x="440" y="21"/>
                  </a:lnTo>
                  <a:lnTo>
                    <a:pt x="48" y="78"/>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9" name="Freeform 210"/>
            <p:cNvSpPr>
              <a:spLocks/>
            </p:cNvSpPr>
            <p:nvPr/>
          </p:nvSpPr>
          <p:spPr bwMode="auto">
            <a:xfrm>
              <a:off x="-311150" y="304800"/>
              <a:ext cx="1003300" cy="1849438"/>
            </a:xfrm>
            <a:custGeom>
              <a:avLst/>
              <a:gdLst>
                <a:gd name="T0" fmla="*/ 211 w 632"/>
                <a:gd name="T1" fmla="*/ 0 h 1165"/>
                <a:gd name="T2" fmla="*/ 149 w 632"/>
                <a:gd name="T3" fmla="*/ 50 h 1165"/>
                <a:gd name="T4" fmla="*/ 522 w 632"/>
                <a:gd name="T5" fmla="*/ 216 h 1165"/>
                <a:gd name="T6" fmla="*/ 553 w 632"/>
                <a:gd name="T7" fmla="*/ 978 h 1165"/>
                <a:gd name="T8" fmla="*/ 0 w 632"/>
                <a:gd name="T9" fmla="*/ 1058 h 1165"/>
                <a:gd name="T10" fmla="*/ 23 w 632"/>
                <a:gd name="T11" fmla="*/ 1165 h 1165"/>
                <a:gd name="T12" fmla="*/ 632 w 632"/>
                <a:gd name="T13" fmla="*/ 1068 h 1165"/>
                <a:gd name="T14" fmla="*/ 594 w 632"/>
                <a:gd name="T15" fmla="*/ 197 h 1165"/>
                <a:gd name="T16" fmla="*/ 211 w 632"/>
                <a:gd name="T17" fmla="*/ 0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2" h="1165">
                  <a:moveTo>
                    <a:pt x="211" y="0"/>
                  </a:moveTo>
                  <a:lnTo>
                    <a:pt x="149" y="50"/>
                  </a:lnTo>
                  <a:lnTo>
                    <a:pt x="522" y="216"/>
                  </a:lnTo>
                  <a:lnTo>
                    <a:pt x="553" y="978"/>
                  </a:lnTo>
                  <a:lnTo>
                    <a:pt x="0" y="1058"/>
                  </a:lnTo>
                  <a:lnTo>
                    <a:pt x="23" y="1165"/>
                  </a:lnTo>
                  <a:lnTo>
                    <a:pt x="632" y="1068"/>
                  </a:lnTo>
                  <a:lnTo>
                    <a:pt x="594" y="197"/>
                  </a:lnTo>
                  <a:lnTo>
                    <a:pt x="211" y="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0" name="Freeform 211"/>
            <p:cNvSpPr>
              <a:spLocks/>
            </p:cNvSpPr>
            <p:nvPr/>
          </p:nvSpPr>
          <p:spPr bwMode="auto">
            <a:xfrm>
              <a:off x="-987425" y="3175"/>
              <a:ext cx="947738" cy="2414588"/>
            </a:xfrm>
            <a:custGeom>
              <a:avLst/>
              <a:gdLst>
                <a:gd name="T0" fmla="*/ 597 w 597"/>
                <a:gd name="T1" fmla="*/ 31 h 1521"/>
                <a:gd name="T2" fmla="*/ 461 w 597"/>
                <a:gd name="T3" fmla="*/ 0 h 1521"/>
                <a:gd name="T4" fmla="*/ 0 w 597"/>
                <a:gd name="T5" fmla="*/ 394 h 1521"/>
                <a:gd name="T6" fmla="*/ 219 w 597"/>
                <a:gd name="T7" fmla="*/ 1460 h 1521"/>
                <a:gd name="T8" fmla="*/ 354 w 597"/>
                <a:gd name="T9" fmla="*/ 1521 h 1521"/>
                <a:gd name="T10" fmla="*/ 114 w 597"/>
                <a:gd name="T11" fmla="*/ 430 h 1521"/>
                <a:gd name="T12" fmla="*/ 597 w 597"/>
                <a:gd name="T13" fmla="*/ 31 h 1521"/>
              </a:gdLst>
              <a:ahLst/>
              <a:cxnLst>
                <a:cxn ang="0">
                  <a:pos x="T0" y="T1"/>
                </a:cxn>
                <a:cxn ang="0">
                  <a:pos x="T2" y="T3"/>
                </a:cxn>
                <a:cxn ang="0">
                  <a:pos x="T4" y="T5"/>
                </a:cxn>
                <a:cxn ang="0">
                  <a:pos x="T6" y="T7"/>
                </a:cxn>
                <a:cxn ang="0">
                  <a:pos x="T8" y="T9"/>
                </a:cxn>
                <a:cxn ang="0">
                  <a:pos x="T10" y="T11"/>
                </a:cxn>
                <a:cxn ang="0">
                  <a:pos x="T12" y="T13"/>
                </a:cxn>
              </a:cxnLst>
              <a:rect l="0" t="0" r="r" b="b"/>
              <a:pathLst>
                <a:path w="597" h="1521">
                  <a:moveTo>
                    <a:pt x="597" y="31"/>
                  </a:moveTo>
                  <a:lnTo>
                    <a:pt x="461" y="0"/>
                  </a:lnTo>
                  <a:lnTo>
                    <a:pt x="0" y="394"/>
                  </a:lnTo>
                  <a:lnTo>
                    <a:pt x="219" y="1460"/>
                  </a:lnTo>
                  <a:lnTo>
                    <a:pt x="354" y="1521"/>
                  </a:lnTo>
                  <a:lnTo>
                    <a:pt x="114" y="430"/>
                  </a:lnTo>
                  <a:lnTo>
                    <a:pt x="597" y="31"/>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1" name="Freeform 212"/>
            <p:cNvSpPr>
              <a:spLocks/>
            </p:cNvSpPr>
            <p:nvPr/>
          </p:nvSpPr>
          <p:spPr bwMode="auto">
            <a:xfrm>
              <a:off x="-552450" y="1909763"/>
              <a:ext cx="1504950" cy="538163"/>
            </a:xfrm>
            <a:custGeom>
              <a:avLst/>
              <a:gdLst>
                <a:gd name="T0" fmla="*/ 0 w 948"/>
                <a:gd name="T1" fmla="*/ 133 h 339"/>
                <a:gd name="T2" fmla="*/ 907 w 948"/>
                <a:gd name="T3" fmla="*/ 0 h 339"/>
                <a:gd name="T4" fmla="*/ 948 w 948"/>
                <a:gd name="T5" fmla="*/ 197 h 339"/>
                <a:gd name="T6" fmla="*/ 11 w 948"/>
                <a:gd name="T7" fmla="*/ 339 h 339"/>
                <a:gd name="T8" fmla="*/ 0 w 948"/>
                <a:gd name="T9" fmla="*/ 133 h 339"/>
              </a:gdLst>
              <a:ahLst/>
              <a:cxnLst>
                <a:cxn ang="0">
                  <a:pos x="T0" y="T1"/>
                </a:cxn>
                <a:cxn ang="0">
                  <a:pos x="T2" y="T3"/>
                </a:cxn>
                <a:cxn ang="0">
                  <a:pos x="T4" y="T5"/>
                </a:cxn>
                <a:cxn ang="0">
                  <a:pos x="T6" y="T7"/>
                </a:cxn>
                <a:cxn ang="0">
                  <a:pos x="T8" y="T9"/>
                </a:cxn>
              </a:cxnLst>
              <a:rect l="0" t="0" r="r" b="b"/>
              <a:pathLst>
                <a:path w="948" h="339">
                  <a:moveTo>
                    <a:pt x="0" y="133"/>
                  </a:moveTo>
                  <a:lnTo>
                    <a:pt x="907" y="0"/>
                  </a:lnTo>
                  <a:lnTo>
                    <a:pt x="948" y="197"/>
                  </a:lnTo>
                  <a:lnTo>
                    <a:pt x="11" y="339"/>
                  </a:lnTo>
                  <a:lnTo>
                    <a:pt x="0" y="133"/>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2" name="Freeform 213"/>
            <p:cNvSpPr>
              <a:spLocks/>
            </p:cNvSpPr>
            <p:nvPr/>
          </p:nvSpPr>
          <p:spPr bwMode="auto">
            <a:xfrm>
              <a:off x="-735013" y="2120900"/>
              <a:ext cx="200025" cy="327025"/>
            </a:xfrm>
            <a:custGeom>
              <a:avLst/>
              <a:gdLst>
                <a:gd name="T0" fmla="*/ 115 w 126"/>
                <a:gd name="T1" fmla="*/ 0 h 206"/>
                <a:gd name="T2" fmla="*/ 0 w 126"/>
                <a:gd name="T3" fmla="*/ 9 h 206"/>
                <a:gd name="T4" fmla="*/ 0 w 126"/>
                <a:gd name="T5" fmla="*/ 137 h 206"/>
                <a:gd name="T6" fmla="*/ 126 w 126"/>
                <a:gd name="T7" fmla="*/ 206 h 206"/>
                <a:gd name="T8" fmla="*/ 115 w 126"/>
                <a:gd name="T9" fmla="*/ 0 h 206"/>
              </a:gdLst>
              <a:ahLst/>
              <a:cxnLst>
                <a:cxn ang="0">
                  <a:pos x="T0" y="T1"/>
                </a:cxn>
                <a:cxn ang="0">
                  <a:pos x="T2" y="T3"/>
                </a:cxn>
                <a:cxn ang="0">
                  <a:pos x="T4" y="T5"/>
                </a:cxn>
                <a:cxn ang="0">
                  <a:pos x="T6" y="T7"/>
                </a:cxn>
                <a:cxn ang="0">
                  <a:pos x="T8" y="T9"/>
                </a:cxn>
              </a:cxnLst>
              <a:rect l="0" t="0" r="r" b="b"/>
              <a:pathLst>
                <a:path w="126" h="206">
                  <a:moveTo>
                    <a:pt x="115" y="0"/>
                  </a:moveTo>
                  <a:lnTo>
                    <a:pt x="0" y="9"/>
                  </a:lnTo>
                  <a:lnTo>
                    <a:pt x="0" y="137"/>
                  </a:lnTo>
                  <a:lnTo>
                    <a:pt x="126" y="206"/>
                  </a:lnTo>
                  <a:lnTo>
                    <a:pt x="115" y="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3" name="Rectangle 214"/>
            <p:cNvSpPr>
              <a:spLocks noChangeArrowheads="1"/>
            </p:cNvSpPr>
            <p:nvPr/>
          </p:nvSpPr>
          <p:spPr bwMode="auto">
            <a:xfrm rot="21060000">
              <a:off x="-353344" y="729918"/>
              <a:ext cx="874962" cy="802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3200" dirty="0">
                  <a:solidFill>
                    <a:srgbClr val="3F1D0D"/>
                  </a:solidFill>
                  <a:latin typeface="Myriad Pro" panose="020B0503030403020204" pitchFamily="34" charset="0"/>
                </a:rPr>
                <a:t>RIP</a:t>
              </a:r>
              <a:endParaRPr lang="zh-CN" altLang="zh-CN" sz="1200" dirty="0"/>
            </a:p>
          </p:txBody>
        </p:sp>
      </p:grpSp>
      <p:grpSp>
        <p:nvGrpSpPr>
          <p:cNvPr id="227" name="组合 226"/>
          <p:cNvGrpSpPr/>
          <p:nvPr/>
        </p:nvGrpSpPr>
        <p:grpSpPr>
          <a:xfrm>
            <a:off x="8382813" y="2178772"/>
            <a:ext cx="1206561" cy="1491351"/>
            <a:chOff x="8234363" y="-69850"/>
            <a:chExt cx="2017712" cy="2493963"/>
          </a:xfrm>
        </p:grpSpPr>
        <p:sp>
          <p:nvSpPr>
            <p:cNvPr id="218" name="Freeform 218"/>
            <p:cNvSpPr>
              <a:spLocks/>
            </p:cNvSpPr>
            <p:nvPr/>
          </p:nvSpPr>
          <p:spPr bwMode="auto">
            <a:xfrm>
              <a:off x="8502650" y="47625"/>
              <a:ext cx="1749425" cy="2330450"/>
            </a:xfrm>
            <a:custGeom>
              <a:avLst/>
              <a:gdLst>
                <a:gd name="T0" fmla="*/ 0 w 1102"/>
                <a:gd name="T1" fmla="*/ 1326 h 1468"/>
                <a:gd name="T2" fmla="*/ 138 w 1102"/>
                <a:gd name="T3" fmla="*/ 215 h 1468"/>
                <a:gd name="T4" fmla="*/ 724 w 1102"/>
                <a:gd name="T5" fmla="*/ 0 h 1468"/>
                <a:gd name="T6" fmla="*/ 1102 w 1102"/>
                <a:gd name="T7" fmla="*/ 401 h 1468"/>
                <a:gd name="T8" fmla="*/ 774 w 1102"/>
                <a:gd name="T9" fmla="*/ 1468 h 1468"/>
                <a:gd name="T10" fmla="*/ 0 w 1102"/>
                <a:gd name="T11" fmla="*/ 1326 h 1468"/>
              </a:gdLst>
              <a:ahLst/>
              <a:cxnLst>
                <a:cxn ang="0">
                  <a:pos x="T0" y="T1"/>
                </a:cxn>
                <a:cxn ang="0">
                  <a:pos x="T2" y="T3"/>
                </a:cxn>
                <a:cxn ang="0">
                  <a:pos x="T4" y="T5"/>
                </a:cxn>
                <a:cxn ang="0">
                  <a:pos x="T6" y="T7"/>
                </a:cxn>
                <a:cxn ang="0">
                  <a:pos x="T8" y="T9"/>
                </a:cxn>
                <a:cxn ang="0">
                  <a:pos x="T10" y="T11"/>
                </a:cxn>
              </a:cxnLst>
              <a:rect l="0" t="0" r="r" b="b"/>
              <a:pathLst>
                <a:path w="1102" h="1468">
                  <a:moveTo>
                    <a:pt x="0" y="1326"/>
                  </a:moveTo>
                  <a:lnTo>
                    <a:pt x="138" y="215"/>
                  </a:lnTo>
                  <a:lnTo>
                    <a:pt x="724" y="0"/>
                  </a:lnTo>
                  <a:lnTo>
                    <a:pt x="1102" y="401"/>
                  </a:lnTo>
                  <a:lnTo>
                    <a:pt x="774" y="1468"/>
                  </a:lnTo>
                  <a:lnTo>
                    <a:pt x="0" y="1326"/>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19" name="Freeform 219"/>
            <p:cNvSpPr>
              <a:spLocks/>
            </p:cNvSpPr>
            <p:nvPr/>
          </p:nvSpPr>
          <p:spPr bwMode="auto">
            <a:xfrm>
              <a:off x="8728075" y="306388"/>
              <a:ext cx="1368425" cy="1819275"/>
            </a:xfrm>
            <a:custGeom>
              <a:avLst/>
              <a:gdLst>
                <a:gd name="T0" fmla="*/ 0 w 862"/>
                <a:gd name="T1" fmla="*/ 1037 h 1146"/>
                <a:gd name="T2" fmla="*/ 110 w 862"/>
                <a:gd name="T3" fmla="*/ 169 h 1146"/>
                <a:gd name="T4" fmla="*/ 565 w 862"/>
                <a:gd name="T5" fmla="*/ 0 h 1146"/>
                <a:gd name="T6" fmla="*/ 862 w 862"/>
                <a:gd name="T7" fmla="*/ 313 h 1146"/>
                <a:gd name="T8" fmla="*/ 606 w 862"/>
                <a:gd name="T9" fmla="*/ 1146 h 1146"/>
                <a:gd name="T10" fmla="*/ 0 w 862"/>
                <a:gd name="T11" fmla="*/ 1037 h 1146"/>
              </a:gdLst>
              <a:ahLst/>
              <a:cxnLst>
                <a:cxn ang="0">
                  <a:pos x="T0" y="T1"/>
                </a:cxn>
                <a:cxn ang="0">
                  <a:pos x="T2" y="T3"/>
                </a:cxn>
                <a:cxn ang="0">
                  <a:pos x="T4" y="T5"/>
                </a:cxn>
                <a:cxn ang="0">
                  <a:pos x="T6" y="T7"/>
                </a:cxn>
                <a:cxn ang="0">
                  <a:pos x="T8" y="T9"/>
                </a:cxn>
                <a:cxn ang="0">
                  <a:pos x="T10" y="T11"/>
                </a:cxn>
              </a:cxnLst>
              <a:rect l="0" t="0" r="r" b="b"/>
              <a:pathLst>
                <a:path w="862" h="1146">
                  <a:moveTo>
                    <a:pt x="0" y="1037"/>
                  </a:moveTo>
                  <a:lnTo>
                    <a:pt x="110" y="169"/>
                  </a:lnTo>
                  <a:lnTo>
                    <a:pt x="565" y="0"/>
                  </a:lnTo>
                  <a:lnTo>
                    <a:pt x="862" y="313"/>
                  </a:lnTo>
                  <a:lnTo>
                    <a:pt x="606" y="1146"/>
                  </a:lnTo>
                  <a:lnTo>
                    <a:pt x="0" y="1037"/>
                  </a:lnTo>
                  <a:close/>
                </a:path>
              </a:pathLst>
            </a:custGeom>
            <a:solidFill>
              <a:srgbClr val="EFD3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0" name="Freeform 220"/>
            <p:cNvSpPr>
              <a:spLocks/>
            </p:cNvSpPr>
            <p:nvPr/>
          </p:nvSpPr>
          <p:spPr bwMode="auto">
            <a:xfrm>
              <a:off x="8999538" y="1379538"/>
              <a:ext cx="641350" cy="279400"/>
            </a:xfrm>
            <a:custGeom>
              <a:avLst/>
              <a:gdLst>
                <a:gd name="T0" fmla="*/ 15 w 404"/>
                <a:gd name="T1" fmla="*/ 0 h 176"/>
                <a:gd name="T2" fmla="*/ 404 w 404"/>
                <a:gd name="T3" fmla="*/ 76 h 176"/>
                <a:gd name="T4" fmla="*/ 380 w 404"/>
                <a:gd name="T5" fmla="*/ 176 h 176"/>
                <a:gd name="T6" fmla="*/ 0 w 404"/>
                <a:gd name="T7" fmla="*/ 112 h 176"/>
                <a:gd name="T8" fmla="*/ 15 w 404"/>
                <a:gd name="T9" fmla="*/ 0 h 176"/>
              </a:gdLst>
              <a:ahLst/>
              <a:cxnLst>
                <a:cxn ang="0">
                  <a:pos x="T0" y="T1"/>
                </a:cxn>
                <a:cxn ang="0">
                  <a:pos x="T2" y="T3"/>
                </a:cxn>
                <a:cxn ang="0">
                  <a:pos x="T4" y="T5"/>
                </a:cxn>
                <a:cxn ang="0">
                  <a:pos x="T6" y="T7"/>
                </a:cxn>
                <a:cxn ang="0">
                  <a:pos x="T8" y="T9"/>
                </a:cxn>
              </a:cxnLst>
              <a:rect l="0" t="0" r="r" b="b"/>
              <a:pathLst>
                <a:path w="404" h="176">
                  <a:moveTo>
                    <a:pt x="15" y="0"/>
                  </a:moveTo>
                  <a:lnTo>
                    <a:pt x="404" y="76"/>
                  </a:lnTo>
                  <a:lnTo>
                    <a:pt x="380" y="176"/>
                  </a:lnTo>
                  <a:lnTo>
                    <a:pt x="0" y="112"/>
                  </a:lnTo>
                  <a:lnTo>
                    <a:pt x="15" y="0"/>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1" name="Freeform 221"/>
            <p:cNvSpPr>
              <a:spLocks/>
            </p:cNvSpPr>
            <p:nvPr/>
          </p:nvSpPr>
          <p:spPr bwMode="auto">
            <a:xfrm>
              <a:off x="8947150" y="1331913"/>
              <a:ext cx="693737" cy="225425"/>
            </a:xfrm>
            <a:custGeom>
              <a:avLst/>
              <a:gdLst>
                <a:gd name="T0" fmla="*/ 48 w 437"/>
                <a:gd name="T1" fmla="*/ 30 h 142"/>
                <a:gd name="T2" fmla="*/ 33 w 437"/>
                <a:gd name="T3" fmla="*/ 142 h 142"/>
                <a:gd name="T4" fmla="*/ 0 w 437"/>
                <a:gd name="T5" fmla="*/ 128 h 142"/>
                <a:gd name="T6" fmla="*/ 10 w 437"/>
                <a:gd name="T7" fmla="*/ 0 h 142"/>
                <a:gd name="T8" fmla="*/ 401 w 437"/>
                <a:gd name="T9" fmla="*/ 73 h 142"/>
                <a:gd name="T10" fmla="*/ 437 w 437"/>
                <a:gd name="T11" fmla="*/ 106 h 142"/>
                <a:gd name="T12" fmla="*/ 48 w 437"/>
                <a:gd name="T13" fmla="*/ 30 h 142"/>
              </a:gdLst>
              <a:ahLst/>
              <a:cxnLst>
                <a:cxn ang="0">
                  <a:pos x="T0" y="T1"/>
                </a:cxn>
                <a:cxn ang="0">
                  <a:pos x="T2" y="T3"/>
                </a:cxn>
                <a:cxn ang="0">
                  <a:pos x="T4" y="T5"/>
                </a:cxn>
                <a:cxn ang="0">
                  <a:pos x="T6" y="T7"/>
                </a:cxn>
                <a:cxn ang="0">
                  <a:pos x="T8" y="T9"/>
                </a:cxn>
                <a:cxn ang="0">
                  <a:pos x="T10" y="T11"/>
                </a:cxn>
                <a:cxn ang="0">
                  <a:pos x="T12" y="T13"/>
                </a:cxn>
              </a:cxnLst>
              <a:rect l="0" t="0" r="r" b="b"/>
              <a:pathLst>
                <a:path w="437" h="142">
                  <a:moveTo>
                    <a:pt x="48" y="30"/>
                  </a:moveTo>
                  <a:lnTo>
                    <a:pt x="33" y="142"/>
                  </a:lnTo>
                  <a:lnTo>
                    <a:pt x="0" y="128"/>
                  </a:lnTo>
                  <a:lnTo>
                    <a:pt x="10" y="0"/>
                  </a:lnTo>
                  <a:lnTo>
                    <a:pt x="401" y="73"/>
                  </a:lnTo>
                  <a:lnTo>
                    <a:pt x="437" y="106"/>
                  </a:lnTo>
                  <a:lnTo>
                    <a:pt x="48" y="3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2" name="Freeform 222"/>
            <p:cNvSpPr>
              <a:spLocks/>
            </p:cNvSpPr>
            <p:nvPr/>
          </p:nvSpPr>
          <p:spPr bwMode="auto">
            <a:xfrm>
              <a:off x="8728075" y="306388"/>
              <a:ext cx="1368425" cy="1819275"/>
            </a:xfrm>
            <a:custGeom>
              <a:avLst/>
              <a:gdLst>
                <a:gd name="T0" fmla="*/ 565 w 862"/>
                <a:gd name="T1" fmla="*/ 0 h 1146"/>
                <a:gd name="T2" fmla="*/ 492 w 862"/>
                <a:gd name="T3" fmla="*/ 26 h 1146"/>
                <a:gd name="T4" fmla="*/ 789 w 862"/>
                <a:gd name="T5" fmla="*/ 306 h 1146"/>
                <a:gd name="T6" fmla="*/ 563 w 862"/>
                <a:gd name="T7" fmla="*/ 1035 h 1146"/>
                <a:gd name="T8" fmla="*/ 15 w 862"/>
                <a:gd name="T9" fmla="*/ 928 h 1146"/>
                <a:gd name="T10" fmla="*/ 0 w 862"/>
                <a:gd name="T11" fmla="*/ 1037 h 1146"/>
                <a:gd name="T12" fmla="*/ 606 w 862"/>
                <a:gd name="T13" fmla="*/ 1146 h 1146"/>
                <a:gd name="T14" fmla="*/ 862 w 862"/>
                <a:gd name="T15" fmla="*/ 313 h 1146"/>
                <a:gd name="T16" fmla="*/ 565 w 862"/>
                <a:gd name="T17"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2" h="1146">
                  <a:moveTo>
                    <a:pt x="565" y="0"/>
                  </a:moveTo>
                  <a:lnTo>
                    <a:pt x="492" y="26"/>
                  </a:lnTo>
                  <a:lnTo>
                    <a:pt x="789" y="306"/>
                  </a:lnTo>
                  <a:lnTo>
                    <a:pt x="563" y="1035"/>
                  </a:lnTo>
                  <a:lnTo>
                    <a:pt x="15" y="928"/>
                  </a:lnTo>
                  <a:lnTo>
                    <a:pt x="0" y="1037"/>
                  </a:lnTo>
                  <a:lnTo>
                    <a:pt x="606" y="1146"/>
                  </a:lnTo>
                  <a:lnTo>
                    <a:pt x="862" y="313"/>
                  </a:lnTo>
                  <a:lnTo>
                    <a:pt x="565" y="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3" name="Freeform 223"/>
            <p:cNvSpPr>
              <a:spLocks/>
            </p:cNvSpPr>
            <p:nvPr/>
          </p:nvSpPr>
          <p:spPr bwMode="auto">
            <a:xfrm>
              <a:off x="8332788" y="-69850"/>
              <a:ext cx="1319212" cy="2222500"/>
            </a:xfrm>
            <a:custGeom>
              <a:avLst/>
              <a:gdLst>
                <a:gd name="T0" fmla="*/ 831 w 831"/>
                <a:gd name="T1" fmla="*/ 74 h 1400"/>
                <a:gd name="T2" fmla="*/ 712 w 831"/>
                <a:gd name="T3" fmla="*/ 0 h 1400"/>
                <a:gd name="T4" fmla="*/ 147 w 831"/>
                <a:gd name="T5" fmla="*/ 218 h 1400"/>
                <a:gd name="T6" fmla="*/ 0 w 831"/>
                <a:gd name="T7" fmla="*/ 1295 h 1400"/>
                <a:gd name="T8" fmla="*/ 107 w 831"/>
                <a:gd name="T9" fmla="*/ 1400 h 1400"/>
                <a:gd name="T10" fmla="*/ 245 w 831"/>
                <a:gd name="T11" fmla="*/ 289 h 1400"/>
                <a:gd name="T12" fmla="*/ 831 w 831"/>
                <a:gd name="T13" fmla="*/ 74 h 1400"/>
              </a:gdLst>
              <a:ahLst/>
              <a:cxnLst>
                <a:cxn ang="0">
                  <a:pos x="T0" y="T1"/>
                </a:cxn>
                <a:cxn ang="0">
                  <a:pos x="T2" y="T3"/>
                </a:cxn>
                <a:cxn ang="0">
                  <a:pos x="T4" y="T5"/>
                </a:cxn>
                <a:cxn ang="0">
                  <a:pos x="T6" y="T7"/>
                </a:cxn>
                <a:cxn ang="0">
                  <a:pos x="T8" y="T9"/>
                </a:cxn>
                <a:cxn ang="0">
                  <a:pos x="T10" y="T11"/>
                </a:cxn>
                <a:cxn ang="0">
                  <a:pos x="T12" y="T13"/>
                </a:cxn>
              </a:cxnLst>
              <a:rect l="0" t="0" r="r" b="b"/>
              <a:pathLst>
                <a:path w="831" h="1400">
                  <a:moveTo>
                    <a:pt x="831" y="74"/>
                  </a:moveTo>
                  <a:lnTo>
                    <a:pt x="712" y="0"/>
                  </a:lnTo>
                  <a:lnTo>
                    <a:pt x="147" y="218"/>
                  </a:lnTo>
                  <a:lnTo>
                    <a:pt x="0" y="1295"/>
                  </a:lnTo>
                  <a:lnTo>
                    <a:pt x="107" y="1400"/>
                  </a:lnTo>
                  <a:lnTo>
                    <a:pt x="245" y="289"/>
                  </a:lnTo>
                  <a:lnTo>
                    <a:pt x="831" y="74"/>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4" name="Freeform 224"/>
            <p:cNvSpPr>
              <a:spLocks/>
            </p:cNvSpPr>
            <p:nvPr/>
          </p:nvSpPr>
          <p:spPr bwMode="auto">
            <a:xfrm>
              <a:off x="8385175" y="1824038"/>
              <a:ext cx="1519237" cy="600075"/>
            </a:xfrm>
            <a:custGeom>
              <a:avLst/>
              <a:gdLst>
                <a:gd name="T0" fmla="*/ 57 w 957"/>
                <a:gd name="T1" fmla="*/ 0 h 378"/>
                <a:gd name="T2" fmla="*/ 957 w 957"/>
                <a:gd name="T3" fmla="*/ 178 h 378"/>
                <a:gd name="T4" fmla="*/ 931 w 957"/>
                <a:gd name="T5" fmla="*/ 378 h 378"/>
                <a:gd name="T6" fmla="*/ 0 w 957"/>
                <a:gd name="T7" fmla="*/ 202 h 378"/>
                <a:gd name="T8" fmla="*/ 57 w 957"/>
                <a:gd name="T9" fmla="*/ 0 h 378"/>
              </a:gdLst>
              <a:ahLst/>
              <a:cxnLst>
                <a:cxn ang="0">
                  <a:pos x="T0" y="T1"/>
                </a:cxn>
                <a:cxn ang="0">
                  <a:pos x="T2" y="T3"/>
                </a:cxn>
                <a:cxn ang="0">
                  <a:pos x="T4" y="T5"/>
                </a:cxn>
                <a:cxn ang="0">
                  <a:pos x="T6" y="T7"/>
                </a:cxn>
                <a:cxn ang="0">
                  <a:pos x="T8" y="T9"/>
                </a:cxn>
              </a:cxnLst>
              <a:rect l="0" t="0" r="r" b="b"/>
              <a:pathLst>
                <a:path w="957" h="378">
                  <a:moveTo>
                    <a:pt x="57" y="0"/>
                  </a:moveTo>
                  <a:lnTo>
                    <a:pt x="957" y="178"/>
                  </a:lnTo>
                  <a:lnTo>
                    <a:pt x="931" y="378"/>
                  </a:lnTo>
                  <a:lnTo>
                    <a:pt x="0" y="202"/>
                  </a:lnTo>
                  <a:lnTo>
                    <a:pt x="57" y="0"/>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5" name="Freeform 225"/>
            <p:cNvSpPr>
              <a:spLocks/>
            </p:cNvSpPr>
            <p:nvPr/>
          </p:nvSpPr>
          <p:spPr bwMode="auto">
            <a:xfrm>
              <a:off x="8234363" y="1779588"/>
              <a:ext cx="241300" cy="365125"/>
            </a:xfrm>
            <a:custGeom>
              <a:avLst/>
              <a:gdLst>
                <a:gd name="T0" fmla="*/ 152 w 152"/>
                <a:gd name="T1" fmla="*/ 28 h 230"/>
                <a:gd name="T2" fmla="*/ 43 w 152"/>
                <a:gd name="T3" fmla="*/ 0 h 230"/>
                <a:gd name="T4" fmla="*/ 0 w 152"/>
                <a:gd name="T5" fmla="*/ 121 h 230"/>
                <a:gd name="T6" fmla="*/ 95 w 152"/>
                <a:gd name="T7" fmla="*/ 230 h 230"/>
                <a:gd name="T8" fmla="*/ 152 w 152"/>
                <a:gd name="T9" fmla="*/ 28 h 230"/>
              </a:gdLst>
              <a:ahLst/>
              <a:cxnLst>
                <a:cxn ang="0">
                  <a:pos x="T0" y="T1"/>
                </a:cxn>
                <a:cxn ang="0">
                  <a:pos x="T2" y="T3"/>
                </a:cxn>
                <a:cxn ang="0">
                  <a:pos x="T4" y="T5"/>
                </a:cxn>
                <a:cxn ang="0">
                  <a:pos x="T6" y="T7"/>
                </a:cxn>
                <a:cxn ang="0">
                  <a:pos x="T8" y="T9"/>
                </a:cxn>
              </a:cxnLst>
              <a:rect l="0" t="0" r="r" b="b"/>
              <a:pathLst>
                <a:path w="152" h="230">
                  <a:moveTo>
                    <a:pt x="152" y="28"/>
                  </a:moveTo>
                  <a:lnTo>
                    <a:pt x="43" y="0"/>
                  </a:lnTo>
                  <a:lnTo>
                    <a:pt x="0" y="121"/>
                  </a:lnTo>
                  <a:lnTo>
                    <a:pt x="95" y="230"/>
                  </a:lnTo>
                  <a:lnTo>
                    <a:pt x="152" y="28"/>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6" name="Rectangle 226"/>
            <p:cNvSpPr>
              <a:spLocks noChangeArrowheads="1"/>
            </p:cNvSpPr>
            <p:nvPr/>
          </p:nvSpPr>
          <p:spPr bwMode="auto">
            <a:xfrm rot="660000">
              <a:off x="9012670" y="753349"/>
              <a:ext cx="788119" cy="72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2800" dirty="0">
                  <a:solidFill>
                    <a:srgbClr val="3F1D0D"/>
                  </a:solidFill>
                  <a:latin typeface="Myriad Pro" panose="020B0503030403020204" pitchFamily="34" charset="0"/>
                </a:rPr>
                <a:t>RIP</a:t>
              </a:r>
              <a:endParaRPr lang="zh-CN" altLang="zh-CN" sz="1100" dirty="0"/>
            </a:p>
          </p:txBody>
        </p:sp>
      </p:grpSp>
      <p:grpSp>
        <p:nvGrpSpPr>
          <p:cNvPr id="196" name="组合 195"/>
          <p:cNvGrpSpPr/>
          <p:nvPr/>
        </p:nvGrpSpPr>
        <p:grpSpPr>
          <a:xfrm>
            <a:off x="3126312" y="473962"/>
            <a:ext cx="3172010" cy="3763044"/>
            <a:chOff x="-3278188" y="-2355850"/>
            <a:chExt cx="4064001" cy="4821238"/>
          </a:xfrm>
        </p:grpSpPr>
        <p:sp>
          <p:nvSpPr>
            <p:cNvPr id="141" name="Freeform 148"/>
            <p:cNvSpPr>
              <a:spLocks/>
            </p:cNvSpPr>
            <p:nvPr/>
          </p:nvSpPr>
          <p:spPr bwMode="auto">
            <a:xfrm>
              <a:off x="-3149600" y="1814513"/>
              <a:ext cx="1366838" cy="650875"/>
            </a:xfrm>
            <a:custGeom>
              <a:avLst/>
              <a:gdLst>
                <a:gd name="T0" fmla="*/ 418 w 426"/>
                <a:gd name="T1" fmla="*/ 0 h 203"/>
                <a:gd name="T2" fmla="*/ 415 w 426"/>
                <a:gd name="T3" fmla="*/ 11 h 203"/>
                <a:gd name="T4" fmla="*/ 426 w 426"/>
                <a:gd name="T5" fmla="*/ 73 h 203"/>
                <a:gd name="T6" fmla="*/ 416 w 426"/>
                <a:gd name="T7" fmla="*/ 132 h 203"/>
                <a:gd name="T8" fmla="*/ 415 w 426"/>
                <a:gd name="T9" fmla="*/ 133 h 203"/>
                <a:gd name="T10" fmla="*/ 413 w 426"/>
                <a:gd name="T11" fmla="*/ 138 h 203"/>
                <a:gd name="T12" fmla="*/ 413 w 426"/>
                <a:gd name="T13" fmla="*/ 139 h 203"/>
                <a:gd name="T14" fmla="*/ 407 w 426"/>
                <a:gd name="T15" fmla="*/ 149 h 203"/>
                <a:gd name="T16" fmla="*/ 407 w 426"/>
                <a:gd name="T17" fmla="*/ 150 h 203"/>
                <a:gd name="T18" fmla="*/ 404 w 426"/>
                <a:gd name="T19" fmla="*/ 155 h 203"/>
                <a:gd name="T20" fmla="*/ 404 w 426"/>
                <a:gd name="T21" fmla="*/ 155 h 203"/>
                <a:gd name="T22" fmla="*/ 401 w 426"/>
                <a:gd name="T23" fmla="*/ 160 h 203"/>
                <a:gd name="T24" fmla="*/ 400 w 426"/>
                <a:gd name="T25" fmla="*/ 160 h 203"/>
                <a:gd name="T26" fmla="*/ 397 w 426"/>
                <a:gd name="T27" fmla="*/ 164 h 203"/>
                <a:gd name="T28" fmla="*/ 397 w 426"/>
                <a:gd name="T29" fmla="*/ 165 h 203"/>
                <a:gd name="T30" fmla="*/ 389 w 426"/>
                <a:gd name="T31" fmla="*/ 172 h 203"/>
                <a:gd name="T32" fmla="*/ 388 w 426"/>
                <a:gd name="T33" fmla="*/ 172 h 203"/>
                <a:gd name="T34" fmla="*/ 385 w 426"/>
                <a:gd name="T35" fmla="*/ 175 h 203"/>
                <a:gd name="T36" fmla="*/ 385 w 426"/>
                <a:gd name="T37" fmla="*/ 175 h 203"/>
                <a:gd name="T38" fmla="*/ 381 w 426"/>
                <a:gd name="T39" fmla="*/ 178 h 203"/>
                <a:gd name="T40" fmla="*/ 380 w 426"/>
                <a:gd name="T41" fmla="*/ 178 h 203"/>
                <a:gd name="T42" fmla="*/ 377 w 426"/>
                <a:gd name="T43" fmla="*/ 180 h 203"/>
                <a:gd name="T44" fmla="*/ 376 w 426"/>
                <a:gd name="T45" fmla="*/ 181 h 203"/>
                <a:gd name="T46" fmla="*/ 372 w 426"/>
                <a:gd name="T47" fmla="*/ 182 h 203"/>
                <a:gd name="T48" fmla="*/ 371 w 426"/>
                <a:gd name="T49" fmla="*/ 182 h 203"/>
                <a:gd name="T50" fmla="*/ 367 w 426"/>
                <a:gd name="T51" fmla="*/ 183 h 203"/>
                <a:gd name="T52" fmla="*/ 366 w 426"/>
                <a:gd name="T53" fmla="*/ 184 h 203"/>
                <a:gd name="T54" fmla="*/ 363 w 426"/>
                <a:gd name="T55" fmla="*/ 184 h 203"/>
                <a:gd name="T56" fmla="*/ 362 w 426"/>
                <a:gd name="T57" fmla="*/ 184 h 203"/>
                <a:gd name="T58" fmla="*/ 357 w 426"/>
                <a:gd name="T59" fmla="*/ 185 h 203"/>
                <a:gd name="T60" fmla="*/ 306 w 426"/>
                <a:gd name="T61" fmla="*/ 147 h 203"/>
                <a:gd name="T62" fmla="*/ 247 w 426"/>
                <a:gd name="T63" fmla="*/ 203 h 203"/>
                <a:gd name="T64" fmla="*/ 187 w 426"/>
                <a:gd name="T65" fmla="*/ 144 h 203"/>
                <a:gd name="T66" fmla="*/ 133 w 426"/>
                <a:gd name="T67" fmla="*/ 189 h 203"/>
                <a:gd name="T68" fmla="*/ 74 w 426"/>
                <a:gd name="T69" fmla="*/ 131 h 203"/>
                <a:gd name="T70" fmla="*/ 51 w 426"/>
                <a:gd name="T71" fmla="*/ 139 h 203"/>
                <a:gd name="T72" fmla="*/ 0 w 426"/>
                <a:gd name="T73" fmla="*/ 55 h 203"/>
                <a:gd name="T74" fmla="*/ 10 w 426"/>
                <a:gd name="T75" fmla="*/ 6 h 203"/>
                <a:gd name="T76" fmla="*/ 10 w 426"/>
                <a:gd name="T77" fmla="*/ 0 h 203"/>
                <a:gd name="T78" fmla="*/ 418 w 426"/>
                <a:gd name="T7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3">
                  <a:moveTo>
                    <a:pt x="418" y="0"/>
                  </a:moveTo>
                  <a:cubicBezTo>
                    <a:pt x="417" y="4"/>
                    <a:pt x="416" y="7"/>
                    <a:pt x="415" y="11"/>
                  </a:cubicBezTo>
                  <a:cubicBezTo>
                    <a:pt x="422" y="29"/>
                    <a:pt x="426" y="50"/>
                    <a:pt x="426" y="73"/>
                  </a:cubicBezTo>
                  <a:cubicBezTo>
                    <a:pt x="426" y="94"/>
                    <a:pt x="422" y="115"/>
                    <a:pt x="416" y="132"/>
                  </a:cubicBezTo>
                  <a:cubicBezTo>
                    <a:pt x="415" y="133"/>
                    <a:pt x="415" y="133"/>
                    <a:pt x="415" y="133"/>
                  </a:cubicBezTo>
                  <a:cubicBezTo>
                    <a:pt x="415" y="134"/>
                    <a:pt x="414" y="136"/>
                    <a:pt x="413" y="138"/>
                  </a:cubicBezTo>
                  <a:cubicBezTo>
                    <a:pt x="413" y="139"/>
                    <a:pt x="413" y="139"/>
                    <a:pt x="413" y="139"/>
                  </a:cubicBezTo>
                  <a:cubicBezTo>
                    <a:pt x="411" y="142"/>
                    <a:pt x="409" y="146"/>
                    <a:pt x="407" y="149"/>
                  </a:cubicBezTo>
                  <a:cubicBezTo>
                    <a:pt x="407" y="150"/>
                    <a:pt x="407" y="150"/>
                    <a:pt x="407" y="150"/>
                  </a:cubicBezTo>
                  <a:cubicBezTo>
                    <a:pt x="406" y="152"/>
                    <a:pt x="405" y="153"/>
                    <a:pt x="404" y="155"/>
                  </a:cubicBezTo>
                  <a:cubicBezTo>
                    <a:pt x="404" y="155"/>
                    <a:pt x="404" y="155"/>
                    <a:pt x="404" y="155"/>
                  </a:cubicBezTo>
                  <a:cubicBezTo>
                    <a:pt x="403" y="157"/>
                    <a:pt x="402" y="158"/>
                    <a:pt x="401" y="160"/>
                  </a:cubicBezTo>
                  <a:cubicBezTo>
                    <a:pt x="400" y="160"/>
                    <a:pt x="400" y="160"/>
                    <a:pt x="400" y="160"/>
                  </a:cubicBezTo>
                  <a:cubicBezTo>
                    <a:pt x="399" y="161"/>
                    <a:pt x="398" y="163"/>
                    <a:pt x="397" y="164"/>
                  </a:cubicBezTo>
                  <a:cubicBezTo>
                    <a:pt x="397" y="165"/>
                    <a:pt x="397" y="165"/>
                    <a:pt x="397" y="165"/>
                  </a:cubicBezTo>
                  <a:cubicBezTo>
                    <a:pt x="394" y="167"/>
                    <a:pt x="392" y="169"/>
                    <a:pt x="389" y="172"/>
                  </a:cubicBezTo>
                  <a:cubicBezTo>
                    <a:pt x="388" y="172"/>
                    <a:pt x="388" y="172"/>
                    <a:pt x="388" y="172"/>
                  </a:cubicBezTo>
                  <a:cubicBezTo>
                    <a:pt x="387" y="173"/>
                    <a:pt x="386" y="174"/>
                    <a:pt x="385" y="175"/>
                  </a:cubicBezTo>
                  <a:cubicBezTo>
                    <a:pt x="385" y="175"/>
                    <a:pt x="385" y="175"/>
                    <a:pt x="385" y="175"/>
                  </a:cubicBezTo>
                  <a:cubicBezTo>
                    <a:pt x="383" y="176"/>
                    <a:pt x="382" y="177"/>
                    <a:pt x="381" y="178"/>
                  </a:cubicBezTo>
                  <a:cubicBezTo>
                    <a:pt x="380" y="178"/>
                    <a:pt x="380" y="178"/>
                    <a:pt x="380" y="178"/>
                  </a:cubicBezTo>
                  <a:cubicBezTo>
                    <a:pt x="379" y="179"/>
                    <a:pt x="378" y="179"/>
                    <a:pt x="377" y="180"/>
                  </a:cubicBezTo>
                  <a:cubicBezTo>
                    <a:pt x="376" y="180"/>
                    <a:pt x="376" y="180"/>
                    <a:pt x="376" y="181"/>
                  </a:cubicBezTo>
                  <a:cubicBezTo>
                    <a:pt x="374" y="181"/>
                    <a:pt x="373" y="181"/>
                    <a:pt x="372" y="182"/>
                  </a:cubicBezTo>
                  <a:cubicBezTo>
                    <a:pt x="371" y="182"/>
                    <a:pt x="371" y="182"/>
                    <a:pt x="371" y="182"/>
                  </a:cubicBezTo>
                  <a:cubicBezTo>
                    <a:pt x="370" y="183"/>
                    <a:pt x="369" y="183"/>
                    <a:pt x="367" y="183"/>
                  </a:cubicBezTo>
                  <a:cubicBezTo>
                    <a:pt x="366" y="184"/>
                    <a:pt x="366" y="184"/>
                    <a:pt x="366" y="184"/>
                  </a:cubicBezTo>
                  <a:cubicBezTo>
                    <a:pt x="365" y="184"/>
                    <a:pt x="364" y="184"/>
                    <a:pt x="363" y="184"/>
                  </a:cubicBezTo>
                  <a:cubicBezTo>
                    <a:pt x="362" y="184"/>
                    <a:pt x="362" y="184"/>
                    <a:pt x="362" y="184"/>
                  </a:cubicBezTo>
                  <a:cubicBezTo>
                    <a:pt x="360" y="184"/>
                    <a:pt x="359" y="185"/>
                    <a:pt x="357" y="185"/>
                  </a:cubicBezTo>
                  <a:cubicBezTo>
                    <a:pt x="337" y="185"/>
                    <a:pt x="319" y="170"/>
                    <a:pt x="306" y="147"/>
                  </a:cubicBezTo>
                  <a:cubicBezTo>
                    <a:pt x="294" y="180"/>
                    <a:pt x="272" y="203"/>
                    <a:pt x="247" y="203"/>
                  </a:cubicBezTo>
                  <a:cubicBezTo>
                    <a:pt x="221" y="203"/>
                    <a:pt x="198" y="179"/>
                    <a:pt x="187" y="144"/>
                  </a:cubicBezTo>
                  <a:cubicBezTo>
                    <a:pt x="175" y="171"/>
                    <a:pt x="155" y="189"/>
                    <a:pt x="133" y="189"/>
                  </a:cubicBezTo>
                  <a:cubicBezTo>
                    <a:pt x="107" y="189"/>
                    <a:pt x="85" y="165"/>
                    <a:pt x="74" y="131"/>
                  </a:cubicBezTo>
                  <a:cubicBezTo>
                    <a:pt x="67" y="136"/>
                    <a:pt x="59" y="139"/>
                    <a:pt x="51" y="139"/>
                  </a:cubicBezTo>
                  <a:cubicBezTo>
                    <a:pt x="23" y="139"/>
                    <a:pt x="0" y="102"/>
                    <a:pt x="0" y="55"/>
                  </a:cubicBezTo>
                  <a:cubicBezTo>
                    <a:pt x="0" y="37"/>
                    <a:pt x="3" y="20"/>
                    <a:pt x="10" y="6"/>
                  </a:cubicBezTo>
                  <a:cubicBezTo>
                    <a:pt x="10" y="4"/>
                    <a:pt x="10" y="2"/>
                    <a:pt x="10" y="0"/>
                  </a:cubicBezTo>
                  <a:lnTo>
                    <a:pt x="41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9"/>
            <p:cNvSpPr>
              <a:spLocks/>
            </p:cNvSpPr>
            <p:nvPr/>
          </p:nvSpPr>
          <p:spPr bwMode="auto">
            <a:xfrm>
              <a:off x="-3224213" y="1227138"/>
              <a:ext cx="1441450" cy="587375"/>
            </a:xfrm>
            <a:custGeom>
              <a:avLst/>
              <a:gdLst>
                <a:gd name="T0" fmla="*/ 0 w 449"/>
                <a:gd name="T1" fmla="*/ 183 h 183"/>
                <a:gd name="T2" fmla="*/ 225 w 449"/>
                <a:gd name="T3" fmla="*/ 0 h 183"/>
                <a:gd name="T4" fmla="*/ 449 w 449"/>
                <a:gd name="T5" fmla="*/ 183 h 183"/>
                <a:gd name="T6" fmla="*/ 0 w 449"/>
                <a:gd name="T7" fmla="*/ 183 h 183"/>
              </a:gdLst>
              <a:ahLst/>
              <a:cxnLst>
                <a:cxn ang="0">
                  <a:pos x="T0" y="T1"/>
                </a:cxn>
                <a:cxn ang="0">
                  <a:pos x="T2" y="T3"/>
                </a:cxn>
                <a:cxn ang="0">
                  <a:pos x="T4" y="T5"/>
                </a:cxn>
                <a:cxn ang="0">
                  <a:pos x="T6" y="T7"/>
                </a:cxn>
              </a:cxnLst>
              <a:rect l="0" t="0" r="r" b="b"/>
              <a:pathLst>
                <a:path w="449" h="183">
                  <a:moveTo>
                    <a:pt x="0" y="183"/>
                  </a:moveTo>
                  <a:cubicBezTo>
                    <a:pt x="0" y="82"/>
                    <a:pt x="101" y="0"/>
                    <a:pt x="225" y="0"/>
                  </a:cubicBezTo>
                  <a:cubicBezTo>
                    <a:pt x="348" y="0"/>
                    <a:pt x="449" y="82"/>
                    <a:pt x="449" y="183"/>
                  </a:cubicBezTo>
                  <a:lnTo>
                    <a:pt x="0" y="18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50"/>
            <p:cNvSpPr>
              <a:spLocks/>
            </p:cNvSpPr>
            <p:nvPr/>
          </p:nvSpPr>
          <p:spPr bwMode="auto">
            <a:xfrm>
              <a:off x="-3224213" y="1381125"/>
              <a:ext cx="1441450" cy="433388"/>
            </a:xfrm>
            <a:custGeom>
              <a:avLst/>
              <a:gdLst>
                <a:gd name="T0" fmla="*/ 0 w 449"/>
                <a:gd name="T1" fmla="*/ 135 h 135"/>
                <a:gd name="T2" fmla="*/ 4 w 449"/>
                <a:gd name="T3" fmla="*/ 101 h 135"/>
                <a:gd name="T4" fmla="*/ 222 w 449"/>
                <a:gd name="T5" fmla="*/ 0 h 135"/>
                <a:gd name="T6" fmla="*/ 447 w 449"/>
                <a:gd name="T7" fmla="*/ 112 h 135"/>
                <a:gd name="T8" fmla="*/ 449 w 449"/>
                <a:gd name="T9" fmla="*/ 135 h 135"/>
                <a:gd name="T10" fmla="*/ 0 w 449"/>
                <a:gd name="T11" fmla="*/ 135 h 135"/>
              </a:gdLst>
              <a:ahLst/>
              <a:cxnLst>
                <a:cxn ang="0">
                  <a:pos x="T0" y="T1"/>
                </a:cxn>
                <a:cxn ang="0">
                  <a:pos x="T2" y="T3"/>
                </a:cxn>
                <a:cxn ang="0">
                  <a:pos x="T4" y="T5"/>
                </a:cxn>
                <a:cxn ang="0">
                  <a:pos x="T6" y="T7"/>
                </a:cxn>
                <a:cxn ang="0">
                  <a:pos x="T8" y="T9"/>
                </a:cxn>
                <a:cxn ang="0">
                  <a:pos x="T10" y="T11"/>
                </a:cxn>
              </a:cxnLst>
              <a:rect l="0" t="0" r="r" b="b"/>
              <a:pathLst>
                <a:path w="449" h="135">
                  <a:moveTo>
                    <a:pt x="0" y="135"/>
                  </a:moveTo>
                  <a:cubicBezTo>
                    <a:pt x="0" y="123"/>
                    <a:pt x="2" y="112"/>
                    <a:pt x="4" y="101"/>
                  </a:cubicBezTo>
                  <a:cubicBezTo>
                    <a:pt x="43" y="41"/>
                    <a:pt x="126" y="0"/>
                    <a:pt x="222" y="0"/>
                  </a:cubicBezTo>
                  <a:cubicBezTo>
                    <a:pt x="324" y="0"/>
                    <a:pt x="412" y="47"/>
                    <a:pt x="447" y="112"/>
                  </a:cubicBezTo>
                  <a:cubicBezTo>
                    <a:pt x="448" y="120"/>
                    <a:pt x="449" y="127"/>
                    <a:pt x="449" y="135"/>
                  </a:cubicBezTo>
                  <a:lnTo>
                    <a:pt x="0" y="135"/>
                  </a:ln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51"/>
            <p:cNvSpPr>
              <a:spLocks/>
            </p:cNvSpPr>
            <p:nvPr/>
          </p:nvSpPr>
          <p:spPr bwMode="auto">
            <a:xfrm>
              <a:off x="-1974850" y="1362075"/>
              <a:ext cx="455613" cy="452438"/>
            </a:xfrm>
            <a:custGeom>
              <a:avLst/>
              <a:gdLst>
                <a:gd name="T0" fmla="*/ 0 w 142"/>
                <a:gd name="T1" fmla="*/ 64 h 141"/>
                <a:gd name="T2" fmla="*/ 77 w 142"/>
                <a:gd name="T3" fmla="*/ 32 h 141"/>
                <a:gd name="T4" fmla="*/ 99 w 142"/>
                <a:gd name="T5" fmla="*/ 141 h 141"/>
                <a:gd name="T6" fmla="*/ 10 w 142"/>
                <a:gd name="T7" fmla="*/ 141 h 141"/>
                <a:gd name="T8" fmla="*/ 0 w 142"/>
                <a:gd name="T9" fmla="*/ 64 h 141"/>
              </a:gdLst>
              <a:ahLst/>
              <a:cxnLst>
                <a:cxn ang="0">
                  <a:pos x="T0" y="T1"/>
                </a:cxn>
                <a:cxn ang="0">
                  <a:pos x="T2" y="T3"/>
                </a:cxn>
                <a:cxn ang="0">
                  <a:pos x="T4" y="T5"/>
                </a:cxn>
                <a:cxn ang="0">
                  <a:pos x="T6" y="T7"/>
                </a:cxn>
                <a:cxn ang="0">
                  <a:pos x="T8" y="T9"/>
                </a:cxn>
              </a:cxnLst>
              <a:rect l="0" t="0" r="r" b="b"/>
              <a:pathLst>
                <a:path w="142" h="141">
                  <a:moveTo>
                    <a:pt x="0" y="64"/>
                  </a:moveTo>
                  <a:cubicBezTo>
                    <a:pt x="0" y="64"/>
                    <a:pt x="36" y="64"/>
                    <a:pt x="77" y="32"/>
                  </a:cubicBezTo>
                  <a:cubicBezTo>
                    <a:pt x="118" y="0"/>
                    <a:pt x="142" y="102"/>
                    <a:pt x="99" y="141"/>
                  </a:cubicBezTo>
                  <a:cubicBezTo>
                    <a:pt x="10" y="141"/>
                    <a:pt x="10" y="141"/>
                    <a:pt x="10" y="141"/>
                  </a:cubicBezTo>
                  <a:lnTo>
                    <a:pt x="0" y="64"/>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2"/>
            <p:cNvSpPr>
              <a:spLocks/>
            </p:cNvSpPr>
            <p:nvPr/>
          </p:nvSpPr>
          <p:spPr bwMode="auto">
            <a:xfrm>
              <a:off x="-1974850" y="1544638"/>
              <a:ext cx="112713" cy="269875"/>
            </a:xfrm>
            <a:custGeom>
              <a:avLst/>
              <a:gdLst>
                <a:gd name="T0" fmla="*/ 10 w 35"/>
                <a:gd name="T1" fmla="*/ 84 h 84"/>
                <a:gd name="T2" fmla="*/ 0 w 35"/>
                <a:gd name="T3" fmla="*/ 7 h 84"/>
                <a:gd name="T4" fmla="*/ 30 w 35"/>
                <a:gd name="T5" fmla="*/ 0 h 84"/>
                <a:gd name="T6" fmla="*/ 25 w 35"/>
                <a:gd name="T7" fmla="*/ 63 h 84"/>
                <a:gd name="T8" fmla="*/ 32 w 35"/>
                <a:gd name="T9" fmla="*/ 84 h 84"/>
                <a:gd name="T10" fmla="*/ 10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10" y="84"/>
                  </a:moveTo>
                  <a:cubicBezTo>
                    <a:pt x="0" y="7"/>
                    <a:pt x="0" y="7"/>
                    <a:pt x="0" y="7"/>
                  </a:cubicBezTo>
                  <a:cubicBezTo>
                    <a:pt x="0" y="7"/>
                    <a:pt x="12" y="7"/>
                    <a:pt x="30" y="0"/>
                  </a:cubicBezTo>
                  <a:cubicBezTo>
                    <a:pt x="35" y="21"/>
                    <a:pt x="31" y="43"/>
                    <a:pt x="25" y="63"/>
                  </a:cubicBezTo>
                  <a:cubicBezTo>
                    <a:pt x="27" y="69"/>
                    <a:pt x="30" y="77"/>
                    <a:pt x="32" y="84"/>
                  </a:cubicBezTo>
                  <a:lnTo>
                    <a:pt x="10" y="84"/>
                  </a:ln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53"/>
            <p:cNvSpPr>
              <a:spLocks/>
            </p:cNvSpPr>
            <p:nvPr/>
          </p:nvSpPr>
          <p:spPr bwMode="auto">
            <a:xfrm>
              <a:off x="-3278188" y="1425575"/>
              <a:ext cx="1384300" cy="1039813"/>
            </a:xfrm>
            <a:custGeom>
              <a:avLst/>
              <a:gdLst>
                <a:gd name="T0" fmla="*/ 10 w 431"/>
                <a:gd name="T1" fmla="*/ 127 h 324"/>
                <a:gd name="T2" fmla="*/ 329 w 431"/>
                <a:gd name="T3" fmla="*/ 10 h 324"/>
                <a:gd name="T4" fmla="*/ 415 w 431"/>
                <a:gd name="T5" fmla="*/ 132 h 324"/>
                <a:gd name="T6" fmla="*/ 426 w 431"/>
                <a:gd name="T7" fmla="*/ 194 h 324"/>
                <a:gd name="T8" fmla="*/ 357 w 431"/>
                <a:gd name="T9" fmla="*/ 306 h 324"/>
                <a:gd name="T10" fmla="*/ 306 w 431"/>
                <a:gd name="T11" fmla="*/ 268 h 324"/>
                <a:gd name="T12" fmla="*/ 247 w 431"/>
                <a:gd name="T13" fmla="*/ 324 h 324"/>
                <a:gd name="T14" fmla="*/ 187 w 431"/>
                <a:gd name="T15" fmla="*/ 265 h 324"/>
                <a:gd name="T16" fmla="*/ 133 w 431"/>
                <a:gd name="T17" fmla="*/ 310 h 324"/>
                <a:gd name="T18" fmla="*/ 74 w 431"/>
                <a:gd name="T19" fmla="*/ 252 h 324"/>
                <a:gd name="T20" fmla="*/ 51 w 431"/>
                <a:gd name="T21" fmla="*/ 260 h 324"/>
                <a:gd name="T22" fmla="*/ 0 w 431"/>
                <a:gd name="T23" fmla="*/ 176 h 324"/>
                <a:gd name="T24" fmla="*/ 10 w 431"/>
                <a:gd name="T25" fmla="*/ 1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4">
                  <a:moveTo>
                    <a:pt x="10" y="127"/>
                  </a:moveTo>
                  <a:cubicBezTo>
                    <a:pt x="5" y="26"/>
                    <a:pt x="178" y="0"/>
                    <a:pt x="329" y="10"/>
                  </a:cubicBezTo>
                  <a:cubicBezTo>
                    <a:pt x="431" y="17"/>
                    <a:pt x="430" y="83"/>
                    <a:pt x="415" y="132"/>
                  </a:cubicBezTo>
                  <a:cubicBezTo>
                    <a:pt x="422" y="150"/>
                    <a:pt x="426" y="171"/>
                    <a:pt x="426" y="194"/>
                  </a:cubicBezTo>
                  <a:cubicBezTo>
                    <a:pt x="426" y="255"/>
                    <a:pt x="395" y="306"/>
                    <a:pt x="357" y="306"/>
                  </a:cubicBezTo>
                  <a:cubicBezTo>
                    <a:pt x="337" y="306"/>
                    <a:pt x="319" y="291"/>
                    <a:pt x="306" y="268"/>
                  </a:cubicBezTo>
                  <a:cubicBezTo>
                    <a:pt x="294" y="301"/>
                    <a:pt x="272" y="324"/>
                    <a:pt x="247" y="324"/>
                  </a:cubicBezTo>
                  <a:cubicBezTo>
                    <a:pt x="221" y="324"/>
                    <a:pt x="198" y="300"/>
                    <a:pt x="187" y="265"/>
                  </a:cubicBezTo>
                  <a:cubicBezTo>
                    <a:pt x="175" y="292"/>
                    <a:pt x="155" y="310"/>
                    <a:pt x="133" y="310"/>
                  </a:cubicBezTo>
                  <a:cubicBezTo>
                    <a:pt x="107" y="310"/>
                    <a:pt x="85" y="286"/>
                    <a:pt x="74" y="252"/>
                  </a:cubicBezTo>
                  <a:cubicBezTo>
                    <a:pt x="67" y="257"/>
                    <a:pt x="59" y="260"/>
                    <a:pt x="51" y="260"/>
                  </a:cubicBezTo>
                  <a:cubicBezTo>
                    <a:pt x="23" y="260"/>
                    <a:pt x="0" y="223"/>
                    <a:pt x="0" y="176"/>
                  </a:cubicBezTo>
                  <a:cubicBezTo>
                    <a:pt x="0" y="158"/>
                    <a:pt x="3" y="141"/>
                    <a:pt x="10" y="127"/>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4"/>
            <p:cNvSpPr>
              <a:spLocks/>
            </p:cNvSpPr>
            <p:nvPr/>
          </p:nvSpPr>
          <p:spPr bwMode="auto">
            <a:xfrm>
              <a:off x="-3278188" y="1663700"/>
              <a:ext cx="1341438" cy="801688"/>
            </a:xfrm>
            <a:custGeom>
              <a:avLst/>
              <a:gdLst>
                <a:gd name="T0" fmla="*/ 10 w 418"/>
                <a:gd name="T1" fmla="*/ 53 h 250"/>
                <a:gd name="T2" fmla="*/ 28 w 418"/>
                <a:gd name="T3" fmla="*/ 0 h 250"/>
                <a:gd name="T4" fmla="*/ 26 w 418"/>
                <a:gd name="T5" fmla="*/ 21 h 250"/>
                <a:gd name="T6" fmla="*/ 16 w 418"/>
                <a:gd name="T7" fmla="*/ 70 h 250"/>
                <a:gd name="T8" fmla="*/ 67 w 418"/>
                <a:gd name="T9" fmla="*/ 154 h 250"/>
                <a:gd name="T10" fmla="*/ 90 w 418"/>
                <a:gd name="T11" fmla="*/ 145 h 250"/>
                <a:gd name="T12" fmla="*/ 149 w 418"/>
                <a:gd name="T13" fmla="*/ 204 h 250"/>
                <a:gd name="T14" fmla="*/ 203 w 418"/>
                <a:gd name="T15" fmla="*/ 159 h 250"/>
                <a:gd name="T16" fmla="*/ 263 w 418"/>
                <a:gd name="T17" fmla="*/ 217 h 250"/>
                <a:gd name="T18" fmla="*/ 322 w 418"/>
                <a:gd name="T19" fmla="*/ 162 h 250"/>
                <a:gd name="T20" fmla="*/ 373 w 418"/>
                <a:gd name="T21" fmla="*/ 199 h 250"/>
                <a:gd name="T22" fmla="*/ 418 w 418"/>
                <a:gd name="T23" fmla="*/ 173 h 250"/>
                <a:gd name="T24" fmla="*/ 357 w 418"/>
                <a:gd name="T25" fmla="*/ 232 h 250"/>
                <a:gd name="T26" fmla="*/ 306 w 418"/>
                <a:gd name="T27" fmla="*/ 194 h 250"/>
                <a:gd name="T28" fmla="*/ 247 w 418"/>
                <a:gd name="T29" fmla="*/ 250 h 250"/>
                <a:gd name="T30" fmla="*/ 187 w 418"/>
                <a:gd name="T31" fmla="*/ 191 h 250"/>
                <a:gd name="T32" fmla="*/ 133 w 418"/>
                <a:gd name="T33" fmla="*/ 236 h 250"/>
                <a:gd name="T34" fmla="*/ 74 w 418"/>
                <a:gd name="T35" fmla="*/ 178 h 250"/>
                <a:gd name="T36" fmla="*/ 51 w 418"/>
                <a:gd name="T37" fmla="*/ 186 h 250"/>
                <a:gd name="T38" fmla="*/ 0 w 418"/>
                <a:gd name="T39" fmla="*/ 102 h 250"/>
                <a:gd name="T40" fmla="*/ 10 w 418"/>
                <a:gd name="T41" fmla="*/ 5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50">
                  <a:moveTo>
                    <a:pt x="10" y="53"/>
                  </a:moveTo>
                  <a:cubicBezTo>
                    <a:pt x="9" y="32"/>
                    <a:pt x="15" y="15"/>
                    <a:pt x="28" y="0"/>
                  </a:cubicBezTo>
                  <a:cubicBezTo>
                    <a:pt x="26" y="7"/>
                    <a:pt x="25" y="13"/>
                    <a:pt x="26" y="21"/>
                  </a:cubicBezTo>
                  <a:cubicBezTo>
                    <a:pt x="20" y="34"/>
                    <a:pt x="16" y="52"/>
                    <a:pt x="16" y="70"/>
                  </a:cubicBezTo>
                  <a:cubicBezTo>
                    <a:pt x="16" y="116"/>
                    <a:pt x="39" y="154"/>
                    <a:pt x="67" y="154"/>
                  </a:cubicBezTo>
                  <a:cubicBezTo>
                    <a:pt x="76" y="154"/>
                    <a:pt x="83" y="151"/>
                    <a:pt x="90" y="145"/>
                  </a:cubicBezTo>
                  <a:cubicBezTo>
                    <a:pt x="101" y="180"/>
                    <a:pt x="123" y="204"/>
                    <a:pt x="149" y="204"/>
                  </a:cubicBezTo>
                  <a:cubicBezTo>
                    <a:pt x="171" y="204"/>
                    <a:pt x="191" y="186"/>
                    <a:pt x="203" y="159"/>
                  </a:cubicBezTo>
                  <a:cubicBezTo>
                    <a:pt x="214" y="194"/>
                    <a:pt x="237" y="217"/>
                    <a:pt x="263" y="217"/>
                  </a:cubicBezTo>
                  <a:cubicBezTo>
                    <a:pt x="288" y="217"/>
                    <a:pt x="310" y="195"/>
                    <a:pt x="322" y="162"/>
                  </a:cubicBezTo>
                  <a:cubicBezTo>
                    <a:pt x="335" y="185"/>
                    <a:pt x="353" y="199"/>
                    <a:pt x="373" y="199"/>
                  </a:cubicBezTo>
                  <a:cubicBezTo>
                    <a:pt x="390" y="199"/>
                    <a:pt x="406" y="189"/>
                    <a:pt x="418" y="173"/>
                  </a:cubicBezTo>
                  <a:cubicBezTo>
                    <a:pt x="406" y="208"/>
                    <a:pt x="383" y="232"/>
                    <a:pt x="357" y="232"/>
                  </a:cubicBezTo>
                  <a:cubicBezTo>
                    <a:pt x="337" y="232"/>
                    <a:pt x="319" y="217"/>
                    <a:pt x="306" y="194"/>
                  </a:cubicBezTo>
                  <a:cubicBezTo>
                    <a:pt x="294" y="227"/>
                    <a:pt x="272" y="250"/>
                    <a:pt x="247" y="250"/>
                  </a:cubicBezTo>
                  <a:cubicBezTo>
                    <a:pt x="221" y="250"/>
                    <a:pt x="198" y="226"/>
                    <a:pt x="187" y="191"/>
                  </a:cubicBezTo>
                  <a:cubicBezTo>
                    <a:pt x="175" y="218"/>
                    <a:pt x="155" y="236"/>
                    <a:pt x="133" y="236"/>
                  </a:cubicBezTo>
                  <a:cubicBezTo>
                    <a:pt x="107" y="236"/>
                    <a:pt x="85" y="212"/>
                    <a:pt x="74" y="178"/>
                  </a:cubicBezTo>
                  <a:cubicBezTo>
                    <a:pt x="67" y="183"/>
                    <a:pt x="59" y="186"/>
                    <a:pt x="51" y="186"/>
                  </a:cubicBezTo>
                  <a:cubicBezTo>
                    <a:pt x="23" y="186"/>
                    <a:pt x="0" y="149"/>
                    <a:pt x="0" y="102"/>
                  </a:cubicBezTo>
                  <a:cubicBezTo>
                    <a:pt x="0" y="84"/>
                    <a:pt x="3" y="67"/>
                    <a:pt x="10" y="53"/>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55"/>
            <p:cNvSpPr>
              <a:spLocks/>
            </p:cNvSpPr>
            <p:nvPr/>
          </p:nvSpPr>
          <p:spPr bwMode="auto">
            <a:xfrm>
              <a:off x="-2882900" y="1444625"/>
              <a:ext cx="965200" cy="282575"/>
            </a:xfrm>
            <a:custGeom>
              <a:avLst/>
              <a:gdLst>
                <a:gd name="T0" fmla="*/ 206 w 301"/>
                <a:gd name="T1" fmla="*/ 4 h 88"/>
                <a:gd name="T2" fmla="*/ 299 w 301"/>
                <a:gd name="T3" fmla="*/ 88 h 88"/>
                <a:gd name="T4" fmla="*/ 132 w 301"/>
                <a:gd name="T5" fmla="*/ 10 h 88"/>
                <a:gd name="T6" fmla="*/ 0 w 301"/>
                <a:gd name="T7" fmla="*/ 18 h 88"/>
                <a:gd name="T8" fmla="*/ 206 w 301"/>
                <a:gd name="T9" fmla="*/ 4 h 88"/>
              </a:gdLst>
              <a:ahLst/>
              <a:cxnLst>
                <a:cxn ang="0">
                  <a:pos x="T0" y="T1"/>
                </a:cxn>
                <a:cxn ang="0">
                  <a:pos x="T2" y="T3"/>
                </a:cxn>
                <a:cxn ang="0">
                  <a:pos x="T4" y="T5"/>
                </a:cxn>
                <a:cxn ang="0">
                  <a:pos x="T6" y="T7"/>
                </a:cxn>
                <a:cxn ang="0">
                  <a:pos x="T8" y="T9"/>
                </a:cxn>
              </a:cxnLst>
              <a:rect l="0" t="0" r="r" b="b"/>
              <a:pathLst>
                <a:path w="301" h="88">
                  <a:moveTo>
                    <a:pt x="206" y="4"/>
                  </a:moveTo>
                  <a:cubicBezTo>
                    <a:pt x="283" y="10"/>
                    <a:pt x="301" y="49"/>
                    <a:pt x="299" y="88"/>
                  </a:cubicBezTo>
                  <a:cubicBezTo>
                    <a:pt x="289" y="55"/>
                    <a:pt x="254" y="5"/>
                    <a:pt x="132" y="10"/>
                  </a:cubicBezTo>
                  <a:cubicBezTo>
                    <a:pt x="71" y="13"/>
                    <a:pt x="29" y="15"/>
                    <a:pt x="0" y="18"/>
                  </a:cubicBezTo>
                  <a:cubicBezTo>
                    <a:pt x="60" y="3"/>
                    <a:pt x="135" y="0"/>
                    <a:pt x="206" y="4"/>
                  </a:cubicBezTo>
                  <a:close/>
                </a:path>
              </a:pathLst>
            </a:custGeom>
            <a:solidFill>
              <a:srgbClr val="FFEF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6"/>
            <p:cNvSpPr>
              <a:spLocks/>
            </p:cNvSpPr>
            <p:nvPr/>
          </p:nvSpPr>
          <p:spPr bwMode="auto">
            <a:xfrm>
              <a:off x="-2238375" y="-574675"/>
              <a:ext cx="3024188" cy="2732088"/>
            </a:xfrm>
            <a:custGeom>
              <a:avLst/>
              <a:gdLst>
                <a:gd name="T0" fmla="*/ 932 w 942"/>
                <a:gd name="T1" fmla="*/ 316 h 851"/>
                <a:gd name="T2" fmla="*/ 444 w 942"/>
                <a:gd name="T3" fmla="*/ 23 h 851"/>
                <a:gd name="T4" fmla="*/ 16 w 942"/>
                <a:gd name="T5" fmla="*/ 398 h 851"/>
                <a:gd name="T6" fmla="*/ 243 w 942"/>
                <a:gd name="T7" fmla="*/ 657 h 851"/>
                <a:gd name="T8" fmla="*/ 220 w 942"/>
                <a:gd name="T9" fmla="*/ 754 h 851"/>
                <a:gd name="T10" fmla="*/ 802 w 942"/>
                <a:gd name="T11" fmla="*/ 702 h 851"/>
                <a:gd name="T12" fmla="*/ 756 w 942"/>
                <a:gd name="T13" fmla="*/ 610 h 851"/>
                <a:gd name="T14" fmla="*/ 932 w 942"/>
                <a:gd name="T15" fmla="*/ 316 h 8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2" h="851">
                  <a:moveTo>
                    <a:pt x="932" y="316"/>
                  </a:moveTo>
                  <a:cubicBezTo>
                    <a:pt x="916" y="131"/>
                    <a:pt x="697" y="0"/>
                    <a:pt x="444" y="23"/>
                  </a:cubicBezTo>
                  <a:cubicBezTo>
                    <a:pt x="191" y="46"/>
                    <a:pt x="0" y="213"/>
                    <a:pt x="16" y="398"/>
                  </a:cubicBezTo>
                  <a:cubicBezTo>
                    <a:pt x="27" y="513"/>
                    <a:pt x="116" y="607"/>
                    <a:pt x="243" y="657"/>
                  </a:cubicBezTo>
                  <a:cubicBezTo>
                    <a:pt x="220" y="754"/>
                    <a:pt x="220" y="754"/>
                    <a:pt x="220" y="754"/>
                  </a:cubicBezTo>
                  <a:cubicBezTo>
                    <a:pt x="216" y="851"/>
                    <a:pt x="809" y="790"/>
                    <a:pt x="802" y="702"/>
                  </a:cubicBezTo>
                  <a:cubicBezTo>
                    <a:pt x="756" y="610"/>
                    <a:pt x="756" y="610"/>
                    <a:pt x="756" y="610"/>
                  </a:cubicBezTo>
                  <a:cubicBezTo>
                    <a:pt x="872" y="539"/>
                    <a:pt x="942" y="431"/>
                    <a:pt x="932" y="316"/>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7"/>
            <p:cNvSpPr>
              <a:spLocks/>
            </p:cNvSpPr>
            <p:nvPr/>
          </p:nvSpPr>
          <p:spPr bwMode="auto">
            <a:xfrm>
              <a:off x="-2209800" y="-169862"/>
              <a:ext cx="2976563" cy="2327275"/>
            </a:xfrm>
            <a:custGeom>
              <a:avLst/>
              <a:gdLst>
                <a:gd name="T0" fmla="*/ 844 w 927"/>
                <a:gd name="T1" fmla="*/ 405 h 725"/>
                <a:gd name="T2" fmla="*/ 844 w 927"/>
                <a:gd name="T3" fmla="*/ 404 h 725"/>
                <a:gd name="T4" fmla="*/ 860 w 927"/>
                <a:gd name="T5" fmla="*/ 386 h 725"/>
                <a:gd name="T6" fmla="*/ 861 w 927"/>
                <a:gd name="T7" fmla="*/ 385 h 725"/>
                <a:gd name="T8" fmla="*/ 865 w 927"/>
                <a:gd name="T9" fmla="*/ 379 h 725"/>
                <a:gd name="T10" fmla="*/ 866 w 927"/>
                <a:gd name="T11" fmla="*/ 378 h 725"/>
                <a:gd name="T12" fmla="*/ 875 w 927"/>
                <a:gd name="T13" fmla="*/ 365 h 725"/>
                <a:gd name="T14" fmla="*/ 875 w 927"/>
                <a:gd name="T15" fmla="*/ 365 h 725"/>
                <a:gd name="T16" fmla="*/ 879 w 927"/>
                <a:gd name="T17" fmla="*/ 359 h 725"/>
                <a:gd name="T18" fmla="*/ 880 w 927"/>
                <a:gd name="T19" fmla="*/ 357 h 725"/>
                <a:gd name="T20" fmla="*/ 884 w 927"/>
                <a:gd name="T21" fmla="*/ 352 h 725"/>
                <a:gd name="T22" fmla="*/ 884 w 927"/>
                <a:gd name="T23" fmla="*/ 350 h 725"/>
                <a:gd name="T24" fmla="*/ 891 w 927"/>
                <a:gd name="T25" fmla="*/ 339 h 725"/>
                <a:gd name="T26" fmla="*/ 892 w 927"/>
                <a:gd name="T27" fmla="*/ 337 h 725"/>
                <a:gd name="T28" fmla="*/ 895 w 927"/>
                <a:gd name="T29" fmla="*/ 331 h 725"/>
                <a:gd name="T30" fmla="*/ 896 w 927"/>
                <a:gd name="T31" fmla="*/ 328 h 725"/>
                <a:gd name="T32" fmla="*/ 923 w 927"/>
                <a:gd name="T33" fmla="*/ 190 h 725"/>
                <a:gd name="T34" fmla="*/ 816 w 927"/>
                <a:gd name="T35" fmla="*/ 0 h 725"/>
                <a:gd name="T36" fmla="*/ 867 w 927"/>
                <a:gd name="T37" fmla="*/ 131 h 725"/>
                <a:gd name="T38" fmla="*/ 691 w 927"/>
                <a:gd name="T39" fmla="*/ 425 h 725"/>
                <a:gd name="T40" fmla="*/ 736 w 927"/>
                <a:gd name="T41" fmla="*/ 517 h 725"/>
                <a:gd name="T42" fmla="*/ 653 w 927"/>
                <a:gd name="T43" fmla="*/ 574 h 725"/>
                <a:gd name="T44" fmla="*/ 269 w 927"/>
                <a:gd name="T45" fmla="*/ 543 h 725"/>
                <a:gd name="T46" fmla="*/ 292 w 927"/>
                <a:gd name="T47" fmla="*/ 445 h 725"/>
                <a:gd name="T48" fmla="*/ 65 w 927"/>
                <a:gd name="T49" fmla="*/ 187 h 725"/>
                <a:gd name="T50" fmla="*/ 90 w 927"/>
                <a:gd name="T51" fmla="*/ 54 h 725"/>
                <a:gd name="T52" fmla="*/ 7 w 927"/>
                <a:gd name="T53" fmla="*/ 272 h 725"/>
                <a:gd name="T54" fmla="*/ 81 w 927"/>
                <a:gd name="T55" fmla="*/ 430 h 725"/>
                <a:gd name="T56" fmla="*/ 81 w 927"/>
                <a:gd name="T57" fmla="*/ 431 h 725"/>
                <a:gd name="T58" fmla="*/ 87 w 927"/>
                <a:gd name="T59" fmla="*/ 437 h 725"/>
                <a:gd name="T60" fmla="*/ 88 w 927"/>
                <a:gd name="T61" fmla="*/ 438 h 725"/>
                <a:gd name="T62" fmla="*/ 115 w 927"/>
                <a:gd name="T63" fmla="*/ 462 h 725"/>
                <a:gd name="T64" fmla="*/ 122 w 927"/>
                <a:gd name="T65" fmla="*/ 468 h 725"/>
                <a:gd name="T66" fmla="*/ 122 w 927"/>
                <a:gd name="T67" fmla="*/ 468 h 725"/>
                <a:gd name="T68" fmla="*/ 162 w 927"/>
                <a:gd name="T69" fmla="*/ 495 h 725"/>
                <a:gd name="T70" fmla="*/ 162 w 927"/>
                <a:gd name="T71" fmla="*/ 496 h 725"/>
                <a:gd name="T72" fmla="*/ 170 w 927"/>
                <a:gd name="T73" fmla="*/ 501 h 725"/>
                <a:gd name="T74" fmla="*/ 170 w 927"/>
                <a:gd name="T75" fmla="*/ 501 h 725"/>
                <a:gd name="T76" fmla="*/ 234 w 927"/>
                <a:gd name="T77" fmla="*/ 531 h 725"/>
                <a:gd name="T78" fmla="*/ 215 w 927"/>
                <a:gd name="T79" fmla="*/ 609 h 725"/>
                <a:gd name="T80" fmla="*/ 211 w 927"/>
                <a:gd name="T81" fmla="*/ 628 h 725"/>
                <a:gd name="T82" fmla="*/ 793 w 927"/>
                <a:gd name="T83" fmla="*/ 576 h 725"/>
                <a:gd name="T84" fmla="*/ 777 w 927"/>
                <a:gd name="T85" fmla="*/ 545 h 725"/>
                <a:gd name="T86" fmla="*/ 747 w 927"/>
                <a:gd name="T87" fmla="*/ 484 h 725"/>
                <a:gd name="T88" fmla="*/ 844 w 927"/>
                <a:gd name="T89" fmla="*/ 405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27" h="725">
                  <a:moveTo>
                    <a:pt x="844" y="405"/>
                  </a:moveTo>
                  <a:cubicBezTo>
                    <a:pt x="844" y="404"/>
                    <a:pt x="844" y="404"/>
                    <a:pt x="844" y="404"/>
                  </a:cubicBezTo>
                  <a:cubicBezTo>
                    <a:pt x="850" y="398"/>
                    <a:pt x="855" y="392"/>
                    <a:pt x="860" y="386"/>
                  </a:cubicBezTo>
                  <a:cubicBezTo>
                    <a:pt x="860" y="385"/>
                    <a:pt x="861" y="385"/>
                    <a:pt x="861" y="385"/>
                  </a:cubicBezTo>
                  <a:cubicBezTo>
                    <a:pt x="862" y="383"/>
                    <a:pt x="864" y="381"/>
                    <a:pt x="865" y="379"/>
                  </a:cubicBezTo>
                  <a:cubicBezTo>
                    <a:pt x="866" y="378"/>
                    <a:pt x="866" y="378"/>
                    <a:pt x="866" y="378"/>
                  </a:cubicBezTo>
                  <a:cubicBezTo>
                    <a:pt x="869" y="374"/>
                    <a:pt x="872" y="370"/>
                    <a:pt x="875" y="365"/>
                  </a:cubicBezTo>
                  <a:cubicBezTo>
                    <a:pt x="875" y="365"/>
                    <a:pt x="875" y="365"/>
                    <a:pt x="875" y="365"/>
                  </a:cubicBezTo>
                  <a:cubicBezTo>
                    <a:pt x="876" y="363"/>
                    <a:pt x="878" y="361"/>
                    <a:pt x="879" y="359"/>
                  </a:cubicBezTo>
                  <a:cubicBezTo>
                    <a:pt x="879" y="359"/>
                    <a:pt x="880" y="358"/>
                    <a:pt x="880" y="357"/>
                  </a:cubicBezTo>
                  <a:cubicBezTo>
                    <a:pt x="881" y="355"/>
                    <a:pt x="882" y="353"/>
                    <a:pt x="884" y="352"/>
                  </a:cubicBezTo>
                  <a:cubicBezTo>
                    <a:pt x="884" y="351"/>
                    <a:pt x="884" y="351"/>
                    <a:pt x="884" y="350"/>
                  </a:cubicBezTo>
                  <a:cubicBezTo>
                    <a:pt x="887" y="347"/>
                    <a:pt x="889" y="343"/>
                    <a:pt x="891" y="339"/>
                  </a:cubicBezTo>
                  <a:cubicBezTo>
                    <a:pt x="891" y="338"/>
                    <a:pt x="892" y="338"/>
                    <a:pt x="892" y="337"/>
                  </a:cubicBezTo>
                  <a:cubicBezTo>
                    <a:pt x="893" y="335"/>
                    <a:pt x="894" y="333"/>
                    <a:pt x="895" y="331"/>
                  </a:cubicBezTo>
                  <a:cubicBezTo>
                    <a:pt x="895" y="330"/>
                    <a:pt x="896" y="329"/>
                    <a:pt x="896" y="328"/>
                  </a:cubicBezTo>
                  <a:cubicBezTo>
                    <a:pt x="918" y="285"/>
                    <a:pt x="927" y="238"/>
                    <a:pt x="923" y="190"/>
                  </a:cubicBezTo>
                  <a:cubicBezTo>
                    <a:pt x="916" y="116"/>
                    <a:pt x="877" y="50"/>
                    <a:pt x="816" y="0"/>
                  </a:cubicBezTo>
                  <a:cubicBezTo>
                    <a:pt x="844" y="39"/>
                    <a:pt x="862" y="83"/>
                    <a:pt x="867" y="131"/>
                  </a:cubicBezTo>
                  <a:cubicBezTo>
                    <a:pt x="877" y="246"/>
                    <a:pt x="807" y="354"/>
                    <a:pt x="691" y="425"/>
                  </a:cubicBezTo>
                  <a:cubicBezTo>
                    <a:pt x="736" y="517"/>
                    <a:pt x="736" y="517"/>
                    <a:pt x="736" y="517"/>
                  </a:cubicBezTo>
                  <a:cubicBezTo>
                    <a:pt x="738" y="538"/>
                    <a:pt x="705" y="558"/>
                    <a:pt x="653" y="574"/>
                  </a:cubicBezTo>
                  <a:cubicBezTo>
                    <a:pt x="483" y="602"/>
                    <a:pt x="267" y="601"/>
                    <a:pt x="269" y="543"/>
                  </a:cubicBezTo>
                  <a:cubicBezTo>
                    <a:pt x="292" y="445"/>
                    <a:pt x="292" y="445"/>
                    <a:pt x="292" y="445"/>
                  </a:cubicBezTo>
                  <a:cubicBezTo>
                    <a:pt x="165" y="396"/>
                    <a:pt x="76" y="302"/>
                    <a:pt x="65" y="187"/>
                  </a:cubicBezTo>
                  <a:cubicBezTo>
                    <a:pt x="61" y="141"/>
                    <a:pt x="70" y="96"/>
                    <a:pt x="90" y="54"/>
                  </a:cubicBezTo>
                  <a:cubicBezTo>
                    <a:pt x="32" y="117"/>
                    <a:pt x="0" y="193"/>
                    <a:pt x="7" y="272"/>
                  </a:cubicBezTo>
                  <a:cubicBezTo>
                    <a:pt x="13" y="331"/>
                    <a:pt x="39" y="385"/>
                    <a:pt x="81" y="430"/>
                  </a:cubicBezTo>
                  <a:cubicBezTo>
                    <a:pt x="81" y="431"/>
                    <a:pt x="81" y="431"/>
                    <a:pt x="81" y="431"/>
                  </a:cubicBezTo>
                  <a:cubicBezTo>
                    <a:pt x="83" y="433"/>
                    <a:pt x="85" y="435"/>
                    <a:pt x="87" y="437"/>
                  </a:cubicBezTo>
                  <a:cubicBezTo>
                    <a:pt x="88" y="438"/>
                    <a:pt x="88" y="438"/>
                    <a:pt x="88" y="438"/>
                  </a:cubicBezTo>
                  <a:cubicBezTo>
                    <a:pt x="96" y="446"/>
                    <a:pt x="105" y="454"/>
                    <a:pt x="115" y="462"/>
                  </a:cubicBezTo>
                  <a:cubicBezTo>
                    <a:pt x="117" y="464"/>
                    <a:pt x="119" y="466"/>
                    <a:pt x="122" y="468"/>
                  </a:cubicBezTo>
                  <a:cubicBezTo>
                    <a:pt x="122" y="468"/>
                    <a:pt x="122" y="468"/>
                    <a:pt x="122" y="468"/>
                  </a:cubicBezTo>
                  <a:cubicBezTo>
                    <a:pt x="135" y="478"/>
                    <a:pt x="148" y="487"/>
                    <a:pt x="162" y="495"/>
                  </a:cubicBezTo>
                  <a:cubicBezTo>
                    <a:pt x="162" y="496"/>
                    <a:pt x="162" y="496"/>
                    <a:pt x="162" y="496"/>
                  </a:cubicBezTo>
                  <a:cubicBezTo>
                    <a:pt x="165" y="497"/>
                    <a:pt x="167" y="499"/>
                    <a:pt x="170" y="501"/>
                  </a:cubicBezTo>
                  <a:cubicBezTo>
                    <a:pt x="170" y="501"/>
                    <a:pt x="170" y="501"/>
                    <a:pt x="170" y="501"/>
                  </a:cubicBezTo>
                  <a:cubicBezTo>
                    <a:pt x="190" y="512"/>
                    <a:pt x="211" y="522"/>
                    <a:pt x="234" y="531"/>
                  </a:cubicBezTo>
                  <a:cubicBezTo>
                    <a:pt x="215" y="609"/>
                    <a:pt x="215" y="609"/>
                    <a:pt x="215" y="609"/>
                  </a:cubicBezTo>
                  <a:cubicBezTo>
                    <a:pt x="211" y="628"/>
                    <a:pt x="211" y="628"/>
                    <a:pt x="211" y="628"/>
                  </a:cubicBezTo>
                  <a:cubicBezTo>
                    <a:pt x="207" y="725"/>
                    <a:pt x="800" y="664"/>
                    <a:pt x="793" y="576"/>
                  </a:cubicBezTo>
                  <a:cubicBezTo>
                    <a:pt x="777" y="545"/>
                    <a:pt x="777" y="545"/>
                    <a:pt x="777" y="545"/>
                  </a:cubicBezTo>
                  <a:cubicBezTo>
                    <a:pt x="747" y="484"/>
                    <a:pt x="747" y="484"/>
                    <a:pt x="747" y="484"/>
                  </a:cubicBezTo>
                  <a:cubicBezTo>
                    <a:pt x="785" y="461"/>
                    <a:pt x="817" y="434"/>
                    <a:pt x="844" y="405"/>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8"/>
            <p:cNvSpPr>
              <a:spLocks/>
            </p:cNvSpPr>
            <p:nvPr/>
          </p:nvSpPr>
          <p:spPr bwMode="auto">
            <a:xfrm>
              <a:off x="-1544638" y="1589088"/>
              <a:ext cx="1903413" cy="568325"/>
            </a:xfrm>
            <a:custGeom>
              <a:avLst/>
              <a:gdLst>
                <a:gd name="T0" fmla="*/ 586 w 593"/>
                <a:gd name="T1" fmla="*/ 28 h 177"/>
                <a:gd name="T2" fmla="*/ 574 w 593"/>
                <a:gd name="T3" fmla="*/ 4 h 177"/>
                <a:gd name="T4" fmla="*/ 556 w 593"/>
                <a:gd name="T5" fmla="*/ 2 h 177"/>
                <a:gd name="T6" fmla="*/ 533 w 593"/>
                <a:gd name="T7" fmla="*/ 37 h 177"/>
                <a:gd name="T8" fmla="*/ 513 w 593"/>
                <a:gd name="T9" fmla="*/ 45 h 177"/>
                <a:gd name="T10" fmla="*/ 482 w 593"/>
                <a:gd name="T11" fmla="*/ 34 h 177"/>
                <a:gd name="T12" fmla="*/ 464 w 593"/>
                <a:gd name="T13" fmla="*/ 54 h 177"/>
                <a:gd name="T14" fmla="*/ 443 w 593"/>
                <a:gd name="T15" fmla="*/ 58 h 177"/>
                <a:gd name="T16" fmla="*/ 419 w 593"/>
                <a:gd name="T17" fmla="*/ 47 h 177"/>
                <a:gd name="T18" fmla="*/ 389 w 593"/>
                <a:gd name="T19" fmla="*/ 79 h 177"/>
                <a:gd name="T20" fmla="*/ 372 w 593"/>
                <a:gd name="T21" fmla="*/ 81 h 177"/>
                <a:gd name="T22" fmla="*/ 337 w 593"/>
                <a:gd name="T23" fmla="*/ 54 h 177"/>
                <a:gd name="T24" fmla="*/ 310 w 593"/>
                <a:gd name="T25" fmla="*/ 80 h 177"/>
                <a:gd name="T26" fmla="*/ 302 w 593"/>
                <a:gd name="T27" fmla="*/ 87 h 177"/>
                <a:gd name="T28" fmla="*/ 298 w 593"/>
                <a:gd name="T29" fmla="*/ 88 h 177"/>
                <a:gd name="T30" fmla="*/ 288 w 593"/>
                <a:gd name="T31" fmla="*/ 82 h 177"/>
                <a:gd name="T32" fmla="*/ 257 w 593"/>
                <a:gd name="T33" fmla="*/ 61 h 177"/>
                <a:gd name="T34" fmla="*/ 228 w 593"/>
                <a:gd name="T35" fmla="*/ 94 h 177"/>
                <a:gd name="T36" fmla="*/ 210 w 593"/>
                <a:gd name="T37" fmla="*/ 95 h 177"/>
                <a:gd name="T38" fmla="*/ 175 w 593"/>
                <a:gd name="T39" fmla="*/ 68 h 177"/>
                <a:gd name="T40" fmla="*/ 154 w 593"/>
                <a:gd name="T41" fmla="*/ 84 h 177"/>
                <a:gd name="T42" fmla="*/ 132 w 593"/>
                <a:gd name="T43" fmla="*/ 84 h 177"/>
                <a:gd name="T44" fmla="*/ 110 w 593"/>
                <a:gd name="T45" fmla="*/ 68 h 177"/>
                <a:gd name="T46" fmla="*/ 83 w 593"/>
                <a:gd name="T47" fmla="*/ 83 h 177"/>
                <a:gd name="T48" fmla="*/ 61 w 593"/>
                <a:gd name="T49" fmla="*/ 79 h 177"/>
                <a:gd name="T50" fmla="*/ 32 w 593"/>
                <a:gd name="T51" fmla="*/ 49 h 177"/>
                <a:gd name="T52" fmla="*/ 8 w 593"/>
                <a:gd name="T53" fmla="*/ 60 h 177"/>
                <a:gd name="T54" fmla="*/ 4 w 593"/>
                <a:gd name="T55" fmla="*/ 80 h 177"/>
                <a:gd name="T56" fmla="*/ 586 w 593"/>
                <a:gd name="T57"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3" h="177">
                  <a:moveTo>
                    <a:pt x="586" y="28"/>
                  </a:moveTo>
                  <a:cubicBezTo>
                    <a:pt x="574" y="4"/>
                    <a:pt x="574" y="4"/>
                    <a:pt x="574" y="4"/>
                  </a:cubicBezTo>
                  <a:cubicBezTo>
                    <a:pt x="568" y="1"/>
                    <a:pt x="562" y="0"/>
                    <a:pt x="556" y="2"/>
                  </a:cubicBezTo>
                  <a:cubicBezTo>
                    <a:pt x="544" y="5"/>
                    <a:pt x="536" y="19"/>
                    <a:pt x="533" y="37"/>
                  </a:cubicBezTo>
                  <a:cubicBezTo>
                    <a:pt x="532" y="47"/>
                    <a:pt x="520" y="51"/>
                    <a:pt x="513" y="45"/>
                  </a:cubicBezTo>
                  <a:cubicBezTo>
                    <a:pt x="503" y="36"/>
                    <a:pt x="492" y="32"/>
                    <a:pt x="482" y="34"/>
                  </a:cubicBezTo>
                  <a:cubicBezTo>
                    <a:pt x="474" y="37"/>
                    <a:pt x="468" y="44"/>
                    <a:pt x="464" y="54"/>
                  </a:cubicBezTo>
                  <a:cubicBezTo>
                    <a:pt x="461" y="63"/>
                    <a:pt x="449" y="65"/>
                    <a:pt x="443" y="58"/>
                  </a:cubicBezTo>
                  <a:cubicBezTo>
                    <a:pt x="435" y="50"/>
                    <a:pt x="427" y="46"/>
                    <a:pt x="419" y="47"/>
                  </a:cubicBezTo>
                  <a:cubicBezTo>
                    <a:pt x="406" y="48"/>
                    <a:pt x="395" y="61"/>
                    <a:pt x="389" y="79"/>
                  </a:cubicBezTo>
                  <a:cubicBezTo>
                    <a:pt x="387" y="89"/>
                    <a:pt x="379" y="92"/>
                    <a:pt x="372" y="81"/>
                  </a:cubicBezTo>
                  <a:cubicBezTo>
                    <a:pt x="363" y="63"/>
                    <a:pt x="350" y="53"/>
                    <a:pt x="337" y="54"/>
                  </a:cubicBezTo>
                  <a:cubicBezTo>
                    <a:pt x="326" y="55"/>
                    <a:pt x="316" y="65"/>
                    <a:pt x="310" y="80"/>
                  </a:cubicBezTo>
                  <a:cubicBezTo>
                    <a:pt x="309" y="84"/>
                    <a:pt x="305" y="86"/>
                    <a:pt x="302" y="87"/>
                  </a:cubicBezTo>
                  <a:cubicBezTo>
                    <a:pt x="298" y="88"/>
                    <a:pt x="298" y="88"/>
                    <a:pt x="298" y="88"/>
                  </a:cubicBezTo>
                  <a:cubicBezTo>
                    <a:pt x="294" y="87"/>
                    <a:pt x="290" y="85"/>
                    <a:pt x="288" y="82"/>
                  </a:cubicBezTo>
                  <a:cubicBezTo>
                    <a:pt x="279" y="68"/>
                    <a:pt x="268" y="60"/>
                    <a:pt x="257" y="61"/>
                  </a:cubicBezTo>
                  <a:cubicBezTo>
                    <a:pt x="244" y="62"/>
                    <a:pt x="233" y="75"/>
                    <a:pt x="228" y="94"/>
                  </a:cubicBezTo>
                  <a:cubicBezTo>
                    <a:pt x="224" y="104"/>
                    <a:pt x="214" y="104"/>
                    <a:pt x="210" y="95"/>
                  </a:cubicBezTo>
                  <a:cubicBezTo>
                    <a:pt x="201" y="78"/>
                    <a:pt x="188" y="67"/>
                    <a:pt x="175" y="68"/>
                  </a:cubicBezTo>
                  <a:cubicBezTo>
                    <a:pt x="167" y="69"/>
                    <a:pt x="159" y="75"/>
                    <a:pt x="154" y="84"/>
                  </a:cubicBezTo>
                  <a:cubicBezTo>
                    <a:pt x="149" y="92"/>
                    <a:pt x="137" y="92"/>
                    <a:pt x="132" y="84"/>
                  </a:cubicBezTo>
                  <a:cubicBezTo>
                    <a:pt x="126" y="75"/>
                    <a:pt x="119" y="69"/>
                    <a:pt x="110" y="68"/>
                  </a:cubicBezTo>
                  <a:cubicBezTo>
                    <a:pt x="101" y="67"/>
                    <a:pt x="91" y="73"/>
                    <a:pt x="83" y="83"/>
                  </a:cubicBezTo>
                  <a:cubicBezTo>
                    <a:pt x="76" y="91"/>
                    <a:pt x="64" y="89"/>
                    <a:pt x="61" y="79"/>
                  </a:cubicBezTo>
                  <a:cubicBezTo>
                    <a:pt x="55" y="62"/>
                    <a:pt x="45" y="50"/>
                    <a:pt x="32" y="49"/>
                  </a:cubicBezTo>
                  <a:cubicBezTo>
                    <a:pt x="24" y="48"/>
                    <a:pt x="16" y="52"/>
                    <a:pt x="8" y="60"/>
                  </a:cubicBezTo>
                  <a:cubicBezTo>
                    <a:pt x="4" y="80"/>
                    <a:pt x="4" y="80"/>
                    <a:pt x="4" y="80"/>
                  </a:cubicBezTo>
                  <a:cubicBezTo>
                    <a:pt x="0" y="177"/>
                    <a:pt x="593" y="116"/>
                    <a:pt x="586" y="28"/>
                  </a:cubicBezTo>
                  <a:close/>
                </a:path>
              </a:pathLst>
            </a:custGeom>
            <a:solidFill>
              <a:srgbClr val="DB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9"/>
            <p:cNvSpPr>
              <a:spLocks/>
            </p:cNvSpPr>
            <p:nvPr/>
          </p:nvSpPr>
          <p:spPr bwMode="auto">
            <a:xfrm>
              <a:off x="-1604963" y="1797050"/>
              <a:ext cx="288925" cy="517525"/>
            </a:xfrm>
            <a:custGeom>
              <a:avLst/>
              <a:gdLst>
                <a:gd name="T0" fmla="*/ 86 w 90"/>
                <a:gd name="T1" fmla="*/ 84 h 161"/>
                <a:gd name="T2" fmla="*/ 37 w 90"/>
                <a:gd name="T3" fmla="*/ 159 h 161"/>
                <a:gd name="T4" fmla="*/ 5 w 90"/>
                <a:gd name="T5" fmla="*/ 76 h 161"/>
                <a:gd name="T6" fmla="*/ 53 w 90"/>
                <a:gd name="T7" fmla="*/ 2 h 161"/>
                <a:gd name="T8" fmla="*/ 86 w 90"/>
                <a:gd name="T9" fmla="*/ 84 h 161"/>
              </a:gdLst>
              <a:ahLst/>
              <a:cxnLst>
                <a:cxn ang="0">
                  <a:pos x="T0" y="T1"/>
                </a:cxn>
                <a:cxn ang="0">
                  <a:pos x="T2" y="T3"/>
                </a:cxn>
                <a:cxn ang="0">
                  <a:pos x="T4" y="T5"/>
                </a:cxn>
                <a:cxn ang="0">
                  <a:pos x="T6" y="T7"/>
                </a:cxn>
                <a:cxn ang="0">
                  <a:pos x="T8" y="T9"/>
                </a:cxn>
              </a:cxnLst>
              <a:rect l="0" t="0" r="r" b="b"/>
              <a:pathLst>
                <a:path w="90" h="161">
                  <a:moveTo>
                    <a:pt x="86" y="84"/>
                  </a:moveTo>
                  <a:cubicBezTo>
                    <a:pt x="82" y="128"/>
                    <a:pt x="60" y="161"/>
                    <a:pt x="37" y="159"/>
                  </a:cubicBezTo>
                  <a:cubicBezTo>
                    <a:pt x="15" y="156"/>
                    <a:pt x="0" y="119"/>
                    <a:pt x="5" y="76"/>
                  </a:cubicBezTo>
                  <a:cubicBezTo>
                    <a:pt x="9" y="33"/>
                    <a:pt x="31" y="0"/>
                    <a:pt x="53" y="2"/>
                  </a:cubicBezTo>
                  <a:cubicBezTo>
                    <a:pt x="76" y="4"/>
                    <a:pt x="90" y="41"/>
                    <a:pt x="86" y="84"/>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60"/>
            <p:cNvSpPr>
              <a:spLocks/>
            </p:cNvSpPr>
            <p:nvPr/>
          </p:nvSpPr>
          <p:spPr bwMode="auto">
            <a:xfrm>
              <a:off x="-1604963" y="1862138"/>
              <a:ext cx="258763" cy="449263"/>
            </a:xfrm>
            <a:custGeom>
              <a:avLst/>
              <a:gdLst>
                <a:gd name="T0" fmla="*/ 51 w 81"/>
                <a:gd name="T1" fmla="*/ 108 h 140"/>
                <a:gd name="T2" fmla="*/ 19 w 81"/>
                <a:gd name="T3" fmla="*/ 25 h 140"/>
                <a:gd name="T4" fmla="*/ 23 w 81"/>
                <a:gd name="T5" fmla="*/ 0 h 140"/>
                <a:gd name="T6" fmla="*/ 5 w 81"/>
                <a:gd name="T7" fmla="*/ 56 h 140"/>
                <a:gd name="T8" fmla="*/ 37 w 81"/>
                <a:gd name="T9" fmla="*/ 139 h 140"/>
                <a:gd name="T10" fmla="*/ 81 w 81"/>
                <a:gd name="T11" fmla="*/ 90 h 140"/>
                <a:gd name="T12" fmla="*/ 51 w 81"/>
                <a:gd name="T13" fmla="*/ 108 h 140"/>
              </a:gdLst>
              <a:ahLst/>
              <a:cxnLst>
                <a:cxn ang="0">
                  <a:pos x="T0" y="T1"/>
                </a:cxn>
                <a:cxn ang="0">
                  <a:pos x="T2" y="T3"/>
                </a:cxn>
                <a:cxn ang="0">
                  <a:pos x="T4" y="T5"/>
                </a:cxn>
                <a:cxn ang="0">
                  <a:pos x="T6" y="T7"/>
                </a:cxn>
                <a:cxn ang="0">
                  <a:pos x="T8" y="T9"/>
                </a:cxn>
                <a:cxn ang="0">
                  <a:pos x="T10" y="T11"/>
                </a:cxn>
                <a:cxn ang="0">
                  <a:pos x="T12" y="T13"/>
                </a:cxn>
              </a:cxnLst>
              <a:rect l="0" t="0" r="r" b="b"/>
              <a:pathLst>
                <a:path w="81" h="140">
                  <a:moveTo>
                    <a:pt x="51" y="108"/>
                  </a:moveTo>
                  <a:cubicBezTo>
                    <a:pt x="29" y="106"/>
                    <a:pt x="14" y="69"/>
                    <a:pt x="19" y="25"/>
                  </a:cubicBezTo>
                  <a:cubicBezTo>
                    <a:pt x="19" y="16"/>
                    <a:pt x="21" y="8"/>
                    <a:pt x="23" y="0"/>
                  </a:cubicBezTo>
                  <a:cubicBezTo>
                    <a:pt x="14" y="14"/>
                    <a:pt x="7" y="33"/>
                    <a:pt x="5" y="56"/>
                  </a:cubicBezTo>
                  <a:cubicBezTo>
                    <a:pt x="0" y="99"/>
                    <a:pt x="15" y="136"/>
                    <a:pt x="37" y="139"/>
                  </a:cubicBezTo>
                  <a:cubicBezTo>
                    <a:pt x="55" y="140"/>
                    <a:pt x="72" y="120"/>
                    <a:pt x="81" y="90"/>
                  </a:cubicBezTo>
                  <a:cubicBezTo>
                    <a:pt x="73" y="102"/>
                    <a:pt x="62" y="109"/>
                    <a:pt x="51" y="108"/>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61"/>
            <p:cNvSpPr>
              <a:spLocks/>
            </p:cNvSpPr>
            <p:nvPr/>
          </p:nvSpPr>
          <p:spPr bwMode="auto">
            <a:xfrm>
              <a:off x="-1355725" y="1858963"/>
              <a:ext cx="288925" cy="515938"/>
            </a:xfrm>
            <a:custGeom>
              <a:avLst/>
              <a:gdLst>
                <a:gd name="T0" fmla="*/ 86 w 90"/>
                <a:gd name="T1" fmla="*/ 84 h 161"/>
                <a:gd name="T2" fmla="*/ 37 w 90"/>
                <a:gd name="T3" fmla="*/ 159 h 161"/>
                <a:gd name="T4" fmla="*/ 4 w 90"/>
                <a:gd name="T5" fmla="*/ 76 h 161"/>
                <a:gd name="T6" fmla="*/ 53 w 90"/>
                <a:gd name="T7" fmla="*/ 2 h 161"/>
                <a:gd name="T8" fmla="*/ 86 w 90"/>
                <a:gd name="T9" fmla="*/ 84 h 161"/>
              </a:gdLst>
              <a:ahLst/>
              <a:cxnLst>
                <a:cxn ang="0">
                  <a:pos x="T0" y="T1"/>
                </a:cxn>
                <a:cxn ang="0">
                  <a:pos x="T2" y="T3"/>
                </a:cxn>
                <a:cxn ang="0">
                  <a:pos x="T4" y="T5"/>
                </a:cxn>
                <a:cxn ang="0">
                  <a:pos x="T6" y="T7"/>
                </a:cxn>
                <a:cxn ang="0">
                  <a:pos x="T8" y="T9"/>
                </a:cxn>
              </a:cxnLst>
              <a:rect l="0" t="0" r="r" b="b"/>
              <a:pathLst>
                <a:path w="90" h="161">
                  <a:moveTo>
                    <a:pt x="86" y="84"/>
                  </a:moveTo>
                  <a:cubicBezTo>
                    <a:pt x="81" y="128"/>
                    <a:pt x="60" y="161"/>
                    <a:pt x="37" y="159"/>
                  </a:cubicBezTo>
                  <a:cubicBezTo>
                    <a:pt x="15" y="156"/>
                    <a:pt x="0" y="119"/>
                    <a:pt x="4" y="76"/>
                  </a:cubicBezTo>
                  <a:cubicBezTo>
                    <a:pt x="9" y="33"/>
                    <a:pt x="31" y="0"/>
                    <a:pt x="53" y="2"/>
                  </a:cubicBezTo>
                  <a:cubicBezTo>
                    <a:pt x="76" y="4"/>
                    <a:pt x="90" y="41"/>
                    <a:pt x="86" y="84"/>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62"/>
            <p:cNvSpPr>
              <a:spLocks/>
            </p:cNvSpPr>
            <p:nvPr/>
          </p:nvSpPr>
          <p:spPr bwMode="auto">
            <a:xfrm>
              <a:off x="-1355725" y="1922463"/>
              <a:ext cx="260350" cy="449263"/>
            </a:xfrm>
            <a:custGeom>
              <a:avLst/>
              <a:gdLst>
                <a:gd name="T0" fmla="*/ 51 w 81"/>
                <a:gd name="T1" fmla="*/ 108 h 140"/>
                <a:gd name="T2" fmla="*/ 18 w 81"/>
                <a:gd name="T3" fmla="*/ 25 h 140"/>
                <a:gd name="T4" fmla="*/ 23 w 81"/>
                <a:gd name="T5" fmla="*/ 0 h 140"/>
                <a:gd name="T6" fmla="*/ 4 w 81"/>
                <a:gd name="T7" fmla="*/ 56 h 140"/>
                <a:gd name="T8" fmla="*/ 37 w 81"/>
                <a:gd name="T9" fmla="*/ 139 h 140"/>
                <a:gd name="T10" fmla="*/ 81 w 81"/>
                <a:gd name="T11" fmla="*/ 90 h 140"/>
                <a:gd name="T12" fmla="*/ 51 w 81"/>
                <a:gd name="T13" fmla="*/ 108 h 140"/>
              </a:gdLst>
              <a:ahLst/>
              <a:cxnLst>
                <a:cxn ang="0">
                  <a:pos x="T0" y="T1"/>
                </a:cxn>
                <a:cxn ang="0">
                  <a:pos x="T2" y="T3"/>
                </a:cxn>
                <a:cxn ang="0">
                  <a:pos x="T4" y="T5"/>
                </a:cxn>
                <a:cxn ang="0">
                  <a:pos x="T6" y="T7"/>
                </a:cxn>
                <a:cxn ang="0">
                  <a:pos x="T8" y="T9"/>
                </a:cxn>
                <a:cxn ang="0">
                  <a:pos x="T10" y="T11"/>
                </a:cxn>
                <a:cxn ang="0">
                  <a:pos x="T12" y="T13"/>
                </a:cxn>
              </a:cxnLst>
              <a:rect l="0" t="0" r="r" b="b"/>
              <a:pathLst>
                <a:path w="81" h="140">
                  <a:moveTo>
                    <a:pt x="51" y="108"/>
                  </a:moveTo>
                  <a:cubicBezTo>
                    <a:pt x="29" y="106"/>
                    <a:pt x="14" y="69"/>
                    <a:pt x="18" y="25"/>
                  </a:cubicBezTo>
                  <a:cubicBezTo>
                    <a:pt x="19" y="16"/>
                    <a:pt x="21" y="8"/>
                    <a:pt x="23" y="0"/>
                  </a:cubicBezTo>
                  <a:cubicBezTo>
                    <a:pt x="14" y="14"/>
                    <a:pt x="7" y="34"/>
                    <a:pt x="4" y="56"/>
                  </a:cubicBezTo>
                  <a:cubicBezTo>
                    <a:pt x="0" y="99"/>
                    <a:pt x="15" y="136"/>
                    <a:pt x="37" y="139"/>
                  </a:cubicBezTo>
                  <a:cubicBezTo>
                    <a:pt x="55" y="140"/>
                    <a:pt x="72" y="120"/>
                    <a:pt x="81" y="90"/>
                  </a:cubicBezTo>
                  <a:cubicBezTo>
                    <a:pt x="72" y="102"/>
                    <a:pt x="62" y="109"/>
                    <a:pt x="51" y="108"/>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63"/>
            <p:cNvSpPr>
              <a:spLocks/>
            </p:cNvSpPr>
            <p:nvPr/>
          </p:nvSpPr>
          <p:spPr bwMode="auto">
            <a:xfrm>
              <a:off x="-1098550" y="1862138"/>
              <a:ext cx="288925" cy="512763"/>
            </a:xfrm>
            <a:custGeom>
              <a:avLst/>
              <a:gdLst>
                <a:gd name="T0" fmla="*/ 86 w 90"/>
                <a:gd name="T1" fmla="*/ 76 h 160"/>
                <a:gd name="T2" fmla="*/ 52 w 90"/>
                <a:gd name="T3" fmla="*/ 158 h 160"/>
                <a:gd name="T4" fmla="*/ 4 w 90"/>
                <a:gd name="T5" fmla="*/ 84 h 160"/>
                <a:gd name="T6" fmla="*/ 38 w 90"/>
                <a:gd name="T7" fmla="*/ 2 h 160"/>
                <a:gd name="T8" fmla="*/ 86 w 90"/>
                <a:gd name="T9" fmla="*/ 76 h 160"/>
              </a:gdLst>
              <a:ahLst/>
              <a:cxnLst>
                <a:cxn ang="0">
                  <a:pos x="T0" y="T1"/>
                </a:cxn>
                <a:cxn ang="0">
                  <a:pos x="T2" y="T3"/>
                </a:cxn>
                <a:cxn ang="0">
                  <a:pos x="T4" y="T5"/>
                </a:cxn>
                <a:cxn ang="0">
                  <a:pos x="T6" y="T7"/>
                </a:cxn>
                <a:cxn ang="0">
                  <a:pos x="T8" y="T9"/>
                </a:cxn>
              </a:cxnLst>
              <a:rect l="0" t="0" r="r" b="b"/>
              <a:pathLst>
                <a:path w="90" h="160">
                  <a:moveTo>
                    <a:pt x="86" y="76"/>
                  </a:moveTo>
                  <a:cubicBezTo>
                    <a:pt x="90" y="120"/>
                    <a:pt x="75" y="156"/>
                    <a:pt x="52" y="158"/>
                  </a:cubicBezTo>
                  <a:cubicBezTo>
                    <a:pt x="30" y="160"/>
                    <a:pt x="8" y="127"/>
                    <a:pt x="4" y="84"/>
                  </a:cubicBezTo>
                  <a:cubicBezTo>
                    <a:pt x="0" y="40"/>
                    <a:pt x="16" y="4"/>
                    <a:pt x="38" y="2"/>
                  </a:cubicBezTo>
                  <a:cubicBezTo>
                    <a:pt x="61" y="0"/>
                    <a:pt x="82" y="33"/>
                    <a:pt x="86" y="76"/>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64"/>
            <p:cNvSpPr>
              <a:spLocks/>
            </p:cNvSpPr>
            <p:nvPr/>
          </p:nvSpPr>
          <p:spPr bwMode="auto">
            <a:xfrm>
              <a:off x="-1092200" y="1941513"/>
              <a:ext cx="269875" cy="433388"/>
            </a:xfrm>
            <a:custGeom>
              <a:avLst/>
              <a:gdLst>
                <a:gd name="T0" fmla="*/ 58 w 84"/>
                <a:gd name="T1" fmla="*/ 101 h 135"/>
                <a:gd name="T2" fmla="*/ 10 w 84"/>
                <a:gd name="T3" fmla="*/ 26 h 135"/>
                <a:gd name="T4" fmla="*/ 10 w 84"/>
                <a:gd name="T5" fmla="*/ 0 h 135"/>
                <a:gd name="T6" fmla="*/ 2 w 84"/>
                <a:gd name="T7" fmla="*/ 59 h 135"/>
                <a:gd name="T8" fmla="*/ 50 w 84"/>
                <a:gd name="T9" fmla="*/ 133 h 135"/>
                <a:gd name="T10" fmla="*/ 84 w 84"/>
                <a:gd name="T11" fmla="*/ 77 h 135"/>
                <a:gd name="T12" fmla="*/ 58 w 84"/>
                <a:gd name="T13" fmla="*/ 101 h 135"/>
              </a:gdLst>
              <a:ahLst/>
              <a:cxnLst>
                <a:cxn ang="0">
                  <a:pos x="T0" y="T1"/>
                </a:cxn>
                <a:cxn ang="0">
                  <a:pos x="T2" y="T3"/>
                </a:cxn>
                <a:cxn ang="0">
                  <a:pos x="T4" y="T5"/>
                </a:cxn>
                <a:cxn ang="0">
                  <a:pos x="T6" y="T7"/>
                </a:cxn>
                <a:cxn ang="0">
                  <a:pos x="T8" y="T9"/>
                </a:cxn>
                <a:cxn ang="0">
                  <a:pos x="T10" y="T11"/>
                </a:cxn>
                <a:cxn ang="0">
                  <a:pos x="T12" y="T13"/>
                </a:cxn>
              </a:cxnLst>
              <a:rect l="0" t="0" r="r" b="b"/>
              <a:pathLst>
                <a:path w="84" h="135">
                  <a:moveTo>
                    <a:pt x="58" y="101"/>
                  </a:moveTo>
                  <a:cubicBezTo>
                    <a:pt x="35" y="103"/>
                    <a:pt x="14" y="69"/>
                    <a:pt x="10" y="26"/>
                  </a:cubicBezTo>
                  <a:cubicBezTo>
                    <a:pt x="9" y="17"/>
                    <a:pt x="9" y="8"/>
                    <a:pt x="10" y="0"/>
                  </a:cubicBezTo>
                  <a:cubicBezTo>
                    <a:pt x="3" y="15"/>
                    <a:pt x="0" y="36"/>
                    <a:pt x="2" y="59"/>
                  </a:cubicBezTo>
                  <a:cubicBezTo>
                    <a:pt x="6" y="102"/>
                    <a:pt x="28" y="135"/>
                    <a:pt x="50" y="133"/>
                  </a:cubicBezTo>
                  <a:cubicBezTo>
                    <a:pt x="68" y="132"/>
                    <a:pt x="81" y="108"/>
                    <a:pt x="84" y="77"/>
                  </a:cubicBezTo>
                  <a:cubicBezTo>
                    <a:pt x="78" y="91"/>
                    <a:pt x="69" y="100"/>
                    <a:pt x="58" y="101"/>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65"/>
            <p:cNvSpPr>
              <a:spLocks/>
            </p:cNvSpPr>
            <p:nvPr/>
          </p:nvSpPr>
          <p:spPr bwMode="auto">
            <a:xfrm>
              <a:off x="-835025" y="1836738"/>
              <a:ext cx="285750" cy="515938"/>
            </a:xfrm>
            <a:custGeom>
              <a:avLst/>
              <a:gdLst>
                <a:gd name="T0" fmla="*/ 85 w 89"/>
                <a:gd name="T1" fmla="*/ 77 h 161"/>
                <a:gd name="T2" fmla="*/ 51 w 89"/>
                <a:gd name="T3" fmla="*/ 159 h 161"/>
                <a:gd name="T4" fmla="*/ 4 w 89"/>
                <a:gd name="T5" fmla="*/ 84 h 161"/>
                <a:gd name="T6" fmla="*/ 37 w 89"/>
                <a:gd name="T7" fmla="*/ 2 h 161"/>
                <a:gd name="T8" fmla="*/ 85 w 89"/>
                <a:gd name="T9" fmla="*/ 77 h 161"/>
              </a:gdLst>
              <a:ahLst/>
              <a:cxnLst>
                <a:cxn ang="0">
                  <a:pos x="T0" y="T1"/>
                </a:cxn>
                <a:cxn ang="0">
                  <a:pos x="T2" y="T3"/>
                </a:cxn>
                <a:cxn ang="0">
                  <a:pos x="T4" y="T5"/>
                </a:cxn>
                <a:cxn ang="0">
                  <a:pos x="T6" y="T7"/>
                </a:cxn>
                <a:cxn ang="0">
                  <a:pos x="T8" y="T9"/>
                </a:cxn>
              </a:cxnLst>
              <a:rect l="0" t="0" r="r" b="b"/>
              <a:pathLst>
                <a:path w="89" h="161">
                  <a:moveTo>
                    <a:pt x="85" y="77"/>
                  </a:moveTo>
                  <a:cubicBezTo>
                    <a:pt x="89" y="120"/>
                    <a:pt x="74" y="157"/>
                    <a:pt x="51" y="159"/>
                  </a:cubicBezTo>
                  <a:cubicBezTo>
                    <a:pt x="29" y="161"/>
                    <a:pt x="8" y="128"/>
                    <a:pt x="4" y="84"/>
                  </a:cubicBezTo>
                  <a:cubicBezTo>
                    <a:pt x="0" y="41"/>
                    <a:pt x="15" y="4"/>
                    <a:pt x="37" y="2"/>
                  </a:cubicBezTo>
                  <a:cubicBezTo>
                    <a:pt x="60" y="0"/>
                    <a:pt x="81" y="34"/>
                    <a:pt x="85" y="77"/>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6"/>
            <p:cNvSpPr>
              <a:spLocks/>
            </p:cNvSpPr>
            <p:nvPr/>
          </p:nvSpPr>
          <p:spPr bwMode="auto">
            <a:xfrm>
              <a:off x="-828675" y="1919288"/>
              <a:ext cx="266700" cy="433388"/>
            </a:xfrm>
            <a:custGeom>
              <a:avLst/>
              <a:gdLst>
                <a:gd name="T0" fmla="*/ 57 w 83"/>
                <a:gd name="T1" fmla="*/ 100 h 135"/>
                <a:gd name="T2" fmla="*/ 10 w 83"/>
                <a:gd name="T3" fmla="*/ 26 h 135"/>
                <a:gd name="T4" fmla="*/ 10 w 83"/>
                <a:gd name="T5" fmla="*/ 0 h 135"/>
                <a:gd name="T6" fmla="*/ 2 w 83"/>
                <a:gd name="T7" fmla="*/ 58 h 135"/>
                <a:gd name="T8" fmla="*/ 49 w 83"/>
                <a:gd name="T9" fmla="*/ 133 h 135"/>
                <a:gd name="T10" fmla="*/ 83 w 83"/>
                <a:gd name="T11" fmla="*/ 77 h 135"/>
                <a:gd name="T12" fmla="*/ 57 w 83"/>
                <a:gd name="T13" fmla="*/ 100 h 135"/>
              </a:gdLst>
              <a:ahLst/>
              <a:cxnLst>
                <a:cxn ang="0">
                  <a:pos x="T0" y="T1"/>
                </a:cxn>
                <a:cxn ang="0">
                  <a:pos x="T2" y="T3"/>
                </a:cxn>
                <a:cxn ang="0">
                  <a:pos x="T4" y="T5"/>
                </a:cxn>
                <a:cxn ang="0">
                  <a:pos x="T6" y="T7"/>
                </a:cxn>
                <a:cxn ang="0">
                  <a:pos x="T8" y="T9"/>
                </a:cxn>
                <a:cxn ang="0">
                  <a:pos x="T10" y="T11"/>
                </a:cxn>
                <a:cxn ang="0">
                  <a:pos x="T12" y="T13"/>
                </a:cxn>
              </a:cxnLst>
              <a:rect l="0" t="0" r="r" b="b"/>
              <a:pathLst>
                <a:path w="83" h="135">
                  <a:moveTo>
                    <a:pt x="57" y="100"/>
                  </a:moveTo>
                  <a:cubicBezTo>
                    <a:pt x="35" y="102"/>
                    <a:pt x="14" y="69"/>
                    <a:pt x="10" y="26"/>
                  </a:cubicBezTo>
                  <a:cubicBezTo>
                    <a:pt x="9" y="17"/>
                    <a:pt x="9" y="8"/>
                    <a:pt x="10" y="0"/>
                  </a:cubicBezTo>
                  <a:cubicBezTo>
                    <a:pt x="3" y="15"/>
                    <a:pt x="0" y="36"/>
                    <a:pt x="2" y="58"/>
                  </a:cubicBezTo>
                  <a:cubicBezTo>
                    <a:pt x="6" y="102"/>
                    <a:pt x="27" y="135"/>
                    <a:pt x="49" y="133"/>
                  </a:cubicBezTo>
                  <a:cubicBezTo>
                    <a:pt x="67" y="132"/>
                    <a:pt x="81" y="108"/>
                    <a:pt x="83" y="77"/>
                  </a:cubicBezTo>
                  <a:cubicBezTo>
                    <a:pt x="77" y="91"/>
                    <a:pt x="68" y="99"/>
                    <a:pt x="57" y="100"/>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7"/>
            <p:cNvSpPr>
              <a:spLocks/>
            </p:cNvSpPr>
            <p:nvPr/>
          </p:nvSpPr>
          <p:spPr bwMode="auto">
            <a:xfrm>
              <a:off x="150813" y="1633538"/>
              <a:ext cx="327025" cy="527050"/>
            </a:xfrm>
            <a:custGeom>
              <a:avLst/>
              <a:gdLst>
                <a:gd name="T0" fmla="*/ 12 w 102"/>
                <a:gd name="T1" fmla="*/ 93 h 164"/>
                <a:gd name="T2" fmla="*/ 73 w 102"/>
                <a:gd name="T3" fmla="*/ 157 h 164"/>
                <a:gd name="T4" fmla="*/ 90 w 102"/>
                <a:gd name="T5" fmla="*/ 71 h 164"/>
                <a:gd name="T6" fmla="*/ 29 w 102"/>
                <a:gd name="T7" fmla="*/ 6 h 164"/>
                <a:gd name="T8" fmla="*/ 12 w 102"/>
                <a:gd name="T9" fmla="*/ 93 h 164"/>
              </a:gdLst>
              <a:ahLst/>
              <a:cxnLst>
                <a:cxn ang="0">
                  <a:pos x="T0" y="T1"/>
                </a:cxn>
                <a:cxn ang="0">
                  <a:pos x="T2" y="T3"/>
                </a:cxn>
                <a:cxn ang="0">
                  <a:pos x="T4" y="T5"/>
                </a:cxn>
                <a:cxn ang="0">
                  <a:pos x="T6" y="T7"/>
                </a:cxn>
                <a:cxn ang="0">
                  <a:pos x="T8" y="T9"/>
                </a:cxn>
              </a:cxnLst>
              <a:rect l="0" t="0" r="r" b="b"/>
              <a:pathLst>
                <a:path w="102" h="164">
                  <a:moveTo>
                    <a:pt x="12" y="93"/>
                  </a:moveTo>
                  <a:cubicBezTo>
                    <a:pt x="24" y="135"/>
                    <a:pt x="51" y="164"/>
                    <a:pt x="73" y="157"/>
                  </a:cubicBezTo>
                  <a:cubicBezTo>
                    <a:pt x="94" y="151"/>
                    <a:pt x="102" y="112"/>
                    <a:pt x="90" y="71"/>
                  </a:cubicBezTo>
                  <a:cubicBezTo>
                    <a:pt x="78" y="29"/>
                    <a:pt x="51" y="0"/>
                    <a:pt x="29" y="6"/>
                  </a:cubicBezTo>
                  <a:cubicBezTo>
                    <a:pt x="8" y="12"/>
                    <a:pt x="0" y="51"/>
                    <a:pt x="12" y="93"/>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8"/>
            <p:cNvSpPr>
              <a:spLocks/>
            </p:cNvSpPr>
            <p:nvPr/>
          </p:nvSpPr>
          <p:spPr bwMode="auto">
            <a:xfrm>
              <a:off x="217488" y="1695450"/>
              <a:ext cx="260350" cy="458788"/>
            </a:xfrm>
            <a:custGeom>
              <a:avLst/>
              <a:gdLst>
                <a:gd name="T0" fmla="*/ 32 w 81"/>
                <a:gd name="T1" fmla="*/ 111 h 143"/>
                <a:gd name="T2" fmla="*/ 50 w 81"/>
                <a:gd name="T3" fmla="*/ 24 h 143"/>
                <a:gd name="T4" fmla="*/ 41 w 81"/>
                <a:gd name="T5" fmla="*/ 0 h 143"/>
                <a:gd name="T6" fmla="*/ 69 w 81"/>
                <a:gd name="T7" fmla="*/ 52 h 143"/>
                <a:gd name="T8" fmla="*/ 52 w 81"/>
                <a:gd name="T9" fmla="*/ 138 h 143"/>
                <a:gd name="T10" fmla="*/ 0 w 81"/>
                <a:gd name="T11" fmla="*/ 98 h 143"/>
                <a:gd name="T12" fmla="*/ 32 w 81"/>
                <a:gd name="T13" fmla="*/ 111 h 143"/>
              </a:gdLst>
              <a:ahLst/>
              <a:cxnLst>
                <a:cxn ang="0">
                  <a:pos x="T0" y="T1"/>
                </a:cxn>
                <a:cxn ang="0">
                  <a:pos x="T2" y="T3"/>
                </a:cxn>
                <a:cxn ang="0">
                  <a:pos x="T4" y="T5"/>
                </a:cxn>
                <a:cxn ang="0">
                  <a:pos x="T6" y="T7"/>
                </a:cxn>
                <a:cxn ang="0">
                  <a:pos x="T8" y="T9"/>
                </a:cxn>
                <a:cxn ang="0">
                  <a:pos x="T10" y="T11"/>
                </a:cxn>
                <a:cxn ang="0">
                  <a:pos x="T12" y="T13"/>
                </a:cxn>
              </a:cxnLst>
              <a:rect l="0" t="0" r="r" b="b"/>
              <a:pathLst>
                <a:path w="81" h="143">
                  <a:moveTo>
                    <a:pt x="32" y="111"/>
                  </a:moveTo>
                  <a:cubicBezTo>
                    <a:pt x="54" y="104"/>
                    <a:pt x="62" y="66"/>
                    <a:pt x="50" y="24"/>
                  </a:cubicBezTo>
                  <a:cubicBezTo>
                    <a:pt x="48" y="15"/>
                    <a:pt x="45" y="7"/>
                    <a:pt x="41" y="0"/>
                  </a:cubicBezTo>
                  <a:cubicBezTo>
                    <a:pt x="53" y="11"/>
                    <a:pt x="63" y="30"/>
                    <a:pt x="69" y="52"/>
                  </a:cubicBezTo>
                  <a:cubicBezTo>
                    <a:pt x="81" y="93"/>
                    <a:pt x="73" y="132"/>
                    <a:pt x="52" y="138"/>
                  </a:cubicBezTo>
                  <a:cubicBezTo>
                    <a:pt x="35" y="143"/>
                    <a:pt x="14" y="126"/>
                    <a:pt x="0" y="98"/>
                  </a:cubicBezTo>
                  <a:cubicBezTo>
                    <a:pt x="11" y="109"/>
                    <a:pt x="22" y="114"/>
                    <a:pt x="32" y="111"/>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69"/>
            <p:cNvSpPr>
              <a:spLocks/>
            </p:cNvSpPr>
            <p:nvPr/>
          </p:nvSpPr>
          <p:spPr bwMode="auto">
            <a:xfrm>
              <a:off x="-87312" y="1736725"/>
              <a:ext cx="330200" cy="527050"/>
            </a:xfrm>
            <a:custGeom>
              <a:avLst/>
              <a:gdLst>
                <a:gd name="T0" fmla="*/ 12 w 103"/>
                <a:gd name="T1" fmla="*/ 94 h 164"/>
                <a:gd name="T2" fmla="*/ 73 w 103"/>
                <a:gd name="T3" fmla="*/ 158 h 164"/>
                <a:gd name="T4" fmla="*/ 91 w 103"/>
                <a:gd name="T5" fmla="*/ 71 h 164"/>
                <a:gd name="T6" fmla="*/ 30 w 103"/>
                <a:gd name="T7" fmla="*/ 7 h 164"/>
                <a:gd name="T8" fmla="*/ 12 w 103"/>
                <a:gd name="T9" fmla="*/ 94 h 164"/>
              </a:gdLst>
              <a:ahLst/>
              <a:cxnLst>
                <a:cxn ang="0">
                  <a:pos x="T0" y="T1"/>
                </a:cxn>
                <a:cxn ang="0">
                  <a:pos x="T2" y="T3"/>
                </a:cxn>
                <a:cxn ang="0">
                  <a:pos x="T4" y="T5"/>
                </a:cxn>
                <a:cxn ang="0">
                  <a:pos x="T6" y="T7"/>
                </a:cxn>
                <a:cxn ang="0">
                  <a:pos x="T8" y="T9"/>
                </a:cxn>
              </a:cxnLst>
              <a:rect l="0" t="0" r="r" b="b"/>
              <a:pathLst>
                <a:path w="103" h="164">
                  <a:moveTo>
                    <a:pt x="12" y="94"/>
                  </a:moveTo>
                  <a:cubicBezTo>
                    <a:pt x="24" y="135"/>
                    <a:pt x="52" y="164"/>
                    <a:pt x="73" y="158"/>
                  </a:cubicBezTo>
                  <a:cubicBezTo>
                    <a:pt x="95" y="152"/>
                    <a:pt x="103" y="113"/>
                    <a:pt x="91" y="71"/>
                  </a:cubicBezTo>
                  <a:cubicBezTo>
                    <a:pt x="79" y="29"/>
                    <a:pt x="52" y="0"/>
                    <a:pt x="30" y="7"/>
                  </a:cubicBezTo>
                  <a:cubicBezTo>
                    <a:pt x="8" y="13"/>
                    <a:pt x="0" y="52"/>
                    <a:pt x="12" y="94"/>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70"/>
            <p:cNvSpPr>
              <a:spLocks/>
            </p:cNvSpPr>
            <p:nvPr/>
          </p:nvSpPr>
          <p:spPr bwMode="auto">
            <a:xfrm>
              <a:off x="-15875" y="1797050"/>
              <a:ext cx="258763" cy="463550"/>
            </a:xfrm>
            <a:custGeom>
              <a:avLst/>
              <a:gdLst>
                <a:gd name="T0" fmla="*/ 32 w 81"/>
                <a:gd name="T1" fmla="*/ 111 h 144"/>
                <a:gd name="T2" fmla="*/ 50 w 81"/>
                <a:gd name="T3" fmla="*/ 24 h 144"/>
                <a:gd name="T4" fmla="*/ 41 w 81"/>
                <a:gd name="T5" fmla="*/ 0 h 144"/>
                <a:gd name="T6" fmla="*/ 69 w 81"/>
                <a:gd name="T7" fmla="*/ 52 h 144"/>
                <a:gd name="T8" fmla="*/ 51 w 81"/>
                <a:gd name="T9" fmla="*/ 139 h 144"/>
                <a:gd name="T10" fmla="*/ 0 w 81"/>
                <a:gd name="T11" fmla="*/ 99 h 144"/>
                <a:gd name="T12" fmla="*/ 32 w 81"/>
                <a:gd name="T13" fmla="*/ 111 h 144"/>
              </a:gdLst>
              <a:ahLst/>
              <a:cxnLst>
                <a:cxn ang="0">
                  <a:pos x="T0" y="T1"/>
                </a:cxn>
                <a:cxn ang="0">
                  <a:pos x="T2" y="T3"/>
                </a:cxn>
                <a:cxn ang="0">
                  <a:pos x="T4" y="T5"/>
                </a:cxn>
                <a:cxn ang="0">
                  <a:pos x="T6" y="T7"/>
                </a:cxn>
                <a:cxn ang="0">
                  <a:pos x="T8" y="T9"/>
                </a:cxn>
                <a:cxn ang="0">
                  <a:pos x="T10" y="T11"/>
                </a:cxn>
                <a:cxn ang="0">
                  <a:pos x="T12" y="T13"/>
                </a:cxn>
              </a:cxnLst>
              <a:rect l="0" t="0" r="r" b="b"/>
              <a:pathLst>
                <a:path w="81" h="144">
                  <a:moveTo>
                    <a:pt x="32" y="111"/>
                  </a:moveTo>
                  <a:cubicBezTo>
                    <a:pt x="54" y="105"/>
                    <a:pt x="62" y="66"/>
                    <a:pt x="50" y="24"/>
                  </a:cubicBezTo>
                  <a:cubicBezTo>
                    <a:pt x="47" y="16"/>
                    <a:pt x="44" y="8"/>
                    <a:pt x="41" y="0"/>
                  </a:cubicBezTo>
                  <a:cubicBezTo>
                    <a:pt x="52" y="12"/>
                    <a:pt x="63" y="30"/>
                    <a:pt x="69" y="52"/>
                  </a:cubicBezTo>
                  <a:cubicBezTo>
                    <a:pt x="81" y="94"/>
                    <a:pt x="73" y="133"/>
                    <a:pt x="51" y="139"/>
                  </a:cubicBezTo>
                  <a:cubicBezTo>
                    <a:pt x="34" y="144"/>
                    <a:pt x="13" y="127"/>
                    <a:pt x="0" y="99"/>
                  </a:cubicBezTo>
                  <a:cubicBezTo>
                    <a:pt x="10" y="109"/>
                    <a:pt x="22" y="114"/>
                    <a:pt x="32" y="111"/>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71"/>
            <p:cNvSpPr>
              <a:spLocks/>
            </p:cNvSpPr>
            <p:nvPr/>
          </p:nvSpPr>
          <p:spPr bwMode="auto">
            <a:xfrm>
              <a:off x="-314325" y="1790700"/>
              <a:ext cx="285750" cy="517525"/>
            </a:xfrm>
            <a:custGeom>
              <a:avLst/>
              <a:gdLst>
                <a:gd name="T0" fmla="*/ 4 w 89"/>
                <a:gd name="T1" fmla="*/ 84 h 161"/>
                <a:gd name="T2" fmla="*/ 51 w 89"/>
                <a:gd name="T3" fmla="*/ 159 h 161"/>
                <a:gd name="T4" fmla="*/ 85 w 89"/>
                <a:gd name="T5" fmla="*/ 77 h 161"/>
                <a:gd name="T6" fmla="*/ 37 w 89"/>
                <a:gd name="T7" fmla="*/ 2 h 161"/>
                <a:gd name="T8" fmla="*/ 4 w 89"/>
                <a:gd name="T9" fmla="*/ 84 h 161"/>
              </a:gdLst>
              <a:ahLst/>
              <a:cxnLst>
                <a:cxn ang="0">
                  <a:pos x="T0" y="T1"/>
                </a:cxn>
                <a:cxn ang="0">
                  <a:pos x="T2" y="T3"/>
                </a:cxn>
                <a:cxn ang="0">
                  <a:pos x="T4" y="T5"/>
                </a:cxn>
                <a:cxn ang="0">
                  <a:pos x="T6" y="T7"/>
                </a:cxn>
                <a:cxn ang="0">
                  <a:pos x="T8" y="T9"/>
                </a:cxn>
              </a:cxnLst>
              <a:rect l="0" t="0" r="r" b="b"/>
              <a:pathLst>
                <a:path w="89" h="161">
                  <a:moveTo>
                    <a:pt x="4" y="84"/>
                  </a:moveTo>
                  <a:cubicBezTo>
                    <a:pt x="7" y="127"/>
                    <a:pt x="29" y="161"/>
                    <a:pt x="51" y="159"/>
                  </a:cubicBezTo>
                  <a:cubicBezTo>
                    <a:pt x="74" y="157"/>
                    <a:pt x="89" y="120"/>
                    <a:pt x="85" y="77"/>
                  </a:cubicBezTo>
                  <a:cubicBezTo>
                    <a:pt x="81" y="33"/>
                    <a:pt x="60" y="0"/>
                    <a:pt x="37" y="2"/>
                  </a:cubicBezTo>
                  <a:cubicBezTo>
                    <a:pt x="15" y="4"/>
                    <a:pt x="0" y="41"/>
                    <a:pt x="4" y="84"/>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72"/>
            <p:cNvSpPr>
              <a:spLocks/>
            </p:cNvSpPr>
            <p:nvPr/>
          </p:nvSpPr>
          <p:spPr bwMode="auto">
            <a:xfrm>
              <a:off x="-288925" y="1855788"/>
              <a:ext cx="260350" cy="449263"/>
            </a:xfrm>
            <a:custGeom>
              <a:avLst/>
              <a:gdLst>
                <a:gd name="T0" fmla="*/ 30 w 81"/>
                <a:gd name="T1" fmla="*/ 108 h 140"/>
                <a:gd name="T2" fmla="*/ 63 w 81"/>
                <a:gd name="T3" fmla="*/ 26 h 140"/>
                <a:gd name="T4" fmla="*/ 59 w 81"/>
                <a:gd name="T5" fmla="*/ 0 h 140"/>
                <a:gd name="T6" fmla="*/ 77 w 81"/>
                <a:gd name="T7" fmla="*/ 57 h 140"/>
                <a:gd name="T8" fmla="*/ 43 w 81"/>
                <a:gd name="T9" fmla="*/ 139 h 140"/>
                <a:gd name="T10" fmla="*/ 0 w 81"/>
                <a:gd name="T11" fmla="*/ 89 h 140"/>
                <a:gd name="T12" fmla="*/ 30 w 81"/>
                <a:gd name="T13" fmla="*/ 108 h 140"/>
              </a:gdLst>
              <a:ahLst/>
              <a:cxnLst>
                <a:cxn ang="0">
                  <a:pos x="T0" y="T1"/>
                </a:cxn>
                <a:cxn ang="0">
                  <a:pos x="T2" y="T3"/>
                </a:cxn>
                <a:cxn ang="0">
                  <a:pos x="T4" y="T5"/>
                </a:cxn>
                <a:cxn ang="0">
                  <a:pos x="T6" y="T7"/>
                </a:cxn>
                <a:cxn ang="0">
                  <a:pos x="T8" y="T9"/>
                </a:cxn>
                <a:cxn ang="0">
                  <a:pos x="T10" y="T11"/>
                </a:cxn>
                <a:cxn ang="0">
                  <a:pos x="T12" y="T13"/>
                </a:cxn>
              </a:cxnLst>
              <a:rect l="0" t="0" r="r" b="b"/>
              <a:pathLst>
                <a:path w="81" h="140">
                  <a:moveTo>
                    <a:pt x="30" y="108"/>
                  </a:moveTo>
                  <a:cubicBezTo>
                    <a:pt x="52" y="106"/>
                    <a:pt x="67" y="69"/>
                    <a:pt x="63" y="26"/>
                  </a:cubicBezTo>
                  <a:cubicBezTo>
                    <a:pt x="63" y="17"/>
                    <a:pt x="61" y="8"/>
                    <a:pt x="59" y="0"/>
                  </a:cubicBezTo>
                  <a:cubicBezTo>
                    <a:pt x="68" y="14"/>
                    <a:pt x="75" y="34"/>
                    <a:pt x="77" y="57"/>
                  </a:cubicBezTo>
                  <a:cubicBezTo>
                    <a:pt x="81" y="100"/>
                    <a:pt x="66" y="137"/>
                    <a:pt x="43" y="139"/>
                  </a:cubicBezTo>
                  <a:cubicBezTo>
                    <a:pt x="25" y="140"/>
                    <a:pt x="8" y="120"/>
                    <a:pt x="0" y="89"/>
                  </a:cubicBezTo>
                  <a:cubicBezTo>
                    <a:pt x="9" y="102"/>
                    <a:pt x="19" y="109"/>
                    <a:pt x="30" y="108"/>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73"/>
            <p:cNvSpPr>
              <a:spLocks/>
            </p:cNvSpPr>
            <p:nvPr/>
          </p:nvSpPr>
          <p:spPr bwMode="auto">
            <a:xfrm>
              <a:off x="-577850" y="1814513"/>
              <a:ext cx="285750" cy="515938"/>
            </a:xfrm>
            <a:custGeom>
              <a:avLst/>
              <a:gdLst>
                <a:gd name="T0" fmla="*/ 4 w 89"/>
                <a:gd name="T1" fmla="*/ 84 h 161"/>
                <a:gd name="T2" fmla="*/ 52 w 89"/>
                <a:gd name="T3" fmla="*/ 159 h 161"/>
                <a:gd name="T4" fmla="*/ 86 w 89"/>
                <a:gd name="T5" fmla="*/ 77 h 161"/>
                <a:gd name="T6" fmla="*/ 38 w 89"/>
                <a:gd name="T7" fmla="*/ 2 h 161"/>
                <a:gd name="T8" fmla="*/ 4 w 89"/>
                <a:gd name="T9" fmla="*/ 84 h 161"/>
              </a:gdLst>
              <a:ahLst/>
              <a:cxnLst>
                <a:cxn ang="0">
                  <a:pos x="T0" y="T1"/>
                </a:cxn>
                <a:cxn ang="0">
                  <a:pos x="T2" y="T3"/>
                </a:cxn>
                <a:cxn ang="0">
                  <a:pos x="T4" y="T5"/>
                </a:cxn>
                <a:cxn ang="0">
                  <a:pos x="T6" y="T7"/>
                </a:cxn>
                <a:cxn ang="0">
                  <a:pos x="T8" y="T9"/>
                </a:cxn>
              </a:cxnLst>
              <a:rect l="0" t="0" r="r" b="b"/>
              <a:pathLst>
                <a:path w="89" h="161">
                  <a:moveTo>
                    <a:pt x="4" y="84"/>
                  </a:moveTo>
                  <a:cubicBezTo>
                    <a:pt x="8" y="128"/>
                    <a:pt x="29" y="161"/>
                    <a:pt x="52" y="159"/>
                  </a:cubicBezTo>
                  <a:cubicBezTo>
                    <a:pt x="74" y="157"/>
                    <a:pt x="89" y="120"/>
                    <a:pt x="86" y="77"/>
                  </a:cubicBezTo>
                  <a:cubicBezTo>
                    <a:pt x="82" y="34"/>
                    <a:pt x="60" y="0"/>
                    <a:pt x="38" y="2"/>
                  </a:cubicBezTo>
                  <a:cubicBezTo>
                    <a:pt x="15" y="4"/>
                    <a:pt x="0" y="41"/>
                    <a:pt x="4" y="84"/>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74"/>
            <p:cNvSpPr>
              <a:spLocks/>
            </p:cNvSpPr>
            <p:nvPr/>
          </p:nvSpPr>
          <p:spPr bwMode="auto">
            <a:xfrm>
              <a:off x="-549275" y="1881188"/>
              <a:ext cx="257175" cy="449263"/>
            </a:xfrm>
            <a:custGeom>
              <a:avLst/>
              <a:gdLst>
                <a:gd name="T0" fmla="*/ 29 w 80"/>
                <a:gd name="T1" fmla="*/ 107 h 140"/>
                <a:gd name="T2" fmla="*/ 63 w 80"/>
                <a:gd name="T3" fmla="*/ 25 h 140"/>
                <a:gd name="T4" fmla="*/ 58 w 80"/>
                <a:gd name="T5" fmla="*/ 0 h 140"/>
                <a:gd name="T6" fmla="*/ 77 w 80"/>
                <a:gd name="T7" fmla="*/ 56 h 140"/>
                <a:gd name="T8" fmla="*/ 43 w 80"/>
                <a:gd name="T9" fmla="*/ 138 h 140"/>
                <a:gd name="T10" fmla="*/ 0 w 80"/>
                <a:gd name="T11" fmla="*/ 89 h 140"/>
                <a:gd name="T12" fmla="*/ 29 w 80"/>
                <a:gd name="T13" fmla="*/ 107 h 140"/>
              </a:gdLst>
              <a:ahLst/>
              <a:cxnLst>
                <a:cxn ang="0">
                  <a:pos x="T0" y="T1"/>
                </a:cxn>
                <a:cxn ang="0">
                  <a:pos x="T2" y="T3"/>
                </a:cxn>
                <a:cxn ang="0">
                  <a:pos x="T4" y="T5"/>
                </a:cxn>
                <a:cxn ang="0">
                  <a:pos x="T6" y="T7"/>
                </a:cxn>
                <a:cxn ang="0">
                  <a:pos x="T8" y="T9"/>
                </a:cxn>
                <a:cxn ang="0">
                  <a:pos x="T10" y="T11"/>
                </a:cxn>
                <a:cxn ang="0">
                  <a:pos x="T12" y="T13"/>
                </a:cxn>
              </a:cxnLst>
              <a:rect l="0" t="0" r="r" b="b"/>
              <a:pathLst>
                <a:path w="80" h="140">
                  <a:moveTo>
                    <a:pt x="29" y="107"/>
                  </a:moveTo>
                  <a:cubicBezTo>
                    <a:pt x="52" y="105"/>
                    <a:pt x="67" y="68"/>
                    <a:pt x="63" y="25"/>
                  </a:cubicBezTo>
                  <a:cubicBezTo>
                    <a:pt x="62" y="16"/>
                    <a:pt x="61" y="8"/>
                    <a:pt x="58" y="0"/>
                  </a:cubicBezTo>
                  <a:cubicBezTo>
                    <a:pt x="68" y="13"/>
                    <a:pt x="75" y="33"/>
                    <a:pt x="77" y="56"/>
                  </a:cubicBezTo>
                  <a:cubicBezTo>
                    <a:pt x="80" y="99"/>
                    <a:pt x="65" y="136"/>
                    <a:pt x="43" y="138"/>
                  </a:cubicBezTo>
                  <a:cubicBezTo>
                    <a:pt x="25" y="140"/>
                    <a:pt x="8" y="119"/>
                    <a:pt x="0" y="89"/>
                  </a:cubicBezTo>
                  <a:cubicBezTo>
                    <a:pt x="8" y="101"/>
                    <a:pt x="18" y="108"/>
                    <a:pt x="29" y="107"/>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75"/>
            <p:cNvSpPr>
              <a:spLocks/>
            </p:cNvSpPr>
            <p:nvPr/>
          </p:nvSpPr>
          <p:spPr bwMode="auto">
            <a:xfrm>
              <a:off x="-1739900" y="163513"/>
              <a:ext cx="654050" cy="1184275"/>
            </a:xfrm>
            <a:custGeom>
              <a:avLst/>
              <a:gdLst>
                <a:gd name="T0" fmla="*/ 196 w 204"/>
                <a:gd name="T1" fmla="*/ 176 h 369"/>
                <a:gd name="T2" fmla="*/ 118 w 204"/>
                <a:gd name="T3" fmla="*/ 364 h 369"/>
                <a:gd name="T4" fmla="*/ 9 w 204"/>
                <a:gd name="T5" fmla="*/ 193 h 369"/>
                <a:gd name="T6" fmla="*/ 86 w 204"/>
                <a:gd name="T7" fmla="*/ 4 h 369"/>
                <a:gd name="T8" fmla="*/ 196 w 204"/>
                <a:gd name="T9" fmla="*/ 176 h 369"/>
              </a:gdLst>
              <a:ahLst/>
              <a:cxnLst>
                <a:cxn ang="0">
                  <a:pos x="T0" y="T1"/>
                </a:cxn>
                <a:cxn ang="0">
                  <a:pos x="T2" y="T3"/>
                </a:cxn>
                <a:cxn ang="0">
                  <a:pos x="T4" y="T5"/>
                </a:cxn>
                <a:cxn ang="0">
                  <a:pos x="T6" y="T7"/>
                </a:cxn>
                <a:cxn ang="0">
                  <a:pos x="T8" y="T9"/>
                </a:cxn>
              </a:cxnLst>
              <a:rect l="0" t="0" r="r" b="b"/>
              <a:pathLst>
                <a:path w="204" h="369">
                  <a:moveTo>
                    <a:pt x="196" y="176"/>
                  </a:moveTo>
                  <a:cubicBezTo>
                    <a:pt x="204" y="275"/>
                    <a:pt x="170" y="359"/>
                    <a:pt x="118" y="364"/>
                  </a:cubicBezTo>
                  <a:cubicBezTo>
                    <a:pt x="67" y="369"/>
                    <a:pt x="18" y="292"/>
                    <a:pt x="9" y="193"/>
                  </a:cubicBezTo>
                  <a:cubicBezTo>
                    <a:pt x="0" y="93"/>
                    <a:pt x="34" y="9"/>
                    <a:pt x="86" y="4"/>
                  </a:cubicBezTo>
                  <a:cubicBezTo>
                    <a:pt x="138" y="0"/>
                    <a:pt x="187" y="77"/>
                    <a:pt x="196" y="176"/>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6"/>
            <p:cNvSpPr>
              <a:spLocks/>
            </p:cNvSpPr>
            <p:nvPr/>
          </p:nvSpPr>
          <p:spPr bwMode="auto">
            <a:xfrm>
              <a:off x="-1689100" y="96838"/>
              <a:ext cx="655638" cy="1184275"/>
            </a:xfrm>
            <a:custGeom>
              <a:avLst/>
              <a:gdLst>
                <a:gd name="T0" fmla="*/ 195 w 204"/>
                <a:gd name="T1" fmla="*/ 176 h 369"/>
                <a:gd name="T2" fmla="*/ 118 w 204"/>
                <a:gd name="T3" fmla="*/ 364 h 369"/>
                <a:gd name="T4" fmla="*/ 9 w 204"/>
                <a:gd name="T5" fmla="*/ 193 h 369"/>
                <a:gd name="T6" fmla="*/ 86 w 204"/>
                <a:gd name="T7" fmla="*/ 5 h 369"/>
                <a:gd name="T8" fmla="*/ 195 w 204"/>
                <a:gd name="T9" fmla="*/ 176 h 369"/>
              </a:gdLst>
              <a:ahLst/>
              <a:cxnLst>
                <a:cxn ang="0">
                  <a:pos x="T0" y="T1"/>
                </a:cxn>
                <a:cxn ang="0">
                  <a:pos x="T2" y="T3"/>
                </a:cxn>
                <a:cxn ang="0">
                  <a:pos x="T4" y="T5"/>
                </a:cxn>
                <a:cxn ang="0">
                  <a:pos x="T6" y="T7"/>
                </a:cxn>
                <a:cxn ang="0">
                  <a:pos x="T8" y="T9"/>
                </a:cxn>
              </a:cxnLst>
              <a:rect l="0" t="0" r="r" b="b"/>
              <a:pathLst>
                <a:path w="204" h="369">
                  <a:moveTo>
                    <a:pt x="195" y="176"/>
                  </a:moveTo>
                  <a:cubicBezTo>
                    <a:pt x="204" y="275"/>
                    <a:pt x="170" y="359"/>
                    <a:pt x="118" y="364"/>
                  </a:cubicBezTo>
                  <a:cubicBezTo>
                    <a:pt x="66" y="369"/>
                    <a:pt x="17" y="292"/>
                    <a:pt x="9" y="193"/>
                  </a:cubicBezTo>
                  <a:cubicBezTo>
                    <a:pt x="0" y="93"/>
                    <a:pt x="34" y="9"/>
                    <a:pt x="86" y="5"/>
                  </a:cubicBezTo>
                  <a:cubicBezTo>
                    <a:pt x="137" y="0"/>
                    <a:pt x="187" y="77"/>
                    <a:pt x="195" y="176"/>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7"/>
            <p:cNvSpPr>
              <a:spLocks/>
            </p:cNvSpPr>
            <p:nvPr/>
          </p:nvSpPr>
          <p:spPr bwMode="auto">
            <a:xfrm>
              <a:off x="-1676400" y="279400"/>
              <a:ext cx="603250" cy="1001713"/>
            </a:xfrm>
            <a:custGeom>
              <a:avLst/>
              <a:gdLst>
                <a:gd name="T0" fmla="*/ 130 w 188"/>
                <a:gd name="T1" fmla="*/ 255 h 312"/>
                <a:gd name="T2" fmla="*/ 20 w 188"/>
                <a:gd name="T3" fmla="*/ 83 h 312"/>
                <a:gd name="T4" fmla="*/ 23 w 188"/>
                <a:gd name="T5" fmla="*/ 0 h 312"/>
                <a:gd name="T6" fmla="*/ 5 w 188"/>
                <a:gd name="T7" fmla="*/ 136 h 312"/>
                <a:gd name="T8" fmla="*/ 114 w 188"/>
                <a:gd name="T9" fmla="*/ 307 h 312"/>
                <a:gd name="T10" fmla="*/ 188 w 188"/>
                <a:gd name="T11" fmla="*/ 202 h 312"/>
                <a:gd name="T12" fmla="*/ 130 w 188"/>
                <a:gd name="T13" fmla="*/ 255 h 312"/>
              </a:gdLst>
              <a:ahLst/>
              <a:cxnLst>
                <a:cxn ang="0">
                  <a:pos x="T0" y="T1"/>
                </a:cxn>
                <a:cxn ang="0">
                  <a:pos x="T2" y="T3"/>
                </a:cxn>
                <a:cxn ang="0">
                  <a:pos x="T4" y="T5"/>
                </a:cxn>
                <a:cxn ang="0">
                  <a:pos x="T6" y="T7"/>
                </a:cxn>
                <a:cxn ang="0">
                  <a:pos x="T8" y="T9"/>
                </a:cxn>
                <a:cxn ang="0">
                  <a:pos x="T10" y="T11"/>
                </a:cxn>
                <a:cxn ang="0">
                  <a:pos x="T12" y="T13"/>
                </a:cxn>
              </a:cxnLst>
              <a:rect l="0" t="0" r="r" b="b"/>
              <a:pathLst>
                <a:path w="188" h="312">
                  <a:moveTo>
                    <a:pt x="130" y="255"/>
                  </a:moveTo>
                  <a:cubicBezTo>
                    <a:pt x="78" y="259"/>
                    <a:pt x="29" y="182"/>
                    <a:pt x="20" y="83"/>
                  </a:cubicBezTo>
                  <a:cubicBezTo>
                    <a:pt x="18" y="53"/>
                    <a:pt x="19" y="25"/>
                    <a:pt x="23" y="0"/>
                  </a:cubicBezTo>
                  <a:cubicBezTo>
                    <a:pt x="7" y="34"/>
                    <a:pt x="0" y="83"/>
                    <a:pt x="5" y="136"/>
                  </a:cubicBezTo>
                  <a:cubicBezTo>
                    <a:pt x="13" y="235"/>
                    <a:pt x="62" y="312"/>
                    <a:pt x="114" y="307"/>
                  </a:cubicBezTo>
                  <a:cubicBezTo>
                    <a:pt x="150" y="304"/>
                    <a:pt x="178" y="261"/>
                    <a:pt x="188" y="202"/>
                  </a:cubicBezTo>
                  <a:cubicBezTo>
                    <a:pt x="174" y="233"/>
                    <a:pt x="154" y="252"/>
                    <a:pt x="130" y="255"/>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Oval 178"/>
            <p:cNvSpPr>
              <a:spLocks noChangeArrowheads="1"/>
            </p:cNvSpPr>
            <p:nvPr/>
          </p:nvSpPr>
          <p:spPr bwMode="auto">
            <a:xfrm>
              <a:off x="-1325563" y="533400"/>
              <a:ext cx="195263" cy="26670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79"/>
            <p:cNvSpPr>
              <a:spLocks/>
            </p:cNvSpPr>
            <p:nvPr/>
          </p:nvSpPr>
          <p:spPr bwMode="auto">
            <a:xfrm>
              <a:off x="-328612" y="34925"/>
              <a:ext cx="658813" cy="1185863"/>
            </a:xfrm>
            <a:custGeom>
              <a:avLst/>
              <a:gdLst>
                <a:gd name="T0" fmla="*/ 9 w 205"/>
                <a:gd name="T1" fmla="*/ 193 h 369"/>
                <a:gd name="T2" fmla="*/ 119 w 205"/>
                <a:gd name="T3" fmla="*/ 365 h 369"/>
                <a:gd name="T4" fmla="*/ 196 w 205"/>
                <a:gd name="T5" fmla="*/ 176 h 369"/>
                <a:gd name="T6" fmla="*/ 86 w 205"/>
                <a:gd name="T7" fmla="*/ 5 h 369"/>
                <a:gd name="T8" fmla="*/ 9 w 205"/>
                <a:gd name="T9" fmla="*/ 193 h 369"/>
              </a:gdLst>
              <a:ahLst/>
              <a:cxnLst>
                <a:cxn ang="0">
                  <a:pos x="T0" y="T1"/>
                </a:cxn>
                <a:cxn ang="0">
                  <a:pos x="T2" y="T3"/>
                </a:cxn>
                <a:cxn ang="0">
                  <a:pos x="T4" y="T5"/>
                </a:cxn>
                <a:cxn ang="0">
                  <a:pos x="T6" y="T7"/>
                </a:cxn>
                <a:cxn ang="0">
                  <a:pos x="T8" y="T9"/>
                </a:cxn>
              </a:cxnLst>
              <a:rect l="0" t="0" r="r" b="b"/>
              <a:pathLst>
                <a:path w="205" h="369">
                  <a:moveTo>
                    <a:pt x="9" y="193"/>
                  </a:moveTo>
                  <a:cubicBezTo>
                    <a:pt x="18" y="292"/>
                    <a:pt x="67" y="369"/>
                    <a:pt x="119" y="365"/>
                  </a:cubicBezTo>
                  <a:cubicBezTo>
                    <a:pt x="170" y="360"/>
                    <a:pt x="205" y="276"/>
                    <a:pt x="196" y="176"/>
                  </a:cubicBezTo>
                  <a:cubicBezTo>
                    <a:pt x="187" y="77"/>
                    <a:pt x="138" y="0"/>
                    <a:pt x="86" y="5"/>
                  </a:cubicBezTo>
                  <a:cubicBezTo>
                    <a:pt x="35" y="10"/>
                    <a:pt x="0" y="94"/>
                    <a:pt x="9" y="193"/>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80"/>
            <p:cNvSpPr>
              <a:spLocks/>
            </p:cNvSpPr>
            <p:nvPr/>
          </p:nvSpPr>
          <p:spPr bwMode="auto">
            <a:xfrm>
              <a:off x="-404812" y="-19050"/>
              <a:ext cx="657225" cy="1184275"/>
            </a:xfrm>
            <a:custGeom>
              <a:avLst/>
              <a:gdLst>
                <a:gd name="T0" fmla="*/ 9 w 205"/>
                <a:gd name="T1" fmla="*/ 193 h 369"/>
                <a:gd name="T2" fmla="*/ 119 w 205"/>
                <a:gd name="T3" fmla="*/ 364 h 369"/>
                <a:gd name="T4" fmla="*/ 196 w 205"/>
                <a:gd name="T5" fmla="*/ 176 h 369"/>
                <a:gd name="T6" fmla="*/ 86 w 205"/>
                <a:gd name="T7" fmla="*/ 5 h 369"/>
                <a:gd name="T8" fmla="*/ 9 w 205"/>
                <a:gd name="T9" fmla="*/ 193 h 369"/>
              </a:gdLst>
              <a:ahLst/>
              <a:cxnLst>
                <a:cxn ang="0">
                  <a:pos x="T0" y="T1"/>
                </a:cxn>
                <a:cxn ang="0">
                  <a:pos x="T2" y="T3"/>
                </a:cxn>
                <a:cxn ang="0">
                  <a:pos x="T4" y="T5"/>
                </a:cxn>
                <a:cxn ang="0">
                  <a:pos x="T6" y="T7"/>
                </a:cxn>
                <a:cxn ang="0">
                  <a:pos x="T8" y="T9"/>
                </a:cxn>
              </a:cxnLst>
              <a:rect l="0" t="0" r="r" b="b"/>
              <a:pathLst>
                <a:path w="205" h="369">
                  <a:moveTo>
                    <a:pt x="9" y="193"/>
                  </a:moveTo>
                  <a:cubicBezTo>
                    <a:pt x="18" y="292"/>
                    <a:pt x="67" y="369"/>
                    <a:pt x="119" y="364"/>
                  </a:cubicBezTo>
                  <a:cubicBezTo>
                    <a:pt x="170" y="360"/>
                    <a:pt x="205" y="275"/>
                    <a:pt x="196" y="176"/>
                  </a:cubicBezTo>
                  <a:cubicBezTo>
                    <a:pt x="187" y="77"/>
                    <a:pt x="138" y="0"/>
                    <a:pt x="86" y="5"/>
                  </a:cubicBezTo>
                  <a:cubicBezTo>
                    <a:pt x="35" y="9"/>
                    <a:pt x="0" y="94"/>
                    <a:pt x="9" y="193"/>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81"/>
            <p:cNvSpPr>
              <a:spLocks/>
            </p:cNvSpPr>
            <p:nvPr/>
          </p:nvSpPr>
          <p:spPr bwMode="auto">
            <a:xfrm>
              <a:off x="-301625" y="119063"/>
              <a:ext cx="554038" cy="1039813"/>
            </a:xfrm>
            <a:custGeom>
              <a:avLst/>
              <a:gdLst>
                <a:gd name="T0" fmla="*/ 119 w 173"/>
                <a:gd name="T1" fmla="*/ 0 h 324"/>
                <a:gd name="T2" fmla="*/ 142 w 173"/>
                <a:gd name="T3" fmla="*/ 94 h 324"/>
                <a:gd name="T4" fmla="*/ 65 w 173"/>
                <a:gd name="T5" fmla="*/ 282 h 324"/>
                <a:gd name="T6" fmla="*/ 0 w 173"/>
                <a:gd name="T7" fmla="*/ 244 h 324"/>
                <a:gd name="T8" fmla="*/ 87 w 173"/>
                <a:gd name="T9" fmla="*/ 321 h 324"/>
                <a:gd name="T10" fmla="*/ 164 w 173"/>
                <a:gd name="T11" fmla="*/ 133 h 324"/>
                <a:gd name="T12" fmla="*/ 119 w 173"/>
                <a:gd name="T13" fmla="*/ 0 h 324"/>
              </a:gdLst>
              <a:ahLst/>
              <a:cxnLst>
                <a:cxn ang="0">
                  <a:pos x="T0" y="T1"/>
                </a:cxn>
                <a:cxn ang="0">
                  <a:pos x="T2" y="T3"/>
                </a:cxn>
                <a:cxn ang="0">
                  <a:pos x="T4" y="T5"/>
                </a:cxn>
                <a:cxn ang="0">
                  <a:pos x="T6" y="T7"/>
                </a:cxn>
                <a:cxn ang="0">
                  <a:pos x="T8" y="T9"/>
                </a:cxn>
                <a:cxn ang="0">
                  <a:pos x="T10" y="T11"/>
                </a:cxn>
                <a:cxn ang="0">
                  <a:pos x="T12" y="T13"/>
                </a:cxn>
              </a:cxnLst>
              <a:rect l="0" t="0" r="r" b="b"/>
              <a:pathLst>
                <a:path w="173" h="324">
                  <a:moveTo>
                    <a:pt x="119" y="0"/>
                  </a:moveTo>
                  <a:cubicBezTo>
                    <a:pt x="131" y="27"/>
                    <a:pt x="139" y="59"/>
                    <a:pt x="142" y="94"/>
                  </a:cubicBezTo>
                  <a:cubicBezTo>
                    <a:pt x="151" y="194"/>
                    <a:pt x="116" y="278"/>
                    <a:pt x="65" y="282"/>
                  </a:cubicBezTo>
                  <a:cubicBezTo>
                    <a:pt x="41" y="284"/>
                    <a:pt x="19" y="270"/>
                    <a:pt x="0" y="244"/>
                  </a:cubicBezTo>
                  <a:cubicBezTo>
                    <a:pt x="21" y="293"/>
                    <a:pt x="53" y="324"/>
                    <a:pt x="87" y="321"/>
                  </a:cubicBezTo>
                  <a:cubicBezTo>
                    <a:pt x="138" y="317"/>
                    <a:pt x="173" y="232"/>
                    <a:pt x="164" y="133"/>
                  </a:cubicBezTo>
                  <a:cubicBezTo>
                    <a:pt x="159" y="79"/>
                    <a:pt x="142" y="31"/>
                    <a:pt x="119" y="0"/>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82"/>
            <p:cNvSpPr>
              <a:spLocks/>
            </p:cNvSpPr>
            <p:nvPr/>
          </p:nvSpPr>
          <p:spPr bwMode="auto">
            <a:xfrm>
              <a:off x="-2028825" y="1027113"/>
              <a:ext cx="998538" cy="536575"/>
            </a:xfrm>
            <a:custGeom>
              <a:avLst/>
              <a:gdLst>
                <a:gd name="T0" fmla="*/ 307 w 311"/>
                <a:gd name="T1" fmla="*/ 70 h 167"/>
                <a:gd name="T2" fmla="*/ 162 w 311"/>
                <a:gd name="T3" fmla="*/ 159 h 167"/>
                <a:gd name="T4" fmla="*/ 3 w 311"/>
                <a:gd name="T5" fmla="*/ 97 h 167"/>
                <a:gd name="T6" fmla="*/ 148 w 311"/>
                <a:gd name="T7" fmla="*/ 8 h 167"/>
                <a:gd name="T8" fmla="*/ 307 w 311"/>
                <a:gd name="T9" fmla="*/ 70 h 167"/>
              </a:gdLst>
              <a:ahLst/>
              <a:cxnLst>
                <a:cxn ang="0">
                  <a:pos x="T0" y="T1"/>
                </a:cxn>
                <a:cxn ang="0">
                  <a:pos x="T2" y="T3"/>
                </a:cxn>
                <a:cxn ang="0">
                  <a:pos x="T4" y="T5"/>
                </a:cxn>
                <a:cxn ang="0">
                  <a:pos x="T6" y="T7"/>
                </a:cxn>
                <a:cxn ang="0">
                  <a:pos x="T8" y="T9"/>
                </a:cxn>
              </a:cxnLst>
              <a:rect l="0" t="0" r="r" b="b"/>
              <a:pathLst>
                <a:path w="311" h="167">
                  <a:moveTo>
                    <a:pt x="307" y="70"/>
                  </a:moveTo>
                  <a:cubicBezTo>
                    <a:pt x="311" y="112"/>
                    <a:pt x="246" y="152"/>
                    <a:pt x="162" y="159"/>
                  </a:cubicBezTo>
                  <a:cubicBezTo>
                    <a:pt x="78" y="167"/>
                    <a:pt x="7" y="139"/>
                    <a:pt x="3" y="97"/>
                  </a:cubicBezTo>
                  <a:cubicBezTo>
                    <a:pt x="0" y="55"/>
                    <a:pt x="65" y="15"/>
                    <a:pt x="148" y="8"/>
                  </a:cubicBezTo>
                  <a:cubicBezTo>
                    <a:pt x="232" y="0"/>
                    <a:pt x="303" y="28"/>
                    <a:pt x="307" y="70"/>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83"/>
            <p:cNvSpPr>
              <a:spLocks/>
            </p:cNvSpPr>
            <p:nvPr/>
          </p:nvSpPr>
          <p:spPr bwMode="auto">
            <a:xfrm>
              <a:off x="-2022475" y="1190625"/>
              <a:ext cx="968375" cy="373063"/>
            </a:xfrm>
            <a:custGeom>
              <a:avLst/>
              <a:gdLst>
                <a:gd name="T0" fmla="*/ 181 w 302"/>
                <a:gd name="T1" fmla="*/ 81 h 116"/>
                <a:gd name="T2" fmla="*/ 22 w 302"/>
                <a:gd name="T3" fmla="*/ 19 h 116"/>
                <a:gd name="T4" fmla="*/ 25 w 302"/>
                <a:gd name="T5" fmla="*/ 0 h 116"/>
                <a:gd name="T6" fmla="*/ 1 w 302"/>
                <a:gd name="T7" fmla="*/ 46 h 116"/>
                <a:gd name="T8" fmla="*/ 160 w 302"/>
                <a:gd name="T9" fmla="*/ 108 h 116"/>
                <a:gd name="T10" fmla="*/ 302 w 302"/>
                <a:gd name="T11" fmla="*/ 38 h 116"/>
                <a:gd name="T12" fmla="*/ 181 w 302"/>
                <a:gd name="T13" fmla="*/ 81 h 116"/>
              </a:gdLst>
              <a:ahLst/>
              <a:cxnLst>
                <a:cxn ang="0">
                  <a:pos x="T0" y="T1"/>
                </a:cxn>
                <a:cxn ang="0">
                  <a:pos x="T2" y="T3"/>
                </a:cxn>
                <a:cxn ang="0">
                  <a:pos x="T4" y="T5"/>
                </a:cxn>
                <a:cxn ang="0">
                  <a:pos x="T6" y="T7"/>
                </a:cxn>
                <a:cxn ang="0">
                  <a:pos x="T8" y="T9"/>
                </a:cxn>
                <a:cxn ang="0">
                  <a:pos x="T10" y="T11"/>
                </a:cxn>
                <a:cxn ang="0">
                  <a:pos x="T12" y="T13"/>
                </a:cxn>
              </a:cxnLst>
              <a:rect l="0" t="0" r="r" b="b"/>
              <a:pathLst>
                <a:path w="302" h="116">
                  <a:moveTo>
                    <a:pt x="181" y="81"/>
                  </a:moveTo>
                  <a:cubicBezTo>
                    <a:pt x="97" y="89"/>
                    <a:pt x="26" y="61"/>
                    <a:pt x="22" y="19"/>
                  </a:cubicBezTo>
                  <a:cubicBezTo>
                    <a:pt x="22" y="13"/>
                    <a:pt x="23" y="6"/>
                    <a:pt x="25" y="0"/>
                  </a:cubicBezTo>
                  <a:cubicBezTo>
                    <a:pt x="9" y="14"/>
                    <a:pt x="0" y="30"/>
                    <a:pt x="1" y="46"/>
                  </a:cubicBezTo>
                  <a:cubicBezTo>
                    <a:pt x="5" y="88"/>
                    <a:pt x="76" y="116"/>
                    <a:pt x="160" y="108"/>
                  </a:cubicBezTo>
                  <a:cubicBezTo>
                    <a:pt x="231" y="102"/>
                    <a:pt x="288" y="73"/>
                    <a:pt x="302" y="38"/>
                  </a:cubicBezTo>
                  <a:cubicBezTo>
                    <a:pt x="276" y="60"/>
                    <a:pt x="232" y="77"/>
                    <a:pt x="181" y="81"/>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84"/>
            <p:cNvSpPr>
              <a:spLocks/>
            </p:cNvSpPr>
            <p:nvPr/>
          </p:nvSpPr>
          <p:spPr bwMode="auto">
            <a:xfrm>
              <a:off x="-301625" y="873125"/>
              <a:ext cx="1001713" cy="536575"/>
            </a:xfrm>
            <a:custGeom>
              <a:avLst/>
              <a:gdLst>
                <a:gd name="T0" fmla="*/ 4 w 312"/>
                <a:gd name="T1" fmla="*/ 97 h 167"/>
                <a:gd name="T2" fmla="*/ 163 w 312"/>
                <a:gd name="T3" fmla="*/ 159 h 167"/>
                <a:gd name="T4" fmla="*/ 308 w 312"/>
                <a:gd name="T5" fmla="*/ 70 h 167"/>
                <a:gd name="T6" fmla="*/ 149 w 312"/>
                <a:gd name="T7" fmla="*/ 8 h 167"/>
                <a:gd name="T8" fmla="*/ 4 w 312"/>
                <a:gd name="T9" fmla="*/ 97 h 167"/>
              </a:gdLst>
              <a:ahLst/>
              <a:cxnLst>
                <a:cxn ang="0">
                  <a:pos x="T0" y="T1"/>
                </a:cxn>
                <a:cxn ang="0">
                  <a:pos x="T2" y="T3"/>
                </a:cxn>
                <a:cxn ang="0">
                  <a:pos x="T4" y="T5"/>
                </a:cxn>
                <a:cxn ang="0">
                  <a:pos x="T6" y="T7"/>
                </a:cxn>
                <a:cxn ang="0">
                  <a:pos x="T8" y="T9"/>
                </a:cxn>
              </a:cxnLst>
              <a:rect l="0" t="0" r="r" b="b"/>
              <a:pathLst>
                <a:path w="312" h="167">
                  <a:moveTo>
                    <a:pt x="4" y="97"/>
                  </a:moveTo>
                  <a:cubicBezTo>
                    <a:pt x="8" y="139"/>
                    <a:pt x="79" y="167"/>
                    <a:pt x="163" y="159"/>
                  </a:cubicBezTo>
                  <a:cubicBezTo>
                    <a:pt x="247" y="152"/>
                    <a:pt x="312" y="112"/>
                    <a:pt x="308" y="70"/>
                  </a:cubicBezTo>
                  <a:cubicBezTo>
                    <a:pt x="304" y="28"/>
                    <a:pt x="233" y="0"/>
                    <a:pt x="149" y="8"/>
                  </a:cubicBezTo>
                  <a:cubicBezTo>
                    <a:pt x="65" y="15"/>
                    <a:pt x="0" y="55"/>
                    <a:pt x="4" y="97"/>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85"/>
            <p:cNvSpPr>
              <a:spLocks/>
            </p:cNvSpPr>
            <p:nvPr/>
          </p:nvSpPr>
          <p:spPr bwMode="auto">
            <a:xfrm>
              <a:off x="-244475" y="938213"/>
              <a:ext cx="944563" cy="465138"/>
            </a:xfrm>
            <a:custGeom>
              <a:avLst/>
              <a:gdLst>
                <a:gd name="T0" fmla="*/ 240 w 294"/>
                <a:gd name="T1" fmla="*/ 0 h 145"/>
                <a:gd name="T2" fmla="*/ 254 w 294"/>
                <a:gd name="T3" fmla="*/ 28 h 145"/>
                <a:gd name="T4" fmla="*/ 109 w 294"/>
                <a:gd name="T5" fmla="*/ 117 h 145"/>
                <a:gd name="T6" fmla="*/ 0 w 294"/>
                <a:gd name="T7" fmla="*/ 105 h 145"/>
                <a:gd name="T8" fmla="*/ 145 w 294"/>
                <a:gd name="T9" fmla="*/ 139 h 145"/>
                <a:gd name="T10" fmla="*/ 290 w 294"/>
                <a:gd name="T11" fmla="*/ 50 h 145"/>
                <a:gd name="T12" fmla="*/ 240 w 294"/>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294" h="145">
                  <a:moveTo>
                    <a:pt x="240" y="0"/>
                  </a:moveTo>
                  <a:cubicBezTo>
                    <a:pt x="248" y="8"/>
                    <a:pt x="253" y="18"/>
                    <a:pt x="254" y="28"/>
                  </a:cubicBezTo>
                  <a:cubicBezTo>
                    <a:pt x="258" y="70"/>
                    <a:pt x="193" y="110"/>
                    <a:pt x="109" y="117"/>
                  </a:cubicBezTo>
                  <a:cubicBezTo>
                    <a:pt x="67" y="121"/>
                    <a:pt x="29" y="116"/>
                    <a:pt x="0" y="105"/>
                  </a:cubicBezTo>
                  <a:cubicBezTo>
                    <a:pt x="26" y="130"/>
                    <a:pt x="82" y="145"/>
                    <a:pt x="145" y="139"/>
                  </a:cubicBezTo>
                  <a:cubicBezTo>
                    <a:pt x="229" y="132"/>
                    <a:pt x="294" y="92"/>
                    <a:pt x="290" y="50"/>
                  </a:cubicBezTo>
                  <a:cubicBezTo>
                    <a:pt x="288" y="29"/>
                    <a:pt x="269" y="11"/>
                    <a:pt x="240" y="0"/>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86"/>
            <p:cNvSpPr>
              <a:spLocks/>
            </p:cNvSpPr>
            <p:nvPr/>
          </p:nvSpPr>
          <p:spPr bwMode="auto">
            <a:xfrm>
              <a:off x="-863600" y="876300"/>
              <a:ext cx="439738" cy="577850"/>
            </a:xfrm>
            <a:custGeom>
              <a:avLst/>
              <a:gdLst>
                <a:gd name="T0" fmla="*/ 118 w 137"/>
                <a:gd name="T1" fmla="*/ 66 h 180"/>
                <a:gd name="T2" fmla="*/ 70 w 137"/>
                <a:gd name="T3" fmla="*/ 3 h 180"/>
                <a:gd name="T4" fmla="*/ 66 w 137"/>
                <a:gd name="T5" fmla="*/ 1 h 180"/>
                <a:gd name="T6" fmla="*/ 58 w 137"/>
                <a:gd name="T7" fmla="*/ 0 h 180"/>
                <a:gd name="T8" fmla="*/ 58 w 137"/>
                <a:gd name="T9" fmla="*/ 0 h 180"/>
                <a:gd name="T10" fmla="*/ 58 w 137"/>
                <a:gd name="T11" fmla="*/ 0 h 180"/>
                <a:gd name="T12" fmla="*/ 50 w 137"/>
                <a:gd name="T13" fmla="*/ 2 h 180"/>
                <a:gd name="T14" fmla="*/ 47 w 137"/>
                <a:gd name="T15" fmla="*/ 5 h 180"/>
                <a:gd name="T16" fmla="*/ 10 w 137"/>
                <a:gd name="T17" fmla="*/ 76 h 180"/>
                <a:gd name="T18" fmla="*/ 31 w 137"/>
                <a:gd name="T19" fmla="*/ 175 h 180"/>
                <a:gd name="T20" fmla="*/ 71 w 137"/>
                <a:gd name="T21" fmla="*/ 146 h 180"/>
                <a:gd name="T22" fmla="*/ 116 w 137"/>
                <a:gd name="T23" fmla="*/ 168 h 180"/>
                <a:gd name="T24" fmla="*/ 118 w 137"/>
                <a:gd name="T25" fmla="*/ 6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80">
                  <a:moveTo>
                    <a:pt x="118" y="66"/>
                  </a:moveTo>
                  <a:cubicBezTo>
                    <a:pt x="106" y="34"/>
                    <a:pt x="87" y="10"/>
                    <a:pt x="70" y="3"/>
                  </a:cubicBezTo>
                  <a:cubicBezTo>
                    <a:pt x="68" y="2"/>
                    <a:pt x="67" y="1"/>
                    <a:pt x="66" y="1"/>
                  </a:cubicBezTo>
                  <a:cubicBezTo>
                    <a:pt x="63" y="0"/>
                    <a:pt x="61" y="0"/>
                    <a:pt x="58" y="0"/>
                  </a:cubicBezTo>
                  <a:cubicBezTo>
                    <a:pt x="58" y="0"/>
                    <a:pt x="58" y="0"/>
                    <a:pt x="58" y="0"/>
                  </a:cubicBezTo>
                  <a:cubicBezTo>
                    <a:pt x="58" y="0"/>
                    <a:pt x="58" y="0"/>
                    <a:pt x="58" y="0"/>
                  </a:cubicBezTo>
                  <a:cubicBezTo>
                    <a:pt x="55" y="0"/>
                    <a:pt x="53" y="1"/>
                    <a:pt x="50" y="2"/>
                  </a:cubicBezTo>
                  <a:cubicBezTo>
                    <a:pt x="49" y="3"/>
                    <a:pt x="48" y="4"/>
                    <a:pt x="47" y="5"/>
                  </a:cubicBezTo>
                  <a:cubicBezTo>
                    <a:pt x="32" y="15"/>
                    <a:pt x="17" y="42"/>
                    <a:pt x="10" y="76"/>
                  </a:cubicBezTo>
                  <a:cubicBezTo>
                    <a:pt x="0" y="124"/>
                    <a:pt x="10" y="169"/>
                    <a:pt x="31" y="175"/>
                  </a:cubicBezTo>
                  <a:cubicBezTo>
                    <a:pt x="44" y="180"/>
                    <a:pt x="59" y="168"/>
                    <a:pt x="71" y="146"/>
                  </a:cubicBezTo>
                  <a:cubicBezTo>
                    <a:pt x="86" y="165"/>
                    <a:pt x="103" y="175"/>
                    <a:pt x="116" y="168"/>
                  </a:cubicBezTo>
                  <a:cubicBezTo>
                    <a:pt x="135" y="157"/>
                    <a:pt x="137" y="112"/>
                    <a:pt x="118" y="66"/>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87"/>
            <p:cNvSpPr>
              <a:spLocks/>
            </p:cNvSpPr>
            <p:nvPr/>
          </p:nvSpPr>
          <p:spPr bwMode="auto">
            <a:xfrm>
              <a:off x="-857250" y="928688"/>
              <a:ext cx="436563" cy="576263"/>
            </a:xfrm>
            <a:custGeom>
              <a:avLst/>
              <a:gdLst>
                <a:gd name="T0" fmla="*/ 118 w 136"/>
                <a:gd name="T1" fmla="*/ 66 h 180"/>
                <a:gd name="T2" fmla="*/ 69 w 136"/>
                <a:gd name="T3" fmla="*/ 3 h 180"/>
                <a:gd name="T4" fmla="*/ 65 w 136"/>
                <a:gd name="T5" fmla="*/ 1 h 180"/>
                <a:gd name="T6" fmla="*/ 58 w 136"/>
                <a:gd name="T7" fmla="*/ 0 h 180"/>
                <a:gd name="T8" fmla="*/ 57 w 136"/>
                <a:gd name="T9" fmla="*/ 0 h 180"/>
                <a:gd name="T10" fmla="*/ 57 w 136"/>
                <a:gd name="T11" fmla="*/ 0 h 180"/>
                <a:gd name="T12" fmla="*/ 50 w 136"/>
                <a:gd name="T13" fmla="*/ 2 h 180"/>
                <a:gd name="T14" fmla="*/ 46 w 136"/>
                <a:gd name="T15" fmla="*/ 5 h 180"/>
                <a:gd name="T16" fmla="*/ 10 w 136"/>
                <a:gd name="T17" fmla="*/ 76 h 180"/>
                <a:gd name="T18" fmla="*/ 30 w 136"/>
                <a:gd name="T19" fmla="*/ 175 h 180"/>
                <a:gd name="T20" fmla="*/ 70 w 136"/>
                <a:gd name="T21" fmla="*/ 146 h 180"/>
                <a:gd name="T22" fmla="*/ 115 w 136"/>
                <a:gd name="T23" fmla="*/ 168 h 180"/>
                <a:gd name="T24" fmla="*/ 118 w 136"/>
                <a:gd name="T25" fmla="*/ 6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6" h="180">
                  <a:moveTo>
                    <a:pt x="118" y="66"/>
                  </a:moveTo>
                  <a:cubicBezTo>
                    <a:pt x="105" y="34"/>
                    <a:pt x="86" y="10"/>
                    <a:pt x="69" y="3"/>
                  </a:cubicBezTo>
                  <a:cubicBezTo>
                    <a:pt x="68" y="2"/>
                    <a:pt x="67" y="1"/>
                    <a:pt x="65" y="1"/>
                  </a:cubicBezTo>
                  <a:cubicBezTo>
                    <a:pt x="63" y="0"/>
                    <a:pt x="60" y="0"/>
                    <a:pt x="58" y="0"/>
                  </a:cubicBezTo>
                  <a:cubicBezTo>
                    <a:pt x="57" y="0"/>
                    <a:pt x="57" y="0"/>
                    <a:pt x="57" y="0"/>
                  </a:cubicBezTo>
                  <a:cubicBezTo>
                    <a:pt x="57" y="0"/>
                    <a:pt x="57" y="0"/>
                    <a:pt x="57" y="0"/>
                  </a:cubicBezTo>
                  <a:cubicBezTo>
                    <a:pt x="55" y="0"/>
                    <a:pt x="52" y="1"/>
                    <a:pt x="50" y="2"/>
                  </a:cubicBezTo>
                  <a:cubicBezTo>
                    <a:pt x="49" y="3"/>
                    <a:pt x="47" y="4"/>
                    <a:pt x="46" y="5"/>
                  </a:cubicBezTo>
                  <a:cubicBezTo>
                    <a:pt x="31" y="15"/>
                    <a:pt x="16" y="42"/>
                    <a:pt x="10" y="76"/>
                  </a:cubicBezTo>
                  <a:cubicBezTo>
                    <a:pt x="0" y="124"/>
                    <a:pt x="9" y="169"/>
                    <a:pt x="30" y="175"/>
                  </a:cubicBezTo>
                  <a:cubicBezTo>
                    <a:pt x="44" y="180"/>
                    <a:pt x="59" y="168"/>
                    <a:pt x="70" y="146"/>
                  </a:cubicBezTo>
                  <a:cubicBezTo>
                    <a:pt x="86" y="165"/>
                    <a:pt x="103" y="175"/>
                    <a:pt x="115" y="168"/>
                  </a:cubicBezTo>
                  <a:cubicBezTo>
                    <a:pt x="135" y="157"/>
                    <a:pt x="136" y="112"/>
                    <a:pt x="118" y="66"/>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88"/>
            <p:cNvSpPr>
              <a:spLocks/>
            </p:cNvSpPr>
            <p:nvPr/>
          </p:nvSpPr>
          <p:spPr bwMode="auto">
            <a:xfrm>
              <a:off x="-838200" y="1265238"/>
              <a:ext cx="411163" cy="239713"/>
            </a:xfrm>
            <a:custGeom>
              <a:avLst/>
              <a:gdLst>
                <a:gd name="T0" fmla="*/ 107 w 128"/>
                <a:gd name="T1" fmla="*/ 42 h 75"/>
                <a:gd name="T2" fmla="*/ 62 w 128"/>
                <a:gd name="T3" fmla="*/ 20 h 75"/>
                <a:gd name="T4" fmla="*/ 22 w 128"/>
                <a:gd name="T5" fmla="*/ 49 h 75"/>
                <a:gd name="T6" fmla="*/ 0 w 128"/>
                <a:gd name="T7" fmla="*/ 11 h 75"/>
                <a:gd name="T8" fmla="*/ 24 w 128"/>
                <a:gd name="T9" fmla="*/ 70 h 75"/>
                <a:gd name="T10" fmla="*/ 64 w 128"/>
                <a:gd name="T11" fmla="*/ 41 h 75"/>
                <a:gd name="T12" fmla="*/ 109 w 128"/>
                <a:gd name="T13" fmla="*/ 63 h 75"/>
                <a:gd name="T14" fmla="*/ 123 w 128"/>
                <a:gd name="T15" fmla="*/ 0 h 75"/>
                <a:gd name="T16" fmla="*/ 107 w 128"/>
                <a:gd name="T17" fmla="*/ 4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75">
                  <a:moveTo>
                    <a:pt x="107" y="42"/>
                  </a:moveTo>
                  <a:cubicBezTo>
                    <a:pt x="95" y="48"/>
                    <a:pt x="78" y="39"/>
                    <a:pt x="62" y="20"/>
                  </a:cubicBezTo>
                  <a:cubicBezTo>
                    <a:pt x="51" y="42"/>
                    <a:pt x="36" y="54"/>
                    <a:pt x="22" y="49"/>
                  </a:cubicBezTo>
                  <a:cubicBezTo>
                    <a:pt x="11" y="46"/>
                    <a:pt x="3" y="31"/>
                    <a:pt x="0" y="11"/>
                  </a:cubicBezTo>
                  <a:cubicBezTo>
                    <a:pt x="0" y="42"/>
                    <a:pt x="9" y="66"/>
                    <a:pt x="24" y="70"/>
                  </a:cubicBezTo>
                  <a:cubicBezTo>
                    <a:pt x="38" y="75"/>
                    <a:pt x="53" y="63"/>
                    <a:pt x="64" y="41"/>
                  </a:cubicBezTo>
                  <a:cubicBezTo>
                    <a:pt x="80" y="60"/>
                    <a:pt x="97" y="70"/>
                    <a:pt x="109" y="63"/>
                  </a:cubicBezTo>
                  <a:cubicBezTo>
                    <a:pt x="123" y="55"/>
                    <a:pt x="128" y="30"/>
                    <a:pt x="123" y="0"/>
                  </a:cubicBezTo>
                  <a:cubicBezTo>
                    <a:pt x="123" y="20"/>
                    <a:pt x="118" y="36"/>
                    <a:pt x="107" y="42"/>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Oval 189"/>
            <p:cNvSpPr>
              <a:spLocks noChangeArrowheads="1"/>
            </p:cNvSpPr>
            <p:nvPr/>
          </p:nvSpPr>
          <p:spPr bwMode="auto">
            <a:xfrm>
              <a:off x="-304800" y="461963"/>
              <a:ext cx="195263" cy="26670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90"/>
            <p:cNvSpPr>
              <a:spLocks/>
            </p:cNvSpPr>
            <p:nvPr/>
          </p:nvSpPr>
          <p:spPr bwMode="auto">
            <a:xfrm>
              <a:off x="-1252537" y="-477837"/>
              <a:ext cx="982663" cy="288925"/>
            </a:xfrm>
            <a:custGeom>
              <a:avLst/>
              <a:gdLst>
                <a:gd name="T0" fmla="*/ 305 w 306"/>
                <a:gd name="T1" fmla="*/ 36 h 90"/>
                <a:gd name="T2" fmla="*/ 156 w 306"/>
                <a:gd name="T3" fmla="*/ 85 h 90"/>
                <a:gd name="T4" fmla="*/ 2 w 306"/>
                <a:gd name="T5" fmla="*/ 55 h 90"/>
                <a:gd name="T6" fmla="*/ 151 w 306"/>
                <a:gd name="T7" fmla="*/ 6 h 90"/>
                <a:gd name="T8" fmla="*/ 305 w 306"/>
                <a:gd name="T9" fmla="*/ 36 h 90"/>
              </a:gdLst>
              <a:ahLst/>
              <a:cxnLst>
                <a:cxn ang="0">
                  <a:pos x="T0" y="T1"/>
                </a:cxn>
                <a:cxn ang="0">
                  <a:pos x="T2" y="T3"/>
                </a:cxn>
                <a:cxn ang="0">
                  <a:pos x="T4" y="T5"/>
                </a:cxn>
                <a:cxn ang="0">
                  <a:pos x="T6" y="T7"/>
                </a:cxn>
                <a:cxn ang="0">
                  <a:pos x="T8" y="T9"/>
                </a:cxn>
              </a:cxnLst>
              <a:rect l="0" t="0" r="r" b="b"/>
              <a:pathLst>
                <a:path w="306" h="90">
                  <a:moveTo>
                    <a:pt x="305" y="36"/>
                  </a:moveTo>
                  <a:cubicBezTo>
                    <a:pt x="306" y="57"/>
                    <a:pt x="239" y="80"/>
                    <a:pt x="156" y="85"/>
                  </a:cubicBezTo>
                  <a:cubicBezTo>
                    <a:pt x="72" y="90"/>
                    <a:pt x="3" y="77"/>
                    <a:pt x="2" y="55"/>
                  </a:cubicBezTo>
                  <a:cubicBezTo>
                    <a:pt x="0" y="33"/>
                    <a:pt x="67" y="11"/>
                    <a:pt x="151" y="6"/>
                  </a:cubicBezTo>
                  <a:cubicBezTo>
                    <a:pt x="234" y="0"/>
                    <a:pt x="303" y="14"/>
                    <a:pt x="305" y="36"/>
                  </a:cubicBezTo>
                  <a:close/>
                </a:path>
              </a:pathLst>
            </a:custGeom>
            <a:solidFill>
              <a:srgbClr val="B28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91"/>
            <p:cNvSpPr>
              <a:spLocks/>
            </p:cNvSpPr>
            <p:nvPr/>
          </p:nvSpPr>
          <p:spPr bwMode="auto">
            <a:xfrm>
              <a:off x="-1127125" y="-1614487"/>
              <a:ext cx="609600" cy="209550"/>
            </a:xfrm>
            <a:custGeom>
              <a:avLst/>
              <a:gdLst>
                <a:gd name="T0" fmla="*/ 189 w 190"/>
                <a:gd name="T1" fmla="*/ 27 h 65"/>
                <a:gd name="T2" fmla="*/ 97 w 190"/>
                <a:gd name="T3" fmla="*/ 62 h 65"/>
                <a:gd name="T4" fmla="*/ 1 w 190"/>
                <a:gd name="T5" fmla="*/ 38 h 65"/>
                <a:gd name="T6" fmla="*/ 93 w 190"/>
                <a:gd name="T7" fmla="*/ 3 h 65"/>
                <a:gd name="T8" fmla="*/ 189 w 190"/>
                <a:gd name="T9" fmla="*/ 27 h 65"/>
              </a:gdLst>
              <a:ahLst/>
              <a:cxnLst>
                <a:cxn ang="0">
                  <a:pos x="T0" y="T1"/>
                </a:cxn>
                <a:cxn ang="0">
                  <a:pos x="T2" y="T3"/>
                </a:cxn>
                <a:cxn ang="0">
                  <a:pos x="T4" y="T5"/>
                </a:cxn>
                <a:cxn ang="0">
                  <a:pos x="T6" y="T7"/>
                </a:cxn>
                <a:cxn ang="0">
                  <a:pos x="T8" y="T9"/>
                </a:cxn>
              </a:cxnLst>
              <a:rect l="0" t="0" r="r" b="b"/>
              <a:pathLst>
                <a:path w="190" h="65">
                  <a:moveTo>
                    <a:pt x="189" y="27"/>
                  </a:moveTo>
                  <a:cubicBezTo>
                    <a:pt x="190" y="43"/>
                    <a:pt x="148" y="59"/>
                    <a:pt x="97" y="62"/>
                  </a:cubicBezTo>
                  <a:cubicBezTo>
                    <a:pt x="45" y="65"/>
                    <a:pt x="2" y="54"/>
                    <a:pt x="1" y="38"/>
                  </a:cubicBezTo>
                  <a:cubicBezTo>
                    <a:pt x="0" y="22"/>
                    <a:pt x="41" y="6"/>
                    <a:pt x="93" y="3"/>
                  </a:cubicBezTo>
                  <a:cubicBezTo>
                    <a:pt x="145" y="0"/>
                    <a:pt x="188" y="11"/>
                    <a:pt x="189" y="27"/>
                  </a:cubicBezTo>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92"/>
            <p:cNvSpPr>
              <a:spLocks/>
            </p:cNvSpPr>
            <p:nvPr/>
          </p:nvSpPr>
          <p:spPr bwMode="auto">
            <a:xfrm>
              <a:off x="-1123950" y="-1527175"/>
              <a:ext cx="671513" cy="1263650"/>
            </a:xfrm>
            <a:custGeom>
              <a:avLst/>
              <a:gdLst>
                <a:gd name="T0" fmla="*/ 92 w 209"/>
                <a:gd name="T1" fmla="*/ 34 h 394"/>
                <a:gd name="T2" fmla="*/ 0 w 209"/>
                <a:gd name="T3" fmla="*/ 11 h 394"/>
                <a:gd name="T4" fmla="*/ 20 w 209"/>
                <a:gd name="T5" fmla="*/ 348 h 394"/>
                <a:gd name="T6" fmla="*/ 62 w 209"/>
                <a:gd name="T7" fmla="*/ 392 h 394"/>
                <a:gd name="T8" fmla="*/ 171 w 209"/>
                <a:gd name="T9" fmla="*/ 386 h 394"/>
                <a:gd name="T10" fmla="*/ 207 w 209"/>
                <a:gd name="T11" fmla="*/ 337 h 394"/>
                <a:gd name="T12" fmla="*/ 188 w 209"/>
                <a:gd name="T13" fmla="*/ 0 h 394"/>
                <a:gd name="T14" fmla="*/ 92 w 209"/>
                <a:gd name="T15" fmla="*/ 34 h 3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394">
                  <a:moveTo>
                    <a:pt x="92" y="34"/>
                  </a:moveTo>
                  <a:cubicBezTo>
                    <a:pt x="58" y="36"/>
                    <a:pt x="15" y="29"/>
                    <a:pt x="0" y="11"/>
                  </a:cubicBezTo>
                  <a:cubicBezTo>
                    <a:pt x="20" y="348"/>
                    <a:pt x="20" y="348"/>
                    <a:pt x="20" y="348"/>
                  </a:cubicBezTo>
                  <a:cubicBezTo>
                    <a:pt x="21" y="373"/>
                    <a:pt x="40" y="394"/>
                    <a:pt x="62" y="392"/>
                  </a:cubicBezTo>
                  <a:cubicBezTo>
                    <a:pt x="171" y="386"/>
                    <a:pt x="171" y="386"/>
                    <a:pt x="171" y="386"/>
                  </a:cubicBezTo>
                  <a:cubicBezTo>
                    <a:pt x="192" y="385"/>
                    <a:pt x="209" y="363"/>
                    <a:pt x="207" y="337"/>
                  </a:cubicBezTo>
                  <a:cubicBezTo>
                    <a:pt x="188" y="0"/>
                    <a:pt x="188" y="0"/>
                    <a:pt x="188" y="0"/>
                  </a:cubicBezTo>
                  <a:cubicBezTo>
                    <a:pt x="175" y="19"/>
                    <a:pt x="129" y="31"/>
                    <a:pt x="92" y="34"/>
                  </a:cubicBezTo>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93"/>
            <p:cNvSpPr>
              <a:spLocks/>
            </p:cNvSpPr>
            <p:nvPr/>
          </p:nvSpPr>
          <p:spPr bwMode="auto">
            <a:xfrm>
              <a:off x="-1095375" y="-979487"/>
              <a:ext cx="642938" cy="715963"/>
            </a:xfrm>
            <a:custGeom>
              <a:avLst/>
              <a:gdLst>
                <a:gd name="T0" fmla="*/ 182 w 200"/>
                <a:gd name="T1" fmla="*/ 80 h 223"/>
                <a:gd name="T2" fmla="*/ 0 w 200"/>
                <a:gd name="T3" fmla="*/ 0 h 223"/>
                <a:gd name="T4" fmla="*/ 11 w 200"/>
                <a:gd name="T5" fmla="*/ 177 h 223"/>
                <a:gd name="T6" fmla="*/ 53 w 200"/>
                <a:gd name="T7" fmla="*/ 221 h 223"/>
                <a:gd name="T8" fmla="*/ 162 w 200"/>
                <a:gd name="T9" fmla="*/ 215 h 223"/>
                <a:gd name="T10" fmla="*/ 198 w 200"/>
                <a:gd name="T11" fmla="*/ 166 h 223"/>
                <a:gd name="T12" fmla="*/ 193 w 200"/>
                <a:gd name="T13" fmla="*/ 79 h 223"/>
                <a:gd name="T14" fmla="*/ 182 w 200"/>
                <a:gd name="T15" fmla="*/ 80 h 2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23">
                  <a:moveTo>
                    <a:pt x="182" y="80"/>
                  </a:moveTo>
                  <a:cubicBezTo>
                    <a:pt x="108" y="84"/>
                    <a:pt x="41" y="52"/>
                    <a:pt x="0" y="0"/>
                  </a:cubicBezTo>
                  <a:cubicBezTo>
                    <a:pt x="11" y="177"/>
                    <a:pt x="11" y="177"/>
                    <a:pt x="11" y="177"/>
                  </a:cubicBezTo>
                  <a:cubicBezTo>
                    <a:pt x="12" y="202"/>
                    <a:pt x="31" y="223"/>
                    <a:pt x="53" y="221"/>
                  </a:cubicBezTo>
                  <a:cubicBezTo>
                    <a:pt x="162" y="215"/>
                    <a:pt x="162" y="215"/>
                    <a:pt x="162" y="215"/>
                  </a:cubicBezTo>
                  <a:cubicBezTo>
                    <a:pt x="183" y="214"/>
                    <a:pt x="200" y="192"/>
                    <a:pt x="198" y="166"/>
                  </a:cubicBezTo>
                  <a:cubicBezTo>
                    <a:pt x="193" y="79"/>
                    <a:pt x="193" y="79"/>
                    <a:pt x="193" y="79"/>
                  </a:cubicBezTo>
                  <a:cubicBezTo>
                    <a:pt x="190" y="79"/>
                    <a:pt x="186" y="79"/>
                    <a:pt x="182" y="80"/>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94"/>
            <p:cNvSpPr>
              <a:spLocks/>
            </p:cNvSpPr>
            <p:nvPr/>
          </p:nvSpPr>
          <p:spPr bwMode="auto">
            <a:xfrm>
              <a:off x="-850900" y="-1781175"/>
              <a:ext cx="31750" cy="273050"/>
            </a:xfrm>
            <a:custGeom>
              <a:avLst/>
              <a:gdLst>
                <a:gd name="T0" fmla="*/ 8 w 10"/>
                <a:gd name="T1" fmla="*/ 85 h 85"/>
                <a:gd name="T2" fmla="*/ 5 w 10"/>
                <a:gd name="T3" fmla="*/ 82 h 85"/>
                <a:gd name="T4" fmla="*/ 0 w 10"/>
                <a:gd name="T5" fmla="*/ 2 h 85"/>
                <a:gd name="T6" fmla="*/ 3 w 10"/>
                <a:gd name="T7" fmla="*/ 0 h 85"/>
                <a:gd name="T8" fmla="*/ 5 w 10"/>
                <a:gd name="T9" fmla="*/ 2 h 85"/>
                <a:gd name="T10" fmla="*/ 10 w 10"/>
                <a:gd name="T11" fmla="*/ 82 h 85"/>
                <a:gd name="T12" fmla="*/ 8 w 10"/>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10" h="85">
                  <a:moveTo>
                    <a:pt x="8" y="85"/>
                  </a:moveTo>
                  <a:cubicBezTo>
                    <a:pt x="6" y="85"/>
                    <a:pt x="5" y="84"/>
                    <a:pt x="5" y="82"/>
                  </a:cubicBezTo>
                  <a:cubicBezTo>
                    <a:pt x="0" y="2"/>
                    <a:pt x="0" y="2"/>
                    <a:pt x="0" y="2"/>
                  </a:cubicBezTo>
                  <a:cubicBezTo>
                    <a:pt x="0" y="1"/>
                    <a:pt x="1" y="0"/>
                    <a:pt x="3" y="0"/>
                  </a:cubicBezTo>
                  <a:cubicBezTo>
                    <a:pt x="4" y="0"/>
                    <a:pt x="5" y="1"/>
                    <a:pt x="5" y="2"/>
                  </a:cubicBezTo>
                  <a:cubicBezTo>
                    <a:pt x="10" y="82"/>
                    <a:pt x="10" y="82"/>
                    <a:pt x="10" y="82"/>
                  </a:cubicBezTo>
                  <a:cubicBezTo>
                    <a:pt x="10" y="83"/>
                    <a:pt x="9" y="85"/>
                    <a:pt x="8" y="85"/>
                  </a:cubicBezTo>
                </a:path>
              </a:pathLst>
            </a:custGeom>
            <a:solidFill>
              <a:srgbClr val="1A2B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95"/>
            <p:cNvSpPr>
              <a:spLocks/>
            </p:cNvSpPr>
            <p:nvPr/>
          </p:nvSpPr>
          <p:spPr bwMode="auto">
            <a:xfrm>
              <a:off x="-979487" y="-2044700"/>
              <a:ext cx="282575" cy="481013"/>
            </a:xfrm>
            <a:custGeom>
              <a:avLst/>
              <a:gdLst>
                <a:gd name="T0" fmla="*/ 37 w 88"/>
                <a:gd name="T1" fmla="*/ 0 h 150"/>
                <a:gd name="T2" fmla="*/ 12 w 88"/>
                <a:gd name="T3" fmla="*/ 115 h 150"/>
                <a:gd name="T4" fmla="*/ 66 w 88"/>
                <a:gd name="T5" fmla="*/ 134 h 150"/>
                <a:gd name="T6" fmla="*/ 37 w 88"/>
                <a:gd name="T7" fmla="*/ 0 h 150"/>
              </a:gdLst>
              <a:ahLst/>
              <a:cxnLst>
                <a:cxn ang="0">
                  <a:pos x="T0" y="T1"/>
                </a:cxn>
                <a:cxn ang="0">
                  <a:pos x="T2" y="T3"/>
                </a:cxn>
                <a:cxn ang="0">
                  <a:pos x="T4" y="T5"/>
                </a:cxn>
                <a:cxn ang="0">
                  <a:pos x="T6" y="T7"/>
                </a:cxn>
              </a:cxnLst>
              <a:rect l="0" t="0" r="r" b="b"/>
              <a:pathLst>
                <a:path w="88" h="150">
                  <a:moveTo>
                    <a:pt x="37" y="0"/>
                  </a:moveTo>
                  <a:cubicBezTo>
                    <a:pt x="37" y="0"/>
                    <a:pt x="0" y="87"/>
                    <a:pt x="12" y="115"/>
                  </a:cubicBezTo>
                  <a:cubicBezTo>
                    <a:pt x="25" y="143"/>
                    <a:pt x="47" y="150"/>
                    <a:pt x="66" y="134"/>
                  </a:cubicBezTo>
                  <a:cubicBezTo>
                    <a:pt x="88" y="116"/>
                    <a:pt x="81" y="55"/>
                    <a:pt x="37" y="0"/>
                  </a:cubicBezTo>
                </a:path>
              </a:pathLst>
            </a:custGeom>
            <a:solidFill>
              <a:srgbClr val="FF9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96"/>
            <p:cNvSpPr>
              <a:spLocks/>
            </p:cNvSpPr>
            <p:nvPr/>
          </p:nvSpPr>
          <p:spPr bwMode="auto">
            <a:xfrm>
              <a:off x="-912812" y="-1828800"/>
              <a:ext cx="138113" cy="236538"/>
            </a:xfrm>
            <a:custGeom>
              <a:avLst/>
              <a:gdLst>
                <a:gd name="T0" fmla="*/ 18 w 43"/>
                <a:gd name="T1" fmla="*/ 0 h 74"/>
                <a:gd name="T2" fmla="*/ 6 w 43"/>
                <a:gd name="T3" fmla="*/ 57 h 74"/>
                <a:gd name="T4" fmla="*/ 32 w 43"/>
                <a:gd name="T5" fmla="*/ 66 h 74"/>
                <a:gd name="T6" fmla="*/ 18 w 43"/>
                <a:gd name="T7" fmla="*/ 0 h 74"/>
              </a:gdLst>
              <a:ahLst/>
              <a:cxnLst>
                <a:cxn ang="0">
                  <a:pos x="T0" y="T1"/>
                </a:cxn>
                <a:cxn ang="0">
                  <a:pos x="T2" y="T3"/>
                </a:cxn>
                <a:cxn ang="0">
                  <a:pos x="T4" y="T5"/>
                </a:cxn>
                <a:cxn ang="0">
                  <a:pos x="T6" y="T7"/>
                </a:cxn>
              </a:cxnLst>
              <a:rect l="0" t="0" r="r" b="b"/>
              <a:pathLst>
                <a:path w="43" h="74">
                  <a:moveTo>
                    <a:pt x="18" y="0"/>
                  </a:moveTo>
                  <a:cubicBezTo>
                    <a:pt x="18" y="0"/>
                    <a:pt x="0" y="43"/>
                    <a:pt x="6" y="57"/>
                  </a:cubicBezTo>
                  <a:cubicBezTo>
                    <a:pt x="12" y="70"/>
                    <a:pt x="23" y="74"/>
                    <a:pt x="32" y="66"/>
                  </a:cubicBezTo>
                  <a:cubicBezTo>
                    <a:pt x="43" y="57"/>
                    <a:pt x="40" y="27"/>
                    <a:pt x="18" y="0"/>
                  </a:cubicBezTo>
                </a:path>
              </a:pathLst>
            </a:custGeom>
            <a:solidFill>
              <a:srgbClr val="FFD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97"/>
            <p:cNvSpPr>
              <a:spLocks/>
            </p:cNvSpPr>
            <p:nvPr/>
          </p:nvSpPr>
          <p:spPr bwMode="auto">
            <a:xfrm>
              <a:off x="-1484313" y="-2355850"/>
              <a:ext cx="1281113" cy="1193800"/>
            </a:xfrm>
            <a:custGeom>
              <a:avLst/>
              <a:gdLst>
                <a:gd name="T0" fmla="*/ 201 w 399"/>
                <a:gd name="T1" fmla="*/ 0 h 372"/>
                <a:gd name="T2" fmla="*/ 189 w 399"/>
                <a:gd name="T3" fmla="*/ 1 h 372"/>
                <a:gd name="T4" fmla="*/ 6 w 399"/>
                <a:gd name="T5" fmla="*/ 207 h 372"/>
                <a:gd name="T6" fmla="*/ 118 w 399"/>
                <a:gd name="T7" fmla="*/ 372 h 372"/>
                <a:gd name="T8" fmla="*/ 112 w 399"/>
                <a:gd name="T9" fmla="*/ 269 h 372"/>
                <a:gd name="T10" fmla="*/ 112 w 399"/>
                <a:gd name="T11" fmla="*/ 269 h 372"/>
                <a:gd name="T12" fmla="*/ 188 w 399"/>
                <a:gd name="T13" fmla="*/ 235 h 372"/>
                <a:gd name="T14" fmla="*/ 169 w 399"/>
                <a:gd name="T15" fmla="*/ 212 h 372"/>
                <a:gd name="T16" fmla="*/ 194 w 399"/>
                <a:gd name="T17" fmla="*/ 97 h 372"/>
                <a:gd name="T18" fmla="*/ 223 w 399"/>
                <a:gd name="T19" fmla="*/ 231 h 372"/>
                <a:gd name="T20" fmla="*/ 220 w 399"/>
                <a:gd name="T21" fmla="*/ 233 h 372"/>
                <a:gd name="T22" fmla="*/ 221 w 399"/>
                <a:gd name="T23" fmla="*/ 233 h 372"/>
                <a:gd name="T24" fmla="*/ 300 w 399"/>
                <a:gd name="T25" fmla="*/ 258 h 372"/>
                <a:gd name="T26" fmla="*/ 300 w 399"/>
                <a:gd name="T27" fmla="*/ 258 h 372"/>
                <a:gd name="T28" fmla="*/ 306 w 399"/>
                <a:gd name="T29" fmla="*/ 360 h 372"/>
                <a:gd name="T30" fmla="*/ 395 w 399"/>
                <a:gd name="T31" fmla="*/ 184 h 372"/>
                <a:gd name="T32" fmla="*/ 201 w 399"/>
                <a:gd name="T3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9" h="372">
                  <a:moveTo>
                    <a:pt x="201" y="0"/>
                  </a:moveTo>
                  <a:cubicBezTo>
                    <a:pt x="197" y="0"/>
                    <a:pt x="193" y="1"/>
                    <a:pt x="189" y="1"/>
                  </a:cubicBezTo>
                  <a:cubicBezTo>
                    <a:pt x="82" y="7"/>
                    <a:pt x="0" y="99"/>
                    <a:pt x="6" y="207"/>
                  </a:cubicBezTo>
                  <a:cubicBezTo>
                    <a:pt x="10" y="281"/>
                    <a:pt x="55" y="342"/>
                    <a:pt x="118" y="372"/>
                  </a:cubicBezTo>
                  <a:cubicBezTo>
                    <a:pt x="112" y="269"/>
                    <a:pt x="112" y="269"/>
                    <a:pt x="112" y="269"/>
                  </a:cubicBezTo>
                  <a:cubicBezTo>
                    <a:pt x="112" y="269"/>
                    <a:pt x="112" y="269"/>
                    <a:pt x="112" y="269"/>
                  </a:cubicBezTo>
                  <a:cubicBezTo>
                    <a:pt x="111" y="254"/>
                    <a:pt x="144" y="240"/>
                    <a:pt x="188" y="235"/>
                  </a:cubicBezTo>
                  <a:cubicBezTo>
                    <a:pt x="181" y="231"/>
                    <a:pt x="174" y="223"/>
                    <a:pt x="169" y="212"/>
                  </a:cubicBezTo>
                  <a:cubicBezTo>
                    <a:pt x="157" y="184"/>
                    <a:pt x="194" y="97"/>
                    <a:pt x="194" y="97"/>
                  </a:cubicBezTo>
                  <a:cubicBezTo>
                    <a:pt x="238" y="152"/>
                    <a:pt x="245" y="213"/>
                    <a:pt x="223" y="231"/>
                  </a:cubicBezTo>
                  <a:cubicBezTo>
                    <a:pt x="222" y="232"/>
                    <a:pt x="221" y="233"/>
                    <a:pt x="220" y="233"/>
                  </a:cubicBezTo>
                  <a:cubicBezTo>
                    <a:pt x="220" y="233"/>
                    <a:pt x="221" y="233"/>
                    <a:pt x="221" y="233"/>
                  </a:cubicBezTo>
                  <a:cubicBezTo>
                    <a:pt x="265" y="233"/>
                    <a:pt x="299" y="244"/>
                    <a:pt x="300" y="258"/>
                  </a:cubicBezTo>
                  <a:cubicBezTo>
                    <a:pt x="300" y="258"/>
                    <a:pt x="300" y="258"/>
                    <a:pt x="300" y="258"/>
                  </a:cubicBezTo>
                  <a:cubicBezTo>
                    <a:pt x="306" y="360"/>
                    <a:pt x="306" y="360"/>
                    <a:pt x="306" y="360"/>
                  </a:cubicBezTo>
                  <a:cubicBezTo>
                    <a:pt x="363" y="323"/>
                    <a:pt x="399" y="257"/>
                    <a:pt x="395" y="184"/>
                  </a:cubicBezTo>
                  <a:cubicBezTo>
                    <a:pt x="389" y="80"/>
                    <a:pt x="303" y="0"/>
                    <a:pt x="201" y="0"/>
                  </a:cubicBezTo>
                </a:path>
              </a:pathLst>
            </a:custGeom>
            <a:solidFill>
              <a:srgbClr val="FFF7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98"/>
            <p:cNvSpPr>
              <a:spLocks/>
            </p:cNvSpPr>
            <p:nvPr/>
          </p:nvSpPr>
          <p:spPr bwMode="auto">
            <a:xfrm>
              <a:off x="-1127125" y="-1608137"/>
              <a:ext cx="606425" cy="188913"/>
            </a:xfrm>
            <a:custGeom>
              <a:avLst/>
              <a:gdLst>
                <a:gd name="T0" fmla="*/ 110 w 189"/>
                <a:gd name="T1" fmla="*/ 0 h 59"/>
                <a:gd name="T2" fmla="*/ 109 w 189"/>
                <a:gd name="T3" fmla="*/ 0 h 59"/>
                <a:gd name="T4" fmla="*/ 95 w 189"/>
                <a:gd name="T5" fmla="*/ 6 h 59"/>
                <a:gd name="T6" fmla="*/ 96 w 189"/>
                <a:gd name="T7" fmla="*/ 28 h 59"/>
                <a:gd name="T8" fmla="*/ 94 w 189"/>
                <a:gd name="T9" fmla="*/ 31 h 59"/>
                <a:gd name="T10" fmla="*/ 94 w 189"/>
                <a:gd name="T11" fmla="*/ 31 h 59"/>
                <a:gd name="T12" fmla="*/ 91 w 189"/>
                <a:gd name="T13" fmla="*/ 28 h 59"/>
                <a:gd name="T14" fmla="*/ 90 w 189"/>
                <a:gd name="T15" fmla="*/ 7 h 59"/>
                <a:gd name="T16" fmla="*/ 77 w 189"/>
                <a:gd name="T17" fmla="*/ 2 h 59"/>
                <a:gd name="T18" fmla="*/ 1 w 189"/>
                <a:gd name="T19" fmla="*/ 36 h 59"/>
                <a:gd name="T20" fmla="*/ 1 w 189"/>
                <a:gd name="T21" fmla="*/ 36 h 59"/>
                <a:gd name="T22" fmla="*/ 81 w 189"/>
                <a:gd name="T23" fmla="*/ 59 h 59"/>
                <a:gd name="T24" fmla="*/ 93 w 189"/>
                <a:gd name="T25" fmla="*/ 59 h 59"/>
                <a:gd name="T26" fmla="*/ 189 w 189"/>
                <a:gd name="T27" fmla="*/ 25 h 59"/>
                <a:gd name="T28" fmla="*/ 110 w 189"/>
                <a:gd name="T2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9" h="59">
                  <a:moveTo>
                    <a:pt x="110" y="0"/>
                  </a:moveTo>
                  <a:cubicBezTo>
                    <a:pt x="110" y="0"/>
                    <a:pt x="109" y="0"/>
                    <a:pt x="109" y="0"/>
                  </a:cubicBezTo>
                  <a:cubicBezTo>
                    <a:pt x="104" y="4"/>
                    <a:pt x="99" y="6"/>
                    <a:pt x="95" y="6"/>
                  </a:cubicBezTo>
                  <a:cubicBezTo>
                    <a:pt x="96" y="28"/>
                    <a:pt x="96" y="28"/>
                    <a:pt x="96" y="28"/>
                  </a:cubicBezTo>
                  <a:cubicBezTo>
                    <a:pt x="96" y="29"/>
                    <a:pt x="95" y="31"/>
                    <a:pt x="94" y="31"/>
                  </a:cubicBezTo>
                  <a:cubicBezTo>
                    <a:pt x="94" y="31"/>
                    <a:pt x="94" y="31"/>
                    <a:pt x="94" y="31"/>
                  </a:cubicBezTo>
                  <a:cubicBezTo>
                    <a:pt x="92" y="31"/>
                    <a:pt x="91" y="30"/>
                    <a:pt x="91" y="28"/>
                  </a:cubicBezTo>
                  <a:cubicBezTo>
                    <a:pt x="90" y="7"/>
                    <a:pt x="90" y="7"/>
                    <a:pt x="90" y="7"/>
                  </a:cubicBezTo>
                  <a:cubicBezTo>
                    <a:pt x="85" y="6"/>
                    <a:pt x="81" y="5"/>
                    <a:pt x="77" y="2"/>
                  </a:cubicBezTo>
                  <a:cubicBezTo>
                    <a:pt x="33" y="7"/>
                    <a:pt x="0" y="21"/>
                    <a:pt x="1" y="36"/>
                  </a:cubicBezTo>
                  <a:cubicBezTo>
                    <a:pt x="1" y="36"/>
                    <a:pt x="1" y="36"/>
                    <a:pt x="1" y="36"/>
                  </a:cubicBezTo>
                  <a:cubicBezTo>
                    <a:pt x="14" y="52"/>
                    <a:pt x="49" y="59"/>
                    <a:pt x="81" y="59"/>
                  </a:cubicBezTo>
                  <a:cubicBezTo>
                    <a:pt x="85" y="59"/>
                    <a:pt x="89" y="59"/>
                    <a:pt x="93" y="59"/>
                  </a:cubicBezTo>
                  <a:cubicBezTo>
                    <a:pt x="130" y="56"/>
                    <a:pt x="176" y="44"/>
                    <a:pt x="189" y="25"/>
                  </a:cubicBezTo>
                  <a:cubicBezTo>
                    <a:pt x="188" y="11"/>
                    <a:pt x="154" y="0"/>
                    <a:pt x="110" y="0"/>
                  </a:cubicBezTo>
                </a:path>
              </a:pathLst>
            </a:custGeom>
            <a:solidFill>
              <a:srgbClr val="C342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99"/>
            <p:cNvSpPr>
              <a:spLocks/>
            </p:cNvSpPr>
            <p:nvPr/>
          </p:nvSpPr>
          <p:spPr bwMode="auto">
            <a:xfrm>
              <a:off x="-1123950" y="-1527175"/>
              <a:ext cx="622300" cy="423863"/>
            </a:xfrm>
            <a:custGeom>
              <a:avLst/>
              <a:gdLst>
                <a:gd name="T0" fmla="*/ 188 w 194"/>
                <a:gd name="T1" fmla="*/ 0 h 132"/>
                <a:gd name="T2" fmla="*/ 188 w 194"/>
                <a:gd name="T3" fmla="*/ 0 h 132"/>
                <a:gd name="T4" fmla="*/ 92 w 194"/>
                <a:gd name="T5" fmla="*/ 34 h 132"/>
                <a:gd name="T6" fmla="*/ 80 w 194"/>
                <a:gd name="T7" fmla="*/ 34 h 132"/>
                <a:gd name="T8" fmla="*/ 0 w 194"/>
                <a:gd name="T9" fmla="*/ 11 h 132"/>
                <a:gd name="T10" fmla="*/ 0 w 194"/>
                <a:gd name="T11" fmla="*/ 11 h 132"/>
                <a:gd name="T12" fmla="*/ 6 w 194"/>
                <a:gd name="T13" fmla="*/ 114 h 132"/>
                <a:gd name="T14" fmla="*/ 89 w 194"/>
                <a:gd name="T15" fmla="*/ 132 h 132"/>
                <a:gd name="T16" fmla="*/ 100 w 194"/>
                <a:gd name="T17" fmla="*/ 132 h 132"/>
                <a:gd name="T18" fmla="*/ 194 w 194"/>
                <a:gd name="T19" fmla="*/ 102 h 132"/>
                <a:gd name="T20" fmla="*/ 188 w 194"/>
                <a:gd name="T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132">
                  <a:moveTo>
                    <a:pt x="188" y="0"/>
                  </a:moveTo>
                  <a:cubicBezTo>
                    <a:pt x="188" y="0"/>
                    <a:pt x="188" y="0"/>
                    <a:pt x="188" y="0"/>
                  </a:cubicBezTo>
                  <a:cubicBezTo>
                    <a:pt x="175" y="19"/>
                    <a:pt x="129" y="31"/>
                    <a:pt x="92" y="34"/>
                  </a:cubicBezTo>
                  <a:cubicBezTo>
                    <a:pt x="88" y="34"/>
                    <a:pt x="84" y="34"/>
                    <a:pt x="80" y="34"/>
                  </a:cubicBezTo>
                  <a:cubicBezTo>
                    <a:pt x="48" y="34"/>
                    <a:pt x="13" y="27"/>
                    <a:pt x="0" y="11"/>
                  </a:cubicBezTo>
                  <a:cubicBezTo>
                    <a:pt x="0" y="11"/>
                    <a:pt x="0" y="11"/>
                    <a:pt x="0" y="11"/>
                  </a:cubicBezTo>
                  <a:cubicBezTo>
                    <a:pt x="6" y="114"/>
                    <a:pt x="6" y="114"/>
                    <a:pt x="6" y="114"/>
                  </a:cubicBezTo>
                  <a:cubicBezTo>
                    <a:pt x="31" y="126"/>
                    <a:pt x="59" y="132"/>
                    <a:pt x="89" y="132"/>
                  </a:cubicBezTo>
                  <a:cubicBezTo>
                    <a:pt x="92" y="132"/>
                    <a:pt x="96" y="132"/>
                    <a:pt x="100" y="132"/>
                  </a:cubicBezTo>
                  <a:cubicBezTo>
                    <a:pt x="135" y="130"/>
                    <a:pt x="166" y="119"/>
                    <a:pt x="194" y="102"/>
                  </a:cubicBezTo>
                  <a:cubicBezTo>
                    <a:pt x="188" y="0"/>
                    <a:pt x="188" y="0"/>
                    <a:pt x="188" y="0"/>
                  </a:cubicBezTo>
                </a:path>
              </a:pathLst>
            </a:custGeom>
            <a:solidFill>
              <a:srgbClr val="EC41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200"/>
            <p:cNvSpPr>
              <a:spLocks/>
            </p:cNvSpPr>
            <p:nvPr/>
          </p:nvSpPr>
          <p:spPr bwMode="auto">
            <a:xfrm>
              <a:off x="-838200" y="-1589087"/>
              <a:ext cx="19050" cy="80963"/>
            </a:xfrm>
            <a:custGeom>
              <a:avLst/>
              <a:gdLst>
                <a:gd name="T0" fmla="*/ 5 w 6"/>
                <a:gd name="T1" fmla="*/ 0 h 25"/>
                <a:gd name="T2" fmla="*/ 1 w 6"/>
                <a:gd name="T3" fmla="*/ 1 h 25"/>
                <a:gd name="T4" fmla="*/ 0 w 6"/>
                <a:gd name="T5" fmla="*/ 1 h 25"/>
                <a:gd name="T6" fmla="*/ 1 w 6"/>
                <a:gd name="T7" fmla="*/ 22 h 25"/>
                <a:gd name="T8" fmla="*/ 4 w 6"/>
                <a:gd name="T9" fmla="*/ 25 h 25"/>
                <a:gd name="T10" fmla="*/ 4 w 6"/>
                <a:gd name="T11" fmla="*/ 25 h 25"/>
                <a:gd name="T12" fmla="*/ 6 w 6"/>
                <a:gd name="T13" fmla="*/ 22 h 25"/>
                <a:gd name="T14" fmla="*/ 5 w 6"/>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5">
                  <a:moveTo>
                    <a:pt x="5" y="0"/>
                  </a:moveTo>
                  <a:cubicBezTo>
                    <a:pt x="3" y="1"/>
                    <a:pt x="2" y="1"/>
                    <a:pt x="1" y="1"/>
                  </a:cubicBezTo>
                  <a:cubicBezTo>
                    <a:pt x="1" y="1"/>
                    <a:pt x="0" y="1"/>
                    <a:pt x="0" y="1"/>
                  </a:cubicBezTo>
                  <a:cubicBezTo>
                    <a:pt x="1" y="22"/>
                    <a:pt x="1" y="22"/>
                    <a:pt x="1" y="22"/>
                  </a:cubicBezTo>
                  <a:cubicBezTo>
                    <a:pt x="1" y="24"/>
                    <a:pt x="2" y="25"/>
                    <a:pt x="4" y="25"/>
                  </a:cubicBezTo>
                  <a:cubicBezTo>
                    <a:pt x="4" y="25"/>
                    <a:pt x="4" y="25"/>
                    <a:pt x="4" y="25"/>
                  </a:cubicBezTo>
                  <a:cubicBezTo>
                    <a:pt x="5" y="25"/>
                    <a:pt x="6" y="23"/>
                    <a:pt x="6" y="22"/>
                  </a:cubicBezTo>
                  <a:cubicBezTo>
                    <a:pt x="5" y="0"/>
                    <a:pt x="5" y="0"/>
                    <a:pt x="5" y="0"/>
                  </a:cubicBezTo>
                </a:path>
              </a:pathLst>
            </a:custGeom>
            <a:solidFill>
              <a:srgbClr val="5358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201"/>
            <p:cNvSpPr>
              <a:spLocks noEditPoints="1"/>
            </p:cNvSpPr>
            <p:nvPr/>
          </p:nvSpPr>
          <p:spPr bwMode="auto">
            <a:xfrm>
              <a:off x="-979487" y="-2044700"/>
              <a:ext cx="282575" cy="458788"/>
            </a:xfrm>
            <a:custGeom>
              <a:avLst/>
              <a:gdLst>
                <a:gd name="T0" fmla="*/ 43 w 88"/>
                <a:gd name="T1" fmla="*/ 137 h 143"/>
                <a:gd name="T2" fmla="*/ 27 w 88"/>
                <a:gd name="T3" fmla="*/ 124 h 143"/>
                <a:gd name="T4" fmla="*/ 39 w 88"/>
                <a:gd name="T5" fmla="*/ 67 h 143"/>
                <a:gd name="T6" fmla="*/ 53 w 88"/>
                <a:gd name="T7" fmla="*/ 133 h 143"/>
                <a:gd name="T8" fmla="*/ 43 w 88"/>
                <a:gd name="T9" fmla="*/ 137 h 143"/>
                <a:gd name="T10" fmla="*/ 37 w 88"/>
                <a:gd name="T11" fmla="*/ 0 h 143"/>
                <a:gd name="T12" fmla="*/ 12 w 88"/>
                <a:gd name="T13" fmla="*/ 115 h 143"/>
                <a:gd name="T14" fmla="*/ 31 w 88"/>
                <a:gd name="T15" fmla="*/ 138 h 143"/>
                <a:gd name="T16" fmla="*/ 44 w 88"/>
                <a:gd name="T17" fmla="*/ 143 h 143"/>
                <a:gd name="T18" fmla="*/ 45 w 88"/>
                <a:gd name="T19" fmla="*/ 143 h 143"/>
                <a:gd name="T20" fmla="*/ 49 w 88"/>
                <a:gd name="T21" fmla="*/ 142 h 143"/>
                <a:gd name="T22" fmla="*/ 63 w 88"/>
                <a:gd name="T23" fmla="*/ 136 h 143"/>
                <a:gd name="T24" fmla="*/ 66 w 88"/>
                <a:gd name="T25" fmla="*/ 134 h 143"/>
                <a:gd name="T26" fmla="*/ 37 w 88"/>
                <a:gd name="T2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43">
                  <a:moveTo>
                    <a:pt x="43" y="137"/>
                  </a:moveTo>
                  <a:cubicBezTo>
                    <a:pt x="37" y="137"/>
                    <a:pt x="31" y="132"/>
                    <a:pt x="27" y="124"/>
                  </a:cubicBezTo>
                  <a:cubicBezTo>
                    <a:pt x="21" y="110"/>
                    <a:pt x="39" y="67"/>
                    <a:pt x="39" y="67"/>
                  </a:cubicBezTo>
                  <a:cubicBezTo>
                    <a:pt x="61" y="94"/>
                    <a:pt x="64" y="124"/>
                    <a:pt x="53" y="133"/>
                  </a:cubicBezTo>
                  <a:cubicBezTo>
                    <a:pt x="50" y="136"/>
                    <a:pt x="46" y="137"/>
                    <a:pt x="43" y="137"/>
                  </a:cubicBezTo>
                  <a:moveTo>
                    <a:pt x="37" y="0"/>
                  </a:moveTo>
                  <a:cubicBezTo>
                    <a:pt x="37" y="0"/>
                    <a:pt x="0" y="87"/>
                    <a:pt x="12" y="115"/>
                  </a:cubicBezTo>
                  <a:cubicBezTo>
                    <a:pt x="17" y="126"/>
                    <a:pt x="24" y="134"/>
                    <a:pt x="31" y="138"/>
                  </a:cubicBezTo>
                  <a:cubicBezTo>
                    <a:pt x="35" y="141"/>
                    <a:pt x="39" y="142"/>
                    <a:pt x="44" y="143"/>
                  </a:cubicBezTo>
                  <a:cubicBezTo>
                    <a:pt x="44" y="143"/>
                    <a:pt x="45" y="143"/>
                    <a:pt x="45" y="143"/>
                  </a:cubicBezTo>
                  <a:cubicBezTo>
                    <a:pt x="46" y="143"/>
                    <a:pt x="47" y="143"/>
                    <a:pt x="49" y="142"/>
                  </a:cubicBezTo>
                  <a:cubicBezTo>
                    <a:pt x="53" y="142"/>
                    <a:pt x="58" y="140"/>
                    <a:pt x="63" y="136"/>
                  </a:cubicBezTo>
                  <a:cubicBezTo>
                    <a:pt x="64" y="136"/>
                    <a:pt x="65" y="135"/>
                    <a:pt x="66" y="134"/>
                  </a:cubicBezTo>
                  <a:cubicBezTo>
                    <a:pt x="88" y="116"/>
                    <a:pt x="81" y="55"/>
                    <a:pt x="37" y="0"/>
                  </a:cubicBezTo>
                </a:path>
              </a:pathLst>
            </a:custGeom>
            <a:solidFill>
              <a:srgbClr val="FFAC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202"/>
            <p:cNvSpPr>
              <a:spLocks/>
            </p:cNvSpPr>
            <p:nvPr/>
          </p:nvSpPr>
          <p:spPr bwMode="auto">
            <a:xfrm>
              <a:off x="-912812" y="-1828800"/>
              <a:ext cx="138113" cy="223838"/>
            </a:xfrm>
            <a:custGeom>
              <a:avLst/>
              <a:gdLst>
                <a:gd name="T0" fmla="*/ 18 w 43"/>
                <a:gd name="T1" fmla="*/ 0 h 70"/>
                <a:gd name="T2" fmla="*/ 6 w 43"/>
                <a:gd name="T3" fmla="*/ 57 h 70"/>
                <a:gd name="T4" fmla="*/ 22 w 43"/>
                <a:gd name="T5" fmla="*/ 70 h 70"/>
                <a:gd name="T6" fmla="*/ 32 w 43"/>
                <a:gd name="T7" fmla="*/ 66 h 70"/>
                <a:gd name="T8" fmla="*/ 18 w 43"/>
                <a:gd name="T9" fmla="*/ 0 h 70"/>
              </a:gdLst>
              <a:ahLst/>
              <a:cxnLst>
                <a:cxn ang="0">
                  <a:pos x="T0" y="T1"/>
                </a:cxn>
                <a:cxn ang="0">
                  <a:pos x="T2" y="T3"/>
                </a:cxn>
                <a:cxn ang="0">
                  <a:pos x="T4" y="T5"/>
                </a:cxn>
                <a:cxn ang="0">
                  <a:pos x="T6" y="T7"/>
                </a:cxn>
                <a:cxn ang="0">
                  <a:pos x="T8" y="T9"/>
                </a:cxn>
              </a:cxnLst>
              <a:rect l="0" t="0" r="r" b="b"/>
              <a:pathLst>
                <a:path w="43" h="70">
                  <a:moveTo>
                    <a:pt x="18" y="0"/>
                  </a:moveTo>
                  <a:cubicBezTo>
                    <a:pt x="18" y="0"/>
                    <a:pt x="0" y="43"/>
                    <a:pt x="6" y="57"/>
                  </a:cubicBezTo>
                  <a:cubicBezTo>
                    <a:pt x="10" y="65"/>
                    <a:pt x="16" y="70"/>
                    <a:pt x="22" y="70"/>
                  </a:cubicBezTo>
                  <a:cubicBezTo>
                    <a:pt x="25" y="70"/>
                    <a:pt x="29" y="69"/>
                    <a:pt x="32" y="66"/>
                  </a:cubicBezTo>
                  <a:cubicBezTo>
                    <a:pt x="43" y="57"/>
                    <a:pt x="40" y="27"/>
                    <a:pt x="18" y="0"/>
                  </a:cubicBezTo>
                </a:path>
              </a:pathLst>
            </a:custGeom>
            <a:solidFill>
              <a:srgbClr val="FFD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7" name="组合 136"/>
          <p:cNvGrpSpPr/>
          <p:nvPr/>
        </p:nvGrpSpPr>
        <p:grpSpPr>
          <a:xfrm>
            <a:off x="5504687" y="105433"/>
            <a:ext cx="3778645" cy="4185898"/>
            <a:chOff x="5481637" y="-1985963"/>
            <a:chExt cx="4286251" cy="4748213"/>
          </a:xfrm>
        </p:grpSpPr>
        <p:sp>
          <p:nvSpPr>
            <p:cNvPr id="70" name="Freeform 78"/>
            <p:cNvSpPr>
              <a:spLocks/>
            </p:cNvSpPr>
            <p:nvPr/>
          </p:nvSpPr>
          <p:spPr bwMode="auto">
            <a:xfrm>
              <a:off x="8307388" y="2224087"/>
              <a:ext cx="1133475" cy="538163"/>
            </a:xfrm>
            <a:custGeom>
              <a:avLst/>
              <a:gdLst>
                <a:gd name="T0" fmla="*/ 8 w 426"/>
                <a:gd name="T1" fmla="*/ 0 h 202"/>
                <a:gd name="T2" fmla="*/ 11 w 426"/>
                <a:gd name="T3" fmla="*/ 11 h 202"/>
                <a:gd name="T4" fmla="*/ 0 w 426"/>
                <a:gd name="T5" fmla="*/ 72 h 202"/>
                <a:gd name="T6" fmla="*/ 10 w 426"/>
                <a:gd name="T7" fmla="*/ 132 h 202"/>
                <a:gd name="T8" fmla="*/ 10 w 426"/>
                <a:gd name="T9" fmla="*/ 132 h 202"/>
                <a:gd name="T10" fmla="*/ 12 w 426"/>
                <a:gd name="T11" fmla="*/ 138 h 202"/>
                <a:gd name="T12" fmla="*/ 13 w 426"/>
                <a:gd name="T13" fmla="*/ 138 h 202"/>
                <a:gd name="T14" fmla="*/ 18 w 426"/>
                <a:gd name="T15" fmla="*/ 149 h 202"/>
                <a:gd name="T16" fmla="*/ 19 w 426"/>
                <a:gd name="T17" fmla="*/ 150 h 202"/>
                <a:gd name="T18" fmla="*/ 22 w 426"/>
                <a:gd name="T19" fmla="*/ 154 h 202"/>
                <a:gd name="T20" fmla="*/ 22 w 426"/>
                <a:gd name="T21" fmla="*/ 155 h 202"/>
                <a:gd name="T22" fmla="*/ 25 w 426"/>
                <a:gd name="T23" fmla="*/ 159 h 202"/>
                <a:gd name="T24" fmla="*/ 25 w 426"/>
                <a:gd name="T25" fmla="*/ 160 h 202"/>
                <a:gd name="T26" fmla="*/ 28 w 426"/>
                <a:gd name="T27" fmla="*/ 163 h 202"/>
                <a:gd name="T28" fmla="*/ 29 w 426"/>
                <a:gd name="T29" fmla="*/ 164 h 202"/>
                <a:gd name="T30" fmla="*/ 36 w 426"/>
                <a:gd name="T31" fmla="*/ 171 h 202"/>
                <a:gd name="T32" fmla="*/ 37 w 426"/>
                <a:gd name="T33" fmla="*/ 172 h 202"/>
                <a:gd name="T34" fmla="*/ 40 w 426"/>
                <a:gd name="T35" fmla="*/ 174 h 202"/>
                <a:gd name="T36" fmla="*/ 41 w 426"/>
                <a:gd name="T37" fmla="*/ 175 h 202"/>
                <a:gd name="T38" fmla="*/ 45 w 426"/>
                <a:gd name="T39" fmla="*/ 178 h 202"/>
                <a:gd name="T40" fmla="*/ 45 w 426"/>
                <a:gd name="T41" fmla="*/ 178 h 202"/>
                <a:gd name="T42" fmla="*/ 49 w 426"/>
                <a:gd name="T43" fmla="*/ 180 h 202"/>
                <a:gd name="T44" fmla="*/ 50 w 426"/>
                <a:gd name="T45" fmla="*/ 180 h 202"/>
                <a:gd name="T46" fmla="*/ 53 w 426"/>
                <a:gd name="T47" fmla="*/ 182 h 202"/>
                <a:gd name="T48" fmla="*/ 54 w 426"/>
                <a:gd name="T49" fmla="*/ 182 h 202"/>
                <a:gd name="T50" fmla="*/ 58 w 426"/>
                <a:gd name="T51" fmla="*/ 183 h 202"/>
                <a:gd name="T52" fmla="*/ 59 w 426"/>
                <a:gd name="T53" fmla="*/ 183 h 202"/>
                <a:gd name="T54" fmla="*/ 63 w 426"/>
                <a:gd name="T55" fmla="*/ 184 h 202"/>
                <a:gd name="T56" fmla="*/ 64 w 426"/>
                <a:gd name="T57" fmla="*/ 184 h 202"/>
                <a:gd name="T58" fmla="*/ 68 w 426"/>
                <a:gd name="T59" fmla="*/ 184 h 202"/>
                <a:gd name="T60" fmla="*/ 119 w 426"/>
                <a:gd name="T61" fmla="*/ 147 h 202"/>
                <a:gd name="T62" fmla="*/ 179 w 426"/>
                <a:gd name="T63" fmla="*/ 202 h 202"/>
                <a:gd name="T64" fmla="*/ 239 w 426"/>
                <a:gd name="T65" fmla="*/ 144 h 202"/>
                <a:gd name="T66" fmla="*/ 293 w 426"/>
                <a:gd name="T67" fmla="*/ 189 h 202"/>
                <a:gd name="T68" fmla="*/ 352 w 426"/>
                <a:gd name="T69" fmla="*/ 130 h 202"/>
                <a:gd name="T70" fmla="*/ 374 w 426"/>
                <a:gd name="T71" fmla="*/ 139 h 202"/>
                <a:gd name="T72" fmla="*/ 426 w 426"/>
                <a:gd name="T73" fmla="*/ 55 h 202"/>
                <a:gd name="T74" fmla="*/ 416 w 426"/>
                <a:gd name="T75" fmla="*/ 6 h 202"/>
                <a:gd name="T76" fmla="*/ 416 w 426"/>
                <a:gd name="T77" fmla="*/ 0 h 202"/>
                <a:gd name="T78" fmla="*/ 8 w 426"/>
                <a:gd name="T7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2">
                  <a:moveTo>
                    <a:pt x="8" y="0"/>
                  </a:moveTo>
                  <a:cubicBezTo>
                    <a:pt x="9" y="3"/>
                    <a:pt x="10" y="7"/>
                    <a:pt x="11" y="11"/>
                  </a:cubicBezTo>
                  <a:cubicBezTo>
                    <a:pt x="4" y="28"/>
                    <a:pt x="0" y="50"/>
                    <a:pt x="0" y="72"/>
                  </a:cubicBezTo>
                  <a:cubicBezTo>
                    <a:pt x="0" y="94"/>
                    <a:pt x="3" y="114"/>
                    <a:pt x="10" y="132"/>
                  </a:cubicBezTo>
                  <a:cubicBezTo>
                    <a:pt x="10" y="132"/>
                    <a:pt x="10" y="132"/>
                    <a:pt x="10" y="132"/>
                  </a:cubicBezTo>
                  <a:cubicBezTo>
                    <a:pt x="11" y="134"/>
                    <a:pt x="12" y="136"/>
                    <a:pt x="12" y="138"/>
                  </a:cubicBezTo>
                  <a:cubicBezTo>
                    <a:pt x="13" y="138"/>
                    <a:pt x="13" y="138"/>
                    <a:pt x="13" y="138"/>
                  </a:cubicBezTo>
                  <a:cubicBezTo>
                    <a:pt x="14" y="142"/>
                    <a:pt x="16" y="146"/>
                    <a:pt x="18" y="149"/>
                  </a:cubicBezTo>
                  <a:cubicBezTo>
                    <a:pt x="18" y="149"/>
                    <a:pt x="19" y="150"/>
                    <a:pt x="19" y="150"/>
                  </a:cubicBezTo>
                  <a:cubicBezTo>
                    <a:pt x="20" y="151"/>
                    <a:pt x="21" y="153"/>
                    <a:pt x="22" y="154"/>
                  </a:cubicBezTo>
                  <a:cubicBezTo>
                    <a:pt x="22" y="154"/>
                    <a:pt x="22" y="155"/>
                    <a:pt x="22" y="155"/>
                  </a:cubicBezTo>
                  <a:cubicBezTo>
                    <a:pt x="23" y="156"/>
                    <a:pt x="24" y="158"/>
                    <a:pt x="25" y="159"/>
                  </a:cubicBezTo>
                  <a:cubicBezTo>
                    <a:pt x="25" y="159"/>
                    <a:pt x="25" y="160"/>
                    <a:pt x="25" y="160"/>
                  </a:cubicBezTo>
                  <a:cubicBezTo>
                    <a:pt x="26" y="161"/>
                    <a:pt x="27" y="162"/>
                    <a:pt x="28" y="163"/>
                  </a:cubicBezTo>
                  <a:cubicBezTo>
                    <a:pt x="29" y="164"/>
                    <a:pt x="29" y="164"/>
                    <a:pt x="29" y="164"/>
                  </a:cubicBezTo>
                  <a:cubicBezTo>
                    <a:pt x="31" y="167"/>
                    <a:pt x="34" y="169"/>
                    <a:pt x="36" y="171"/>
                  </a:cubicBezTo>
                  <a:cubicBezTo>
                    <a:pt x="37" y="172"/>
                    <a:pt x="37" y="172"/>
                    <a:pt x="37" y="172"/>
                  </a:cubicBezTo>
                  <a:cubicBezTo>
                    <a:pt x="38" y="173"/>
                    <a:pt x="39" y="174"/>
                    <a:pt x="40" y="174"/>
                  </a:cubicBezTo>
                  <a:cubicBezTo>
                    <a:pt x="40" y="175"/>
                    <a:pt x="41" y="175"/>
                    <a:pt x="41" y="175"/>
                  </a:cubicBezTo>
                  <a:cubicBezTo>
                    <a:pt x="42" y="176"/>
                    <a:pt x="44" y="177"/>
                    <a:pt x="45" y="178"/>
                  </a:cubicBezTo>
                  <a:cubicBezTo>
                    <a:pt x="45" y="178"/>
                    <a:pt x="45" y="178"/>
                    <a:pt x="45" y="178"/>
                  </a:cubicBezTo>
                  <a:cubicBezTo>
                    <a:pt x="47" y="178"/>
                    <a:pt x="48" y="179"/>
                    <a:pt x="49" y="180"/>
                  </a:cubicBezTo>
                  <a:cubicBezTo>
                    <a:pt x="49" y="180"/>
                    <a:pt x="50" y="180"/>
                    <a:pt x="50" y="180"/>
                  </a:cubicBezTo>
                  <a:cubicBezTo>
                    <a:pt x="51" y="181"/>
                    <a:pt x="52" y="181"/>
                    <a:pt x="53" y="182"/>
                  </a:cubicBezTo>
                  <a:cubicBezTo>
                    <a:pt x="54" y="182"/>
                    <a:pt x="54" y="182"/>
                    <a:pt x="54" y="182"/>
                  </a:cubicBezTo>
                  <a:cubicBezTo>
                    <a:pt x="56" y="182"/>
                    <a:pt x="57" y="183"/>
                    <a:pt x="58" y="183"/>
                  </a:cubicBezTo>
                  <a:cubicBezTo>
                    <a:pt x="59" y="183"/>
                    <a:pt x="59" y="183"/>
                    <a:pt x="59" y="183"/>
                  </a:cubicBezTo>
                  <a:cubicBezTo>
                    <a:pt x="61" y="183"/>
                    <a:pt x="62" y="184"/>
                    <a:pt x="63" y="184"/>
                  </a:cubicBezTo>
                  <a:cubicBezTo>
                    <a:pt x="63" y="184"/>
                    <a:pt x="64" y="184"/>
                    <a:pt x="64" y="184"/>
                  </a:cubicBezTo>
                  <a:cubicBezTo>
                    <a:pt x="65" y="184"/>
                    <a:pt x="67" y="184"/>
                    <a:pt x="68" y="184"/>
                  </a:cubicBezTo>
                  <a:cubicBezTo>
                    <a:pt x="89" y="184"/>
                    <a:pt x="107" y="170"/>
                    <a:pt x="119" y="147"/>
                  </a:cubicBezTo>
                  <a:cubicBezTo>
                    <a:pt x="131" y="180"/>
                    <a:pt x="153" y="202"/>
                    <a:pt x="179" y="202"/>
                  </a:cubicBezTo>
                  <a:cubicBezTo>
                    <a:pt x="205" y="202"/>
                    <a:pt x="227" y="179"/>
                    <a:pt x="239" y="144"/>
                  </a:cubicBezTo>
                  <a:cubicBezTo>
                    <a:pt x="251" y="171"/>
                    <a:pt x="271" y="189"/>
                    <a:pt x="293" y="189"/>
                  </a:cubicBezTo>
                  <a:cubicBezTo>
                    <a:pt x="318" y="189"/>
                    <a:pt x="341" y="165"/>
                    <a:pt x="352" y="130"/>
                  </a:cubicBezTo>
                  <a:cubicBezTo>
                    <a:pt x="359" y="136"/>
                    <a:pt x="366" y="139"/>
                    <a:pt x="374" y="139"/>
                  </a:cubicBezTo>
                  <a:cubicBezTo>
                    <a:pt x="403" y="139"/>
                    <a:pt x="426" y="101"/>
                    <a:pt x="426" y="55"/>
                  </a:cubicBezTo>
                  <a:cubicBezTo>
                    <a:pt x="426" y="36"/>
                    <a:pt x="422" y="19"/>
                    <a:pt x="416" y="6"/>
                  </a:cubicBezTo>
                  <a:cubicBezTo>
                    <a:pt x="416" y="3"/>
                    <a:pt x="416" y="1"/>
                    <a:pt x="416" y="0"/>
                  </a:cubicBezTo>
                  <a:lnTo>
                    <a:pt x="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9"/>
            <p:cNvSpPr>
              <a:spLocks/>
            </p:cNvSpPr>
            <p:nvPr/>
          </p:nvSpPr>
          <p:spPr bwMode="auto">
            <a:xfrm>
              <a:off x="8307388" y="1733550"/>
              <a:ext cx="1192213" cy="490538"/>
            </a:xfrm>
            <a:custGeom>
              <a:avLst/>
              <a:gdLst>
                <a:gd name="T0" fmla="*/ 448 w 448"/>
                <a:gd name="T1" fmla="*/ 184 h 184"/>
                <a:gd name="T2" fmla="*/ 224 w 448"/>
                <a:gd name="T3" fmla="*/ 0 h 184"/>
                <a:gd name="T4" fmla="*/ 0 w 448"/>
                <a:gd name="T5" fmla="*/ 184 h 184"/>
                <a:gd name="T6" fmla="*/ 448 w 448"/>
                <a:gd name="T7" fmla="*/ 184 h 184"/>
              </a:gdLst>
              <a:ahLst/>
              <a:cxnLst>
                <a:cxn ang="0">
                  <a:pos x="T0" y="T1"/>
                </a:cxn>
                <a:cxn ang="0">
                  <a:pos x="T2" y="T3"/>
                </a:cxn>
                <a:cxn ang="0">
                  <a:pos x="T4" y="T5"/>
                </a:cxn>
                <a:cxn ang="0">
                  <a:pos x="T6" y="T7"/>
                </a:cxn>
              </a:cxnLst>
              <a:rect l="0" t="0" r="r" b="b"/>
              <a:pathLst>
                <a:path w="448" h="184">
                  <a:moveTo>
                    <a:pt x="448" y="184"/>
                  </a:moveTo>
                  <a:cubicBezTo>
                    <a:pt x="448" y="82"/>
                    <a:pt x="348" y="0"/>
                    <a:pt x="224" y="0"/>
                  </a:cubicBezTo>
                  <a:cubicBezTo>
                    <a:pt x="100" y="0"/>
                    <a:pt x="0" y="82"/>
                    <a:pt x="0" y="184"/>
                  </a:cubicBezTo>
                  <a:lnTo>
                    <a:pt x="448" y="184"/>
                  </a:ln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0"/>
            <p:cNvSpPr>
              <a:spLocks/>
            </p:cNvSpPr>
            <p:nvPr/>
          </p:nvSpPr>
          <p:spPr bwMode="auto">
            <a:xfrm>
              <a:off x="8307388" y="1865312"/>
              <a:ext cx="1192213" cy="358775"/>
            </a:xfrm>
            <a:custGeom>
              <a:avLst/>
              <a:gdLst>
                <a:gd name="T0" fmla="*/ 448 w 448"/>
                <a:gd name="T1" fmla="*/ 135 h 135"/>
                <a:gd name="T2" fmla="*/ 444 w 448"/>
                <a:gd name="T3" fmla="*/ 101 h 135"/>
                <a:gd name="T4" fmla="*/ 226 w 448"/>
                <a:gd name="T5" fmla="*/ 0 h 135"/>
                <a:gd name="T6" fmla="*/ 1 w 448"/>
                <a:gd name="T7" fmla="*/ 112 h 135"/>
                <a:gd name="T8" fmla="*/ 0 w 448"/>
                <a:gd name="T9" fmla="*/ 135 h 135"/>
                <a:gd name="T10" fmla="*/ 448 w 448"/>
                <a:gd name="T11" fmla="*/ 135 h 135"/>
              </a:gdLst>
              <a:ahLst/>
              <a:cxnLst>
                <a:cxn ang="0">
                  <a:pos x="T0" y="T1"/>
                </a:cxn>
                <a:cxn ang="0">
                  <a:pos x="T2" y="T3"/>
                </a:cxn>
                <a:cxn ang="0">
                  <a:pos x="T4" y="T5"/>
                </a:cxn>
                <a:cxn ang="0">
                  <a:pos x="T6" y="T7"/>
                </a:cxn>
                <a:cxn ang="0">
                  <a:pos x="T8" y="T9"/>
                </a:cxn>
                <a:cxn ang="0">
                  <a:pos x="T10" y="T11"/>
                </a:cxn>
              </a:cxnLst>
              <a:rect l="0" t="0" r="r" b="b"/>
              <a:pathLst>
                <a:path w="448" h="135">
                  <a:moveTo>
                    <a:pt x="448" y="135"/>
                  </a:moveTo>
                  <a:cubicBezTo>
                    <a:pt x="448" y="123"/>
                    <a:pt x="447" y="112"/>
                    <a:pt x="444" y="101"/>
                  </a:cubicBezTo>
                  <a:cubicBezTo>
                    <a:pt x="405" y="41"/>
                    <a:pt x="322" y="0"/>
                    <a:pt x="226" y="0"/>
                  </a:cubicBezTo>
                  <a:cubicBezTo>
                    <a:pt x="124" y="0"/>
                    <a:pt x="37" y="46"/>
                    <a:pt x="1" y="112"/>
                  </a:cubicBezTo>
                  <a:cubicBezTo>
                    <a:pt x="0" y="119"/>
                    <a:pt x="0" y="127"/>
                    <a:pt x="0" y="135"/>
                  </a:cubicBezTo>
                  <a:lnTo>
                    <a:pt x="448" y="135"/>
                  </a:ln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1"/>
            <p:cNvSpPr>
              <a:spLocks/>
            </p:cNvSpPr>
            <p:nvPr/>
          </p:nvSpPr>
          <p:spPr bwMode="auto">
            <a:xfrm>
              <a:off x="8088313" y="1849437"/>
              <a:ext cx="377825" cy="374650"/>
            </a:xfrm>
            <a:custGeom>
              <a:avLst/>
              <a:gdLst>
                <a:gd name="T0" fmla="*/ 142 w 142"/>
                <a:gd name="T1" fmla="*/ 63 h 141"/>
                <a:gd name="T2" fmla="*/ 65 w 142"/>
                <a:gd name="T3" fmla="*/ 31 h 141"/>
                <a:gd name="T4" fmla="*/ 43 w 142"/>
                <a:gd name="T5" fmla="*/ 141 h 141"/>
                <a:gd name="T6" fmla="*/ 132 w 142"/>
                <a:gd name="T7" fmla="*/ 141 h 141"/>
                <a:gd name="T8" fmla="*/ 142 w 142"/>
                <a:gd name="T9" fmla="*/ 63 h 141"/>
              </a:gdLst>
              <a:ahLst/>
              <a:cxnLst>
                <a:cxn ang="0">
                  <a:pos x="T0" y="T1"/>
                </a:cxn>
                <a:cxn ang="0">
                  <a:pos x="T2" y="T3"/>
                </a:cxn>
                <a:cxn ang="0">
                  <a:pos x="T4" y="T5"/>
                </a:cxn>
                <a:cxn ang="0">
                  <a:pos x="T6" y="T7"/>
                </a:cxn>
                <a:cxn ang="0">
                  <a:pos x="T8" y="T9"/>
                </a:cxn>
              </a:cxnLst>
              <a:rect l="0" t="0" r="r" b="b"/>
              <a:pathLst>
                <a:path w="142" h="141">
                  <a:moveTo>
                    <a:pt x="142" y="63"/>
                  </a:moveTo>
                  <a:cubicBezTo>
                    <a:pt x="142" y="63"/>
                    <a:pt x="105" y="63"/>
                    <a:pt x="65" y="31"/>
                  </a:cubicBezTo>
                  <a:cubicBezTo>
                    <a:pt x="24" y="0"/>
                    <a:pt x="0" y="101"/>
                    <a:pt x="43" y="141"/>
                  </a:cubicBezTo>
                  <a:cubicBezTo>
                    <a:pt x="132" y="141"/>
                    <a:pt x="132" y="141"/>
                    <a:pt x="132" y="141"/>
                  </a:cubicBezTo>
                  <a:lnTo>
                    <a:pt x="142" y="6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2"/>
            <p:cNvSpPr>
              <a:spLocks/>
            </p:cNvSpPr>
            <p:nvPr/>
          </p:nvSpPr>
          <p:spPr bwMode="auto">
            <a:xfrm>
              <a:off x="8374063" y="2000250"/>
              <a:ext cx="92075" cy="223838"/>
            </a:xfrm>
            <a:custGeom>
              <a:avLst/>
              <a:gdLst>
                <a:gd name="T0" fmla="*/ 25 w 35"/>
                <a:gd name="T1" fmla="*/ 84 h 84"/>
                <a:gd name="T2" fmla="*/ 35 w 35"/>
                <a:gd name="T3" fmla="*/ 6 h 84"/>
                <a:gd name="T4" fmla="*/ 4 w 35"/>
                <a:gd name="T5" fmla="*/ 0 h 84"/>
                <a:gd name="T6" fmla="*/ 10 w 35"/>
                <a:gd name="T7" fmla="*/ 62 h 84"/>
                <a:gd name="T8" fmla="*/ 3 w 35"/>
                <a:gd name="T9" fmla="*/ 84 h 84"/>
                <a:gd name="T10" fmla="*/ 25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25" y="84"/>
                  </a:moveTo>
                  <a:cubicBezTo>
                    <a:pt x="35" y="6"/>
                    <a:pt x="35" y="6"/>
                    <a:pt x="35" y="6"/>
                  </a:cubicBezTo>
                  <a:cubicBezTo>
                    <a:pt x="35" y="6"/>
                    <a:pt x="23" y="6"/>
                    <a:pt x="4" y="0"/>
                  </a:cubicBezTo>
                  <a:cubicBezTo>
                    <a:pt x="0" y="20"/>
                    <a:pt x="4" y="43"/>
                    <a:pt x="10" y="62"/>
                  </a:cubicBezTo>
                  <a:cubicBezTo>
                    <a:pt x="7" y="69"/>
                    <a:pt x="5" y="76"/>
                    <a:pt x="3" y="84"/>
                  </a:cubicBezTo>
                  <a:lnTo>
                    <a:pt x="25" y="8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3"/>
            <p:cNvSpPr>
              <a:spLocks/>
            </p:cNvSpPr>
            <p:nvPr/>
          </p:nvSpPr>
          <p:spPr bwMode="auto">
            <a:xfrm>
              <a:off x="8401050" y="1901825"/>
              <a:ext cx="1146175" cy="860425"/>
            </a:xfrm>
            <a:custGeom>
              <a:avLst/>
              <a:gdLst>
                <a:gd name="T0" fmla="*/ 421 w 431"/>
                <a:gd name="T1" fmla="*/ 127 h 323"/>
                <a:gd name="T2" fmla="*/ 102 w 431"/>
                <a:gd name="T3" fmla="*/ 10 h 323"/>
                <a:gd name="T4" fmla="*/ 16 w 431"/>
                <a:gd name="T5" fmla="*/ 132 h 323"/>
                <a:gd name="T6" fmla="*/ 5 w 431"/>
                <a:gd name="T7" fmla="*/ 193 h 323"/>
                <a:gd name="T8" fmla="*/ 73 w 431"/>
                <a:gd name="T9" fmla="*/ 305 h 323"/>
                <a:gd name="T10" fmla="*/ 124 w 431"/>
                <a:gd name="T11" fmla="*/ 268 h 323"/>
                <a:gd name="T12" fmla="*/ 184 w 431"/>
                <a:gd name="T13" fmla="*/ 323 h 323"/>
                <a:gd name="T14" fmla="*/ 244 w 431"/>
                <a:gd name="T15" fmla="*/ 265 h 323"/>
                <a:gd name="T16" fmla="*/ 298 w 431"/>
                <a:gd name="T17" fmla="*/ 310 h 323"/>
                <a:gd name="T18" fmla="*/ 357 w 431"/>
                <a:gd name="T19" fmla="*/ 251 h 323"/>
                <a:gd name="T20" fmla="*/ 379 w 431"/>
                <a:gd name="T21" fmla="*/ 260 h 323"/>
                <a:gd name="T22" fmla="*/ 431 w 431"/>
                <a:gd name="T23" fmla="*/ 176 h 323"/>
                <a:gd name="T24" fmla="*/ 421 w 431"/>
                <a:gd name="T25" fmla="*/ 12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3">
                  <a:moveTo>
                    <a:pt x="421" y="127"/>
                  </a:moveTo>
                  <a:cubicBezTo>
                    <a:pt x="425" y="26"/>
                    <a:pt x="252" y="0"/>
                    <a:pt x="102" y="10"/>
                  </a:cubicBezTo>
                  <a:cubicBezTo>
                    <a:pt x="0" y="17"/>
                    <a:pt x="1" y="83"/>
                    <a:pt x="16" y="132"/>
                  </a:cubicBezTo>
                  <a:cubicBezTo>
                    <a:pt x="9" y="149"/>
                    <a:pt x="5" y="171"/>
                    <a:pt x="5" y="193"/>
                  </a:cubicBezTo>
                  <a:cubicBezTo>
                    <a:pt x="5" y="255"/>
                    <a:pt x="35" y="305"/>
                    <a:pt x="73" y="305"/>
                  </a:cubicBezTo>
                  <a:cubicBezTo>
                    <a:pt x="94" y="305"/>
                    <a:pt x="112" y="291"/>
                    <a:pt x="124" y="268"/>
                  </a:cubicBezTo>
                  <a:cubicBezTo>
                    <a:pt x="136" y="301"/>
                    <a:pt x="158" y="323"/>
                    <a:pt x="184" y="323"/>
                  </a:cubicBezTo>
                  <a:cubicBezTo>
                    <a:pt x="210" y="323"/>
                    <a:pt x="232" y="300"/>
                    <a:pt x="244" y="265"/>
                  </a:cubicBezTo>
                  <a:cubicBezTo>
                    <a:pt x="256" y="292"/>
                    <a:pt x="276" y="310"/>
                    <a:pt x="298" y="310"/>
                  </a:cubicBezTo>
                  <a:cubicBezTo>
                    <a:pt x="323" y="310"/>
                    <a:pt x="346" y="286"/>
                    <a:pt x="357" y="251"/>
                  </a:cubicBezTo>
                  <a:cubicBezTo>
                    <a:pt x="364" y="257"/>
                    <a:pt x="371" y="260"/>
                    <a:pt x="379" y="260"/>
                  </a:cubicBezTo>
                  <a:cubicBezTo>
                    <a:pt x="408" y="260"/>
                    <a:pt x="431" y="222"/>
                    <a:pt x="431" y="176"/>
                  </a:cubicBezTo>
                  <a:cubicBezTo>
                    <a:pt x="431" y="157"/>
                    <a:pt x="427" y="140"/>
                    <a:pt x="421" y="127"/>
                  </a:cubicBez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4"/>
            <p:cNvSpPr>
              <a:spLocks/>
            </p:cNvSpPr>
            <p:nvPr/>
          </p:nvSpPr>
          <p:spPr bwMode="auto">
            <a:xfrm>
              <a:off x="8434388" y="2098675"/>
              <a:ext cx="1112838" cy="663575"/>
            </a:xfrm>
            <a:custGeom>
              <a:avLst/>
              <a:gdLst>
                <a:gd name="T0" fmla="*/ 408 w 418"/>
                <a:gd name="T1" fmla="*/ 53 h 249"/>
                <a:gd name="T2" fmla="*/ 390 w 418"/>
                <a:gd name="T3" fmla="*/ 0 h 249"/>
                <a:gd name="T4" fmla="*/ 392 w 418"/>
                <a:gd name="T5" fmla="*/ 20 h 249"/>
                <a:gd name="T6" fmla="*/ 402 w 418"/>
                <a:gd name="T7" fmla="*/ 70 h 249"/>
                <a:gd name="T8" fmla="*/ 350 w 418"/>
                <a:gd name="T9" fmla="*/ 154 h 249"/>
                <a:gd name="T10" fmla="*/ 328 w 418"/>
                <a:gd name="T11" fmla="*/ 145 h 249"/>
                <a:gd name="T12" fmla="*/ 269 w 418"/>
                <a:gd name="T13" fmla="*/ 203 h 249"/>
                <a:gd name="T14" fmla="*/ 215 w 418"/>
                <a:gd name="T15" fmla="*/ 159 h 249"/>
                <a:gd name="T16" fmla="*/ 155 w 418"/>
                <a:gd name="T17" fmla="*/ 217 h 249"/>
                <a:gd name="T18" fmla="*/ 95 w 418"/>
                <a:gd name="T19" fmla="*/ 162 h 249"/>
                <a:gd name="T20" fmla="*/ 44 w 418"/>
                <a:gd name="T21" fmla="*/ 199 h 249"/>
                <a:gd name="T22" fmla="*/ 0 w 418"/>
                <a:gd name="T23" fmla="*/ 172 h 249"/>
                <a:gd name="T24" fmla="*/ 60 w 418"/>
                <a:gd name="T25" fmla="*/ 231 h 249"/>
                <a:gd name="T26" fmla="*/ 111 w 418"/>
                <a:gd name="T27" fmla="*/ 194 h 249"/>
                <a:gd name="T28" fmla="*/ 171 w 418"/>
                <a:gd name="T29" fmla="*/ 249 h 249"/>
                <a:gd name="T30" fmla="*/ 231 w 418"/>
                <a:gd name="T31" fmla="*/ 191 h 249"/>
                <a:gd name="T32" fmla="*/ 285 w 418"/>
                <a:gd name="T33" fmla="*/ 236 h 249"/>
                <a:gd name="T34" fmla="*/ 344 w 418"/>
                <a:gd name="T35" fmla="*/ 177 h 249"/>
                <a:gd name="T36" fmla="*/ 366 w 418"/>
                <a:gd name="T37" fmla="*/ 186 h 249"/>
                <a:gd name="T38" fmla="*/ 418 w 418"/>
                <a:gd name="T39" fmla="*/ 102 h 249"/>
                <a:gd name="T40" fmla="*/ 408 w 418"/>
                <a:gd name="T41" fmla="*/ 5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49">
                  <a:moveTo>
                    <a:pt x="408" y="53"/>
                  </a:moveTo>
                  <a:cubicBezTo>
                    <a:pt x="409" y="32"/>
                    <a:pt x="402" y="14"/>
                    <a:pt x="390" y="0"/>
                  </a:cubicBezTo>
                  <a:cubicBezTo>
                    <a:pt x="391" y="6"/>
                    <a:pt x="392" y="13"/>
                    <a:pt x="392" y="20"/>
                  </a:cubicBezTo>
                  <a:cubicBezTo>
                    <a:pt x="398" y="34"/>
                    <a:pt x="402" y="51"/>
                    <a:pt x="402" y="70"/>
                  </a:cubicBezTo>
                  <a:cubicBezTo>
                    <a:pt x="402" y="116"/>
                    <a:pt x="379" y="154"/>
                    <a:pt x="350" y="154"/>
                  </a:cubicBezTo>
                  <a:cubicBezTo>
                    <a:pt x="342" y="154"/>
                    <a:pt x="334" y="150"/>
                    <a:pt x="328" y="145"/>
                  </a:cubicBezTo>
                  <a:cubicBezTo>
                    <a:pt x="317" y="180"/>
                    <a:pt x="294" y="203"/>
                    <a:pt x="269" y="203"/>
                  </a:cubicBezTo>
                  <a:cubicBezTo>
                    <a:pt x="247" y="203"/>
                    <a:pt x="227" y="186"/>
                    <a:pt x="215" y="159"/>
                  </a:cubicBezTo>
                  <a:cubicBezTo>
                    <a:pt x="203" y="194"/>
                    <a:pt x="181" y="217"/>
                    <a:pt x="155" y="217"/>
                  </a:cubicBezTo>
                  <a:cubicBezTo>
                    <a:pt x="129" y="217"/>
                    <a:pt x="107" y="195"/>
                    <a:pt x="95" y="162"/>
                  </a:cubicBezTo>
                  <a:cubicBezTo>
                    <a:pt x="83" y="185"/>
                    <a:pt x="65" y="199"/>
                    <a:pt x="44" y="199"/>
                  </a:cubicBezTo>
                  <a:cubicBezTo>
                    <a:pt x="27" y="199"/>
                    <a:pt x="12" y="189"/>
                    <a:pt x="0" y="172"/>
                  </a:cubicBezTo>
                  <a:cubicBezTo>
                    <a:pt x="11" y="207"/>
                    <a:pt x="34" y="231"/>
                    <a:pt x="60" y="231"/>
                  </a:cubicBezTo>
                  <a:cubicBezTo>
                    <a:pt x="81" y="231"/>
                    <a:pt x="99" y="217"/>
                    <a:pt x="111" y="194"/>
                  </a:cubicBezTo>
                  <a:cubicBezTo>
                    <a:pt x="123" y="227"/>
                    <a:pt x="145" y="249"/>
                    <a:pt x="171" y="249"/>
                  </a:cubicBezTo>
                  <a:cubicBezTo>
                    <a:pt x="197" y="249"/>
                    <a:pt x="219" y="226"/>
                    <a:pt x="231" y="191"/>
                  </a:cubicBezTo>
                  <a:cubicBezTo>
                    <a:pt x="243" y="218"/>
                    <a:pt x="263" y="236"/>
                    <a:pt x="285" y="236"/>
                  </a:cubicBezTo>
                  <a:cubicBezTo>
                    <a:pt x="310" y="236"/>
                    <a:pt x="333" y="212"/>
                    <a:pt x="344" y="177"/>
                  </a:cubicBezTo>
                  <a:cubicBezTo>
                    <a:pt x="351" y="183"/>
                    <a:pt x="358" y="186"/>
                    <a:pt x="366" y="186"/>
                  </a:cubicBezTo>
                  <a:cubicBezTo>
                    <a:pt x="395" y="186"/>
                    <a:pt x="418" y="148"/>
                    <a:pt x="418" y="102"/>
                  </a:cubicBezTo>
                  <a:cubicBezTo>
                    <a:pt x="418" y="83"/>
                    <a:pt x="414" y="66"/>
                    <a:pt x="408" y="53"/>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5"/>
            <p:cNvSpPr>
              <a:spLocks/>
            </p:cNvSpPr>
            <p:nvPr/>
          </p:nvSpPr>
          <p:spPr bwMode="auto">
            <a:xfrm>
              <a:off x="8418513" y="1916112"/>
              <a:ext cx="798513" cy="236538"/>
            </a:xfrm>
            <a:custGeom>
              <a:avLst/>
              <a:gdLst>
                <a:gd name="T0" fmla="*/ 95 w 300"/>
                <a:gd name="T1" fmla="*/ 5 h 89"/>
                <a:gd name="T2" fmla="*/ 2 w 300"/>
                <a:gd name="T3" fmla="*/ 89 h 89"/>
                <a:gd name="T4" fmla="*/ 168 w 300"/>
                <a:gd name="T5" fmla="*/ 11 h 89"/>
                <a:gd name="T6" fmla="*/ 300 w 300"/>
                <a:gd name="T7" fmla="*/ 18 h 89"/>
                <a:gd name="T8" fmla="*/ 95 w 300"/>
                <a:gd name="T9" fmla="*/ 5 h 89"/>
              </a:gdLst>
              <a:ahLst/>
              <a:cxnLst>
                <a:cxn ang="0">
                  <a:pos x="T0" y="T1"/>
                </a:cxn>
                <a:cxn ang="0">
                  <a:pos x="T2" y="T3"/>
                </a:cxn>
                <a:cxn ang="0">
                  <a:pos x="T4" y="T5"/>
                </a:cxn>
                <a:cxn ang="0">
                  <a:pos x="T6" y="T7"/>
                </a:cxn>
                <a:cxn ang="0">
                  <a:pos x="T8" y="T9"/>
                </a:cxn>
              </a:cxnLst>
              <a:rect l="0" t="0" r="r" b="b"/>
              <a:pathLst>
                <a:path w="300" h="89">
                  <a:moveTo>
                    <a:pt x="95" y="5"/>
                  </a:moveTo>
                  <a:cubicBezTo>
                    <a:pt x="18" y="10"/>
                    <a:pt x="0" y="49"/>
                    <a:pt x="2" y="89"/>
                  </a:cubicBezTo>
                  <a:cubicBezTo>
                    <a:pt x="12" y="56"/>
                    <a:pt x="47" y="6"/>
                    <a:pt x="168" y="11"/>
                  </a:cubicBezTo>
                  <a:cubicBezTo>
                    <a:pt x="230" y="13"/>
                    <a:pt x="272" y="16"/>
                    <a:pt x="300" y="18"/>
                  </a:cubicBezTo>
                  <a:cubicBezTo>
                    <a:pt x="240" y="3"/>
                    <a:pt x="165" y="0"/>
                    <a:pt x="95" y="5"/>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6"/>
            <p:cNvSpPr>
              <a:spLocks/>
            </p:cNvSpPr>
            <p:nvPr/>
          </p:nvSpPr>
          <p:spPr bwMode="auto">
            <a:xfrm>
              <a:off x="5481637" y="-250825"/>
              <a:ext cx="2192338" cy="1450975"/>
            </a:xfrm>
            <a:custGeom>
              <a:avLst/>
              <a:gdLst>
                <a:gd name="T0" fmla="*/ 2 w 824"/>
                <a:gd name="T1" fmla="*/ 78 h 545"/>
                <a:gd name="T2" fmla="*/ 824 w 824"/>
                <a:gd name="T3" fmla="*/ 545 h 545"/>
                <a:gd name="T4" fmla="*/ 528 w 824"/>
                <a:gd name="T5" fmla="*/ 367 h 545"/>
                <a:gd name="T6" fmla="*/ 2 w 824"/>
                <a:gd name="T7" fmla="*/ 78 h 545"/>
              </a:gdLst>
              <a:ahLst/>
              <a:cxnLst>
                <a:cxn ang="0">
                  <a:pos x="T0" y="T1"/>
                </a:cxn>
                <a:cxn ang="0">
                  <a:pos x="T2" y="T3"/>
                </a:cxn>
                <a:cxn ang="0">
                  <a:pos x="T4" y="T5"/>
                </a:cxn>
                <a:cxn ang="0">
                  <a:pos x="T6" y="T7"/>
                </a:cxn>
              </a:cxnLst>
              <a:rect l="0" t="0" r="r" b="b"/>
              <a:pathLst>
                <a:path w="824" h="545">
                  <a:moveTo>
                    <a:pt x="2" y="78"/>
                  </a:moveTo>
                  <a:cubicBezTo>
                    <a:pt x="2" y="78"/>
                    <a:pt x="0" y="467"/>
                    <a:pt x="824" y="545"/>
                  </a:cubicBezTo>
                  <a:cubicBezTo>
                    <a:pt x="824" y="545"/>
                    <a:pt x="665" y="516"/>
                    <a:pt x="528" y="367"/>
                  </a:cubicBezTo>
                  <a:cubicBezTo>
                    <a:pt x="401" y="231"/>
                    <a:pt x="137" y="0"/>
                    <a:pt x="2" y="78"/>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Oval 87"/>
            <p:cNvSpPr>
              <a:spLocks noChangeArrowheads="1"/>
            </p:cNvSpPr>
            <p:nvPr/>
          </p:nvSpPr>
          <p:spPr bwMode="auto">
            <a:xfrm>
              <a:off x="6272213" y="241300"/>
              <a:ext cx="979488" cy="2108200"/>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8"/>
            <p:cNvSpPr>
              <a:spLocks/>
            </p:cNvSpPr>
            <p:nvPr/>
          </p:nvSpPr>
          <p:spPr bwMode="auto">
            <a:xfrm>
              <a:off x="6583363" y="296862"/>
              <a:ext cx="668338" cy="1997075"/>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2" y="697"/>
                    <a:pt x="0" y="549"/>
                    <a:pt x="0" y="375"/>
                  </a:cubicBezTo>
                  <a:cubicBezTo>
                    <a:pt x="0" y="200"/>
                    <a:pt x="52"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Oval 89"/>
            <p:cNvSpPr>
              <a:spLocks noChangeArrowheads="1"/>
            </p:cNvSpPr>
            <p:nvPr/>
          </p:nvSpPr>
          <p:spPr bwMode="auto">
            <a:xfrm>
              <a:off x="7005638" y="241300"/>
              <a:ext cx="979488" cy="2108200"/>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0"/>
            <p:cNvSpPr>
              <a:spLocks/>
            </p:cNvSpPr>
            <p:nvPr/>
          </p:nvSpPr>
          <p:spPr bwMode="auto">
            <a:xfrm>
              <a:off x="7013575" y="296862"/>
              <a:ext cx="668338" cy="1997075"/>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3" y="697"/>
                    <a:pt x="0" y="549"/>
                    <a:pt x="0" y="375"/>
                  </a:cubicBezTo>
                  <a:cubicBezTo>
                    <a:pt x="0" y="200"/>
                    <a:pt x="53"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Oval 91"/>
            <p:cNvSpPr>
              <a:spLocks noChangeArrowheads="1"/>
            </p:cNvSpPr>
            <p:nvPr/>
          </p:nvSpPr>
          <p:spPr bwMode="auto">
            <a:xfrm>
              <a:off x="6642100" y="185737"/>
              <a:ext cx="977900" cy="2105025"/>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92"/>
            <p:cNvSpPr>
              <a:spLocks/>
            </p:cNvSpPr>
            <p:nvPr/>
          </p:nvSpPr>
          <p:spPr bwMode="auto">
            <a:xfrm>
              <a:off x="7218363" y="-520700"/>
              <a:ext cx="628650" cy="711200"/>
            </a:xfrm>
            <a:custGeom>
              <a:avLst/>
              <a:gdLst>
                <a:gd name="T0" fmla="*/ 17 w 236"/>
                <a:gd name="T1" fmla="*/ 177 h 267"/>
                <a:gd name="T2" fmla="*/ 59 w 236"/>
                <a:gd name="T3" fmla="*/ 90 h 267"/>
                <a:gd name="T4" fmla="*/ 205 w 236"/>
                <a:gd name="T5" fmla="*/ 20 h 267"/>
                <a:gd name="T6" fmla="*/ 206 w 236"/>
                <a:gd name="T7" fmla="*/ 155 h 267"/>
                <a:gd name="T8" fmla="*/ 17 w 236"/>
                <a:gd name="T9" fmla="*/ 177 h 267"/>
              </a:gdLst>
              <a:ahLst/>
              <a:cxnLst>
                <a:cxn ang="0">
                  <a:pos x="T0" y="T1"/>
                </a:cxn>
                <a:cxn ang="0">
                  <a:pos x="T2" y="T3"/>
                </a:cxn>
                <a:cxn ang="0">
                  <a:pos x="T4" y="T5"/>
                </a:cxn>
                <a:cxn ang="0">
                  <a:pos x="T6" y="T7"/>
                </a:cxn>
                <a:cxn ang="0">
                  <a:pos x="T8" y="T9"/>
                </a:cxn>
              </a:cxnLst>
              <a:rect l="0" t="0" r="r" b="b"/>
              <a:pathLst>
                <a:path w="236" h="267">
                  <a:moveTo>
                    <a:pt x="17" y="177"/>
                  </a:moveTo>
                  <a:cubicBezTo>
                    <a:pt x="17" y="177"/>
                    <a:pt x="0" y="125"/>
                    <a:pt x="59" y="90"/>
                  </a:cubicBezTo>
                  <a:cubicBezTo>
                    <a:pt x="117" y="56"/>
                    <a:pt x="197" y="40"/>
                    <a:pt x="205" y="20"/>
                  </a:cubicBezTo>
                  <a:cubicBezTo>
                    <a:pt x="214" y="0"/>
                    <a:pt x="236" y="102"/>
                    <a:pt x="206" y="155"/>
                  </a:cubicBezTo>
                  <a:cubicBezTo>
                    <a:pt x="177" y="207"/>
                    <a:pt x="58" y="267"/>
                    <a:pt x="17" y="177"/>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93"/>
            <p:cNvSpPr>
              <a:spLocks/>
            </p:cNvSpPr>
            <p:nvPr/>
          </p:nvSpPr>
          <p:spPr bwMode="auto">
            <a:xfrm>
              <a:off x="7242175" y="-198438"/>
              <a:ext cx="557213" cy="388938"/>
            </a:xfrm>
            <a:custGeom>
              <a:avLst/>
              <a:gdLst>
                <a:gd name="T0" fmla="*/ 205 w 209"/>
                <a:gd name="T1" fmla="*/ 8 h 146"/>
                <a:gd name="T2" fmla="*/ 16 w 209"/>
                <a:gd name="T3" fmla="*/ 29 h 146"/>
                <a:gd name="T4" fmla="*/ 14 w 209"/>
                <a:gd name="T5" fmla="*/ 5 h 146"/>
                <a:gd name="T6" fmla="*/ 8 w 209"/>
                <a:gd name="T7" fmla="*/ 56 h 146"/>
                <a:gd name="T8" fmla="*/ 197 w 209"/>
                <a:gd name="T9" fmla="*/ 34 h 146"/>
                <a:gd name="T10" fmla="*/ 209 w 209"/>
                <a:gd name="T11" fmla="*/ 0 h 146"/>
                <a:gd name="T12" fmla="*/ 205 w 209"/>
                <a:gd name="T13" fmla="*/ 8 h 146"/>
              </a:gdLst>
              <a:ahLst/>
              <a:cxnLst>
                <a:cxn ang="0">
                  <a:pos x="T0" y="T1"/>
                </a:cxn>
                <a:cxn ang="0">
                  <a:pos x="T2" y="T3"/>
                </a:cxn>
                <a:cxn ang="0">
                  <a:pos x="T4" y="T5"/>
                </a:cxn>
                <a:cxn ang="0">
                  <a:pos x="T6" y="T7"/>
                </a:cxn>
                <a:cxn ang="0">
                  <a:pos x="T8" y="T9"/>
                </a:cxn>
                <a:cxn ang="0">
                  <a:pos x="T10" y="T11"/>
                </a:cxn>
                <a:cxn ang="0">
                  <a:pos x="T12" y="T13"/>
                </a:cxn>
              </a:cxnLst>
              <a:rect l="0" t="0" r="r" b="b"/>
              <a:pathLst>
                <a:path w="209" h="146">
                  <a:moveTo>
                    <a:pt x="205" y="8"/>
                  </a:moveTo>
                  <a:cubicBezTo>
                    <a:pt x="176" y="60"/>
                    <a:pt x="57" y="120"/>
                    <a:pt x="16" y="29"/>
                  </a:cubicBezTo>
                  <a:cubicBezTo>
                    <a:pt x="16" y="29"/>
                    <a:pt x="13" y="19"/>
                    <a:pt x="14" y="5"/>
                  </a:cubicBezTo>
                  <a:cubicBezTo>
                    <a:pt x="0" y="31"/>
                    <a:pt x="8" y="56"/>
                    <a:pt x="8" y="56"/>
                  </a:cubicBezTo>
                  <a:cubicBezTo>
                    <a:pt x="49" y="146"/>
                    <a:pt x="168" y="86"/>
                    <a:pt x="197" y="34"/>
                  </a:cubicBezTo>
                  <a:cubicBezTo>
                    <a:pt x="203" y="24"/>
                    <a:pt x="207" y="12"/>
                    <a:pt x="209" y="0"/>
                  </a:cubicBezTo>
                  <a:cubicBezTo>
                    <a:pt x="208" y="3"/>
                    <a:pt x="207" y="5"/>
                    <a:pt x="205" y="8"/>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4"/>
            <p:cNvSpPr>
              <a:spLocks/>
            </p:cNvSpPr>
            <p:nvPr/>
          </p:nvSpPr>
          <p:spPr bwMode="auto">
            <a:xfrm>
              <a:off x="6602413" y="-536575"/>
              <a:ext cx="911225" cy="1179513"/>
            </a:xfrm>
            <a:custGeom>
              <a:avLst/>
              <a:gdLst>
                <a:gd name="T0" fmla="*/ 299 w 343"/>
                <a:gd name="T1" fmla="*/ 372 h 443"/>
                <a:gd name="T2" fmla="*/ 259 w 343"/>
                <a:gd name="T3" fmla="*/ 246 h 443"/>
                <a:gd name="T4" fmla="*/ 196 w 343"/>
                <a:gd name="T5" fmla="*/ 65 h 443"/>
                <a:gd name="T6" fmla="*/ 67 w 343"/>
                <a:gd name="T7" fmla="*/ 40 h 443"/>
                <a:gd name="T8" fmla="*/ 31 w 343"/>
                <a:gd name="T9" fmla="*/ 157 h 443"/>
                <a:gd name="T10" fmla="*/ 120 w 343"/>
                <a:gd name="T11" fmla="*/ 202 h 443"/>
                <a:gd name="T12" fmla="*/ 140 w 343"/>
                <a:gd name="T13" fmla="*/ 119 h 443"/>
                <a:gd name="T14" fmla="*/ 92 w 343"/>
                <a:gd name="T15" fmla="*/ 166 h 443"/>
                <a:gd name="T16" fmla="*/ 53 w 343"/>
                <a:gd name="T17" fmla="*/ 109 h 443"/>
                <a:gd name="T18" fmla="*/ 120 w 343"/>
                <a:gd name="T19" fmla="*/ 56 h 443"/>
                <a:gd name="T20" fmla="*/ 204 w 343"/>
                <a:gd name="T21" fmla="*/ 156 h 443"/>
                <a:gd name="T22" fmla="*/ 103 w 343"/>
                <a:gd name="T23" fmla="*/ 348 h 443"/>
                <a:gd name="T24" fmla="*/ 299 w 343"/>
                <a:gd name="T25" fmla="*/ 37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 h="443">
                  <a:moveTo>
                    <a:pt x="299" y="372"/>
                  </a:moveTo>
                  <a:cubicBezTo>
                    <a:pt x="299" y="372"/>
                    <a:pt x="230" y="334"/>
                    <a:pt x="259" y="246"/>
                  </a:cubicBezTo>
                  <a:cubicBezTo>
                    <a:pt x="289" y="157"/>
                    <a:pt x="289" y="130"/>
                    <a:pt x="196" y="65"/>
                  </a:cubicBezTo>
                  <a:cubicBezTo>
                    <a:pt x="104" y="0"/>
                    <a:pt x="102" y="8"/>
                    <a:pt x="67" y="40"/>
                  </a:cubicBezTo>
                  <a:cubicBezTo>
                    <a:pt x="31" y="71"/>
                    <a:pt x="0" y="128"/>
                    <a:pt x="31" y="157"/>
                  </a:cubicBezTo>
                  <a:cubicBezTo>
                    <a:pt x="63" y="185"/>
                    <a:pt x="107" y="225"/>
                    <a:pt x="120" y="202"/>
                  </a:cubicBezTo>
                  <a:cubicBezTo>
                    <a:pt x="133" y="178"/>
                    <a:pt x="155" y="137"/>
                    <a:pt x="140" y="119"/>
                  </a:cubicBezTo>
                  <a:cubicBezTo>
                    <a:pt x="140" y="119"/>
                    <a:pt x="118" y="183"/>
                    <a:pt x="92" y="166"/>
                  </a:cubicBezTo>
                  <a:cubicBezTo>
                    <a:pt x="67" y="150"/>
                    <a:pt x="39" y="142"/>
                    <a:pt x="53" y="109"/>
                  </a:cubicBezTo>
                  <a:cubicBezTo>
                    <a:pt x="67" y="77"/>
                    <a:pt x="105" y="42"/>
                    <a:pt x="120" y="56"/>
                  </a:cubicBezTo>
                  <a:cubicBezTo>
                    <a:pt x="134" y="70"/>
                    <a:pt x="221" y="136"/>
                    <a:pt x="204" y="156"/>
                  </a:cubicBezTo>
                  <a:cubicBezTo>
                    <a:pt x="188" y="175"/>
                    <a:pt x="117" y="314"/>
                    <a:pt x="103" y="348"/>
                  </a:cubicBezTo>
                  <a:cubicBezTo>
                    <a:pt x="67" y="443"/>
                    <a:pt x="343" y="436"/>
                    <a:pt x="299" y="372"/>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5"/>
            <p:cNvSpPr>
              <a:spLocks/>
            </p:cNvSpPr>
            <p:nvPr/>
          </p:nvSpPr>
          <p:spPr bwMode="auto">
            <a:xfrm>
              <a:off x="6684963" y="-454025"/>
              <a:ext cx="563563" cy="1052513"/>
            </a:xfrm>
            <a:custGeom>
              <a:avLst/>
              <a:gdLst>
                <a:gd name="T0" fmla="*/ 211 w 212"/>
                <a:gd name="T1" fmla="*/ 387 h 395"/>
                <a:gd name="T2" fmla="*/ 72 w 212"/>
                <a:gd name="T3" fmla="*/ 317 h 395"/>
                <a:gd name="T4" fmla="*/ 173 w 212"/>
                <a:gd name="T5" fmla="*/ 125 h 395"/>
                <a:gd name="T6" fmla="*/ 89 w 212"/>
                <a:gd name="T7" fmla="*/ 25 h 395"/>
                <a:gd name="T8" fmla="*/ 22 w 212"/>
                <a:gd name="T9" fmla="*/ 78 h 395"/>
                <a:gd name="T10" fmla="*/ 61 w 212"/>
                <a:gd name="T11" fmla="*/ 135 h 395"/>
                <a:gd name="T12" fmla="*/ 109 w 212"/>
                <a:gd name="T13" fmla="*/ 88 h 395"/>
                <a:gd name="T14" fmla="*/ 73 w 212"/>
                <a:gd name="T15" fmla="*/ 152 h 395"/>
                <a:gd name="T16" fmla="*/ 6 w 212"/>
                <a:gd name="T17" fmla="*/ 88 h 395"/>
                <a:gd name="T18" fmla="*/ 88 w 212"/>
                <a:gd name="T19" fmla="*/ 9 h 395"/>
                <a:gd name="T20" fmla="*/ 205 w 212"/>
                <a:gd name="T21" fmla="*/ 124 h 395"/>
                <a:gd name="T22" fmla="*/ 211 w 212"/>
                <a:gd name="T23" fmla="*/ 387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2" h="395">
                  <a:moveTo>
                    <a:pt x="211" y="387"/>
                  </a:moveTo>
                  <a:cubicBezTo>
                    <a:pt x="145" y="395"/>
                    <a:pt x="50" y="375"/>
                    <a:pt x="72" y="317"/>
                  </a:cubicBezTo>
                  <a:cubicBezTo>
                    <a:pt x="86" y="283"/>
                    <a:pt x="157" y="144"/>
                    <a:pt x="173" y="125"/>
                  </a:cubicBezTo>
                  <a:cubicBezTo>
                    <a:pt x="190" y="105"/>
                    <a:pt x="103" y="39"/>
                    <a:pt x="89" y="25"/>
                  </a:cubicBezTo>
                  <a:cubicBezTo>
                    <a:pt x="74" y="11"/>
                    <a:pt x="36" y="46"/>
                    <a:pt x="22" y="78"/>
                  </a:cubicBezTo>
                  <a:cubicBezTo>
                    <a:pt x="8" y="111"/>
                    <a:pt x="36" y="119"/>
                    <a:pt x="61" y="135"/>
                  </a:cubicBezTo>
                  <a:cubicBezTo>
                    <a:pt x="87" y="152"/>
                    <a:pt x="109" y="88"/>
                    <a:pt x="109" y="88"/>
                  </a:cubicBezTo>
                  <a:cubicBezTo>
                    <a:pt x="109" y="88"/>
                    <a:pt x="97" y="152"/>
                    <a:pt x="73" y="152"/>
                  </a:cubicBezTo>
                  <a:cubicBezTo>
                    <a:pt x="49" y="152"/>
                    <a:pt x="0" y="128"/>
                    <a:pt x="6" y="88"/>
                  </a:cubicBezTo>
                  <a:cubicBezTo>
                    <a:pt x="12" y="49"/>
                    <a:pt x="63" y="0"/>
                    <a:pt x="88" y="9"/>
                  </a:cubicBezTo>
                  <a:cubicBezTo>
                    <a:pt x="113" y="18"/>
                    <a:pt x="198" y="90"/>
                    <a:pt x="205" y="124"/>
                  </a:cubicBezTo>
                  <a:cubicBezTo>
                    <a:pt x="212" y="157"/>
                    <a:pt x="94" y="298"/>
                    <a:pt x="211" y="387"/>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96"/>
            <p:cNvSpPr>
              <a:spLocks noChangeArrowheads="1"/>
            </p:cNvSpPr>
            <p:nvPr/>
          </p:nvSpPr>
          <p:spPr bwMode="auto">
            <a:xfrm>
              <a:off x="5949950" y="371475"/>
              <a:ext cx="923925" cy="1990725"/>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7"/>
            <p:cNvSpPr>
              <a:spLocks/>
            </p:cNvSpPr>
            <p:nvPr/>
          </p:nvSpPr>
          <p:spPr bwMode="auto">
            <a:xfrm>
              <a:off x="5949950" y="1281112"/>
              <a:ext cx="923925" cy="1081088"/>
            </a:xfrm>
            <a:custGeom>
              <a:avLst/>
              <a:gdLst>
                <a:gd name="T0" fmla="*/ 173 w 347"/>
                <a:gd name="T1" fmla="*/ 342 h 406"/>
                <a:gd name="T2" fmla="*/ 346 w 347"/>
                <a:gd name="T3" fmla="*/ 0 h 406"/>
                <a:gd name="T4" fmla="*/ 347 w 347"/>
                <a:gd name="T5" fmla="*/ 32 h 406"/>
                <a:gd name="T6" fmla="*/ 173 w 347"/>
                <a:gd name="T7" fmla="*/ 406 h 406"/>
                <a:gd name="T8" fmla="*/ 0 w 347"/>
                <a:gd name="T9" fmla="*/ 32 h 406"/>
                <a:gd name="T10" fmla="*/ 0 w 347"/>
                <a:gd name="T11" fmla="*/ 0 h 406"/>
                <a:gd name="T12" fmla="*/ 173 w 347"/>
                <a:gd name="T13" fmla="*/ 342 h 406"/>
              </a:gdLst>
              <a:ahLst/>
              <a:cxnLst>
                <a:cxn ang="0">
                  <a:pos x="T0" y="T1"/>
                </a:cxn>
                <a:cxn ang="0">
                  <a:pos x="T2" y="T3"/>
                </a:cxn>
                <a:cxn ang="0">
                  <a:pos x="T4" y="T5"/>
                </a:cxn>
                <a:cxn ang="0">
                  <a:pos x="T6" y="T7"/>
                </a:cxn>
                <a:cxn ang="0">
                  <a:pos x="T8" y="T9"/>
                </a:cxn>
                <a:cxn ang="0">
                  <a:pos x="T10" y="T11"/>
                </a:cxn>
                <a:cxn ang="0">
                  <a:pos x="T12" y="T13"/>
                </a:cxn>
              </a:cxnLst>
              <a:rect l="0" t="0" r="r" b="b"/>
              <a:pathLst>
                <a:path w="347" h="406">
                  <a:moveTo>
                    <a:pt x="173" y="342"/>
                  </a:moveTo>
                  <a:cubicBezTo>
                    <a:pt x="264" y="342"/>
                    <a:pt x="339" y="192"/>
                    <a:pt x="346" y="0"/>
                  </a:cubicBezTo>
                  <a:cubicBezTo>
                    <a:pt x="347" y="11"/>
                    <a:pt x="347" y="21"/>
                    <a:pt x="347" y="32"/>
                  </a:cubicBezTo>
                  <a:cubicBezTo>
                    <a:pt x="347" y="238"/>
                    <a:pt x="269" y="406"/>
                    <a:pt x="173" y="406"/>
                  </a:cubicBezTo>
                  <a:cubicBezTo>
                    <a:pt x="77" y="406"/>
                    <a:pt x="0" y="238"/>
                    <a:pt x="0" y="32"/>
                  </a:cubicBezTo>
                  <a:cubicBezTo>
                    <a:pt x="0" y="21"/>
                    <a:pt x="0" y="11"/>
                    <a:pt x="0" y="0"/>
                  </a:cubicBezTo>
                  <a:cubicBezTo>
                    <a:pt x="8" y="192"/>
                    <a:pt x="82" y="342"/>
                    <a:pt x="173" y="342"/>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8"/>
            <p:cNvSpPr>
              <a:spLocks/>
            </p:cNvSpPr>
            <p:nvPr/>
          </p:nvSpPr>
          <p:spPr bwMode="auto">
            <a:xfrm>
              <a:off x="6234113" y="496887"/>
              <a:ext cx="639763" cy="1860550"/>
            </a:xfrm>
            <a:custGeom>
              <a:avLst/>
              <a:gdLst>
                <a:gd name="T0" fmla="*/ 151 w 240"/>
                <a:gd name="T1" fmla="*/ 0 h 699"/>
                <a:gd name="T2" fmla="*/ 240 w 240"/>
                <a:gd name="T3" fmla="*/ 327 h 699"/>
                <a:gd name="T4" fmla="*/ 81 w 240"/>
                <a:gd name="T5" fmla="*/ 699 h 699"/>
                <a:gd name="T6" fmla="*/ 0 w 240"/>
                <a:gd name="T7" fmla="*/ 379 h 699"/>
                <a:gd name="T8" fmla="*/ 151 w 240"/>
                <a:gd name="T9" fmla="*/ 0 h 699"/>
              </a:gdLst>
              <a:ahLst/>
              <a:cxnLst>
                <a:cxn ang="0">
                  <a:pos x="T0" y="T1"/>
                </a:cxn>
                <a:cxn ang="0">
                  <a:pos x="T2" y="T3"/>
                </a:cxn>
                <a:cxn ang="0">
                  <a:pos x="T4" y="T5"/>
                </a:cxn>
                <a:cxn ang="0">
                  <a:pos x="T6" y="T7"/>
                </a:cxn>
                <a:cxn ang="0">
                  <a:pos x="T8" y="T9"/>
                </a:cxn>
              </a:cxnLst>
              <a:rect l="0" t="0" r="r" b="b"/>
              <a:pathLst>
                <a:path w="240" h="699">
                  <a:moveTo>
                    <a:pt x="151" y="0"/>
                  </a:moveTo>
                  <a:cubicBezTo>
                    <a:pt x="204" y="64"/>
                    <a:pt x="240" y="186"/>
                    <a:pt x="240" y="327"/>
                  </a:cubicBezTo>
                  <a:cubicBezTo>
                    <a:pt x="240" y="523"/>
                    <a:pt x="170" y="684"/>
                    <a:pt x="81" y="699"/>
                  </a:cubicBezTo>
                  <a:cubicBezTo>
                    <a:pt x="32" y="631"/>
                    <a:pt x="0" y="513"/>
                    <a:pt x="0" y="379"/>
                  </a:cubicBezTo>
                  <a:cubicBezTo>
                    <a:pt x="0" y="188"/>
                    <a:pt x="66" y="29"/>
                    <a:pt x="151"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99"/>
            <p:cNvSpPr>
              <a:spLocks noChangeArrowheads="1"/>
            </p:cNvSpPr>
            <p:nvPr/>
          </p:nvSpPr>
          <p:spPr bwMode="auto">
            <a:xfrm>
              <a:off x="6284913" y="430212"/>
              <a:ext cx="949325" cy="2041525"/>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0"/>
            <p:cNvSpPr>
              <a:spLocks/>
            </p:cNvSpPr>
            <p:nvPr/>
          </p:nvSpPr>
          <p:spPr bwMode="auto">
            <a:xfrm>
              <a:off x="6284913" y="1363662"/>
              <a:ext cx="949325" cy="1108075"/>
            </a:xfrm>
            <a:custGeom>
              <a:avLst/>
              <a:gdLst>
                <a:gd name="T0" fmla="*/ 179 w 357"/>
                <a:gd name="T1" fmla="*/ 351 h 416"/>
                <a:gd name="T2" fmla="*/ 356 w 357"/>
                <a:gd name="T3" fmla="*/ 0 h 416"/>
                <a:gd name="T4" fmla="*/ 357 w 357"/>
                <a:gd name="T5" fmla="*/ 32 h 416"/>
                <a:gd name="T6" fmla="*/ 179 w 357"/>
                <a:gd name="T7" fmla="*/ 416 h 416"/>
                <a:gd name="T8" fmla="*/ 0 w 357"/>
                <a:gd name="T9" fmla="*/ 32 h 416"/>
                <a:gd name="T10" fmla="*/ 1 w 357"/>
                <a:gd name="T11" fmla="*/ 0 h 416"/>
                <a:gd name="T12" fmla="*/ 179 w 357"/>
                <a:gd name="T13" fmla="*/ 351 h 416"/>
              </a:gdLst>
              <a:ahLst/>
              <a:cxnLst>
                <a:cxn ang="0">
                  <a:pos x="T0" y="T1"/>
                </a:cxn>
                <a:cxn ang="0">
                  <a:pos x="T2" y="T3"/>
                </a:cxn>
                <a:cxn ang="0">
                  <a:pos x="T4" y="T5"/>
                </a:cxn>
                <a:cxn ang="0">
                  <a:pos x="T6" y="T7"/>
                </a:cxn>
                <a:cxn ang="0">
                  <a:pos x="T8" y="T9"/>
                </a:cxn>
                <a:cxn ang="0">
                  <a:pos x="T10" y="T11"/>
                </a:cxn>
                <a:cxn ang="0">
                  <a:pos x="T12" y="T13"/>
                </a:cxn>
              </a:cxnLst>
              <a:rect l="0" t="0" r="r" b="b"/>
              <a:pathLst>
                <a:path w="357" h="416">
                  <a:moveTo>
                    <a:pt x="179" y="351"/>
                  </a:moveTo>
                  <a:cubicBezTo>
                    <a:pt x="272" y="351"/>
                    <a:pt x="349" y="196"/>
                    <a:pt x="356" y="0"/>
                  </a:cubicBezTo>
                  <a:cubicBezTo>
                    <a:pt x="357" y="11"/>
                    <a:pt x="357" y="21"/>
                    <a:pt x="357" y="32"/>
                  </a:cubicBezTo>
                  <a:cubicBezTo>
                    <a:pt x="357" y="244"/>
                    <a:pt x="277" y="416"/>
                    <a:pt x="179" y="416"/>
                  </a:cubicBezTo>
                  <a:cubicBezTo>
                    <a:pt x="80" y="416"/>
                    <a:pt x="0" y="244"/>
                    <a:pt x="0" y="32"/>
                  </a:cubicBezTo>
                  <a:cubicBezTo>
                    <a:pt x="0" y="21"/>
                    <a:pt x="1" y="11"/>
                    <a:pt x="1" y="0"/>
                  </a:cubicBezTo>
                  <a:cubicBezTo>
                    <a:pt x="9" y="196"/>
                    <a:pt x="85" y="351"/>
                    <a:pt x="179" y="351"/>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1"/>
            <p:cNvSpPr>
              <a:spLocks/>
            </p:cNvSpPr>
            <p:nvPr/>
          </p:nvSpPr>
          <p:spPr bwMode="auto">
            <a:xfrm>
              <a:off x="6583363" y="520700"/>
              <a:ext cx="650875" cy="1939925"/>
            </a:xfrm>
            <a:custGeom>
              <a:avLst/>
              <a:gdLst>
                <a:gd name="T0" fmla="*/ 93 w 245"/>
                <a:gd name="T1" fmla="*/ 729 h 729"/>
                <a:gd name="T2" fmla="*/ 0 w 245"/>
                <a:gd name="T3" fmla="*/ 385 h 729"/>
                <a:gd name="T4" fmla="*/ 141 w 245"/>
                <a:gd name="T5" fmla="*/ 0 h 729"/>
                <a:gd name="T6" fmla="*/ 245 w 245"/>
                <a:gd name="T7" fmla="*/ 349 h 729"/>
                <a:gd name="T8" fmla="*/ 93 w 245"/>
                <a:gd name="T9" fmla="*/ 729 h 729"/>
              </a:gdLst>
              <a:ahLst/>
              <a:cxnLst>
                <a:cxn ang="0">
                  <a:pos x="T0" y="T1"/>
                </a:cxn>
                <a:cxn ang="0">
                  <a:pos x="T2" y="T3"/>
                </a:cxn>
                <a:cxn ang="0">
                  <a:pos x="T4" y="T5"/>
                </a:cxn>
                <a:cxn ang="0">
                  <a:pos x="T6" y="T7"/>
                </a:cxn>
                <a:cxn ang="0">
                  <a:pos x="T8" y="T9"/>
                </a:cxn>
              </a:cxnLst>
              <a:rect l="0" t="0" r="r" b="b"/>
              <a:pathLst>
                <a:path w="245" h="729">
                  <a:moveTo>
                    <a:pt x="93" y="729"/>
                  </a:moveTo>
                  <a:cubicBezTo>
                    <a:pt x="37" y="661"/>
                    <a:pt x="0" y="532"/>
                    <a:pt x="0" y="385"/>
                  </a:cubicBezTo>
                  <a:cubicBezTo>
                    <a:pt x="0" y="198"/>
                    <a:pt x="60" y="42"/>
                    <a:pt x="141" y="0"/>
                  </a:cubicBezTo>
                  <a:cubicBezTo>
                    <a:pt x="202" y="60"/>
                    <a:pt x="245" y="194"/>
                    <a:pt x="245" y="349"/>
                  </a:cubicBezTo>
                  <a:cubicBezTo>
                    <a:pt x="245" y="542"/>
                    <a:pt x="179" y="702"/>
                    <a:pt x="93"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Oval 102"/>
            <p:cNvSpPr>
              <a:spLocks noChangeArrowheads="1"/>
            </p:cNvSpPr>
            <p:nvPr/>
          </p:nvSpPr>
          <p:spPr bwMode="auto">
            <a:xfrm>
              <a:off x="7383463" y="371475"/>
              <a:ext cx="923925" cy="1990725"/>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3"/>
            <p:cNvSpPr>
              <a:spLocks/>
            </p:cNvSpPr>
            <p:nvPr/>
          </p:nvSpPr>
          <p:spPr bwMode="auto">
            <a:xfrm>
              <a:off x="7383463" y="1265237"/>
              <a:ext cx="923925" cy="1096963"/>
            </a:xfrm>
            <a:custGeom>
              <a:avLst/>
              <a:gdLst>
                <a:gd name="T0" fmla="*/ 174 w 347"/>
                <a:gd name="T1" fmla="*/ 337 h 412"/>
                <a:gd name="T2" fmla="*/ 346 w 347"/>
                <a:gd name="T3" fmla="*/ 0 h 412"/>
                <a:gd name="T4" fmla="*/ 347 w 347"/>
                <a:gd name="T5" fmla="*/ 38 h 412"/>
                <a:gd name="T6" fmla="*/ 174 w 347"/>
                <a:gd name="T7" fmla="*/ 412 h 412"/>
                <a:gd name="T8" fmla="*/ 0 w 347"/>
                <a:gd name="T9" fmla="*/ 38 h 412"/>
                <a:gd name="T10" fmla="*/ 1 w 347"/>
                <a:gd name="T11" fmla="*/ 0 h 412"/>
                <a:gd name="T12" fmla="*/ 174 w 347"/>
                <a:gd name="T13" fmla="*/ 337 h 412"/>
              </a:gdLst>
              <a:ahLst/>
              <a:cxnLst>
                <a:cxn ang="0">
                  <a:pos x="T0" y="T1"/>
                </a:cxn>
                <a:cxn ang="0">
                  <a:pos x="T2" y="T3"/>
                </a:cxn>
                <a:cxn ang="0">
                  <a:pos x="T4" y="T5"/>
                </a:cxn>
                <a:cxn ang="0">
                  <a:pos x="T6" y="T7"/>
                </a:cxn>
                <a:cxn ang="0">
                  <a:pos x="T8" y="T9"/>
                </a:cxn>
                <a:cxn ang="0">
                  <a:pos x="T10" y="T11"/>
                </a:cxn>
                <a:cxn ang="0">
                  <a:pos x="T12" y="T13"/>
                </a:cxn>
              </a:cxnLst>
              <a:rect l="0" t="0" r="r" b="b"/>
              <a:pathLst>
                <a:path w="347" h="412">
                  <a:moveTo>
                    <a:pt x="174" y="337"/>
                  </a:moveTo>
                  <a:cubicBezTo>
                    <a:pt x="264" y="337"/>
                    <a:pt x="338" y="189"/>
                    <a:pt x="346" y="0"/>
                  </a:cubicBezTo>
                  <a:cubicBezTo>
                    <a:pt x="347" y="13"/>
                    <a:pt x="347" y="25"/>
                    <a:pt x="347" y="38"/>
                  </a:cubicBezTo>
                  <a:cubicBezTo>
                    <a:pt x="347" y="244"/>
                    <a:pt x="270" y="412"/>
                    <a:pt x="174" y="412"/>
                  </a:cubicBezTo>
                  <a:cubicBezTo>
                    <a:pt x="78" y="412"/>
                    <a:pt x="0" y="244"/>
                    <a:pt x="0" y="38"/>
                  </a:cubicBezTo>
                  <a:cubicBezTo>
                    <a:pt x="0" y="25"/>
                    <a:pt x="0" y="13"/>
                    <a:pt x="1" y="0"/>
                  </a:cubicBezTo>
                  <a:cubicBezTo>
                    <a:pt x="9" y="189"/>
                    <a:pt x="84" y="337"/>
                    <a:pt x="174" y="337"/>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4"/>
            <p:cNvSpPr>
              <a:spLocks/>
            </p:cNvSpPr>
            <p:nvPr/>
          </p:nvSpPr>
          <p:spPr bwMode="auto">
            <a:xfrm>
              <a:off x="7383463" y="496887"/>
              <a:ext cx="636588" cy="1860550"/>
            </a:xfrm>
            <a:custGeom>
              <a:avLst/>
              <a:gdLst>
                <a:gd name="T0" fmla="*/ 89 w 239"/>
                <a:gd name="T1" fmla="*/ 0 h 699"/>
                <a:gd name="T2" fmla="*/ 0 w 239"/>
                <a:gd name="T3" fmla="*/ 327 h 699"/>
                <a:gd name="T4" fmla="*/ 159 w 239"/>
                <a:gd name="T5" fmla="*/ 699 h 699"/>
                <a:gd name="T6" fmla="*/ 239 w 239"/>
                <a:gd name="T7" fmla="*/ 379 h 699"/>
                <a:gd name="T8" fmla="*/ 89 w 239"/>
                <a:gd name="T9" fmla="*/ 0 h 699"/>
              </a:gdLst>
              <a:ahLst/>
              <a:cxnLst>
                <a:cxn ang="0">
                  <a:pos x="T0" y="T1"/>
                </a:cxn>
                <a:cxn ang="0">
                  <a:pos x="T2" y="T3"/>
                </a:cxn>
                <a:cxn ang="0">
                  <a:pos x="T4" y="T5"/>
                </a:cxn>
                <a:cxn ang="0">
                  <a:pos x="T6" y="T7"/>
                </a:cxn>
                <a:cxn ang="0">
                  <a:pos x="T8" y="T9"/>
                </a:cxn>
              </a:cxnLst>
              <a:rect l="0" t="0" r="r" b="b"/>
              <a:pathLst>
                <a:path w="239" h="699">
                  <a:moveTo>
                    <a:pt x="89" y="0"/>
                  </a:moveTo>
                  <a:cubicBezTo>
                    <a:pt x="36" y="64"/>
                    <a:pt x="0" y="186"/>
                    <a:pt x="0" y="327"/>
                  </a:cubicBezTo>
                  <a:cubicBezTo>
                    <a:pt x="0" y="523"/>
                    <a:pt x="70" y="684"/>
                    <a:pt x="159" y="699"/>
                  </a:cubicBezTo>
                  <a:cubicBezTo>
                    <a:pt x="208" y="631"/>
                    <a:pt x="239" y="513"/>
                    <a:pt x="239" y="379"/>
                  </a:cubicBezTo>
                  <a:cubicBezTo>
                    <a:pt x="239" y="188"/>
                    <a:pt x="174" y="29"/>
                    <a:pt x="89"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105"/>
            <p:cNvSpPr>
              <a:spLocks noChangeArrowheads="1"/>
            </p:cNvSpPr>
            <p:nvPr/>
          </p:nvSpPr>
          <p:spPr bwMode="auto">
            <a:xfrm>
              <a:off x="7021513" y="430212"/>
              <a:ext cx="947738" cy="2041525"/>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6"/>
            <p:cNvSpPr>
              <a:spLocks/>
            </p:cNvSpPr>
            <p:nvPr/>
          </p:nvSpPr>
          <p:spPr bwMode="auto">
            <a:xfrm>
              <a:off x="7021513" y="1189037"/>
              <a:ext cx="947738" cy="1282700"/>
            </a:xfrm>
            <a:custGeom>
              <a:avLst/>
              <a:gdLst>
                <a:gd name="T0" fmla="*/ 6 w 356"/>
                <a:gd name="T1" fmla="*/ 0 h 482"/>
                <a:gd name="T2" fmla="*/ 5 w 356"/>
                <a:gd name="T3" fmla="*/ 24 h 482"/>
                <a:gd name="T4" fmla="*/ 184 w 356"/>
                <a:gd name="T5" fmla="*/ 407 h 482"/>
                <a:gd name="T6" fmla="*/ 356 w 356"/>
                <a:gd name="T7" fmla="*/ 122 h 482"/>
                <a:gd name="T8" fmla="*/ 178 w 356"/>
                <a:gd name="T9" fmla="*/ 482 h 482"/>
                <a:gd name="T10" fmla="*/ 0 w 356"/>
                <a:gd name="T11" fmla="*/ 98 h 482"/>
                <a:gd name="T12" fmla="*/ 6 w 3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356" h="482">
                  <a:moveTo>
                    <a:pt x="6" y="0"/>
                  </a:moveTo>
                  <a:cubicBezTo>
                    <a:pt x="6" y="8"/>
                    <a:pt x="5" y="16"/>
                    <a:pt x="5" y="24"/>
                  </a:cubicBezTo>
                  <a:cubicBezTo>
                    <a:pt x="5" y="236"/>
                    <a:pt x="85" y="407"/>
                    <a:pt x="184" y="407"/>
                  </a:cubicBezTo>
                  <a:cubicBezTo>
                    <a:pt x="266" y="407"/>
                    <a:pt x="336" y="286"/>
                    <a:pt x="356" y="122"/>
                  </a:cubicBezTo>
                  <a:cubicBezTo>
                    <a:pt x="350" y="323"/>
                    <a:pt x="273" y="482"/>
                    <a:pt x="178" y="482"/>
                  </a:cubicBezTo>
                  <a:cubicBezTo>
                    <a:pt x="80" y="482"/>
                    <a:pt x="0" y="310"/>
                    <a:pt x="0" y="98"/>
                  </a:cubicBezTo>
                  <a:cubicBezTo>
                    <a:pt x="0" y="64"/>
                    <a:pt x="2" y="31"/>
                    <a:pt x="6" y="0"/>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7"/>
            <p:cNvSpPr>
              <a:spLocks/>
            </p:cNvSpPr>
            <p:nvPr/>
          </p:nvSpPr>
          <p:spPr bwMode="auto">
            <a:xfrm>
              <a:off x="7021513" y="520700"/>
              <a:ext cx="652463" cy="1939925"/>
            </a:xfrm>
            <a:custGeom>
              <a:avLst/>
              <a:gdLst>
                <a:gd name="T0" fmla="*/ 152 w 245"/>
                <a:gd name="T1" fmla="*/ 729 h 729"/>
                <a:gd name="T2" fmla="*/ 245 w 245"/>
                <a:gd name="T3" fmla="*/ 385 h 729"/>
                <a:gd name="T4" fmla="*/ 104 w 245"/>
                <a:gd name="T5" fmla="*/ 0 h 729"/>
                <a:gd name="T6" fmla="*/ 0 w 245"/>
                <a:gd name="T7" fmla="*/ 349 h 729"/>
                <a:gd name="T8" fmla="*/ 152 w 245"/>
                <a:gd name="T9" fmla="*/ 729 h 729"/>
              </a:gdLst>
              <a:ahLst/>
              <a:cxnLst>
                <a:cxn ang="0">
                  <a:pos x="T0" y="T1"/>
                </a:cxn>
                <a:cxn ang="0">
                  <a:pos x="T2" y="T3"/>
                </a:cxn>
                <a:cxn ang="0">
                  <a:pos x="T4" y="T5"/>
                </a:cxn>
                <a:cxn ang="0">
                  <a:pos x="T6" y="T7"/>
                </a:cxn>
                <a:cxn ang="0">
                  <a:pos x="T8" y="T9"/>
                </a:cxn>
              </a:cxnLst>
              <a:rect l="0" t="0" r="r" b="b"/>
              <a:pathLst>
                <a:path w="245" h="729">
                  <a:moveTo>
                    <a:pt x="152" y="729"/>
                  </a:moveTo>
                  <a:cubicBezTo>
                    <a:pt x="207" y="661"/>
                    <a:pt x="245" y="532"/>
                    <a:pt x="245" y="385"/>
                  </a:cubicBezTo>
                  <a:cubicBezTo>
                    <a:pt x="245" y="198"/>
                    <a:pt x="185" y="42"/>
                    <a:pt x="104" y="0"/>
                  </a:cubicBezTo>
                  <a:cubicBezTo>
                    <a:pt x="43" y="60"/>
                    <a:pt x="0" y="194"/>
                    <a:pt x="0" y="349"/>
                  </a:cubicBezTo>
                  <a:cubicBezTo>
                    <a:pt x="0" y="542"/>
                    <a:pt x="66" y="702"/>
                    <a:pt x="152"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108"/>
            <p:cNvSpPr>
              <a:spLocks noChangeArrowheads="1"/>
            </p:cNvSpPr>
            <p:nvPr/>
          </p:nvSpPr>
          <p:spPr bwMode="auto">
            <a:xfrm>
              <a:off x="6642100" y="458787"/>
              <a:ext cx="977900" cy="210820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9"/>
            <p:cNvSpPr>
              <a:spLocks/>
            </p:cNvSpPr>
            <p:nvPr/>
          </p:nvSpPr>
          <p:spPr bwMode="auto">
            <a:xfrm>
              <a:off x="6804025" y="650875"/>
              <a:ext cx="276225" cy="561975"/>
            </a:xfrm>
            <a:custGeom>
              <a:avLst/>
              <a:gdLst>
                <a:gd name="T0" fmla="*/ 15 w 104"/>
                <a:gd name="T1" fmla="*/ 94 h 211"/>
                <a:gd name="T2" fmla="*/ 26 w 104"/>
                <a:gd name="T3" fmla="*/ 205 h 211"/>
                <a:gd name="T4" fmla="*/ 89 w 104"/>
                <a:gd name="T5" fmla="*/ 118 h 211"/>
                <a:gd name="T6" fmla="*/ 79 w 104"/>
                <a:gd name="T7" fmla="*/ 7 h 211"/>
                <a:gd name="T8" fmla="*/ 15 w 104"/>
                <a:gd name="T9" fmla="*/ 94 h 211"/>
              </a:gdLst>
              <a:ahLst/>
              <a:cxnLst>
                <a:cxn ang="0">
                  <a:pos x="T0" y="T1"/>
                </a:cxn>
                <a:cxn ang="0">
                  <a:pos x="T2" y="T3"/>
                </a:cxn>
                <a:cxn ang="0">
                  <a:pos x="T4" y="T5"/>
                </a:cxn>
                <a:cxn ang="0">
                  <a:pos x="T6" y="T7"/>
                </a:cxn>
                <a:cxn ang="0">
                  <a:pos x="T8" y="T9"/>
                </a:cxn>
              </a:cxnLst>
              <a:rect l="0" t="0" r="r" b="b"/>
              <a:pathLst>
                <a:path w="104" h="211">
                  <a:moveTo>
                    <a:pt x="15" y="94"/>
                  </a:moveTo>
                  <a:cubicBezTo>
                    <a:pt x="0" y="148"/>
                    <a:pt x="5" y="198"/>
                    <a:pt x="26" y="205"/>
                  </a:cubicBezTo>
                  <a:cubicBezTo>
                    <a:pt x="46" y="211"/>
                    <a:pt x="75" y="172"/>
                    <a:pt x="89" y="118"/>
                  </a:cubicBezTo>
                  <a:cubicBezTo>
                    <a:pt x="104" y="63"/>
                    <a:pt x="99" y="13"/>
                    <a:pt x="79" y="7"/>
                  </a:cubicBezTo>
                  <a:cubicBezTo>
                    <a:pt x="58" y="0"/>
                    <a:pt x="30" y="39"/>
                    <a:pt x="15" y="94"/>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0"/>
            <p:cNvSpPr>
              <a:spLocks/>
            </p:cNvSpPr>
            <p:nvPr/>
          </p:nvSpPr>
          <p:spPr bwMode="auto">
            <a:xfrm>
              <a:off x="6437313" y="665162"/>
              <a:ext cx="196850" cy="403225"/>
            </a:xfrm>
            <a:custGeom>
              <a:avLst/>
              <a:gdLst>
                <a:gd name="T0" fmla="*/ 10 w 74"/>
                <a:gd name="T1" fmla="*/ 67 h 152"/>
                <a:gd name="T2" fmla="*/ 18 w 74"/>
                <a:gd name="T3" fmla="*/ 147 h 152"/>
                <a:gd name="T4" fmla="*/ 64 w 74"/>
                <a:gd name="T5" fmla="*/ 84 h 152"/>
                <a:gd name="T6" fmla="*/ 56 w 74"/>
                <a:gd name="T7" fmla="*/ 5 h 152"/>
                <a:gd name="T8" fmla="*/ 10 w 74"/>
                <a:gd name="T9" fmla="*/ 67 h 152"/>
              </a:gdLst>
              <a:ahLst/>
              <a:cxnLst>
                <a:cxn ang="0">
                  <a:pos x="T0" y="T1"/>
                </a:cxn>
                <a:cxn ang="0">
                  <a:pos x="T2" y="T3"/>
                </a:cxn>
                <a:cxn ang="0">
                  <a:pos x="T4" y="T5"/>
                </a:cxn>
                <a:cxn ang="0">
                  <a:pos x="T6" y="T7"/>
                </a:cxn>
                <a:cxn ang="0">
                  <a:pos x="T8" y="T9"/>
                </a:cxn>
              </a:cxnLst>
              <a:rect l="0" t="0" r="r" b="b"/>
              <a:pathLst>
                <a:path w="74" h="152">
                  <a:moveTo>
                    <a:pt x="10" y="67"/>
                  </a:moveTo>
                  <a:cubicBezTo>
                    <a:pt x="0" y="107"/>
                    <a:pt x="3" y="142"/>
                    <a:pt x="18" y="147"/>
                  </a:cubicBezTo>
                  <a:cubicBezTo>
                    <a:pt x="33" y="152"/>
                    <a:pt x="53" y="124"/>
                    <a:pt x="64" y="84"/>
                  </a:cubicBezTo>
                  <a:cubicBezTo>
                    <a:pt x="74" y="45"/>
                    <a:pt x="71" y="9"/>
                    <a:pt x="56" y="5"/>
                  </a:cubicBezTo>
                  <a:cubicBezTo>
                    <a:pt x="41" y="0"/>
                    <a:pt x="21" y="28"/>
                    <a:pt x="10"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11"/>
            <p:cNvSpPr>
              <a:spLocks/>
            </p:cNvSpPr>
            <p:nvPr/>
          </p:nvSpPr>
          <p:spPr bwMode="auto">
            <a:xfrm>
              <a:off x="6118225" y="461962"/>
              <a:ext cx="236538" cy="392113"/>
            </a:xfrm>
            <a:custGeom>
              <a:avLst/>
              <a:gdLst>
                <a:gd name="T0" fmla="*/ 20 w 89"/>
                <a:gd name="T1" fmla="*/ 59 h 147"/>
                <a:gd name="T2" fmla="*/ 14 w 89"/>
                <a:gd name="T3" fmla="*/ 139 h 147"/>
                <a:gd name="T4" fmla="*/ 69 w 89"/>
                <a:gd name="T5" fmla="*/ 87 h 147"/>
                <a:gd name="T6" fmla="*/ 75 w 89"/>
                <a:gd name="T7" fmla="*/ 7 h 147"/>
                <a:gd name="T8" fmla="*/ 20 w 89"/>
                <a:gd name="T9" fmla="*/ 59 h 147"/>
              </a:gdLst>
              <a:ahLst/>
              <a:cxnLst>
                <a:cxn ang="0">
                  <a:pos x="T0" y="T1"/>
                </a:cxn>
                <a:cxn ang="0">
                  <a:pos x="T2" y="T3"/>
                </a:cxn>
                <a:cxn ang="0">
                  <a:pos x="T4" y="T5"/>
                </a:cxn>
                <a:cxn ang="0">
                  <a:pos x="T6" y="T7"/>
                </a:cxn>
                <a:cxn ang="0">
                  <a:pos x="T8" y="T9"/>
                </a:cxn>
              </a:cxnLst>
              <a:rect l="0" t="0" r="r" b="b"/>
              <a:pathLst>
                <a:path w="89" h="147">
                  <a:moveTo>
                    <a:pt x="20" y="59"/>
                  </a:moveTo>
                  <a:cubicBezTo>
                    <a:pt x="3" y="96"/>
                    <a:pt x="0" y="131"/>
                    <a:pt x="14" y="139"/>
                  </a:cubicBezTo>
                  <a:cubicBezTo>
                    <a:pt x="27" y="147"/>
                    <a:pt x="52" y="123"/>
                    <a:pt x="69" y="87"/>
                  </a:cubicBezTo>
                  <a:cubicBezTo>
                    <a:pt x="86" y="51"/>
                    <a:pt x="89" y="15"/>
                    <a:pt x="75" y="7"/>
                  </a:cubicBezTo>
                  <a:cubicBezTo>
                    <a:pt x="61" y="0"/>
                    <a:pt x="37" y="23"/>
                    <a:pt x="20" y="59"/>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2"/>
            <p:cNvSpPr>
              <a:spLocks/>
            </p:cNvSpPr>
            <p:nvPr/>
          </p:nvSpPr>
          <p:spPr bwMode="auto">
            <a:xfrm>
              <a:off x="7620000" y="647700"/>
              <a:ext cx="196850" cy="403225"/>
            </a:xfrm>
            <a:custGeom>
              <a:avLst/>
              <a:gdLst>
                <a:gd name="T0" fmla="*/ 64 w 74"/>
                <a:gd name="T1" fmla="*/ 67 h 151"/>
                <a:gd name="T2" fmla="*/ 56 w 74"/>
                <a:gd name="T3" fmla="*/ 146 h 151"/>
                <a:gd name="T4" fmla="*/ 10 w 74"/>
                <a:gd name="T5" fmla="*/ 84 h 151"/>
                <a:gd name="T6" fmla="*/ 18 w 74"/>
                <a:gd name="T7" fmla="*/ 4 h 151"/>
                <a:gd name="T8" fmla="*/ 64 w 74"/>
                <a:gd name="T9" fmla="*/ 67 h 151"/>
              </a:gdLst>
              <a:ahLst/>
              <a:cxnLst>
                <a:cxn ang="0">
                  <a:pos x="T0" y="T1"/>
                </a:cxn>
                <a:cxn ang="0">
                  <a:pos x="T2" y="T3"/>
                </a:cxn>
                <a:cxn ang="0">
                  <a:pos x="T4" y="T5"/>
                </a:cxn>
                <a:cxn ang="0">
                  <a:pos x="T6" y="T7"/>
                </a:cxn>
                <a:cxn ang="0">
                  <a:pos x="T8" y="T9"/>
                </a:cxn>
              </a:cxnLst>
              <a:rect l="0" t="0" r="r" b="b"/>
              <a:pathLst>
                <a:path w="74" h="151">
                  <a:moveTo>
                    <a:pt x="64" y="67"/>
                  </a:moveTo>
                  <a:cubicBezTo>
                    <a:pt x="74" y="106"/>
                    <a:pt x="71" y="142"/>
                    <a:pt x="56" y="146"/>
                  </a:cubicBezTo>
                  <a:cubicBezTo>
                    <a:pt x="41" y="151"/>
                    <a:pt x="21" y="123"/>
                    <a:pt x="10" y="84"/>
                  </a:cubicBezTo>
                  <a:cubicBezTo>
                    <a:pt x="0" y="45"/>
                    <a:pt x="3" y="9"/>
                    <a:pt x="18" y="4"/>
                  </a:cubicBezTo>
                  <a:cubicBezTo>
                    <a:pt x="33" y="0"/>
                    <a:pt x="54" y="28"/>
                    <a:pt x="64"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13"/>
            <p:cNvSpPr>
              <a:spLocks/>
            </p:cNvSpPr>
            <p:nvPr/>
          </p:nvSpPr>
          <p:spPr bwMode="auto">
            <a:xfrm>
              <a:off x="7899400" y="442912"/>
              <a:ext cx="238125" cy="392113"/>
            </a:xfrm>
            <a:custGeom>
              <a:avLst/>
              <a:gdLst>
                <a:gd name="T0" fmla="*/ 70 w 89"/>
                <a:gd name="T1" fmla="*/ 60 h 147"/>
                <a:gd name="T2" fmla="*/ 76 w 89"/>
                <a:gd name="T3" fmla="*/ 140 h 147"/>
                <a:gd name="T4" fmla="*/ 20 w 89"/>
                <a:gd name="T5" fmla="*/ 87 h 147"/>
                <a:gd name="T6" fmla="*/ 14 w 89"/>
                <a:gd name="T7" fmla="*/ 8 h 147"/>
                <a:gd name="T8" fmla="*/ 70 w 89"/>
                <a:gd name="T9" fmla="*/ 60 h 147"/>
              </a:gdLst>
              <a:ahLst/>
              <a:cxnLst>
                <a:cxn ang="0">
                  <a:pos x="T0" y="T1"/>
                </a:cxn>
                <a:cxn ang="0">
                  <a:pos x="T2" y="T3"/>
                </a:cxn>
                <a:cxn ang="0">
                  <a:pos x="T4" y="T5"/>
                </a:cxn>
                <a:cxn ang="0">
                  <a:pos x="T6" y="T7"/>
                </a:cxn>
                <a:cxn ang="0">
                  <a:pos x="T8" y="T9"/>
                </a:cxn>
              </a:cxnLst>
              <a:rect l="0" t="0" r="r" b="b"/>
              <a:pathLst>
                <a:path w="89" h="147">
                  <a:moveTo>
                    <a:pt x="70" y="60"/>
                  </a:moveTo>
                  <a:cubicBezTo>
                    <a:pt x="87" y="96"/>
                    <a:pt x="89" y="132"/>
                    <a:pt x="76" y="140"/>
                  </a:cubicBezTo>
                  <a:cubicBezTo>
                    <a:pt x="62" y="147"/>
                    <a:pt x="37" y="124"/>
                    <a:pt x="20" y="87"/>
                  </a:cubicBezTo>
                  <a:cubicBezTo>
                    <a:pt x="3" y="51"/>
                    <a:pt x="0" y="15"/>
                    <a:pt x="14" y="8"/>
                  </a:cubicBezTo>
                  <a:cubicBezTo>
                    <a:pt x="28" y="0"/>
                    <a:pt x="53" y="23"/>
                    <a:pt x="70" y="60"/>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14"/>
            <p:cNvSpPr>
              <a:spLocks/>
            </p:cNvSpPr>
            <p:nvPr/>
          </p:nvSpPr>
          <p:spPr bwMode="auto">
            <a:xfrm>
              <a:off x="6643688" y="1138237"/>
              <a:ext cx="976313" cy="1428750"/>
            </a:xfrm>
            <a:custGeom>
              <a:avLst/>
              <a:gdLst>
                <a:gd name="T0" fmla="*/ 171 w 367"/>
                <a:gd name="T1" fmla="*/ 423 h 537"/>
                <a:gd name="T2" fmla="*/ 355 w 367"/>
                <a:gd name="T3" fmla="*/ 27 h 537"/>
                <a:gd name="T4" fmla="*/ 355 w 367"/>
                <a:gd name="T5" fmla="*/ 0 h 537"/>
                <a:gd name="T6" fmla="*/ 367 w 367"/>
                <a:gd name="T7" fmla="*/ 141 h 537"/>
                <a:gd name="T8" fmla="*/ 183 w 367"/>
                <a:gd name="T9" fmla="*/ 537 h 537"/>
                <a:gd name="T10" fmla="*/ 0 w 367"/>
                <a:gd name="T11" fmla="*/ 168 h 537"/>
                <a:gd name="T12" fmla="*/ 171 w 367"/>
                <a:gd name="T13" fmla="*/ 423 h 537"/>
              </a:gdLst>
              <a:ahLst/>
              <a:cxnLst>
                <a:cxn ang="0">
                  <a:pos x="T0" y="T1"/>
                </a:cxn>
                <a:cxn ang="0">
                  <a:pos x="T2" y="T3"/>
                </a:cxn>
                <a:cxn ang="0">
                  <a:pos x="T4" y="T5"/>
                </a:cxn>
                <a:cxn ang="0">
                  <a:pos x="T6" y="T7"/>
                </a:cxn>
                <a:cxn ang="0">
                  <a:pos x="T8" y="T9"/>
                </a:cxn>
                <a:cxn ang="0">
                  <a:pos x="T10" y="T11"/>
                </a:cxn>
                <a:cxn ang="0">
                  <a:pos x="T12" y="T13"/>
                </a:cxn>
              </a:cxnLst>
              <a:rect l="0" t="0" r="r" b="b"/>
              <a:pathLst>
                <a:path w="367" h="537">
                  <a:moveTo>
                    <a:pt x="171" y="423"/>
                  </a:moveTo>
                  <a:cubicBezTo>
                    <a:pt x="273" y="423"/>
                    <a:pt x="355" y="245"/>
                    <a:pt x="355" y="27"/>
                  </a:cubicBezTo>
                  <a:cubicBezTo>
                    <a:pt x="355" y="18"/>
                    <a:pt x="355" y="9"/>
                    <a:pt x="355" y="0"/>
                  </a:cubicBezTo>
                  <a:cubicBezTo>
                    <a:pt x="363" y="44"/>
                    <a:pt x="367" y="91"/>
                    <a:pt x="367" y="141"/>
                  </a:cubicBezTo>
                  <a:cubicBezTo>
                    <a:pt x="367" y="360"/>
                    <a:pt x="285" y="537"/>
                    <a:pt x="183" y="537"/>
                  </a:cubicBezTo>
                  <a:cubicBezTo>
                    <a:pt x="86" y="537"/>
                    <a:pt x="6" y="374"/>
                    <a:pt x="0" y="168"/>
                  </a:cubicBezTo>
                  <a:cubicBezTo>
                    <a:pt x="26" y="317"/>
                    <a:pt x="93" y="423"/>
                    <a:pt x="171" y="423"/>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5"/>
            <p:cNvSpPr>
              <a:spLocks/>
            </p:cNvSpPr>
            <p:nvPr/>
          </p:nvSpPr>
          <p:spPr bwMode="auto">
            <a:xfrm>
              <a:off x="6273800" y="828675"/>
              <a:ext cx="561975" cy="576263"/>
            </a:xfrm>
            <a:custGeom>
              <a:avLst/>
              <a:gdLst>
                <a:gd name="T0" fmla="*/ 202 w 354"/>
                <a:gd name="T1" fmla="*/ 0 h 363"/>
                <a:gd name="T2" fmla="*/ 354 w 354"/>
                <a:gd name="T3" fmla="*/ 363 h 363"/>
                <a:gd name="T4" fmla="*/ 0 w 354"/>
                <a:gd name="T5" fmla="*/ 292 h 363"/>
                <a:gd name="T6" fmla="*/ 202 w 354"/>
                <a:gd name="T7" fmla="*/ 0 h 363"/>
              </a:gdLst>
              <a:ahLst/>
              <a:cxnLst>
                <a:cxn ang="0">
                  <a:pos x="T0" y="T1"/>
                </a:cxn>
                <a:cxn ang="0">
                  <a:pos x="T2" y="T3"/>
                </a:cxn>
                <a:cxn ang="0">
                  <a:pos x="T4" y="T5"/>
                </a:cxn>
                <a:cxn ang="0">
                  <a:pos x="T6" y="T7"/>
                </a:cxn>
              </a:cxnLst>
              <a:rect l="0" t="0" r="r" b="b"/>
              <a:pathLst>
                <a:path w="354" h="363">
                  <a:moveTo>
                    <a:pt x="202" y="0"/>
                  </a:moveTo>
                  <a:lnTo>
                    <a:pt x="354" y="363"/>
                  </a:lnTo>
                  <a:lnTo>
                    <a:pt x="0" y="292"/>
                  </a:lnTo>
                  <a:lnTo>
                    <a:pt x="202"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6"/>
            <p:cNvSpPr>
              <a:spLocks/>
            </p:cNvSpPr>
            <p:nvPr/>
          </p:nvSpPr>
          <p:spPr bwMode="auto">
            <a:xfrm>
              <a:off x="6273800" y="828675"/>
              <a:ext cx="561975" cy="576263"/>
            </a:xfrm>
            <a:custGeom>
              <a:avLst/>
              <a:gdLst>
                <a:gd name="T0" fmla="*/ 232 w 354"/>
                <a:gd name="T1" fmla="*/ 73 h 363"/>
                <a:gd name="T2" fmla="*/ 78 w 354"/>
                <a:gd name="T3" fmla="*/ 277 h 363"/>
                <a:gd name="T4" fmla="*/ 354 w 354"/>
                <a:gd name="T5" fmla="*/ 363 h 363"/>
                <a:gd name="T6" fmla="*/ 0 w 354"/>
                <a:gd name="T7" fmla="*/ 292 h 363"/>
                <a:gd name="T8" fmla="*/ 202 w 354"/>
                <a:gd name="T9" fmla="*/ 0 h 363"/>
                <a:gd name="T10" fmla="*/ 232 w 354"/>
                <a:gd name="T11" fmla="*/ 73 h 363"/>
              </a:gdLst>
              <a:ahLst/>
              <a:cxnLst>
                <a:cxn ang="0">
                  <a:pos x="T0" y="T1"/>
                </a:cxn>
                <a:cxn ang="0">
                  <a:pos x="T2" y="T3"/>
                </a:cxn>
                <a:cxn ang="0">
                  <a:pos x="T4" y="T5"/>
                </a:cxn>
                <a:cxn ang="0">
                  <a:pos x="T6" y="T7"/>
                </a:cxn>
                <a:cxn ang="0">
                  <a:pos x="T8" y="T9"/>
                </a:cxn>
                <a:cxn ang="0">
                  <a:pos x="T10" y="T11"/>
                </a:cxn>
              </a:cxnLst>
              <a:rect l="0" t="0" r="r" b="b"/>
              <a:pathLst>
                <a:path w="354" h="363">
                  <a:moveTo>
                    <a:pt x="232" y="73"/>
                  </a:moveTo>
                  <a:lnTo>
                    <a:pt x="78" y="277"/>
                  </a:lnTo>
                  <a:lnTo>
                    <a:pt x="354" y="363"/>
                  </a:lnTo>
                  <a:lnTo>
                    <a:pt x="0" y="292"/>
                  </a:lnTo>
                  <a:lnTo>
                    <a:pt x="202" y="0"/>
                  </a:lnTo>
                  <a:lnTo>
                    <a:pt x="232" y="73"/>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7"/>
            <p:cNvSpPr>
              <a:spLocks/>
            </p:cNvSpPr>
            <p:nvPr/>
          </p:nvSpPr>
          <p:spPr bwMode="auto">
            <a:xfrm>
              <a:off x="7335838" y="846137"/>
              <a:ext cx="566738" cy="558800"/>
            </a:xfrm>
            <a:custGeom>
              <a:avLst/>
              <a:gdLst>
                <a:gd name="T0" fmla="*/ 171 w 357"/>
                <a:gd name="T1" fmla="*/ 0 h 352"/>
                <a:gd name="T2" fmla="*/ 0 w 357"/>
                <a:gd name="T3" fmla="*/ 352 h 352"/>
                <a:gd name="T4" fmla="*/ 357 w 357"/>
                <a:gd name="T5" fmla="*/ 300 h 352"/>
                <a:gd name="T6" fmla="*/ 171 w 357"/>
                <a:gd name="T7" fmla="*/ 0 h 352"/>
              </a:gdLst>
              <a:ahLst/>
              <a:cxnLst>
                <a:cxn ang="0">
                  <a:pos x="T0" y="T1"/>
                </a:cxn>
                <a:cxn ang="0">
                  <a:pos x="T2" y="T3"/>
                </a:cxn>
                <a:cxn ang="0">
                  <a:pos x="T4" y="T5"/>
                </a:cxn>
                <a:cxn ang="0">
                  <a:pos x="T6" y="T7"/>
                </a:cxn>
              </a:cxnLst>
              <a:rect l="0" t="0" r="r" b="b"/>
              <a:pathLst>
                <a:path w="357" h="352">
                  <a:moveTo>
                    <a:pt x="171" y="0"/>
                  </a:moveTo>
                  <a:lnTo>
                    <a:pt x="0" y="352"/>
                  </a:lnTo>
                  <a:lnTo>
                    <a:pt x="357" y="300"/>
                  </a:lnTo>
                  <a:lnTo>
                    <a:pt x="171"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8"/>
            <p:cNvSpPr>
              <a:spLocks/>
            </p:cNvSpPr>
            <p:nvPr/>
          </p:nvSpPr>
          <p:spPr bwMode="auto">
            <a:xfrm>
              <a:off x="7335838" y="846137"/>
              <a:ext cx="566738" cy="558800"/>
            </a:xfrm>
            <a:custGeom>
              <a:avLst/>
              <a:gdLst>
                <a:gd name="T0" fmla="*/ 138 w 357"/>
                <a:gd name="T1" fmla="*/ 68 h 352"/>
                <a:gd name="T2" fmla="*/ 282 w 357"/>
                <a:gd name="T3" fmla="*/ 281 h 352"/>
                <a:gd name="T4" fmla="*/ 0 w 357"/>
                <a:gd name="T5" fmla="*/ 352 h 352"/>
                <a:gd name="T6" fmla="*/ 357 w 357"/>
                <a:gd name="T7" fmla="*/ 300 h 352"/>
                <a:gd name="T8" fmla="*/ 171 w 357"/>
                <a:gd name="T9" fmla="*/ 0 h 352"/>
                <a:gd name="T10" fmla="*/ 138 w 357"/>
                <a:gd name="T11" fmla="*/ 68 h 352"/>
              </a:gdLst>
              <a:ahLst/>
              <a:cxnLst>
                <a:cxn ang="0">
                  <a:pos x="T0" y="T1"/>
                </a:cxn>
                <a:cxn ang="0">
                  <a:pos x="T2" y="T3"/>
                </a:cxn>
                <a:cxn ang="0">
                  <a:pos x="T4" y="T5"/>
                </a:cxn>
                <a:cxn ang="0">
                  <a:pos x="T6" y="T7"/>
                </a:cxn>
                <a:cxn ang="0">
                  <a:pos x="T8" y="T9"/>
                </a:cxn>
                <a:cxn ang="0">
                  <a:pos x="T10" y="T11"/>
                </a:cxn>
              </a:cxnLst>
              <a:rect l="0" t="0" r="r" b="b"/>
              <a:pathLst>
                <a:path w="357" h="352">
                  <a:moveTo>
                    <a:pt x="138" y="68"/>
                  </a:moveTo>
                  <a:lnTo>
                    <a:pt x="282" y="281"/>
                  </a:lnTo>
                  <a:lnTo>
                    <a:pt x="0" y="352"/>
                  </a:lnTo>
                  <a:lnTo>
                    <a:pt x="357" y="300"/>
                  </a:lnTo>
                  <a:lnTo>
                    <a:pt x="171" y="0"/>
                  </a:lnTo>
                  <a:lnTo>
                    <a:pt x="138" y="68"/>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9"/>
            <p:cNvSpPr>
              <a:spLocks/>
            </p:cNvSpPr>
            <p:nvPr/>
          </p:nvSpPr>
          <p:spPr bwMode="auto">
            <a:xfrm>
              <a:off x="6224588" y="1449387"/>
              <a:ext cx="1728788" cy="728663"/>
            </a:xfrm>
            <a:custGeom>
              <a:avLst/>
              <a:gdLst>
                <a:gd name="T0" fmla="*/ 0 w 1089"/>
                <a:gd name="T1" fmla="*/ 32 h 459"/>
                <a:gd name="T2" fmla="*/ 35 w 1089"/>
                <a:gd name="T3" fmla="*/ 0 h 459"/>
                <a:gd name="T4" fmla="*/ 72 w 1089"/>
                <a:gd name="T5" fmla="*/ 52 h 459"/>
                <a:gd name="T6" fmla="*/ 95 w 1089"/>
                <a:gd name="T7" fmla="*/ 37 h 459"/>
                <a:gd name="T8" fmla="*/ 152 w 1089"/>
                <a:gd name="T9" fmla="*/ 77 h 459"/>
                <a:gd name="T10" fmla="*/ 137 w 1089"/>
                <a:gd name="T11" fmla="*/ 131 h 459"/>
                <a:gd name="T12" fmla="*/ 187 w 1089"/>
                <a:gd name="T13" fmla="*/ 156 h 459"/>
                <a:gd name="T14" fmla="*/ 206 w 1089"/>
                <a:gd name="T15" fmla="*/ 112 h 459"/>
                <a:gd name="T16" fmla="*/ 295 w 1089"/>
                <a:gd name="T17" fmla="*/ 141 h 459"/>
                <a:gd name="T18" fmla="*/ 295 w 1089"/>
                <a:gd name="T19" fmla="*/ 223 h 459"/>
                <a:gd name="T20" fmla="*/ 383 w 1089"/>
                <a:gd name="T21" fmla="*/ 257 h 459"/>
                <a:gd name="T22" fmla="*/ 409 w 1089"/>
                <a:gd name="T23" fmla="*/ 163 h 459"/>
                <a:gd name="T24" fmla="*/ 487 w 1089"/>
                <a:gd name="T25" fmla="*/ 156 h 459"/>
                <a:gd name="T26" fmla="*/ 501 w 1089"/>
                <a:gd name="T27" fmla="*/ 257 h 459"/>
                <a:gd name="T28" fmla="*/ 591 w 1089"/>
                <a:gd name="T29" fmla="*/ 257 h 459"/>
                <a:gd name="T30" fmla="*/ 600 w 1089"/>
                <a:gd name="T31" fmla="*/ 168 h 459"/>
                <a:gd name="T32" fmla="*/ 688 w 1089"/>
                <a:gd name="T33" fmla="*/ 163 h 459"/>
                <a:gd name="T34" fmla="*/ 705 w 1089"/>
                <a:gd name="T35" fmla="*/ 245 h 459"/>
                <a:gd name="T36" fmla="*/ 797 w 1089"/>
                <a:gd name="T37" fmla="*/ 225 h 459"/>
                <a:gd name="T38" fmla="*/ 786 w 1089"/>
                <a:gd name="T39" fmla="*/ 141 h 459"/>
                <a:gd name="T40" fmla="*/ 888 w 1089"/>
                <a:gd name="T41" fmla="*/ 107 h 459"/>
                <a:gd name="T42" fmla="*/ 900 w 1089"/>
                <a:gd name="T43" fmla="*/ 156 h 459"/>
                <a:gd name="T44" fmla="*/ 948 w 1089"/>
                <a:gd name="T45" fmla="*/ 128 h 459"/>
                <a:gd name="T46" fmla="*/ 938 w 1089"/>
                <a:gd name="T47" fmla="*/ 74 h 459"/>
                <a:gd name="T48" fmla="*/ 1005 w 1089"/>
                <a:gd name="T49" fmla="*/ 32 h 459"/>
                <a:gd name="T50" fmla="*/ 1017 w 1089"/>
                <a:gd name="T51" fmla="*/ 55 h 459"/>
                <a:gd name="T52" fmla="*/ 1055 w 1089"/>
                <a:gd name="T53" fmla="*/ 0 h 459"/>
                <a:gd name="T54" fmla="*/ 1089 w 1089"/>
                <a:gd name="T55" fmla="*/ 30 h 459"/>
                <a:gd name="T56" fmla="*/ 1060 w 1089"/>
                <a:gd name="T57" fmla="*/ 128 h 459"/>
                <a:gd name="T58" fmla="*/ 1035 w 1089"/>
                <a:gd name="T59" fmla="*/ 106 h 459"/>
                <a:gd name="T60" fmla="*/ 987 w 1089"/>
                <a:gd name="T61" fmla="*/ 156 h 459"/>
                <a:gd name="T62" fmla="*/ 1010 w 1089"/>
                <a:gd name="T63" fmla="*/ 203 h 459"/>
                <a:gd name="T64" fmla="*/ 940 w 1089"/>
                <a:gd name="T65" fmla="*/ 290 h 459"/>
                <a:gd name="T66" fmla="*/ 920 w 1089"/>
                <a:gd name="T67" fmla="*/ 242 h 459"/>
                <a:gd name="T68" fmla="*/ 831 w 1089"/>
                <a:gd name="T69" fmla="*/ 304 h 459"/>
                <a:gd name="T70" fmla="*/ 849 w 1089"/>
                <a:gd name="T71" fmla="*/ 376 h 459"/>
                <a:gd name="T72" fmla="*/ 712 w 1089"/>
                <a:gd name="T73" fmla="*/ 428 h 459"/>
                <a:gd name="T74" fmla="*/ 705 w 1089"/>
                <a:gd name="T75" fmla="*/ 359 h 459"/>
                <a:gd name="T76" fmla="*/ 610 w 1089"/>
                <a:gd name="T77" fmla="*/ 376 h 459"/>
                <a:gd name="T78" fmla="*/ 610 w 1089"/>
                <a:gd name="T79" fmla="*/ 459 h 459"/>
                <a:gd name="T80" fmla="*/ 457 w 1089"/>
                <a:gd name="T81" fmla="*/ 444 h 459"/>
                <a:gd name="T82" fmla="*/ 459 w 1089"/>
                <a:gd name="T83" fmla="*/ 374 h 459"/>
                <a:gd name="T84" fmla="*/ 390 w 1089"/>
                <a:gd name="T85" fmla="*/ 354 h 459"/>
                <a:gd name="T86" fmla="*/ 365 w 1089"/>
                <a:gd name="T87" fmla="*/ 431 h 459"/>
                <a:gd name="T88" fmla="*/ 239 w 1089"/>
                <a:gd name="T89" fmla="*/ 369 h 459"/>
                <a:gd name="T90" fmla="*/ 253 w 1089"/>
                <a:gd name="T91" fmla="*/ 300 h 459"/>
                <a:gd name="T92" fmla="*/ 176 w 1089"/>
                <a:gd name="T93" fmla="*/ 243 h 459"/>
                <a:gd name="T94" fmla="*/ 139 w 1089"/>
                <a:gd name="T95" fmla="*/ 300 h 459"/>
                <a:gd name="T96" fmla="*/ 78 w 1089"/>
                <a:gd name="T97" fmla="*/ 216 h 459"/>
                <a:gd name="T98" fmla="*/ 105 w 1089"/>
                <a:gd name="T99" fmla="*/ 156 h 459"/>
                <a:gd name="T100" fmla="*/ 57 w 1089"/>
                <a:gd name="T101" fmla="*/ 101 h 459"/>
                <a:gd name="T102" fmla="*/ 23 w 1089"/>
                <a:gd name="T103" fmla="*/ 133 h 459"/>
                <a:gd name="T104" fmla="*/ 0 w 1089"/>
                <a:gd name="T105" fmla="*/ 32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89" h="459">
                  <a:moveTo>
                    <a:pt x="0" y="32"/>
                  </a:moveTo>
                  <a:lnTo>
                    <a:pt x="35" y="0"/>
                  </a:lnTo>
                  <a:lnTo>
                    <a:pt x="72" y="52"/>
                  </a:lnTo>
                  <a:lnTo>
                    <a:pt x="95" y="37"/>
                  </a:lnTo>
                  <a:lnTo>
                    <a:pt x="152" y="77"/>
                  </a:lnTo>
                  <a:lnTo>
                    <a:pt x="137" y="131"/>
                  </a:lnTo>
                  <a:lnTo>
                    <a:pt x="187" y="156"/>
                  </a:lnTo>
                  <a:lnTo>
                    <a:pt x="206" y="112"/>
                  </a:lnTo>
                  <a:lnTo>
                    <a:pt x="295" y="141"/>
                  </a:lnTo>
                  <a:lnTo>
                    <a:pt x="295" y="223"/>
                  </a:lnTo>
                  <a:lnTo>
                    <a:pt x="383" y="257"/>
                  </a:lnTo>
                  <a:lnTo>
                    <a:pt x="409" y="163"/>
                  </a:lnTo>
                  <a:lnTo>
                    <a:pt x="487" y="156"/>
                  </a:lnTo>
                  <a:lnTo>
                    <a:pt x="501" y="257"/>
                  </a:lnTo>
                  <a:lnTo>
                    <a:pt x="591" y="257"/>
                  </a:lnTo>
                  <a:lnTo>
                    <a:pt x="600" y="168"/>
                  </a:lnTo>
                  <a:lnTo>
                    <a:pt x="688" y="163"/>
                  </a:lnTo>
                  <a:lnTo>
                    <a:pt x="705" y="245"/>
                  </a:lnTo>
                  <a:lnTo>
                    <a:pt x="797" y="225"/>
                  </a:lnTo>
                  <a:lnTo>
                    <a:pt x="786" y="141"/>
                  </a:lnTo>
                  <a:lnTo>
                    <a:pt x="888" y="107"/>
                  </a:lnTo>
                  <a:lnTo>
                    <a:pt x="900" y="156"/>
                  </a:lnTo>
                  <a:lnTo>
                    <a:pt x="948" y="128"/>
                  </a:lnTo>
                  <a:lnTo>
                    <a:pt x="938" y="74"/>
                  </a:lnTo>
                  <a:lnTo>
                    <a:pt x="1005" y="32"/>
                  </a:lnTo>
                  <a:lnTo>
                    <a:pt x="1017" y="55"/>
                  </a:lnTo>
                  <a:lnTo>
                    <a:pt x="1055" y="0"/>
                  </a:lnTo>
                  <a:lnTo>
                    <a:pt x="1089" y="30"/>
                  </a:lnTo>
                  <a:lnTo>
                    <a:pt x="1060" y="128"/>
                  </a:lnTo>
                  <a:lnTo>
                    <a:pt x="1035" y="106"/>
                  </a:lnTo>
                  <a:lnTo>
                    <a:pt x="987" y="156"/>
                  </a:lnTo>
                  <a:lnTo>
                    <a:pt x="1010" y="203"/>
                  </a:lnTo>
                  <a:lnTo>
                    <a:pt x="940" y="290"/>
                  </a:lnTo>
                  <a:lnTo>
                    <a:pt x="920" y="242"/>
                  </a:lnTo>
                  <a:lnTo>
                    <a:pt x="831" y="304"/>
                  </a:lnTo>
                  <a:lnTo>
                    <a:pt x="849" y="376"/>
                  </a:lnTo>
                  <a:lnTo>
                    <a:pt x="712" y="428"/>
                  </a:lnTo>
                  <a:lnTo>
                    <a:pt x="705" y="359"/>
                  </a:lnTo>
                  <a:lnTo>
                    <a:pt x="610" y="376"/>
                  </a:lnTo>
                  <a:lnTo>
                    <a:pt x="610" y="459"/>
                  </a:lnTo>
                  <a:lnTo>
                    <a:pt x="457" y="444"/>
                  </a:lnTo>
                  <a:lnTo>
                    <a:pt x="459" y="374"/>
                  </a:lnTo>
                  <a:lnTo>
                    <a:pt x="390" y="354"/>
                  </a:lnTo>
                  <a:lnTo>
                    <a:pt x="365" y="431"/>
                  </a:lnTo>
                  <a:lnTo>
                    <a:pt x="239" y="369"/>
                  </a:lnTo>
                  <a:lnTo>
                    <a:pt x="253" y="300"/>
                  </a:lnTo>
                  <a:lnTo>
                    <a:pt x="176" y="243"/>
                  </a:lnTo>
                  <a:lnTo>
                    <a:pt x="139" y="300"/>
                  </a:lnTo>
                  <a:lnTo>
                    <a:pt x="78" y="216"/>
                  </a:lnTo>
                  <a:lnTo>
                    <a:pt x="105" y="156"/>
                  </a:lnTo>
                  <a:lnTo>
                    <a:pt x="57" y="101"/>
                  </a:lnTo>
                  <a:lnTo>
                    <a:pt x="23" y="133"/>
                  </a:lnTo>
                  <a:lnTo>
                    <a:pt x="0" y="32"/>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0"/>
            <p:cNvSpPr>
              <a:spLocks/>
            </p:cNvSpPr>
            <p:nvPr/>
          </p:nvSpPr>
          <p:spPr bwMode="auto">
            <a:xfrm>
              <a:off x="7883525" y="1449387"/>
              <a:ext cx="69850" cy="203200"/>
            </a:xfrm>
            <a:custGeom>
              <a:avLst/>
              <a:gdLst>
                <a:gd name="T0" fmla="*/ 10 w 44"/>
                <a:gd name="T1" fmla="*/ 0 h 128"/>
                <a:gd name="T2" fmla="*/ 0 w 44"/>
                <a:gd name="T3" fmla="*/ 114 h 128"/>
                <a:gd name="T4" fmla="*/ 15 w 44"/>
                <a:gd name="T5" fmla="*/ 128 h 128"/>
                <a:gd name="T6" fmla="*/ 44 w 44"/>
                <a:gd name="T7" fmla="*/ 30 h 128"/>
                <a:gd name="T8" fmla="*/ 10 w 44"/>
                <a:gd name="T9" fmla="*/ 0 h 128"/>
              </a:gdLst>
              <a:ahLst/>
              <a:cxnLst>
                <a:cxn ang="0">
                  <a:pos x="T0" y="T1"/>
                </a:cxn>
                <a:cxn ang="0">
                  <a:pos x="T2" y="T3"/>
                </a:cxn>
                <a:cxn ang="0">
                  <a:pos x="T4" y="T5"/>
                </a:cxn>
                <a:cxn ang="0">
                  <a:pos x="T6" y="T7"/>
                </a:cxn>
                <a:cxn ang="0">
                  <a:pos x="T8" y="T9"/>
                </a:cxn>
              </a:cxnLst>
              <a:rect l="0" t="0" r="r" b="b"/>
              <a:pathLst>
                <a:path w="44" h="128">
                  <a:moveTo>
                    <a:pt x="10" y="0"/>
                  </a:moveTo>
                  <a:lnTo>
                    <a:pt x="0" y="114"/>
                  </a:lnTo>
                  <a:lnTo>
                    <a:pt x="15" y="128"/>
                  </a:lnTo>
                  <a:lnTo>
                    <a:pt x="44" y="30"/>
                  </a:lnTo>
                  <a:lnTo>
                    <a:pt x="10"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21"/>
            <p:cNvSpPr>
              <a:spLocks/>
            </p:cNvSpPr>
            <p:nvPr/>
          </p:nvSpPr>
          <p:spPr bwMode="auto">
            <a:xfrm>
              <a:off x="7694613" y="1617662"/>
              <a:ext cx="173038" cy="292100"/>
            </a:xfrm>
            <a:custGeom>
              <a:avLst/>
              <a:gdLst>
                <a:gd name="T0" fmla="*/ 109 w 109"/>
                <a:gd name="T1" fmla="*/ 0 h 184"/>
                <a:gd name="T2" fmla="*/ 79 w 109"/>
                <a:gd name="T3" fmla="*/ 1 h 184"/>
                <a:gd name="T4" fmla="*/ 31 w 109"/>
                <a:gd name="T5" fmla="*/ 45 h 184"/>
                <a:gd name="T6" fmla="*/ 52 w 109"/>
                <a:gd name="T7" fmla="*/ 105 h 184"/>
                <a:gd name="T8" fmla="*/ 0 w 109"/>
                <a:gd name="T9" fmla="*/ 149 h 184"/>
                <a:gd name="T10" fmla="*/ 14 w 109"/>
                <a:gd name="T11" fmla="*/ 184 h 184"/>
                <a:gd name="T12" fmla="*/ 84 w 109"/>
                <a:gd name="T13" fmla="*/ 97 h 184"/>
                <a:gd name="T14" fmla="*/ 61 w 109"/>
                <a:gd name="T15" fmla="*/ 50 h 184"/>
                <a:gd name="T16" fmla="*/ 109 w 109"/>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84">
                  <a:moveTo>
                    <a:pt x="109" y="0"/>
                  </a:moveTo>
                  <a:lnTo>
                    <a:pt x="79" y="1"/>
                  </a:lnTo>
                  <a:lnTo>
                    <a:pt x="31" y="45"/>
                  </a:lnTo>
                  <a:lnTo>
                    <a:pt x="52" y="105"/>
                  </a:lnTo>
                  <a:lnTo>
                    <a:pt x="0" y="149"/>
                  </a:lnTo>
                  <a:lnTo>
                    <a:pt x="14" y="184"/>
                  </a:lnTo>
                  <a:lnTo>
                    <a:pt x="84" y="97"/>
                  </a:lnTo>
                  <a:lnTo>
                    <a:pt x="61" y="50"/>
                  </a:lnTo>
                  <a:lnTo>
                    <a:pt x="109"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22"/>
            <p:cNvSpPr>
              <a:spLocks/>
            </p:cNvSpPr>
            <p:nvPr/>
          </p:nvSpPr>
          <p:spPr bwMode="auto">
            <a:xfrm>
              <a:off x="7346950" y="1814512"/>
              <a:ext cx="338138" cy="314325"/>
            </a:xfrm>
            <a:custGeom>
              <a:avLst/>
              <a:gdLst>
                <a:gd name="T0" fmla="*/ 213 w 213"/>
                <a:gd name="T1" fmla="*/ 12 h 198"/>
                <a:gd name="T2" fmla="*/ 198 w 213"/>
                <a:gd name="T3" fmla="*/ 0 h 198"/>
                <a:gd name="T4" fmla="*/ 105 w 213"/>
                <a:gd name="T5" fmla="*/ 52 h 198"/>
                <a:gd name="T6" fmla="*/ 112 w 213"/>
                <a:gd name="T7" fmla="*/ 124 h 198"/>
                <a:gd name="T8" fmla="*/ 0 w 213"/>
                <a:gd name="T9" fmla="*/ 149 h 198"/>
                <a:gd name="T10" fmla="*/ 5 w 213"/>
                <a:gd name="T11" fmla="*/ 198 h 198"/>
                <a:gd name="T12" fmla="*/ 142 w 213"/>
                <a:gd name="T13" fmla="*/ 146 h 198"/>
                <a:gd name="T14" fmla="*/ 124 w 213"/>
                <a:gd name="T15" fmla="*/ 74 h 198"/>
                <a:gd name="T16" fmla="*/ 213 w 213"/>
                <a:gd name="T17" fmla="*/ 1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98">
                  <a:moveTo>
                    <a:pt x="213" y="12"/>
                  </a:moveTo>
                  <a:lnTo>
                    <a:pt x="198" y="0"/>
                  </a:lnTo>
                  <a:lnTo>
                    <a:pt x="105" y="52"/>
                  </a:lnTo>
                  <a:lnTo>
                    <a:pt x="112" y="124"/>
                  </a:lnTo>
                  <a:lnTo>
                    <a:pt x="0" y="149"/>
                  </a:lnTo>
                  <a:lnTo>
                    <a:pt x="5" y="198"/>
                  </a:lnTo>
                  <a:lnTo>
                    <a:pt x="142" y="146"/>
                  </a:lnTo>
                  <a:lnTo>
                    <a:pt x="124" y="74"/>
                  </a:lnTo>
                  <a:lnTo>
                    <a:pt x="213"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23"/>
            <p:cNvSpPr>
              <a:spLocks/>
            </p:cNvSpPr>
            <p:nvPr/>
          </p:nvSpPr>
          <p:spPr bwMode="auto">
            <a:xfrm>
              <a:off x="6950075" y="1989137"/>
              <a:ext cx="393700" cy="188913"/>
            </a:xfrm>
            <a:custGeom>
              <a:avLst/>
              <a:gdLst>
                <a:gd name="T0" fmla="*/ 248 w 248"/>
                <a:gd name="T1" fmla="*/ 19 h 119"/>
                <a:gd name="T2" fmla="*/ 248 w 248"/>
                <a:gd name="T3" fmla="*/ 0 h 119"/>
                <a:gd name="T4" fmla="*/ 134 w 248"/>
                <a:gd name="T5" fmla="*/ 0 h 119"/>
                <a:gd name="T6" fmla="*/ 117 w 248"/>
                <a:gd name="T7" fmla="*/ 91 h 119"/>
                <a:gd name="T8" fmla="*/ 2 w 248"/>
                <a:gd name="T9" fmla="*/ 66 h 119"/>
                <a:gd name="T10" fmla="*/ 0 w 248"/>
                <a:gd name="T11" fmla="*/ 104 h 119"/>
                <a:gd name="T12" fmla="*/ 153 w 248"/>
                <a:gd name="T13" fmla="*/ 119 h 119"/>
                <a:gd name="T14" fmla="*/ 153 w 248"/>
                <a:gd name="T15" fmla="*/ 36 h 119"/>
                <a:gd name="T16" fmla="*/ 248 w 248"/>
                <a:gd name="T17"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119">
                  <a:moveTo>
                    <a:pt x="248" y="19"/>
                  </a:moveTo>
                  <a:lnTo>
                    <a:pt x="248" y="0"/>
                  </a:lnTo>
                  <a:lnTo>
                    <a:pt x="134" y="0"/>
                  </a:lnTo>
                  <a:lnTo>
                    <a:pt x="117" y="91"/>
                  </a:lnTo>
                  <a:lnTo>
                    <a:pt x="2" y="66"/>
                  </a:lnTo>
                  <a:lnTo>
                    <a:pt x="0" y="104"/>
                  </a:lnTo>
                  <a:lnTo>
                    <a:pt x="153" y="119"/>
                  </a:lnTo>
                  <a:lnTo>
                    <a:pt x="153" y="36"/>
                  </a:lnTo>
                  <a:lnTo>
                    <a:pt x="248" y="19"/>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24"/>
            <p:cNvSpPr>
              <a:spLocks/>
            </p:cNvSpPr>
            <p:nvPr/>
          </p:nvSpPr>
          <p:spPr bwMode="auto">
            <a:xfrm>
              <a:off x="6224588" y="1449387"/>
              <a:ext cx="68263" cy="211138"/>
            </a:xfrm>
            <a:custGeom>
              <a:avLst/>
              <a:gdLst>
                <a:gd name="T0" fmla="*/ 35 w 43"/>
                <a:gd name="T1" fmla="*/ 0 h 133"/>
                <a:gd name="T2" fmla="*/ 43 w 43"/>
                <a:gd name="T3" fmla="*/ 114 h 133"/>
                <a:gd name="T4" fmla="*/ 23 w 43"/>
                <a:gd name="T5" fmla="*/ 133 h 133"/>
                <a:gd name="T6" fmla="*/ 0 w 43"/>
                <a:gd name="T7" fmla="*/ 32 h 133"/>
                <a:gd name="T8" fmla="*/ 35 w 43"/>
                <a:gd name="T9" fmla="*/ 0 h 133"/>
              </a:gdLst>
              <a:ahLst/>
              <a:cxnLst>
                <a:cxn ang="0">
                  <a:pos x="T0" y="T1"/>
                </a:cxn>
                <a:cxn ang="0">
                  <a:pos x="T2" y="T3"/>
                </a:cxn>
                <a:cxn ang="0">
                  <a:pos x="T4" y="T5"/>
                </a:cxn>
                <a:cxn ang="0">
                  <a:pos x="T6" y="T7"/>
                </a:cxn>
                <a:cxn ang="0">
                  <a:pos x="T8" y="T9"/>
                </a:cxn>
              </a:cxnLst>
              <a:rect l="0" t="0" r="r" b="b"/>
              <a:pathLst>
                <a:path w="43" h="133">
                  <a:moveTo>
                    <a:pt x="35" y="0"/>
                  </a:moveTo>
                  <a:lnTo>
                    <a:pt x="43" y="114"/>
                  </a:lnTo>
                  <a:lnTo>
                    <a:pt x="23" y="133"/>
                  </a:lnTo>
                  <a:lnTo>
                    <a:pt x="0" y="32"/>
                  </a:lnTo>
                  <a:lnTo>
                    <a:pt x="35"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25"/>
            <p:cNvSpPr>
              <a:spLocks/>
            </p:cNvSpPr>
            <p:nvPr/>
          </p:nvSpPr>
          <p:spPr bwMode="auto">
            <a:xfrm>
              <a:off x="6315075" y="1598612"/>
              <a:ext cx="163513" cy="327025"/>
            </a:xfrm>
            <a:custGeom>
              <a:avLst/>
              <a:gdLst>
                <a:gd name="T0" fmla="*/ 0 w 103"/>
                <a:gd name="T1" fmla="*/ 7 h 206"/>
                <a:gd name="T2" fmla="*/ 18 w 103"/>
                <a:gd name="T3" fmla="*/ 0 h 206"/>
                <a:gd name="T4" fmla="*/ 72 w 103"/>
                <a:gd name="T5" fmla="*/ 62 h 206"/>
                <a:gd name="T6" fmla="*/ 50 w 103"/>
                <a:gd name="T7" fmla="*/ 124 h 206"/>
                <a:gd name="T8" fmla="*/ 103 w 103"/>
                <a:gd name="T9" fmla="*/ 171 h 206"/>
                <a:gd name="T10" fmla="*/ 82 w 103"/>
                <a:gd name="T11" fmla="*/ 206 h 206"/>
                <a:gd name="T12" fmla="*/ 21 w 103"/>
                <a:gd name="T13" fmla="*/ 122 h 206"/>
                <a:gd name="T14" fmla="*/ 48 w 103"/>
                <a:gd name="T15" fmla="*/ 62 h 206"/>
                <a:gd name="T16" fmla="*/ 0 w 103"/>
                <a:gd name="T17" fmla="*/ 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206">
                  <a:moveTo>
                    <a:pt x="0" y="7"/>
                  </a:moveTo>
                  <a:lnTo>
                    <a:pt x="18" y="0"/>
                  </a:lnTo>
                  <a:lnTo>
                    <a:pt x="72" y="62"/>
                  </a:lnTo>
                  <a:lnTo>
                    <a:pt x="50" y="124"/>
                  </a:lnTo>
                  <a:lnTo>
                    <a:pt x="103" y="171"/>
                  </a:lnTo>
                  <a:lnTo>
                    <a:pt x="82" y="206"/>
                  </a:lnTo>
                  <a:lnTo>
                    <a:pt x="21" y="122"/>
                  </a:lnTo>
                  <a:lnTo>
                    <a:pt x="48" y="62"/>
                  </a:lnTo>
                  <a:lnTo>
                    <a:pt x="0" y="7"/>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26"/>
            <p:cNvSpPr>
              <a:spLocks/>
            </p:cNvSpPr>
            <p:nvPr/>
          </p:nvSpPr>
          <p:spPr bwMode="auto">
            <a:xfrm>
              <a:off x="6503988" y="1819275"/>
              <a:ext cx="449263" cy="314325"/>
            </a:xfrm>
            <a:custGeom>
              <a:avLst/>
              <a:gdLst>
                <a:gd name="T0" fmla="*/ 0 w 283"/>
                <a:gd name="T1" fmla="*/ 10 h 198"/>
                <a:gd name="T2" fmla="*/ 20 w 283"/>
                <a:gd name="T3" fmla="*/ 0 h 198"/>
                <a:gd name="T4" fmla="*/ 97 w 283"/>
                <a:gd name="T5" fmla="*/ 49 h 198"/>
                <a:gd name="T6" fmla="*/ 88 w 283"/>
                <a:gd name="T7" fmla="*/ 118 h 198"/>
                <a:gd name="T8" fmla="*/ 187 w 283"/>
                <a:gd name="T9" fmla="*/ 164 h 198"/>
                <a:gd name="T10" fmla="*/ 209 w 283"/>
                <a:gd name="T11" fmla="*/ 96 h 198"/>
                <a:gd name="T12" fmla="*/ 279 w 283"/>
                <a:gd name="T13" fmla="*/ 116 h 198"/>
                <a:gd name="T14" fmla="*/ 283 w 283"/>
                <a:gd name="T15" fmla="*/ 141 h 198"/>
                <a:gd name="T16" fmla="*/ 214 w 283"/>
                <a:gd name="T17" fmla="*/ 121 h 198"/>
                <a:gd name="T18" fmla="*/ 189 w 283"/>
                <a:gd name="T19" fmla="*/ 198 h 198"/>
                <a:gd name="T20" fmla="*/ 63 w 283"/>
                <a:gd name="T21" fmla="*/ 136 h 198"/>
                <a:gd name="T22" fmla="*/ 77 w 283"/>
                <a:gd name="T23" fmla="*/ 67 h 198"/>
                <a:gd name="T24" fmla="*/ 0 w 283"/>
                <a:gd name="T25" fmla="*/ 1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198">
                  <a:moveTo>
                    <a:pt x="0" y="10"/>
                  </a:moveTo>
                  <a:lnTo>
                    <a:pt x="20" y="0"/>
                  </a:lnTo>
                  <a:lnTo>
                    <a:pt x="97" y="49"/>
                  </a:lnTo>
                  <a:lnTo>
                    <a:pt x="88" y="118"/>
                  </a:lnTo>
                  <a:lnTo>
                    <a:pt x="187" y="164"/>
                  </a:lnTo>
                  <a:lnTo>
                    <a:pt x="209" y="96"/>
                  </a:lnTo>
                  <a:lnTo>
                    <a:pt x="279" y="116"/>
                  </a:lnTo>
                  <a:lnTo>
                    <a:pt x="283" y="141"/>
                  </a:lnTo>
                  <a:lnTo>
                    <a:pt x="214" y="121"/>
                  </a:lnTo>
                  <a:lnTo>
                    <a:pt x="189" y="198"/>
                  </a:lnTo>
                  <a:lnTo>
                    <a:pt x="63" y="136"/>
                  </a:lnTo>
                  <a:lnTo>
                    <a:pt x="77" y="67"/>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7"/>
            <p:cNvSpPr>
              <a:spLocks/>
            </p:cNvSpPr>
            <p:nvPr/>
          </p:nvSpPr>
          <p:spPr bwMode="auto">
            <a:xfrm>
              <a:off x="6338888" y="1508125"/>
              <a:ext cx="74613" cy="44450"/>
            </a:xfrm>
            <a:custGeom>
              <a:avLst/>
              <a:gdLst>
                <a:gd name="T0" fmla="*/ 0 w 47"/>
                <a:gd name="T1" fmla="*/ 15 h 28"/>
                <a:gd name="T2" fmla="*/ 15 w 47"/>
                <a:gd name="T3" fmla="*/ 28 h 28"/>
                <a:gd name="T4" fmla="*/ 47 w 47"/>
                <a:gd name="T5" fmla="*/ 15 h 28"/>
                <a:gd name="T6" fmla="*/ 23 w 47"/>
                <a:gd name="T7" fmla="*/ 0 h 28"/>
                <a:gd name="T8" fmla="*/ 0 w 47"/>
                <a:gd name="T9" fmla="*/ 15 h 28"/>
              </a:gdLst>
              <a:ahLst/>
              <a:cxnLst>
                <a:cxn ang="0">
                  <a:pos x="T0" y="T1"/>
                </a:cxn>
                <a:cxn ang="0">
                  <a:pos x="T2" y="T3"/>
                </a:cxn>
                <a:cxn ang="0">
                  <a:pos x="T4" y="T5"/>
                </a:cxn>
                <a:cxn ang="0">
                  <a:pos x="T6" y="T7"/>
                </a:cxn>
                <a:cxn ang="0">
                  <a:pos x="T8" y="T9"/>
                </a:cxn>
              </a:cxnLst>
              <a:rect l="0" t="0" r="r" b="b"/>
              <a:pathLst>
                <a:path w="47" h="28">
                  <a:moveTo>
                    <a:pt x="0" y="15"/>
                  </a:moveTo>
                  <a:lnTo>
                    <a:pt x="15" y="28"/>
                  </a:lnTo>
                  <a:lnTo>
                    <a:pt x="47" y="15"/>
                  </a:lnTo>
                  <a:lnTo>
                    <a:pt x="23" y="0"/>
                  </a:lnTo>
                  <a:lnTo>
                    <a:pt x="0" y="15"/>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8"/>
            <p:cNvSpPr>
              <a:spLocks/>
            </p:cNvSpPr>
            <p:nvPr/>
          </p:nvSpPr>
          <p:spPr bwMode="auto">
            <a:xfrm>
              <a:off x="6521450" y="1627187"/>
              <a:ext cx="77788" cy="69850"/>
            </a:xfrm>
            <a:custGeom>
              <a:avLst/>
              <a:gdLst>
                <a:gd name="T0" fmla="*/ 0 w 49"/>
                <a:gd name="T1" fmla="*/ 44 h 44"/>
                <a:gd name="T2" fmla="*/ 19 w 49"/>
                <a:gd name="T3" fmla="*/ 0 h 44"/>
                <a:gd name="T4" fmla="*/ 49 w 49"/>
                <a:gd name="T5" fmla="*/ 10 h 44"/>
                <a:gd name="T6" fmla="*/ 37 w 49"/>
                <a:gd name="T7" fmla="*/ 44 h 44"/>
                <a:gd name="T8" fmla="*/ 0 w 49"/>
                <a:gd name="T9" fmla="*/ 44 h 44"/>
              </a:gdLst>
              <a:ahLst/>
              <a:cxnLst>
                <a:cxn ang="0">
                  <a:pos x="T0" y="T1"/>
                </a:cxn>
                <a:cxn ang="0">
                  <a:pos x="T2" y="T3"/>
                </a:cxn>
                <a:cxn ang="0">
                  <a:pos x="T4" y="T5"/>
                </a:cxn>
                <a:cxn ang="0">
                  <a:pos x="T6" y="T7"/>
                </a:cxn>
                <a:cxn ang="0">
                  <a:pos x="T8" y="T9"/>
                </a:cxn>
              </a:cxnLst>
              <a:rect l="0" t="0" r="r" b="b"/>
              <a:pathLst>
                <a:path w="49" h="44">
                  <a:moveTo>
                    <a:pt x="0" y="44"/>
                  </a:moveTo>
                  <a:lnTo>
                    <a:pt x="19" y="0"/>
                  </a:lnTo>
                  <a:lnTo>
                    <a:pt x="49" y="10"/>
                  </a:lnTo>
                  <a:lnTo>
                    <a:pt x="37" y="44"/>
                  </a:lnTo>
                  <a:lnTo>
                    <a:pt x="0" y="4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9"/>
            <p:cNvSpPr>
              <a:spLocks/>
            </p:cNvSpPr>
            <p:nvPr/>
          </p:nvSpPr>
          <p:spPr bwMode="auto">
            <a:xfrm>
              <a:off x="6832600" y="1701800"/>
              <a:ext cx="104775" cy="155575"/>
            </a:xfrm>
            <a:custGeom>
              <a:avLst/>
              <a:gdLst>
                <a:gd name="T0" fmla="*/ 66 w 66"/>
                <a:gd name="T1" fmla="*/ 0 h 98"/>
                <a:gd name="T2" fmla="*/ 29 w 66"/>
                <a:gd name="T3" fmla="*/ 91 h 98"/>
                <a:gd name="T4" fmla="*/ 0 w 66"/>
                <a:gd name="T5" fmla="*/ 98 h 98"/>
                <a:gd name="T6" fmla="*/ 26 w 66"/>
                <a:gd name="T7" fmla="*/ 4 h 98"/>
                <a:gd name="T8" fmla="*/ 66 w 66"/>
                <a:gd name="T9" fmla="*/ 0 h 98"/>
              </a:gdLst>
              <a:ahLst/>
              <a:cxnLst>
                <a:cxn ang="0">
                  <a:pos x="T0" y="T1"/>
                </a:cxn>
                <a:cxn ang="0">
                  <a:pos x="T2" y="T3"/>
                </a:cxn>
                <a:cxn ang="0">
                  <a:pos x="T4" y="T5"/>
                </a:cxn>
                <a:cxn ang="0">
                  <a:pos x="T6" y="T7"/>
                </a:cxn>
                <a:cxn ang="0">
                  <a:pos x="T8" y="T9"/>
                </a:cxn>
              </a:cxnLst>
              <a:rect l="0" t="0" r="r" b="b"/>
              <a:pathLst>
                <a:path w="66" h="98">
                  <a:moveTo>
                    <a:pt x="66" y="0"/>
                  </a:moveTo>
                  <a:lnTo>
                    <a:pt x="29" y="91"/>
                  </a:lnTo>
                  <a:lnTo>
                    <a:pt x="0" y="98"/>
                  </a:lnTo>
                  <a:lnTo>
                    <a:pt x="26" y="4"/>
                  </a:lnTo>
                  <a:lnTo>
                    <a:pt x="66"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30"/>
            <p:cNvSpPr>
              <a:spLocks/>
            </p:cNvSpPr>
            <p:nvPr/>
          </p:nvSpPr>
          <p:spPr bwMode="auto">
            <a:xfrm>
              <a:off x="7267575" y="1708150"/>
              <a:ext cx="76200" cy="130175"/>
            </a:xfrm>
            <a:custGeom>
              <a:avLst/>
              <a:gdLst>
                <a:gd name="T0" fmla="*/ 0 w 48"/>
                <a:gd name="T1" fmla="*/ 1 h 82"/>
                <a:gd name="T2" fmla="*/ 20 w 48"/>
                <a:gd name="T3" fmla="*/ 70 h 82"/>
                <a:gd name="T4" fmla="*/ 48 w 48"/>
                <a:gd name="T5" fmla="*/ 82 h 82"/>
                <a:gd name="T6" fmla="*/ 31 w 48"/>
                <a:gd name="T7" fmla="*/ 0 h 82"/>
                <a:gd name="T8" fmla="*/ 0 w 48"/>
                <a:gd name="T9" fmla="*/ 1 h 82"/>
              </a:gdLst>
              <a:ahLst/>
              <a:cxnLst>
                <a:cxn ang="0">
                  <a:pos x="T0" y="T1"/>
                </a:cxn>
                <a:cxn ang="0">
                  <a:pos x="T2" y="T3"/>
                </a:cxn>
                <a:cxn ang="0">
                  <a:pos x="T4" y="T5"/>
                </a:cxn>
                <a:cxn ang="0">
                  <a:pos x="T6" y="T7"/>
                </a:cxn>
                <a:cxn ang="0">
                  <a:pos x="T8" y="T9"/>
                </a:cxn>
              </a:cxnLst>
              <a:rect l="0" t="0" r="r" b="b"/>
              <a:pathLst>
                <a:path w="48" h="82">
                  <a:moveTo>
                    <a:pt x="0" y="1"/>
                  </a:moveTo>
                  <a:lnTo>
                    <a:pt x="20" y="70"/>
                  </a:lnTo>
                  <a:lnTo>
                    <a:pt x="48" y="82"/>
                  </a:lnTo>
                  <a:lnTo>
                    <a:pt x="31" y="0"/>
                  </a:lnTo>
                  <a:lnTo>
                    <a:pt x="0" y="1"/>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31"/>
            <p:cNvSpPr>
              <a:spLocks/>
            </p:cNvSpPr>
            <p:nvPr/>
          </p:nvSpPr>
          <p:spPr bwMode="auto">
            <a:xfrm>
              <a:off x="7588250" y="1619250"/>
              <a:ext cx="65088" cy="82550"/>
            </a:xfrm>
            <a:custGeom>
              <a:avLst/>
              <a:gdLst>
                <a:gd name="T0" fmla="*/ 0 w 41"/>
                <a:gd name="T1" fmla="*/ 10 h 52"/>
                <a:gd name="T2" fmla="*/ 15 w 41"/>
                <a:gd name="T3" fmla="*/ 52 h 52"/>
                <a:gd name="T4" fmla="*/ 41 w 41"/>
                <a:gd name="T5" fmla="*/ 49 h 52"/>
                <a:gd name="T6" fmla="*/ 29 w 41"/>
                <a:gd name="T7" fmla="*/ 0 h 52"/>
                <a:gd name="T8" fmla="*/ 0 w 41"/>
                <a:gd name="T9" fmla="*/ 10 h 52"/>
              </a:gdLst>
              <a:ahLst/>
              <a:cxnLst>
                <a:cxn ang="0">
                  <a:pos x="T0" y="T1"/>
                </a:cxn>
                <a:cxn ang="0">
                  <a:pos x="T2" y="T3"/>
                </a:cxn>
                <a:cxn ang="0">
                  <a:pos x="T4" y="T5"/>
                </a:cxn>
                <a:cxn ang="0">
                  <a:pos x="T6" y="T7"/>
                </a:cxn>
                <a:cxn ang="0">
                  <a:pos x="T8" y="T9"/>
                </a:cxn>
              </a:cxnLst>
              <a:rect l="0" t="0" r="r" b="b"/>
              <a:pathLst>
                <a:path w="41" h="52">
                  <a:moveTo>
                    <a:pt x="0" y="10"/>
                  </a:moveTo>
                  <a:lnTo>
                    <a:pt x="15" y="52"/>
                  </a:lnTo>
                  <a:lnTo>
                    <a:pt x="41" y="49"/>
                  </a:lnTo>
                  <a:lnTo>
                    <a:pt x="29" y="0"/>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32"/>
            <p:cNvSpPr>
              <a:spLocks/>
            </p:cNvSpPr>
            <p:nvPr/>
          </p:nvSpPr>
          <p:spPr bwMode="auto">
            <a:xfrm>
              <a:off x="7791450" y="1500187"/>
              <a:ext cx="47625" cy="50800"/>
            </a:xfrm>
            <a:custGeom>
              <a:avLst/>
              <a:gdLst>
                <a:gd name="T0" fmla="*/ 0 w 30"/>
                <a:gd name="T1" fmla="*/ 12 h 32"/>
                <a:gd name="T2" fmla="*/ 20 w 30"/>
                <a:gd name="T3" fmla="*/ 32 h 32"/>
                <a:gd name="T4" fmla="*/ 30 w 30"/>
                <a:gd name="T5" fmla="*/ 23 h 32"/>
                <a:gd name="T6" fmla="*/ 18 w 30"/>
                <a:gd name="T7" fmla="*/ 0 h 32"/>
                <a:gd name="T8" fmla="*/ 0 w 30"/>
                <a:gd name="T9" fmla="*/ 12 h 32"/>
              </a:gdLst>
              <a:ahLst/>
              <a:cxnLst>
                <a:cxn ang="0">
                  <a:pos x="T0" y="T1"/>
                </a:cxn>
                <a:cxn ang="0">
                  <a:pos x="T2" y="T3"/>
                </a:cxn>
                <a:cxn ang="0">
                  <a:pos x="T4" y="T5"/>
                </a:cxn>
                <a:cxn ang="0">
                  <a:pos x="T6" y="T7"/>
                </a:cxn>
                <a:cxn ang="0">
                  <a:pos x="T8" y="T9"/>
                </a:cxn>
              </a:cxnLst>
              <a:rect l="0" t="0" r="r" b="b"/>
              <a:pathLst>
                <a:path w="30" h="32">
                  <a:moveTo>
                    <a:pt x="0" y="12"/>
                  </a:moveTo>
                  <a:lnTo>
                    <a:pt x="20" y="32"/>
                  </a:lnTo>
                  <a:lnTo>
                    <a:pt x="30" y="23"/>
                  </a:lnTo>
                  <a:lnTo>
                    <a:pt x="18" y="0"/>
                  </a:lnTo>
                  <a:lnTo>
                    <a:pt x="0"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33"/>
            <p:cNvSpPr>
              <a:spLocks/>
            </p:cNvSpPr>
            <p:nvPr/>
          </p:nvSpPr>
          <p:spPr bwMode="auto">
            <a:xfrm>
              <a:off x="5486400" y="-277813"/>
              <a:ext cx="3651250" cy="1751013"/>
            </a:xfrm>
            <a:custGeom>
              <a:avLst/>
              <a:gdLst>
                <a:gd name="T0" fmla="*/ 1200 w 1372"/>
                <a:gd name="T1" fmla="*/ 502 h 658"/>
                <a:gd name="T2" fmla="*/ 436 w 1372"/>
                <a:gd name="T3" fmla="*/ 436 h 658"/>
                <a:gd name="T4" fmla="*/ 0 w 1372"/>
                <a:gd name="T5" fmla="*/ 88 h 658"/>
                <a:gd name="T6" fmla="*/ 193 w 1372"/>
                <a:gd name="T7" fmla="*/ 79 h 658"/>
                <a:gd name="T8" fmla="*/ 974 w 1372"/>
                <a:gd name="T9" fmla="*/ 325 h 658"/>
                <a:gd name="T10" fmla="*/ 1200 w 1372"/>
                <a:gd name="T11" fmla="*/ 502 h 658"/>
              </a:gdLst>
              <a:ahLst/>
              <a:cxnLst>
                <a:cxn ang="0">
                  <a:pos x="T0" y="T1"/>
                </a:cxn>
                <a:cxn ang="0">
                  <a:pos x="T2" y="T3"/>
                </a:cxn>
                <a:cxn ang="0">
                  <a:pos x="T4" y="T5"/>
                </a:cxn>
                <a:cxn ang="0">
                  <a:pos x="T6" y="T7"/>
                </a:cxn>
                <a:cxn ang="0">
                  <a:pos x="T8" y="T9"/>
                </a:cxn>
                <a:cxn ang="0">
                  <a:pos x="T10" y="T11"/>
                </a:cxn>
              </a:cxnLst>
              <a:rect l="0" t="0" r="r" b="b"/>
              <a:pathLst>
                <a:path w="1372" h="658">
                  <a:moveTo>
                    <a:pt x="1200" y="502"/>
                  </a:moveTo>
                  <a:cubicBezTo>
                    <a:pt x="1200" y="502"/>
                    <a:pt x="740" y="658"/>
                    <a:pt x="436" y="436"/>
                  </a:cubicBezTo>
                  <a:cubicBezTo>
                    <a:pt x="131" y="214"/>
                    <a:pt x="137" y="56"/>
                    <a:pt x="0" y="88"/>
                  </a:cubicBezTo>
                  <a:cubicBezTo>
                    <a:pt x="0" y="88"/>
                    <a:pt x="38" y="0"/>
                    <a:pt x="193" y="79"/>
                  </a:cubicBezTo>
                  <a:cubicBezTo>
                    <a:pt x="348" y="158"/>
                    <a:pt x="569" y="402"/>
                    <a:pt x="974" y="325"/>
                  </a:cubicBezTo>
                  <a:cubicBezTo>
                    <a:pt x="1234" y="276"/>
                    <a:pt x="1372" y="432"/>
                    <a:pt x="1200" y="502"/>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34"/>
            <p:cNvSpPr>
              <a:spLocks/>
            </p:cNvSpPr>
            <p:nvPr/>
          </p:nvSpPr>
          <p:spPr bwMode="auto">
            <a:xfrm>
              <a:off x="6210300" y="84137"/>
              <a:ext cx="2227263" cy="1038225"/>
            </a:xfrm>
            <a:custGeom>
              <a:avLst/>
              <a:gdLst>
                <a:gd name="T0" fmla="*/ 10 w 837"/>
                <a:gd name="T1" fmla="*/ 46 h 390"/>
                <a:gd name="T2" fmla="*/ 14 w 837"/>
                <a:gd name="T3" fmla="*/ 0 h 390"/>
                <a:gd name="T4" fmla="*/ 702 w 837"/>
                <a:gd name="T5" fmla="*/ 189 h 390"/>
                <a:gd name="T6" fmla="*/ 703 w 837"/>
                <a:gd name="T7" fmla="*/ 189 h 390"/>
                <a:gd name="T8" fmla="*/ 715 w 837"/>
                <a:gd name="T9" fmla="*/ 287 h 390"/>
                <a:gd name="T10" fmla="*/ 10 w 837"/>
                <a:gd name="T11" fmla="*/ 46 h 390"/>
              </a:gdLst>
              <a:ahLst/>
              <a:cxnLst>
                <a:cxn ang="0">
                  <a:pos x="T0" y="T1"/>
                </a:cxn>
                <a:cxn ang="0">
                  <a:pos x="T2" y="T3"/>
                </a:cxn>
                <a:cxn ang="0">
                  <a:pos x="T4" y="T5"/>
                </a:cxn>
                <a:cxn ang="0">
                  <a:pos x="T6" y="T7"/>
                </a:cxn>
                <a:cxn ang="0">
                  <a:pos x="T8" y="T9"/>
                </a:cxn>
                <a:cxn ang="0">
                  <a:pos x="T10" y="T11"/>
                </a:cxn>
              </a:cxnLst>
              <a:rect l="0" t="0" r="r" b="b"/>
              <a:pathLst>
                <a:path w="837" h="390">
                  <a:moveTo>
                    <a:pt x="10" y="46"/>
                  </a:moveTo>
                  <a:cubicBezTo>
                    <a:pt x="0" y="26"/>
                    <a:pt x="4" y="4"/>
                    <a:pt x="14" y="0"/>
                  </a:cubicBezTo>
                  <a:cubicBezTo>
                    <a:pt x="164" y="101"/>
                    <a:pt x="372" y="252"/>
                    <a:pt x="702" y="189"/>
                  </a:cubicBezTo>
                  <a:cubicBezTo>
                    <a:pt x="703" y="189"/>
                    <a:pt x="703" y="189"/>
                    <a:pt x="703" y="189"/>
                  </a:cubicBezTo>
                  <a:cubicBezTo>
                    <a:pt x="743" y="195"/>
                    <a:pt x="837" y="234"/>
                    <a:pt x="715" y="287"/>
                  </a:cubicBezTo>
                  <a:cubicBezTo>
                    <a:pt x="478" y="390"/>
                    <a:pt x="97" y="236"/>
                    <a:pt x="10" y="46"/>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35"/>
            <p:cNvSpPr>
              <a:spLocks/>
            </p:cNvSpPr>
            <p:nvPr/>
          </p:nvSpPr>
          <p:spPr bwMode="auto">
            <a:xfrm>
              <a:off x="6276975" y="-1985963"/>
              <a:ext cx="3490913" cy="3062288"/>
            </a:xfrm>
            <a:custGeom>
              <a:avLst/>
              <a:gdLst>
                <a:gd name="T0" fmla="*/ 1065 w 1312"/>
                <a:gd name="T1" fmla="*/ 679 h 1151"/>
                <a:gd name="T2" fmla="*/ 1312 w 1312"/>
                <a:gd name="T3" fmla="*/ 427 h 1151"/>
                <a:gd name="T4" fmla="*/ 1005 w 1312"/>
                <a:gd name="T5" fmla="*/ 540 h 1151"/>
                <a:gd name="T6" fmla="*/ 742 w 1312"/>
                <a:gd name="T7" fmla="*/ 109 h 1151"/>
                <a:gd name="T8" fmla="*/ 549 w 1312"/>
                <a:gd name="T9" fmla="*/ 107 h 1151"/>
                <a:gd name="T10" fmla="*/ 0 w 1312"/>
                <a:gd name="T11" fmla="*/ 821 h 1151"/>
                <a:gd name="T12" fmla="*/ 652 w 1312"/>
                <a:gd name="T13" fmla="*/ 1027 h 1151"/>
                <a:gd name="T14" fmla="*/ 647 w 1312"/>
                <a:gd name="T15" fmla="*/ 419 h 1151"/>
                <a:gd name="T16" fmla="*/ 1065 w 1312"/>
                <a:gd name="T17" fmla="*/ 679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2" h="1151">
                  <a:moveTo>
                    <a:pt x="1065" y="679"/>
                  </a:moveTo>
                  <a:cubicBezTo>
                    <a:pt x="1312" y="427"/>
                    <a:pt x="1312" y="427"/>
                    <a:pt x="1312" y="427"/>
                  </a:cubicBezTo>
                  <a:cubicBezTo>
                    <a:pt x="1005" y="540"/>
                    <a:pt x="1005" y="540"/>
                    <a:pt x="1005" y="540"/>
                  </a:cubicBezTo>
                  <a:cubicBezTo>
                    <a:pt x="742" y="109"/>
                    <a:pt x="742" y="109"/>
                    <a:pt x="742" y="109"/>
                  </a:cubicBezTo>
                  <a:cubicBezTo>
                    <a:pt x="742" y="109"/>
                    <a:pt x="659" y="0"/>
                    <a:pt x="549" y="107"/>
                  </a:cubicBezTo>
                  <a:cubicBezTo>
                    <a:pt x="438" y="213"/>
                    <a:pt x="0" y="821"/>
                    <a:pt x="0" y="821"/>
                  </a:cubicBezTo>
                  <a:cubicBezTo>
                    <a:pt x="0" y="821"/>
                    <a:pt x="297" y="1151"/>
                    <a:pt x="652" y="1027"/>
                  </a:cubicBezTo>
                  <a:cubicBezTo>
                    <a:pt x="647" y="419"/>
                    <a:pt x="647" y="419"/>
                    <a:pt x="647" y="419"/>
                  </a:cubicBezTo>
                  <a:cubicBezTo>
                    <a:pt x="647" y="419"/>
                    <a:pt x="953" y="767"/>
                    <a:pt x="1065" y="679"/>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6"/>
            <p:cNvSpPr>
              <a:spLocks/>
            </p:cNvSpPr>
            <p:nvPr/>
          </p:nvSpPr>
          <p:spPr bwMode="auto">
            <a:xfrm>
              <a:off x="6276975" y="-1497013"/>
              <a:ext cx="1277938" cy="1863725"/>
            </a:xfrm>
            <a:custGeom>
              <a:avLst/>
              <a:gdLst>
                <a:gd name="T0" fmla="*/ 68 w 480"/>
                <a:gd name="T1" fmla="*/ 700 h 700"/>
                <a:gd name="T2" fmla="*/ 0 w 480"/>
                <a:gd name="T3" fmla="*/ 637 h 700"/>
                <a:gd name="T4" fmla="*/ 1 w 480"/>
                <a:gd name="T5" fmla="*/ 636 h 700"/>
                <a:gd name="T6" fmla="*/ 4 w 480"/>
                <a:gd name="T7" fmla="*/ 631 h 700"/>
                <a:gd name="T8" fmla="*/ 4 w 480"/>
                <a:gd name="T9" fmla="*/ 631 h 700"/>
                <a:gd name="T10" fmla="*/ 5 w 480"/>
                <a:gd name="T11" fmla="*/ 630 h 700"/>
                <a:gd name="T12" fmla="*/ 5 w 480"/>
                <a:gd name="T13" fmla="*/ 629 h 700"/>
                <a:gd name="T14" fmla="*/ 14 w 480"/>
                <a:gd name="T15" fmla="*/ 617 h 700"/>
                <a:gd name="T16" fmla="*/ 17 w 480"/>
                <a:gd name="T17" fmla="*/ 614 h 700"/>
                <a:gd name="T18" fmla="*/ 17 w 480"/>
                <a:gd name="T19" fmla="*/ 613 h 700"/>
                <a:gd name="T20" fmla="*/ 480 w 480"/>
                <a:gd name="T21" fmla="*/ 0 h 700"/>
                <a:gd name="T22" fmla="*/ 480 w 480"/>
                <a:gd name="T23" fmla="*/ 0 h 700"/>
                <a:gd name="T24" fmla="*/ 480 w 480"/>
                <a:gd name="T25" fmla="*/ 0 h 700"/>
                <a:gd name="T26" fmla="*/ 68 w 480"/>
                <a:gd name="T2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 h="700">
                  <a:moveTo>
                    <a:pt x="68" y="700"/>
                  </a:moveTo>
                  <a:cubicBezTo>
                    <a:pt x="24" y="664"/>
                    <a:pt x="0" y="637"/>
                    <a:pt x="0" y="637"/>
                  </a:cubicBezTo>
                  <a:cubicBezTo>
                    <a:pt x="0" y="637"/>
                    <a:pt x="0" y="637"/>
                    <a:pt x="1" y="636"/>
                  </a:cubicBezTo>
                  <a:cubicBezTo>
                    <a:pt x="1" y="635"/>
                    <a:pt x="2" y="633"/>
                    <a:pt x="4" y="631"/>
                  </a:cubicBezTo>
                  <a:cubicBezTo>
                    <a:pt x="4" y="631"/>
                    <a:pt x="4" y="631"/>
                    <a:pt x="4" y="631"/>
                  </a:cubicBezTo>
                  <a:cubicBezTo>
                    <a:pt x="4" y="630"/>
                    <a:pt x="5" y="630"/>
                    <a:pt x="5" y="630"/>
                  </a:cubicBezTo>
                  <a:cubicBezTo>
                    <a:pt x="5" y="630"/>
                    <a:pt x="5" y="629"/>
                    <a:pt x="5" y="629"/>
                  </a:cubicBezTo>
                  <a:cubicBezTo>
                    <a:pt x="8" y="626"/>
                    <a:pt x="11" y="622"/>
                    <a:pt x="14" y="617"/>
                  </a:cubicBezTo>
                  <a:cubicBezTo>
                    <a:pt x="15" y="616"/>
                    <a:pt x="16" y="615"/>
                    <a:pt x="17" y="614"/>
                  </a:cubicBezTo>
                  <a:cubicBezTo>
                    <a:pt x="17" y="613"/>
                    <a:pt x="17" y="613"/>
                    <a:pt x="17" y="613"/>
                  </a:cubicBezTo>
                  <a:cubicBezTo>
                    <a:pt x="87" y="517"/>
                    <a:pt x="340" y="169"/>
                    <a:pt x="480" y="0"/>
                  </a:cubicBezTo>
                  <a:cubicBezTo>
                    <a:pt x="480" y="0"/>
                    <a:pt x="480" y="0"/>
                    <a:pt x="480" y="0"/>
                  </a:cubicBezTo>
                  <a:cubicBezTo>
                    <a:pt x="480" y="0"/>
                    <a:pt x="480" y="0"/>
                    <a:pt x="480" y="0"/>
                  </a:cubicBezTo>
                  <a:lnTo>
                    <a:pt x="68" y="70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7"/>
            <p:cNvSpPr>
              <a:spLocks/>
            </p:cNvSpPr>
            <p:nvPr/>
          </p:nvSpPr>
          <p:spPr bwMode="auto">
            <a:xfrm>
              <a:off x="7945438" y="-1190625"/>
              <a:ext cx="1314450" cy="1287463"/>
            </a:xfrm>
            <a:custGeom>
              <a:avLst/>
              <a:gdLst>
                <a:gd name="T0" fmla="*/ 23 w 494"/>
                <a:gd name="T1" fmla="*/ 484 h 484"/>
                <a:gd name="T2" fmla="*/ 0 w 494"/>
                <a:gd name="T3" fmla="*/ 0 h 484"/>
                <a:gd name="T4" fmla="*/ 275 w 494"/>
                <a:gd name="T5" fmla="*/ 315 h 484"/>
                <a:gd name="T6" fmla="*/ 494 w 494"/>
                <a:gd name="T7" fmla="*/ 322 h 484"/>
                <a:gd name="T8" fmla="*/ 494 w 494"/>
                <a:gd name="T9" fmla="*/ 322 h 484"/>
                <a:gd name="T10" fmla="*/ 438 w 494"/>
                <a:gd name="T11" fmla="*/ 380 h 484"/>
                <a:gd name="T12" fmla="*/ 20 w 494"/>
                <a:gd name="T13" fmla="*/ 120 h 484"/>
                <a:gd name="T14" fmla="*/ 23 w 494"/>
                <a:gd name="T15" fmla="*/ 484 h 4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484">
                  <a:moveTo>
                    <a:pt x="23" y="484"/>
                  </a:moveTo>
                  <a:cubicBezTo>
                    <a:pt x="0" y="0"/>
                    <a:pt x="0" y="0"/>
                    <a:pt x="0" y="0"/>
                  </a:cubicBezTo>
                  <a:cubicBezTo>
                    <a:pt x="0" y="0"/>
                    <a:pt x="180" y="229"/>
                    <a:pt x="275" y="315"/>
                  </a:cubicBezTo>
                  <a:cubicBezTo>
                    <a:pt x="370" y="401"/>
                    <a:pt x="494" y="322"/>
                    <a:pt x="494" y="322"/>
                  </a:cubicBezTo>
                  <a:cubicBezTo>
                    <a:pt x="494" y="322"/>
                    <a:pt x="494" y="322"/>
                    <a:pt x="494" y="322"/>
                  </a:cubicBezTo>
                  <a:cubicBezTo>
                    <a:pt x="438" y="380"/>
                    <a:pt x="438" y="380"/>
                    <a:pt x="438" y="380"/>
                  </a:cubicBezTo>
                  <a:cubicBezTo>
                    <a:pt x="326" y="468"/>
                    <a:pt x="20" y="120"/>
                    <a:pt x="20" y="120"/>
                  </a:cubicBezTo>
                  <a:cubicBezTo>
                    <a:pt x="23" y="484"/>
                    <a:pt x="23" y="484"/>
                    <a:pt x="23" y="484"/>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38"/>
            <p:cNvSpPr>
              <a:spLocks/>
            </p:cNvSpPr>
            <p:nvPr/>
          </p:nvSpPr>
          <p:spPr bwMode="auto">
            <a:xfrm>
              <a:off x="8458200" y="-1355725"/>
              <a:ext cx="790575" cy="889000"/>
            </a:xfrm>
            <a:custGeom>
              <a:avLst/>
              <a:gdLst>
                <a:gd name="T0" fmla="*/ 290 w 498"/>
                <a:gd name="T1" fmla="*/ 560 h 560"/>
                <a:gd name="T2" fmla="*/ 0 w 498"/>
                <a:gd name="T3" fmla="*/ 0 h 560"/>
                <a:gd name="T4" fmla="*/ 0 w 498"/>
                <a:gd name="T5" fmla="*/ 0 h 560"/>
                <a:gd name="T6" fmla="*/ 310 w 498"/>
                <a:gd name="T7" fmla="*/ 508 h 560"/>
                <a:gd name="T8" fmla="*/ 498 w 498"/>
                <a:gd name="T9" fmla="*/ 439 h 560"/>
                <a:gd name="T10" fmla="*/ 290 w 498"/>
                <a:gd name="T11" fmla="*/ 560 h 560"/>
              </a:gdLst>
              <a:ahLst/>
              <a:cxnLst>
                <a:cxn ang="0">
                  <a:pos x="T0" y="T1"/>
                </a:cxn>
                <a:cxn ang="0">
                  <a:pos x="T2" y="T3"/>
                </a:cxn>
                <a:cxn ang="0">
                  <a:pos x="T4" y="T5"/>
                </a:cxn>
                <a:cxn ang="0">
                  <a:pos x="T6" y="T7"/>
                </a:cxn>
                <a:cxn ang="0">
                  <a:pos x="T8" y="T9"/>
                </a:cxn>
                <a:cxn ang="0">
                  <a:pos x="T10" y="T11"/>
                </a:cxn>
              </a:cxnLst>
              <a:rect l="0" t="0" r="r" b="b"/>
              <a:pathLst>
                <a:path w="498" h="560">
                  <a:moveTo>
                    <a:pt x="290" y="560"/>
                  </a:moveTo>
                  <a:lnTo>
                    <a:pt x="0" y="0"/>
                  </a:lnTo>
                  <a:lnTo>
                    <a:pt x="0" y="0"/>
                  </a:lnTo>
                  <a:lnTo>
                    <a:pt x="310" y="508"/>
                  </a:lnTo>
                  <a:lnTo>
                    <a:pt x="498" y="439"/>
                  </a:lnTo>
                  <a:lnTo>
                    <a:pt x="290" y="56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39"/>
            <p:cNvSpPr>
              <a:spLocks/>
            </p:cNvSpPr>
            <p:nvPr/>
          </p:nvSpPr>
          <p:spPr bwMode="auto">
            <a:xfrm>
              <a:off x="6249988" y="-80963"/>
              <a:ext cx="1789113" cy="1176338"/>
            </a:xfrm>
            <a:custGeom>
              <a:avLst/>
              <a:gdLst>
                <a:gd name="T0" fmla="*/ 0 w 672"/>
                <a:gd name="T1" fmla="*/ 103 h 442"/>
                <a:gd name="T2" fmla="*/ 75 w 672"/>
                <a:gd name="T3" fmla="*/ 0 h 442"/>
                <a:gd name="T4" fmla="*/ 671 w 672"/>
                <a:gd name="T5" fmla="*/ 195 h 442"/>
                <a:gd name="T6" fmla="*/ 672 w 672"/>
                <a:gd name="T7" fmla="*/ 314 h 442"/>
                <a:gd name="T8" fmla="*/ 0 w 672"/>
                <a:gd name="T9" fmla="*/ 103 h 442"/>
              </a:gdLst>
              <a:ahLst/>
              <a:cxnLst>
                <a:cxn ang="0">
                  <a:pos x="T0" y="T1"/>
                </a:cxn>
                <a:cxn ang="0">
                  <a:pos x="T2" y="T3"/>
                </a:cxn>
                <a:cxn ang="0">
                  <a:pos x="T4" y="T5"/>
                </a:cxn>
                <a:cxn ang="0">
                  <a:pos x="T6" y="T7"/>
                </a:cxn>
                <a:cxn ang="0">
                  <a:pos x="T8" y="T9"/>
                </a:cxn>
              </a:cxnLst>
              <a:rect l="0" t="0" r="r" b="b"/>
              <a:pathLst>
                <a:path w="672" h="442">
                  <a:moveTo>
                    <a:pt x="0" y="103"/>
                  </a:moveTo>
                  <a:cubicBezTo>
                    <a:pt x="0" y="103"/>
                    <a:pt x="30" y="62"/>
                    <a:pt x="75" y="0"/>
                  </a:cubicBezTo>
                  <a:cubicBezTo>
                    <a:pt x="270" y="194"/>
                    <a:pt x="551" y="202"/>
                    <a:pt x="671" y="195"/>
                  </a:cubicBezTo>
                  <a:cubicBezTo>
                    <a:pt x="672" y="314"/>
                    <a:pt x="672" y="314"/>
                    <a:pt x="672" y="314"/>
                  </a:cubicBezTo>
                  <a:cubicBezTo>
                    <a:pt x="306" y="442"/>
                    <a:pt x="0" y="103"/>
                    <a:pt x="0" y="103"/>
                  </a:cubicBez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40"/>
            <p:cNvSpPr>
              <a:spLocks/>
            </p:cNvSpPr>
            <p:nvPr/>
          </p:nvSpPr>
          <p:spPr bwMode="auto">
            <a:xfrm>
              <a:off x="6249988" y="57150"/>
              <a:ext cx="1789113" cy="1038225"/>
            </a:xfrm>
            <a:custGeom>
              <a:avLst/>
              <a:gdLst>
                <a:gd name="T0" fmla="*/ 671 w 672"/>
                <a:gd name="T1" fmla="*/ 197 h 390"/>
                <a:gd name="T2" fmla="*/ 672 w 672"/>
                <a:gd name="T3" fmla="*/ 262 h 390"/>
                <a:gd name="T4" fmla="*/ 0 w 672"/>
                <a:gd name="T5" fmla="*/ 51 h 390"/>
                <a:gd name="T6" fmla="*/ 37 w 672"/>
                <a:gd name="T7" fmla="*/ 0 h 390"/>
                <a:gd name="T8" fmla="*/ 671 w 672"/>
                <a:gd name="T9" fmla="*/ 197 h 390"/>
              </a:gdLst>
              <a:ahLst/>
              <a:cxnLst>
                <a:cxn ang="0">
                  <a:pos x="T0" y="T1"/>
                </a:cxn>
                <a:cxn ang="0">
                  <a:pos x="T2" y="T3"/>
                </a:cxn>
                <a:cxn ang="0">
                  <a:pos x="T4" y="T5"/>
                </a:cxn>
                <a:cxn ang="0">
                  <a:pos x="T6" y="T7"/>
                </a:cxn>
                <a:cxn ang="0">
                  <a:pos x="T8" y="T9"/>
                </a:cxn>
              </a:cxnLst>
              <a:rect l="0" t="0" r="r" b="b"/>
              <a:pathLst>
                <a:path w="672" h="390">
                  <a:moveTo>
                    <a:pt x="671" y="197"/>
                  </a:moveTo>
                  <a:cubicBezTo>
                    <a:pt x="672" y="262"/>
                    <a:pt x="672" y="262"/>
                    <a:pt x="672" y="262"/>
                  </a:cubicBezTo>
                  <a:cubicBezTo>
                    <a:pt x="306" y="390"/>
                    <a:pt x="0" y="51"/>
                    <a:pt x="0" y="51"/>
                  </a:cubicBezTo>
                  <a:cubicBezTo>
                    <a:pt x="0" y="51"/>
                    <a:pt x="14" y="32"/>
                    <a:pt x="37" y="0"/>
                  </a:cubicBezTo>
                  <a:cubicBezTo>
                    <a:pt x="109" y="69"/>
                    <a:pt x="368" y="291"/>
                    <a:pt x="671" y="197"/>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41"/>
            <p:cNvSpPr>
              <a:spLocks/>
            </p:cNvSpPr>
            <p:nvPr/>
          </p:nvSpPr>
          <p:spPr bwMode="auto">
            <a:xfrm>
              <a:off x="6618288" y="100012"/>
              <a:ext cx="584200" cy="655638"/>
            </a:xfrm>
            <a:custGeom>
              <a:avLst/>
              <a:gdLst>
                <a:gd name="T0" fmla="*/ 15 w 220"/>
                <a:gd name="T1" fmla="*/ 99 h 246"/>
                <a:gd name="T2" fmla="*/ 83 w 220"/>
                <a:gd name="T3" fmla="*/ 233 h 246"/>
                <a:gd name="T4" fmla="*/ 205 w 220"/>
                <a:gd name="T5" fmla="*/ 146 h 246"/>
                <a:gd name="T6" fmla="*/ 137 w 220"/>
                <a:gd name="T7" fmla="*/ 13 h 246"/>
                <a:gd name="T8" fmla="*/ 15 w 220"/>
                <a:gd name="T9" fmla="*/ 99 h 246"/>
              </a:gdLst>
              <a:ahLst/>
              <a:cxnLst>
                <a:cxn ang="0">
                  <a:pos x="T0" y="T1"/>
                </a:cxn>
                <a:cxn ang="0">
                  <a:pos x="T2" y="T3"/>
                </a:cxn>
                <a:cxn ang="0">
                  <a:pos x="T4" y="T5"/>
                </a:cxn>
                <a:cxn ang="0">
                  <a:pos x="T6" y="T7"/>
                </a:cxn>
                <a:cxn ang="0">
                  <a:pos x="T8" y="T9"/>
                </a:cxn>
              </a:cxnLst>
              <a:rect l="0" t="0" r="r" b="b"/>
              <a:pathLst>
                <a:path w="220" h="246">
                  <a:moveTo>
                    <a:pt x="15" y="99"/>
                  </a:moveTo>
                  <a:cubicBezTo>
                    <a:pt x="0" y="160"/>
                    <a:pt x="30" y="220"/>
                    <a:pt x="83" y="233"/>
                  </a:cubicBezTo>
                  <a:cubicBezTo>
                    <a:pt x="135" y="246"/>
                    <a:pt x="190" y="207"/>
                    <a:pt x="205" y="146"/>
                  </a:cubicBezTo>
                  <a:cubicBezTo>
                    <a:pt x="220" y="86"/>
                    <a:pt x="189" y="26"/>
                    <a:pt x="137" y="13"/>
                  </a:cubicBezTo>
                  <a:cubicBezTo>
                    <a:pt x="84" y="0"/>
                    <a:pt x="30" y="39"/>
                    <a:pt x="15" y="99"/>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42"/>
            <p:cNvSpPr>
              <a:spLocks/>
            </p:cNvSpPr>
            <p:nvPr/>
          </p:nvSpPr>
          <p:spPr bwMode="auto">
            <a:xfrm>
              <a:off x="6604000" y="87312"/>
              <a:ext cx="534988" cy="646113"/>
            </a:xfrm>
            <a:custGeom>
              <a:avLst/>
              <a:gdLst>
                <a:gd name="T0" fmla="*/ 15 w 201"/>
                <a:gd name="T1" fmla="*/ 101 h 243"/>
                <a:gd name="T2" fmla="*/ 73 w 201"/>
                <a:gd name="T3" fmla="*/ 231 h 243"/>
                <a:gd name="T4" fmla="*/ 186 w 201"/>
                <a:gd name="T5" fmla="*/ 143 h 243"/>
                <a:gd name="T6" fmla="*/ 128 w 201"/>
                <a:gd name="T7" fmla="*/ 12 h 243"/>
                <a:gd name="T8" fmla="*/ 15 w 201"/>
                <a:gd name="T9" fmla="*/ 101 h 243"/>
              </a:gdLst>
              <a:ahLst/>
              <a:cxnLst>
                <a:cxn ang="0">
                  <a:pos x="T0" y="T1"/>
                </a:cxn>
                <a:cxn ang="0">
                  <a:pos x="T2" y="T3"/>
                </a:cxn>
                <a:cxn ang="0">
                  <a:pos x="T4" y="T5"/>
                </a:cxn>
                <a:cxn ang="0">
                  <a:pos x="T6" y="T7"/>
                </a:cxn>
                <a:cxn ang="0">
                  <a:pos x="T8" y="T9"/>
                </a:cxn>
              </a:cxnLst>
              <a:rect l="0" t="0" r="r" b="b"/>
              <a:pathLst>
                <a:path w="201" h="243">
                  <a:moveTo>
                    <a:pt x="15" y="101"/>
                  </a:moveTo>
                  <a:cubicBezTo>
                    <a:pt x="0" y="161"/>
                    <a:pt x="26" y="220"/>
                    <a:pt x="73" y="231"/>
                  </a:cubicBezTo>
                  <a:cubicBezTo>
                    <a:pt x="121" y="243"/>
                    <a:pt x="171" y="203"/>
                    <a:pt x="186" y="143"/>
                  </a:cubicBezTo>
                  <a:cubicBezTo>
                    <a:pt x="201" y="82"/>
                    <a:pt x="175" y="23"/>
                    <a:pt x="128" y="12"/>
                  </a:cubicBezTo>
                  <a:cubicBezTo>
                    <a:pt x="81" y="0"/>
                    <a:pt x="30" y="40"/>
                    <a:pt x="15" y="101"/>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43"/>
            <p:cNvSpPr>
              <a:spLocks/>
            </p:cNvSpPr>
            <p:nvPr/>
          </p:nvSpPr>
          <p:spPr bwMode="auto">
            <a:xfrm>
              <a:off x="6702425" y="185737"/>
              <a:ext cx="338138" cy="449263"/>
            </a:xfrm>
            <a:custGeom>
              <a:avLst/>
              <a:gdLst>
                <a:gd name="T0" fmla="*/ 11 w 127"/>
                <a:gd name="T1" fmla="*/ 72 h 169"/>
                <a:gd name="T2" fmla="*/ 44 w 127"/>
                <a:gd name="T3" fmla="*/ 162 h 169"/>
                <a:gd name="T4" fmla="*/ 116 w 127"/>
                <a:gd name="T5" fmla="*/ 98 h 169"/>
                <a:gd name="T6" fmla="*/ 83 w 127"/>
                <a:gd name="T7" fmla="*/ 7 h 169"/>
                <a:gd name="T8" fmla="*/ 11 w 127"/>
                <a:gd name="T9" fmla="*/ 72 h 169"/>
              </a:gdLst>
              <a:ahLst/>
              <a:cxnLst>
                <a:cxn ang="0">
                  <a:pos x="T0" y="T1"/>
                </a:cxn>
                <a:cxn ang="0">
                  <a:pos x="T2" y="T3"/>
                </a:cxn>
                <a:cxn ang="0">
                  <a:pos x="T4" y="T5"/>
                </a:cxn>
                <a:cxn ang="0">
                  <a:pos x="T6" y="T7"/>
                </a:cxn>
                <a:cxn ang="0">
                  <a:pos x="T8" y="T9"/>
                </a:cxn>
              </a:cxnLst>
              <a:rect l="0" t="0" r="r" b="b"/>
              <a:pathLst>
                <a:path w="127" h="169">
                  <a:moveTo>
                    <a:pt x="11" y="72"/>
                  </a:moveTo>
                  <a:cubicBezTo>
                    <a:pt x="0" y="114"/>
                    <a:pt x="15" y="155"/>
                    <a:pt x="44" y="162"/>
                  </a:cubicBezTo>
                  <a:cubicBezTo>
                    <a:pt x="74" y="169"/>
                    <a:pt x="106" y="140"/>
                    <a:pt x="116" y="98"/>
                  </a:cubicBezTo>
                  <a:cubicBezTo>
                    <a:pt x="127" y="55"/>
                    <a:pt x="112" y="15"/>
                    <a:pt x="83" y="7"/>
                  </a:cubicBezTo>
                  <a:cubicBezTo>
                    <a:pt x="54" y="0"/>
                    <a:pt x="21" y="29"/>
                    <a:pt x="11" y="72"/>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44"/>
            <p:cNvSpPr>
              <a:spLocks/>
            </p:cNvSpPr>
            <p:nvPr/>
          </p:nvSpPr>
          <p:spPr bwMode="auto">
            <a:xfrm>
              <a:off x="6705600" y="185737"/>
              <a:ext cx="274638" cy="425450"/>
            </a:xfrm>
            <a:custGeom>
              <a:avLst/>
              <a:gdLst>
                <a:gd name="T0" fmla="*/ 10 w 103"/>
                <a:gd name="T1" fmla="*/ 72 h 160"/>
                <a:gd name="T2" fmla="*/ 82 w 103"/>
                <a:gd name="T3" fmla="*/ 7 h 160"/>
                <a:gd name="T4" fmla="*/ 103 w 103"/>
                <a:gd name="T5" fmla="*/ 21 h 160"/>
                <a:gd name="T6" fmla="*/ 29 w 103"/>
                <a:gd name="T7" fmla="*/ 81 h 160"/>
                <a:gd name="T8" fmla="*/ 37 w 103"/>
                <a:gd name="T9" fmla="*/ 160 h 160"/>
                <a:gd name="T10" fmla="*/ 10 w 103"/>
                <a:gd name="T11" fmla="*/ 72 h 160"/>
              </a:gdLst>
              <a:ahLst/>
              <a:cxnLst>
                <a:cxn ang="0">
                  <a:pos x="T0" y="T1"/>
                </a:cxn>
                <a:cxn ang="0">
                  <a:pos x="T2" y="T3"/>
                </a:cxn>
                <a:cxn ang="0">
                  <a:pos x="T4" y="T5"/>
                </a:cxn>
                <a:cxn ang="0">
                  <a:pos x="T6" y="T7"/>
                </a:cxn>
                <a:cxn ang="0">
                  <a:pos x="T8" y="T9"/>
                </a:cxn>
                <a:cxn ang="0">
                  <a:pos x="T10" y="T11"/>
                </a:cxn>
              </a:cxnLst>
              <a:rect l="0" t="0" r="r" b="b"/>
              <a:pathLst>
                <a:path w="103" h="160">
                  <a:moveTo>
                    <a:pt x="10" y="72"/>
                  </a:moveTo>
                  <a:cubicBezTo>
                    <a:pt x="20" y="29"/>
                    <a:pt x="53" y="0"/>
                    <a:pt x="82" y="7"/>
                  </a:cubicBezTo>
                  <a:cubicBezTo>
                    <a:pt x="90" y="9"/>
                    <a:pt x="97" y="14"/>
                    <a:pt x="103" y="21"/>
                  </a:cubicBezTo>
                  <a:cubicBezTo>
                    <a:pt x="75" y="14"/>
                    <a:pt x="42" y="40"/>
                    <a:pt x="29" y="81"/>
                  </a:cubicBezTo>
                  <a:cubicBezTo>
                    <a:pt x="19" y="112"/>
                    <a:pt x="23" y="142"/>
                    <a:pt x="37" y="160"/>
                  </a:cubicBezTo>
                  <a:cubicBezTo>
                    <a:pt x="12" y="149"/>
                    <a:pt x="0" y="111"/>
                    <a:pt x="10" y="72"/>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8" name="组合 247"/>
          <p:cNvGrpSpPr/>
          <p:nvPr/>
        </p:nvGrpSpPr>
        <p:grpSpPr>
          <a:xfrm>
            <a:off x="9459791" y="2141992"/>
            <a:ext cx="957263" cy="536362"/>
            <a:chOff x="9810750" y="2554288"/>
            <a:chExt cx="1855788" cy="1039813"/>
          </a:xfrm>
        </p:grpSpPr>
        <p:sp>
          <p:nvSpPr>
            <p:cNvPr id="231" name="Freeform 230"/>
            <p:cNvSpPr>
              <a:spLocks/>
            </p:cNvSpPr>
            <p:nvPr/>
          </p:nvSpPr>
          <p:spPr bwMode="auto">
            <a:xfrm>
              <a:off x="9810750" y="2554288"/>
              <a:ext cx="1855787" cy="1039813"/>
            </a:xfrm>
            <a:custGeom>
              <a:avLst/>
              <a:gdLst>
                <a:gd name="T0" fmla="*/ 0 w 438"/>
                <a:gd name="T1" fmla="*/ 0 h 245"/>
                <a:gd name="T2" fmla="*/ 3 w 438"/>
                <a:gd name="T3" fmla="*/ 0 h 245"/>
                <a:gd name="T4" fmla="*/ 71 w 438"/>
                <a:gd name="T5" fmla="*/ 25 h 245"/>
                <a:gd name="T6" fmla="*/ 113 w 438"/>
                <a:gd name="T7" fmla="*/ 15 h 245"/>
                <a:gd name="T8" fmla="*/ 117 w 438"/>
                <a:gd name="T9" fmla="*/ 18 h 245"/>
                <a:gd name="T10" fmla="*/ 171 w 438"/>
                <a:gd name="T11" fmla="*/ 129 h 245"/>
                <a:gd name="T12" fmla="*/ 178 w 438"/>
                <a:gd name="T13" fmla="*/ 130 h 245"/>
                <a:gd name="T14" fmla="*/ 197 w 438"/>
                <a:gd name="T15" fmla="*/ 102 h 245"/>
                <a:gd name="T16" fmla="*/ 200 w 438"/>
                <a:gd name="T17" fmla="*/ 115 h 245"/>
                <a:gd name="T18" fmla="*/ 226 w 438"/>
                <a:gd name="T19" fmla="*/ 123 h 245"/>
                <a:gd name="T20" fmla="*/ 238 w 438"/>
                <a:gd name="T21" fmla="*/ 113 h 245"/>
                <a:gd name="T22" fmla="*/ 236 w 438"/>
                <a:gd name="T23" fmla="*/ 152 h 245"/>
                <a:gd name="T24" fmla="*/ 244 w 438"/>
                <a:gd name="T25" fmla="*/ 158 h 245"/>
                <a:gd name="T26" fmla="*/ 353 w 438"/>
                <a:gd name="T27" fmla="*/ 104 h 245"/>
                <a:gd name="T28" fmla="*/ 358 w 438"/>
                <a:gd name="T29" fmla="*/ 105 h 245"/>
                <a:gd name="T30" fmla="*/ 438 w 438"/>
                <a:gd name="T31" fmla="*/ 178 h 245"/>
                <a:gd name="T32" fmla="*/ 433 w 438"/>
                <a:gd name="T33" fmla="*/ 178 h 245"/>
                <a:gd name="T34" fmla="*/ 375 w 438"/>
                <a:gd name="T35" fmla="*/ 213 h 245"/>
                <a:gd name="T36" fmla="*/ 320 w 438"/>
                <a:gd name="T37" fmla="*/ 201 h 245"/>
                <a:gd name="T38" fmla="*/ 279 w 438"/>
                <a:gd name="T39" fmla="*/ 239 h 245"/>
                <a:gd name="T40" fmla="*/ 271 w 438"/>
                <a:gd name="T41" fmla="*/ 232 h 245"/>
                <a:gd name="T42" fmla="*/ 174 w 438"/>
                <a:gd name="T43" fmla="*/ 245 h 245"/>
                <a:gd name="T44" fmla="*/ 174 w 438"/>
                <a:gd name="T45" fmla="*/ 245 h 245"/>
                <a:gd name="T46" fmla="*/ 146 w 438"/>
                <a:gd name="T47" fmla="*/ 191 h 245"/>
                <a:gd name="T48" fmla="*/ 101 w 438"/>
                <a:gd name="T49" fmla="*/ 181 h 245"/>
                <a:gd name="T50" fmla="*/ 94 w 438"/>
                <a:gd name="T51" fmla="*/ 111 h 245"/>
                <a:gd name="T52" fmla="*/ 46 w 438"/>
                <a:gd name="T53" fmla="*/ 94 h 245"/>
                <a:gd name="T54" fmla="*/ 0 w 438"/>
                <a:gd name="T55"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8" h="245">
                  <a:moveTo>
                    <a:pt x="0" y="0"/>
                  </a:moveTo>
                  <a:cubicBezTo>
                    <a:pt x="2" y="0"/>
                    <a:pt x="2" y="0"/>
                    <a:pt x="3" y="0"/>
                  </a:cubicBezTo>
                  <a:cubicBezTo>
                    <a:pt x="8" y="2"/>
                    <a:pt x="42" y="26"/>
                    <a:pt x="71" y="25"/>
                  </a:cubicBezTo>
                  <a:cubicBezTo>
                    <a:pt x="85" y="25"/>
                    <a:pt x="100" y="22"/>
                    <a:pt x="113" y="15"/>
                  </a:cubicBezTo>
                  <a:cubicBezTo>
                    <a:pt x="114" y="14"/>
                    <a:pt x="117" y="17"/>
                    <a:pt x="117" y="18"/>
                  </a:cubicBezTo>
                  <a:cubicBezTo>
                    <a:pt x="118" y="27"/>
                    <a:pt x="113" y="102"/>
                    <a:pt x="171" y="129"/>
                  </a:cubicBezTo>
                  <a:cubicBezTo>
                    <a:pt x="174" y="132"/>
                    <a:pt x="176" y="132"/>
                    <a:pt x="178" y="130"/>
                  </a:cubicBezTo>
                  <a:cubicBezTo>
                    <a:pt x="181" y="128"/>
                    <a:pt x="196" y="103"/>
                    <a:pt x="197" y="102"/>
                  </a:cubicBezTo>
                  <a:cubicBezTo>
                    <a:pt x="198" y="104"/>
                    <a:pt x="199" y="110"/>
                    <a:pt x="200" y="115"/>
                  </a:cubicBezTo>
                  <a:cubicBezTo>
                    <a:pt x="211" y="112"/>
                    <a:pt x="220" y="118"/>
                    <a:pt x="226" y="123"/>
                  </a:cubicBezTo>
                  <a:cubicBezTo>
                    <a:pt x="227" y="123"/>
                    <a:pt x="238" y="113"/>
                    <a:pt x="238" y="113"/>
                  </a:cubicBezTo>
                  <a:cubicBezTo>
                    <a:pt x="238" y="119"/>
                    <a:pt x="236" y="145"/>
                    <a:pt x="236" y="152"/>
                  </a:cubicBezTo>
                  <a:cubicBezTo>
                    <a:pt x="236" y="156"/>
                    <a:pt x="239" y="158"/>
                    <a:pt x="244" y="158"/>
                  </a:cubicBezTo>
                  <a:cubicBezTo>
                    <a:pt x="247" y="159"/>
                    <a:pt x="329" y="156"/>
                    <a:pt x="353" y="104"/>
                  </a:cubicBezTo>
                  <a:cubicBezTo>
                    <a:pt x="355" y="101"/>
                    <a:pt x="358" y="102"/>
                    <a:pt x="358" y="105"/>
                  </a:cubicBezTo>
                  <a:cubicBezTo>
                    <a:pt x="367" y="147"/>
                    <a:pt x="429" y="173"/>
                    <a:pt x="438" y="178"/>
                  </a:cubicBezTo>
                  <a:cubicBezTo>
                    <a:pt x="436" y="178"/>
                    <a:pt x="435" y="179"/>
                    <a:pt x="433" y="178"/>
                  </a:cubicBezTo>
                  <a:cubicBezTo>
                    <a:pt x="380" y="172"/>
                    <a:pt x="375" y="213"/>
                    <a:pt x="375" y="213"/>
                  </a:cubicBezTo>
                  <a:cubicBezTo>
                    <a:pt x="375" y="213"/>
                    <a:pt x="352" y="195"/>
                    <a:pt x="320" y="201"/>
                  </a:cubicBezTo>
                  <a:cubicBezTo>
                    <a:pt x="288" y="208"/>
                    <a:pt x="279" y="239"/>
                    <a:pt x="279" y="239"/>
                  </a:cubicBezTo>
                  <a:cubicBezTo>
                    <a:pt x="279" y="239"/>
                    <a:pt x="275" y="236"/>
                    <a:pt x="271" y="232"/>
                  </a:cubicBezTo>
                  <a:cubicBezTo>
                    <a:pt x="224" y="200"/>
                    <a:pt x="180" y="232"/>
                    <a:pt x="174" y="245"/>
                  </a:cubicBezTo>
                  <a:cubicBezTo>
                    <a:pt x="174" y="245"/>
                    <a:pt x="174" y="245"/>
                    <a:pt x="174" y="245"/>
                  </a:cubicBezTo>
                  <a:cubicBezTo>
                    <a:pt x="174" y="245"/>
                    <a:pt x="168" y="205"/>
                    <a:pt x="146" y="191"/>
                  </a:cubicBezTo>
                  <a:cubicBezTo>
                    <a:pt x="124" y="176"/>
                    <a:pt x="101" y="181"/>
                    <a:pt x="101" y="181"/>
                  </a:cubicBezTo>
                  <a:cubicBezTo>
                    <a:pt x="101" y="181"/>
                    <a:pt x="120" y="146"/>
                    <a:pt x="94" y="111"/>
                  </a:cubicBezTo>
                  <a:cubicBezTo>
                    <a:pt x="81" y="92"/>
                    <a:pt x="46" y="94"/>
                    <a:pt x="46" y="94"/>
                  </a:cubicBezTo>
                  <a:cubicBezTo>
                    <a:pt x="46" y="94"/>
                    <a:pt x="59" y="56"/>
                    <a:pt x="0" y="0"/>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231"/>
            <p:cNvSpPr>
              <a:spLocks/>
            </p:cNvSpPr>
            <p:nvPr/>
          </p:nvSpPr>
          <p:spPr bwMode="auto">
            <a:xfrm>
              <a:off x="10683875" y="3122613"/>
              <a:ext cx="76200" cy="77788"/>
            </a:xfrm>
            <a:custGeom>
              <a:avLst/>
              <a:gdLst>
                <a:gd name="T0" fmla="*/ 0 w 18"/>
                <a:gd name="T1" fmla="*/ 9 h 18"/>
                <a:gd name="T2" fmla="*/ 3 w 18"/>
                <a:gd name="T3" fmla="*/ 10 h 18"/>
                <a:gd name="T4" fmla="*/ 5 w 18"/>
                <a:gd name="T5" fmla="*/ 12 h 18"/>
                <a:gd name="T6" fmla="*/ 8 w 18"/>
                <a:gd name="T7" fmla="*/ 11 h 18"/>
                <a:gd name="T8" fmla="*/ 8 w 18"/>
                <a:gd name="T9" fmla="*/ 10 h 18"/>
                <a:gd name="T10" fmla="*/ 14 w 18"/>
                <a:gd name="T11" fmla="*/ 5 h 18"/>
                <a:gd name="T12" fmla="*/ 16 w 18"/>
                <a:gd name="T13" fmla="*/ 0 h 18"/>
                <a:gd name="T14" fmla="*/ 18 w 18"/>
                <a:gd name="T15" fmla="*/ 7 h 18"/>
                <a:gd name="T16" fmla="*/ 7 w 18"/>
                <a:gd name="T17" fmla="*/ 17 h 18"/>
                <a:gd name="T18" fmla="*/ 0 w 18"/>
                <a:gd name="T19" fmla="*/ 9 h 18"/>
                <a:gd name="T20" fmla="*/ 0 w 18"/>
                <a:gd name="T2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0" y="9"/>
                  </a:moveTo>
                  <a:cubicBezTo>
                    <a:pt x="1" y="10"/>
                    <a:pt x="2" y="10"/>
                    <a:pt x="3" y="10"/>
                  </a:cubicBezTo>
                  <a:cubicBezTo>
                    <a:pt x="3" y="11"/>
                    <a:pt x="4" y="12"/>
                    <a:pt x="5" y="12"/>
                  </a:cubicBezTo>
                  <a:cubicBezTo>
                    <a:pt x="6" y="13"/>
                    <a:pt x="7" y="12"/>
                    <a:pt x="8" y="11"/>
                  </a:cubicBezTo>
                  <a:cubicBezTo>
                    <a:pt x="8" y="11"/>
                    <a:pt x="8" y="10"/>
                    <a:pt x="8" y="10"/>
                  </a:cubicBezTo>
                  <a:cubicBezTo>
                    <a:pt x="10" y="9"/>
                    <a:pt x="12" y="8"/>
                    <a:pt x="14" y="5"/>
                  </a:cubicBezTo>
                  <a:cubicBezTo>
                    <a:pt x="15" y="3"/>
                    <a:pt x="16" y="2"/>
                    <a:pt x="16" y="0"/>
                  </a:cubicBezTo>
                  <a:cubicBezTo>
                    <a:pt x="17" y="2"/>
                    <a:pt x="18" y="5"/>
                    <a:pt x="18" y="7"/>
                  </a:cubicBezTo>
                  <a:cubicBezTo>
                    <a:pt x="17" y="13"/>
                    <a:pt x="12" y="18"/>
                    <a:pt x="7" y="17"/>
                  </a:cubicBezTo>
                  <a:cubicBezTo>
                    <a:pt x="4" y="17"/>
                    <a:pt x="1" y="13"/>
                    <a:pt x="0" y="9"/>
                  </a:cubicBezTo>
                  <a:cubicBezTo>
                    <a:pt x="0" y="9"/>
                    <a:pt x="0" y="9"/>
                    <a:pt x="0" y="9"/>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232"/>
            <p:cNvSpPr>
              <a:spLocks/>
            </p:cNvSpPr>
            <p:nvPr/>
          </p:nvSpPr>
          <p:spPr bwMode="auto">
            <a:xfrm>
              <a:off x="10607675" y="3094038"/>
              <a:ext cx="58737" cy="76200"/>
            </a:xfrm>
            <a:custGeom>
              <a:avLst/>
              <a:gdLst>
                <a:gd name="T0" fmla="*/ 13 w 14"/>
                <a:gd name="T1" fmla="*/ 14 h 18"/>
                <a:gd name="T2" fmla="*/ 11 w 14"/>
                <a:gd name="T3" fmla="*/ 14 h 18"/>
                <a:gd name="T4" fmla="*/ 9 w 14"/>
                <a:gd name="T5" fmla="*/ 14 h 18"/>
                <a:gd name="T6" fmla="*/ 7 w 14"/>
                <a:gd name="T7" fmla="*/ 12 h 18"/>
                <a:gd name="T8" fmla="*/ 8 w 14"/>
                <a:gd name="T9" fmla="*/ 11 h 18"/>
                <a:gd name="T10" fmla="*/ 5 w 14"/>
                <a:gd name="T11" fmla="*/ 5 h 18"/>
                <a:gd name="T12" fmla="*/ 6 w 14"/>
                <a:gd name="T13" fmla="*/ 0 h 18"/>
                <a:gd name="T14" fmla="*/ 2 w 14"/>
                <a:gd name="T15" fmla="*/ 5 h 18"/>
                <a:gd name="T16" fmla="*/ 5 w 14"/>
                <a:gd name="T17" fmla="*/ 17 h 18"/>
                <a:gd name="T18" fmla="*/ 14 w 14"/>
                <a:gd name="T19" fmla="*/ 14 h 18"/>
                <a:gd name="T20" fmla="*/ 13 w 14"/>
                <a:gd name="T2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8">
                  <a:moveTo>
                    <a:pt x="13" y="14"/>
                  </a:moveTo>
                  <a:cubicBezTo>
                    <a:pt x="13" y="14"/>
                    <a:pt x="12" y="14"/>
                    <a:pt x="11" y="14"/>
                  </a:cubicBezTo>
                  <a:cubicBezTo>
                    <a:pt x="10" y="14"/>
                    <a:pt x="10" y="14"/>
                    <a:pt x="9" y="14"/>
                  </a:cubicBezTo>
                  <a:cubicBezTo>
                    <a:pt x="8" y="14"/>
                    <a:pt x="7" y="13"/>
                    <a:pt x="7" y="12"/>
                  </a:cubicBezTo>
                  <a:cubicBezTo>
                    <a:pt x="7" y="12"/>
                    <a:pt x="7" y="11"/>
                    <a:pt x="8" y="11"/>
                  </a:cubicBezTo>
                  <a:cubicBezTo>
                    <a:pt x="6" y="9"/>
                    <a:pt x="6" y="7"/>
                    <a:pt x="5" y="5"/>
                  </a:cubicBezTo>
                  <a:cubicBezTo>
                    <a:pt x="5" y="3"/>
                    <a:pt x="6" y="1"/>
                    <a:pt x="6" y="0"/>
                  </a:cubicBezTo>
                  <a:cubicBezTo>
                    <a:pt x="5" y="1"/>
                    <a:pt x="3" y="2"/>
                    <a:pt x="2" y="5"/>
                  </a:cubicBezTo>
                  <a:cubicBezTo>
                    <a:pt x="0" y="9"/>
                    <a:pt x="1" y="15"/>
                    <a:pt x="5" y="17"/>
                  </a:cubicBezTo>
                  <a:cubicBezTo>
                    <a:pt x="8" y="18"/>
                    <a:pt x="11" y="17"/>
                    <a:pt x="14" y="14"/>
                  </a:cubicBezTo>
                  <a:cubicBezTo>
                    <a:pt x="14" y="14"/>
                    <a:pt x="14" y="14"/>
                    <a:pt x="13" y="14"/>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33"/>
            <p:cNvSpPr>
              <a:spLocks/>
            </p:cNvSpPr>
            <p:nvPr/>
          </p:nvSpPr>
          <p:spPr bwMode="auto">
            <a:xfrm>
              <a:off x="9810750" y="2554288"/>
              <a:ext cx="741362" cy="1039813"/>
            </a:xfrm>
            <a:custGeom>
              <a:avLst/>
              <a:gdLst>
                <a:gd name="T0" fmla="*/ 0 w 175"/>
                <a:gd name="T1" fmla="*/ 0 h 245"/>
                <a:gd name="T2" fmla="*/ 51 w 175"/>
                <a:gd name="T3" fmla="*/ 27 h 245"/>
                <a:gd name="T4" fmla="*/ 100 w 175"/>
                <a:gd name="T5" fmla="*/ 29 h 245"/>
                <a:gd name="T6" fmla="*/ 55 w 175"/>
                <a:gd name="T7" fmla="*/ 85 h 245"/>
                <a:gd name="T8" fmla="*/ 107 w 175"/>
                <a:gd name="T9" fmla="*/ 31 h 245"/>
                <a:gd name="T10" fmla="*/ 119 w 175"/>
                <a:gd name="T11" fmla="*/ 68 h 245"/>
                <a:gd name="T12" fmla="*/ 147 w 175"/>
                <a:gd name="T13" fmla="*/ 122 h 245"/>
                <a:gd name="T14" fmla="*/ 110 w 175"/>
                <a:gd name="T15" fmla="*/ 172 h 245"/>
                <a:gd name="T16" fmla="*/ 155 w 175"/>
                <a:gd name="T17" fmla="*/ 128 h 245"/>
                <a:gd name="T18" fmla="*/ 169 w 175"/>
                <a:gd name="T19" fmla="*/ 135 h 245"/>
                <a:gd name="T20" fmla="*/ 175 w 175"/>
                <a:gd name="T21" fmla="*/ 244 h 245"/>
                <a:gd name="T22" fmla="*/ 175 w 175"/>
                <a:gd name="T23" fmla="*/ 244 h 245"/>
                <a:gd name="T24" fmla="*/ 174 w 175"/>
                <a:gd name="T25" fmla="*/ 245 h 245"/>
                <a:gd name="T26" fmla="*/ 174 w 175"/>
                <a:gd name="T27" fmla="*/ 245 h 245"/>
                <a:gd name="T28" fmla="*/ 146 w 175"/>
                <a:gd name="T29" fmla="*/ 191 h 245"/>
                <a:gd name="T30" fmla="*/ 101 w 175"/>
                <a:gd name="T31" fmla="*/ 181 h 245"/>
                <a:gd name="T32" fmla="*/ 94 w 175"/>
                <a:gd name="T33" fmla="*/ 111 h 245"/>
                <a:gd name="T34" fmla="*/ 46 w 175"/>
                <a:gd name="T35" fmla="*/ 94 h 245"/>
                <a:gd name="T36" fmla="*/ 0 w 175"/>
                <a:gd name="T37"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245">
                  <a:moveTo>
                    <a:pt x="0" y="0"/>
                  </a:moveTo>
                  <a:cubicBezTo>
                    <a:pt x="9" y="2"/>
                    <a:pt x="35" y="24"/>
                    <a:pt x="51" y="27"/>
                  </a:cubicBezTo>
                  <a:cubicBezTo>
                    <a:pt x="66" y="31"/>
                    <a:pt x="95" y="28"/>
                    <a:pt x="100" y="29"/>
                  </a:cubicBezTo>
                  <a:cubicBezTo>
                    <a:pt x="105" y="30"/>
                    <a:pt x="55" y="85"/>
                    <a:pt x="55" y="85"/>
                  </a:cubicBezTo>
                  <a:cubicBezTo>
                    <a:pt x="55" y="85"/>
                    <a:pt x="104" y="33"/>
                    <a:pt x="107" y="31"/>
                  </a:cubicBezTo>
                  <a:cubicBezTo>
                    <a:pt x="111" y="28"/>
                    <a:pt x="116" y="43"/>
                    <a:pt x="119" y="68"/>
                  </a:cubicBezTo>
                  <a:cubicBezTo>
                    <a:pt x="121" y="92"/>
                    <a:pt x="143" y="116"/>
                    <a:pt x="147" y="122"/>
                  </a:cubicBezTo>
                  <a:cubicBezTo>
                    <a:pt x="150" y="127"/>
                    <a:pt x="123" y="158"/>
                    <a:pt x="110" y="172"/>
                  </a:cubicBezTo>
                  <a:cubicBezTo>
                    <a:pt x="124" y="158"/>
                    <a:pt x="151" y="128"/>
                    <a:pt x="155" y="128"/>
                  </a:cubicBezTo>
                  <a:cubicBezTo>
                    <a:pt x="159" y="128"/>
                    <a:pt x="163" y="130"/>
                    <a:pt x="169" y="135"/>
                  </a:cubicBezTo>
                  <a:cubicBezTo>
                    <a:pt x="156" y="167"/>
                    <a:pt x="175" y="244"/>
                    <a:pt x="175" y="244"/>
                  </a:cubicBezTo>
                  <a:cubicBezTo>
                    <a:pt x="175" y="244"/>
                    <a:pt x="175" y="244"/>
                    <a:pt x="175" y="244"/>
                  </a:cubicBezTo>
                  <a:cubicBezTo>
                    <a:pt x="175" y="244"/>
                    <a:pt x="175" y="245"/>
                    <a:pt x="174" y="245"/>
                  </a:cubicBezTo>
                  <a:cubicBezTo>
                    <a:pt x="174" y="245"/>
                    <a:pt x="174" y="245"/>
                    <a:pt x="174" y="245"/>
                  </a:cubicBezTo>
                  <a:cubicBezTo>
                    <a:pt x="174" y="245"/>
                    <a:pt x="168" y="205"/>
                    <a:pt x="146" y="191"/>
                  </a:cubicBezTo>
                  <a:cubicBezTo>
                    <a:pt x="124" y="176"/>
                    <a:pt x="101" y="181"/>
                    <a:pt x="101" y="181"/>
                  </a:cubicBezTo>
                  <a:cubicBezTo>
                    <a:pt x="101" y="181"/>
                    <a:pt x="120" y="146"/>
                    <a:pt x="94" y="111"/>
                  </a:cubicBezTo>
                  <a:cubicBezTo>
                    <a:pt x="81" y="92"/>
                    <a:pt x="46" y="94"/>
                    <a:pt x="46" y="94"/>
                  </a:cubicBezTo>
                  <a:cubicBezTo>
                    <a:pt x="46" y="94"/>
                    <a:pt x="59" y="56"/>
                    <a:pt x="0" y="0"/>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34"/>
            <p:cNvSpPr>
              <a:spLocks/>
            </p:cNvSpPr>
            <p:nvPr/>
          </p:nvSpPr>
          <p:spPr bwMode="auto">
            <a:xfrm>
              <a:off x="10564813" y="3094038"/>
              <a:ext cx="1101725" cy="479425"/>
            </a:xfrm>
            <a:custGeom>
              <a:avLst/>
              <a:gdLst>
                <a:gd name="T0" fmla="*/ 197 w 260"/>
                <a:gd name="T1" fmla="*/ 86 h 113"/>
                <a:gd name="T2" fmla="*/ 142 w 260"/>
                <a:gd name="T3" fmla="*/ 74 h 113"/>
                <a:gd name="T4" fmla="*/ 101 w 260"/>
                <a:gd name="T5" fmla="*/ 112 h 113"/>
                <a:gd name="T6" fmla="*/ 93 w 260"/>
                <a:gd name="T7" fmla="*/ 105 h 113"/>
                <a:gd name="T8" fmla="*/ 0 w 260"/>
                <a:gd name="T9" fmla="*/ 113 h 113"/>
                <a:gd name="T10" fmla="*/ 62 w 260"/>
                <a:gd name="T11" fmla="*/ 37 h 113"/>
                <a:gd name="T12" fmla="*/ 98 w 260"/>
                <a:gd name="T13" fmla="*/ 37 h 113"/>
                <a:gd name="T14" fmla="*/ 101 w 260"/>
                <a:gd name="T15" fmla="*/ 106 h 113"/>
                <a:gd name="T16" fmla="*/ 105 w 260"/>
                <a:gd name="T17" fmla="*/ 33 h 113"/>
                <a:gd name="T18" fmla="*/ 151 w 260"/>
                <a:gd name="T19" fmla="*/ 14 h 113"/>
                <a:gd name="T20" fmla="*/ 195 w 260"/>
                <a:gd name="T21" fmla="*/ 82 h 113"/>
                <a:gd name="T22" fmla="*/ 158 w 260"/>
                <a:gd name="T23" fmla="*/ 12 h 113"/>
                <a:gd name="T24" fmla="*/ 171 w 260"/>
                <a:gd name="T25" fmla="*/ 0 h 113"/>
                <a:gd name="T26" fmla="*/ 200 w 260"/>
                <a:gd name="T27" fmla="*/ 20 h 113"/>
                <a:gd name="T28" fmla="*/ 260 w 260"/>
                <a:gd name="T29" fmla="*/ 51 h 113"/>
                <a:gd name="T30" fmla="*/ 255 w 260"/>
                <a:gd name="T31" fmla="*/ 51 h 113"/>
                <a:gd name="T32" fmla="*/ 197 w 260"/>
                <a:gd name="T33" fmla="*/ 8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13">
                  <a:moveTo>
                    <a:pt x="197" y="86"/>
                  </a:moveTo>
                  <a:cubicBezTo>
                    <a:pt x="197" y="86"/>
                    <a:pt x="174" y="68"/>
                    <a:pt x="142" y="74"/>
                  </a:cubicBezTo>
                  <a:cubicBezTo>
                    <a:pt x="110" y="81"/>
                    <a:pt x="101" y="112"/>
                    <a:pt x="101" y="112"/>
                  </a:cubicBezTo>
                  <a:cubicBezTo>
                    <a:pt x="101" y="112"/>
                    <a:pt x="97" y="109"/>
                    <a:pt x="93" y="105"/>
                  </a:cubicBezTo>
                  <a:cubicBezTo>
                    <a:pt x="52" y="77"/>
                    <a:pt x="13" y="98"/>
                    <a:pt x="0" y="113"/>
                  </a:cubicBezTo>
                  <a:cubicBezTo>
                    <a:pt x="12" y="97"/>
                    <a:pt x="47" y="87"/>
                    <a:pt x="62" y="37"/>
                  </a:cubicBezTo>
                  <a:cubicBezTo>
                    <a:pt x="68" y="35"/>
                    <a:pt x="93" y="35"/>
                    <a:pt x="98" y="37"/>
                  </a:cubicBezTo>
                  <a:cubicBezTo>
                    <a:pt x="102" y="39"/>
                    <a:pt x="101" y="106"/>
                    <a:pt x="101" y="106"/>
                  </a:cubicBezTo>
                  <a:cubicBezTo>
                    <a:pt x="101" y="106"/>
                    <a:pt x="103" y="38"/>
                    <a:pt x="105" y="33"/>
                  </a:cubicBezTo>
                  <a:cubicBezTo>
                    <a:pt x="106" y="28"/>
                    <a:pt x="145" y="15"/>
                    <a:pt x="151" y="14"/>
                  </a:cubicBezTo>
                  <a:cubicBezTo>
                    <a:pt x="157" y="14"/>
                    <a:pt x="195" y="82"/>
                    <a:pt x="195" y="82"/>
                  </a:cubicBezTo>
                  <a:cubicBezTo>
                    <a:pt x="195" y="82"/>
                    <a:pt x="162" y="19"/>
                    <a:pt x="158" y="12"/>
                  </a:cubicBezTo>
                  <a:cubicBezTo>
                    <a:pt x="155" y="4"/>
                    <a:pt x="163" y="1"/>
                    <a:pt x="171" y="0"/>
                  </a:cubicBezTo>
                  <a:cubicBezTo>
                    <a:pt x="178" y="0"/>
                    <a:pt x="183" y="0"/>
                    <a:pt x="200" y="20"/>
                  </a:cubicBezTo>
                  <a:cubicBezTo>
                    <a:pt x="216" y="39"/>
                    <a:pt x="260" y="51"/>
                    <a:pt x="260" y="51"/>
                  </a:cubicBezTo>
                  <a:cubicBezTo>
                    <a:pt x="258" y="51"/>
                    <a:pt x="257" y="52"/>
                    <a:pt x="255" y="51"/>
                  </a:cubicBezTo>
                  <a:cubicBezTo>
                    <a:pt x="202" y="45"/>
                    <a:pt x="197" y="86"/>
                    <a:pt x="197" y="86"/>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6" name="组合 245"/>
          <p:cNvGrpSpPr/>
          <p:nvPr/>
        </p:nvGrpSpPr>
        <p:grpSpPr>
          <a:xfrm>
            <a:off x="1838475" y="405374"/>
            <a:ext cx="1946275" cy="954088"/>
            <a:chOff x="187326" y="368300"/>
            <a:chExt cx="1946275" cy="954088"/>
          </a:xfrm>
        </p:grpSpPr>
        <p:sp>
          <p:nvSpPr>
            <p:cNvPr id="236" name="Freeform 235"/>
            <p:cNvSpPr>
              <a:spLocks/>
            </p:cNvSpPr>
            <p:nvPr/>
          </p:nvSpPr>
          <p:spPr bwMode="auto">
            <a:xfrm>
              <a:off x="187326" y="368300"/>
              <a:ext cx="1946275" cy="954088"/>
            </a:xfrm>
            <a:custGeom>
              <a:avLst/>
              <a:gdLst>
                <a:gd name="T0" fmla="*/ 0 w 459"/>
                <a:gd name="T1" fmla="*/ 128 h 225"/>
                <a:gd name="T2" fmla="*/ 3 w 459"/>
                <a:gd name="T3" fmla="*/ 127 h 225"/>
                <a:gd name="T4" fmla="*/ 72 w 459"/>
                <a:gd name="T5" fmla="*/ 107 h 225"/>
                <a:gd name="T6" fmla="*/ 100 w 459"/>
                <a:gd name="T7" fmla="*/ 74 h 225"/>
                <a:gd name="T8" fmla="*/ 106 w 459"/>
                <a:gd name="T9" fmla="*/ 75 h 225"/>
                <a:gd name="T10" fmla="*/ 215 w 459"/>
                <a:gd name="T11" fmla="*/ 133 h 225"/>
                <a:gd name="T12" fmla="*/ 221 w 459"/>
                <a:gd name="T13" fmla="*/ 129 h 225"/>
                <a:gd name="T14" fmla="*/ 220 w 459"/>
                <a:gd name="T15" fmla="*/ 95 h 225"/>
                <a:gd name="T16" fmla="*/ 230 w 459"/>
                <a:gd name="T17" fmla="*/ 104 h 225"/>
                <a:gd name="T18" fmla="*/ 255 w 459"/>
                <a:gd name="T19" fmla="*/ 96 h 225"/>
                <a:gd name="T20" fmla="*/ 260 w 459"/>
                <a:gd name="T21" fmla="*/ 80 h 225"/>
                <a:gd name="T22" fmla="*/ 281 w 459"/>
                <a:gd name="T23" fmla="*/ 112 h 225"/>
                <a:gd name="T24" fmla="*/ 291 w 459"/>
                <a:gd name="T25" fmla="*/ 113 h 225"/>
                <a:gd name="T26" fmla="*/ 347 w 459"/>
                <a:gd name="T27" fmla="*/ 5 h 225"/>
                <a:gd name="T28" fmla="*/ 352 w 459"/>
                <a:gd name="T29" fmla="*/ 3 h 225"/>
                <a:gd name="T30" fmla="*/ 459 w 459"/>
                <a:gd name="T31" fmla="*/ 15 h 225"/>
                <a:gd name="T32" fmla="*/ 456 w 459"/>
                <a:gd name="T33" fmla="*/ 18 h 225"/>
                <a:gd name="T34" fmla="*/ 429 w 459"/>
                <a:gd name="T35" fmla="*/ 80 h 225"/>
                <a:gd name="T36" fmla="*/ 377 w 459"/>
                <a:gd name="T37" fmla="*/ 103 h 225"/>
                <a:gd name="T38" fmla="*/ 366 w 459"/>
                <a:gd name="T39" fmla="*/ 157 h 225"/>
                <a:gd name="T40" fmla="*/ 356 w 459"/>
                <a:gd name="T41" fmla="*/ 157 h 225"/>
                <a:gd name="T42" fmla="*/ 286 w 459"/>
                <a:gd name="T43" fmla="*/ 225 h 225"/>
                <a:gd name="T44" fmla="*/ 286 w 459"/>
                <a:gd name="T45" fmla="*/ 225 h 225"/>
                <a:gd name="T46" fmla="*/ 231 w 459"/>
                <a:gd name="T47" fmla="*/ 197 h 225"/>
                <a:gd name="T48" fmla="*/ 188 w 459"/>
                <a:gd name="T49" fmla="*/ 216 h 225"/>
                <a:gd name="T50" fmla="*/ 142 w 459"/>
                <a:gd name="T51" fmla="*/ 163 h 225"/>
                <a:gd name="T52" fmla="*/ 93 w 459"/>
                <a:gd name="T53" fmla="*/ 177 h 225"/>
                <a:gd name="T54" fmla="*/ 0 w 459"/>
                <a:gd name="T55" fmla="*/ 12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9" h="225">
                  <a:moveTo>
                    <a:pt x="0" y="128"/>
                  </a:moveTo>
                  <a:cubicBezTo>
                    <a:pt x="1" y="128"/>
                    <a:pt x="2" y="127"/>
                    <a:pt x="3" y="127"/>
                  </a:cubicBezTo>
                  <a:cubicBezTo>
                    <a:pt x="7" y="126"/>
                    <a:pt x="50" y="125"/>
                    <a:pt x="72" y="107"/>
                  </a:cubicBezTo>
                  <a:cubicBezTo>
                    <a:pt x="84" y="99"/>
                    <a:pt x="94" y="88"/>
                    <a:pt x="100" y="74"/>
                  </a:cubicBezTo>
                  <a:cubicBezTo>
                    <a:pt x="101" y="73"/>
                    <a:pt x="105" y="74"/>
                    <a:pt x="106" y="75"/>
                  </a:cubicBezTo>
                  <a:cubicBezTo>
                    <a:pt x="111" y="81"/>
                    <a:pt x="152" y="145"/>
                    <a:pt x="215" y="133"/>
                  </a:cubicBezTo>
                  <a:cubicBezTo>
                    <a:pt x="219" y="133"/>
                    <a:pt x="220" y="132"/>
                    <a:pt x="221" y="129"/>
                  </a:cubicBezTo>
                  <a:cubicBezTo>
                    <a:pt x="222" y="126"/>
                    <a:pt x="220" y="97"/>
                    <a:pt x="220" y="95"/>
                  </a:cubicBezTo>
                  <a:cubicBezTo>
                    <a:pt x="222" y="97"/>
                    <a:pt x="226" y="101"/>
                    <a:pt x="230" y="104"/>
                  </a:cubicBezTo>
                  <a:cubicBezTo>
                    <a:pt x="237" y="96"/>
                    <a:pt x="248" y="94"/>
                    <a:pt x="255" y="96"/>
                  </a:cubicBezTo>
                  <a:cubicBezTo>
                    <a:pt x="256" y="95"/>
                    <a:pt x="259" y="80"/>
                    <a:pt x="260" y="80"/>
                  </a:cubicBezTo>
                  <a:cubicBezTo>
                    <a:pt x="263" y="85"/>
                    <a:pt x="276" y="107"/>
                    <a:pt x="281" y="112"/>
                  </a:cubicBezTo>
                  <a:cubicBezTo>
                    <a:pt x="283" y="116"/>
                    <a:pt x="287" y="116"/>
                    <a:pt x="291" y="113"/>
                  </a:cubicBezTo>
                  <a:cubicBezTo>
                    <a:pt x="293" y="112"/>
                    <a:pt x="358" y="62"/>
                    <a:pt x="347" y="5"/>
                  </a:cubicBezTo>
                  <a:cubicBezTo>
                    <a:pt x="347" y="2"/>
                    <a:pt x="349" y="0"/>
                    <a:pt x="352" y="3"/>
                  </a:cubicBezTo>
                  <a:cubicBezTo>
                    <a:pt x="384" y="32"/>
                    <a:pt x="449" y="16"/>
                    <a:pt x="459" y="15"/>
                  </a:cubicBezTo>
                  <a:cubicBezTo>
                    <a:pt x="458" y="16"/>
                    <a:pt x="457" y="17"/>
                    <a:pt x="456" y="18"/>
                  </a:cubicBezTo>
                  <a:cubicBezTo>
                    <a:pt x="409" y="44"/>
                    <a:pt x="429" y="80"/>
                    <a:pt x="429" y="80"/>
                  </a:cubicBezTo>
                  <a:cubicBezTo>
                    <a:pt x="429" y="80"/>
                    <a:pt x="400" y="80"/>
                    <a:pt x="377" y="103"/>
                  </a:cubicBezTo>
                  <a:cubicBezTo>
                    <a:pt x="355" y="127"/>
                    <a:pt x="366" y="157"/>
                    <a:pt x="366" y="157"/>
                  </a:cubicBezTo>
                  <a:cubicBezTo>
                    <a:pt x="366" y="157"/>
                    <a:pt x="362" y="157"/>
                    <a:pt x="356" y="157"/>
                  </a:cubicBezTo>
                  <a:cubicBezTo>
                    <a:pt x="299" y="159"/>
                    <a:pt x="283" y="210"/>
                    <a:pt x="286" y="225"/>
                  </a:cubicBezTo>
                  <a:cubicBezTo>
                    <a:pt x="286" y="225"/>
                    <a:pt x="286" y="225"/>
                    <a:pt x="286" y="225"/>
                  </a:cubicBezTo>
                  <a:cubicBezTo>
                    <a:pt x="286" y="225"/>
                    <a:pt x="257" y="196"/>
                    <a:pt x="231" y="197"/>
                  </a:cubicBezTo>
                  <a:cubicBezTo>
                    <a:pt x="205" y="198"/>
                    <a:pt x="188" y="216"/>
                    <a:pt x="188" y="216"/>
                  </a:cubicBezTo>
                  <a:cubicBezTo>
                    <a:pt x="188" y="216"/>
                    <a:pt x="183" y="177"/>
                    <a:pt x="142" y="163"/>
                  </a:cubicBezTo>
                  <a:cubicBezTo>
                    <a:pt x="120" y="156"/>
                    <a:pt x="93" y="177"/>
                    <a:pt x="93" y="177"/>
                  </a:cubicBezTo>
                  <a:cubicBezTo>
                    <a:pt x="93" y="177"/>
                    <a:pt x="81" y="139"/>
                    <a:pt x="0" y="128"/>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36"/>
            <p:cNvSpPr>
              <a:spLocks/>
            </p:cNvSpPr>
            <p:nvPr/>
          </p:nvSpPr>
          <p:spPr bwMode="auto">
            <a:xfrm>
              <a:off x="1250950" y="817562"/>
              <a:ext cx="68262" cy="88900"/>
            </a:xfrm>
            <a:custGeom>
              <a:avLst/>
              <a:gdLst>
                <a:gd name="T0" fmla="*/ 1 w 16"/>
                <a:gd name="T1" fmla="*/ 17 h 21"/>
                <a:gd name="T2" fmla="*/ 3 w 16"/>
                <a:gd name="T3" fmla="*/ 16 h 21"/>
                <a:gd name="T4" fmla="*/ 6 w 16"/>
                <a:gd name="T5" fmla="*/ 17 h 21"/>
                <a:gd name="T6" fmla="*/ 8 w 16"/>
                <a:gd name="T7" fmla="*/ 14 h 21"/>
                <a:gd name="T8" fmla="*/ 7 w 16"/>
                <a:gd name="T9" fmla="*/ 13 h 21"/>
                <a:gd name="T10" fmla="*/ 9 w 16"/>
                <a:gd name="T11" fmla="*/ 6 h 21"/>
                <a:gd name="T12" fmla="*/ 8 w 16"/>
                <a:gd name="T13" fmla="*/ 0 h 21"/>
                <a:gd name="T14" fmla="*/ 13 w 16"/>
                <a:gd name="T15" fmla="*/ 5 h 21"/>
                <a:gd name="T16" fmla="*/ 11 w 16"/>
                <a:gd name="T17" fmla="*/ 19 h 21"/>
                <a:gd name="T18" fmla="*/ 0 w 16"/>
                <a:gd name="T19" fmla="*/ 17 h 21"/>
                <a:gd name="T20" fmla="*/ 1 w 16"/>
                <a:gd name="T21"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1">
                  <a:moveTo>
                    <a:pt x="1" y="17"/>
                  </a:moveTo>
                  <a:cubicBezTo>
                    <a:pt x="2" y="17"/>
                    <a:pt x="3" y="17"/>
                    <a:pt x="3" y="16"/>
                  </a:cubicBezTo>
                  <a:cubicBezTo>
                    <a:pt x="4" y="17"/>
                    <a:pt x="5" y="17"/>
                    <a:pt x="6" y="17"/>
                  </a:cubicBezTo>
                  <a:cubicBezTo>
                    <a:pt x="7" y="17"/>
                    <a:pt x="8" y="16"/>
                    <a:pt x="8" y="14"/>
                  </a:cubicBezTo>
                  <a:cubicBezTo>
                    <a:pt x="7" y="14"/>
                    <a:pt x="7" y="14"/>
                    <a:pt x="7" y="13"/>
                  </a:cubicBezTo>
                  <a:cubicBezTo>
                    <a:pt x="8" y="11"/>
                    <a:pt x="9" y="9"/>
                    <a:pt x="9" y="6"/>
                  </a:cubicBezTo>
                  <a:cubicBezTo>
                    <a:pt x="9" y="4"/>
                    <a:pt x="9" y="2"/>
                    <a:pt x="8" y="0"/>
                  </a:cubicBezTo>
                  <a:cubicBezTo>
                    <a:pt x="10" y="1"/>
                    <a:pt x="12" y="3"/>
                    <a:pt x="13" y="5"/>
                  </a:cubicBezTo>
                  <a:cubicBezTo>
                    <a:pt x="16" y="11"/>
                    <a:pt x="15" y="17"/>
                    <a:pt x="11" y="19"/>
                  </a:cubicBezTo>
                  <a:cubicBezTo>
                    <a:pt x="7" y="21"/>
                    <a:pt x="3" y="20"/>
                    <a:pt x="0" y="17"/>
                  </a:cubicBezTo>
                  <a:cubicBezTo>
                    <a:pt x="0" y="17"/>
                    <a:pt x="0" y="17"/>
                    <a:pt x="1" y="1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37"/>
            <p:cNvSpPr>
              <a:spLocks/>
            </p:cNvSpPr>
            <p:nvPr/>
          </p:nvSpPr>
          <p:spPr bwMode="auto">
            <a:xfrm>
              <a:off x="1166813" y="865187"/>
              <a:ext cx="63500" cy="63500"/>
            </a:xfrm>
            <a:custGeom>
              <a:avLst/>
              <a:gdLst>
                <a:gd name="T0" fmla="*/ 15 w 15"/>
                <a:gd name="T1" fmla="*/ 7 h 15"/>
                <a:gd name="T2" fmla="*/ 13 w 15"/>
                <a:gd name="T3" fmla="*/ 8 h 15"/>
                <a:gd name="T4" fmla="*/ 12 w 15"/>
                <a:gd name="T5" fmla="*/ 10 h 15"/>
                <a:gd name="T6" fmla="*/ 9 w 15"/>
                <a:gd name="T7" fmla="*/ 9 h 15"/>
                <a:gd name="T8" fmla="*/ 9 w 15"/>
                <a:gd name="T9" fmla="*/ 8 h 15"/>
                <a:gd name="T10" fmla="*/ 3 w 15"/>
                <a:gd name="T11" fmla="*/ 4 h 15"/>
                <a:gd name="T12" fmla="*/ 1 w 15"/>
                <a:gd name="T13" fmla="*/ 0 h 15"/>
                <a:gd name="T14" fmla="*/ 0 w 15"/>
                <a:gd name="T15" fmla="*/ 7 h 15"/>
                <a:gd name="T16" fmla="*/ 10 w 15"/>
                <a:gd name="T17" fmla="*/ 14 h 15"/>
                <a:gd name="T18" fmla="*/ 15 w 15"/>
                <a:gd name="T19" fmla="*/ 7 h 15"/>
                <a:gd name="T20" fmla="*/ 15 w 15"/>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5">
                  <a:moveTo>
                    <a:pt x="15" y="7"/>
                  </a:moveTo>
                  <a:cubicBezTo>
                    <a:pt x="15" y="8"/>
                    <a:pt x="14" y="8"/>
                    <a:pt x="13" y="8"/>
                  </a:cubicBezTo>
                  <a:cubicBezTo>
                    <a:pt x="13" y="9"/>
                    <a:pt x="13" y="10"/>
                    <a:pt x="12" y="10"/>
                  </a:cubicBezTo>
                  <a:cubicBezTo>
                    <a:pt x="11" y="11"/>
                    <a:pt x="10" y="10"/>
                    <a:pt x="9" y="9"/>
                  </a:cubicBezTo>
                  <a:cubicBezTo>
                    <a:pt x="9" y="9"/>
                    <a:pt x="9" y="9"/>
                    <a:pt x="9" y="8"/>
                  </a:cubicBezTo>
                  <a:cubicBezTo>
                    <a:pt x="7" y="8"/>
                    <a:pt x="5" y="6"/>
                    <a:pt x="3" y="4"/>
                  </a:cubicBezTo>
                  <a:cubicBezTo>
                    <a:pt x="2" y="3"/>
                    <a:pt x="1" y="1"/>
                    <a:pt x="1" y="0"/>
                  </a:cubicBezTo>
                  <a:cubicBezTo>
                    <a:pt x="0" y="2"/>
                    <a:pt x="0" y="4"/>
                    <a:pt x="0" y="7"/>
                  </a:cubicBezTo>
                  <a:cubicBezTo>
                    <a:pt x="1" y="12"/>
                    <a:pt x="6" y="15"/>
                    <a:pt x="10" y="14"/>
                  </a:cubicBezTo>
                  <a:cubicBezTo>
                    <a:pt x="13" y="14"/>
                    <a:pt x="15" y="11"/>
                    <a:pt x="15" y="7"/>
                  </a:cubicBezTo>
                  <a:cubicBezTo>
                    <a:pt x="15" y="7"/>
                    <a:pt x="15" y="7"/>
                    <a:pt x="15" y="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38"/>
            <p:cNvSpPr>
              <a:spLocks/>
            </p:cNvSpPr>
            <p:nvPr/>
          </p:nvSpPr>
          <p:spPr bwMode="auto">
            <a:xfrm>
              <a:off x="187326" y="733425"/>
              <a:ext cx="1212850" cy="588963"/>
            </a:xfrm>
            <a:custGeom>
              <a:avLst/>
              <a:gdLst>
                <a:gd name="T0" fmla="*/ 0 w 286"/>
                <a:gd name="T1" fmla="*/ 42 h 139"/>
                <a:gd name="T2" fmla="*/ 58 w 286"/>
                <a:gd name="T3" fmla="*/ 35 h 139"/>
                <a:gd name="T4" fmla="*/ 99 w 286"/>
                <a:gd name="T5" fmla="*/ 7 h 139"/>
                <a:gd name="T6" fmla="*/ 95 w 286"/>
                <a:gd name="T7" fmla="*/ 79 h 139"/>
                <a:gd name="T8" fmla="*/ 105 w 286"/>
                <a:gd name="T9" fmla="*/ 4 h 139"/>
                <a:gd name="T10" fmla="*/ 136 w 286"/>
                <a:gd name="T11" fmla="*/ 27 h 139"/>
                <a:gd name="T12" fmla="*/ 191 w 286"/>
                <a:gd name="T13" fmla="*/ 55 h 139"/>
                <a:gd name="T14" fmla="*/ 191 w 286"/>
                <a:gd name="T15" fmla="*/ 117 h 139"/>
                <a:gd name="T16" fmla="*/ 201 w 286"/>
                <a:gd name="T17" fmla="*/ 55 h 139"/>
                <a:gd name="T18" fmla="*/ 217 w 286"/>
                <a:gd name="T19" fmla="*/ 52 h 139"/>
                <a:gd name="T20" fmla="*/ 286 w 286"/>
                <a:gd name="T21" fmla="*/ 136 h 139"/>
                <a:gd name="T22" fmla="*/ 286 w 286"/>
                <a:gd name="T23" fmla="*/ 136 h 139"/>
                <a:gd name="T24" fmla="*/ 286 w 286"/>
                <a:gd name="T25" fmla="*/ 139 h 139"/>
                <a:gd name="T26" fmla="*/ 286 w 286"/>
                <a:gd name="T27" fmla="*/ 139 h 139"/>
                <a:gd name="T28" fmla="*/ 231 w 286"/>
                <a:gd name="T29" fmla="*/ 111 h 139"/>
                <a:gd name="T30" fmla="*/ 188 w 286"/>
                <a:gd name="T31" fmla="*/ 130 h 139"/>
                <a:gd name="T32" fmla="*/ 142 w 286"/>
                <a:gd name="T33" fmla="*/ 77 h 139"/>
                <a:gd name="T34" fmla="*/ 93 w 286"/>
                <a:gd name="T35" fmla="*/ 91 h 139"/>
                <a:gd name="T36" fmla="*/ 0 w 286"/>
                <a:gd name="T37"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6" h="139">
                  <a:moveTo>
                    <a:pt x="0" y="42"/>
                  </a:moveTo>
                  <a:cubicBezTo>
                    <a:pt x="9" y="39"/>
                    <a:pt x="43" y="41"/>
                    <a:pt x="58" y="35"/>
                  </a:cubicBezTo>
                  <a:cubicBezTo>
                    <a:pt x="72" y="29"/>
                    <a:pt x="94" y="9"/>
                    <a:pt x="99" y="7"/>
                  </a:cubicBezTo>
                  <a:cubicBezTo>
                    <a:pt x="103" y="6"/>
                    <a:pt x="95" y="79"/>
                    <a:pt x="95" y="79"/>
                  </a:cubicBezTo>
                  <a:cubicBezTo>
                    <a:pt x="95" y="79"/>
                    <a:pt x="104" y="8"/>
                    <a:pt x="105" y="4"/>
                  </a:cubicBezTo>
                  <a:cubicBezTo>
                    <a:pt x="107" y="0"/>
                    <a:pt x="120" y="9"/>
                    <a:pt x="136" y="27"/>
                  </a:cubicBezTo>
                  <a:cubicBezTo>
                    <a:pt x="153" y="46"/>
                    <a:pt x="185" y="52"/>
                    <a:pt x="191" y="55"/>
                  </a:cubicBezTo>
                  <a:cubicBezTo>
                    <a:pt x="196" y="57"/>
                    <a:pt x="193" y="98"/>
                    <a:pt x="191" y="117"/>
                  </a:cubicBezTo>
                  <a:cubicBezTo>
                    <a:pt x="193" y="98"/>
                    <a:pt x="198" y="57"/>
                    <a:pt x="201" y="55"/>
                  </a:cubicBezTo>
                  <a:cubicBezTo>
                    <a:pt x="204" y="53"/>
                    <a:pt x="208" y="52"/>
                    <a:pt x="217" y="52"/>
                  </a:cubicBezTo>
                  <a:cubicBezTo>
                    <a:pt x="225" y="86"/>
                    <a:pt x="286" y="136"/>
                    <a:pt x="286" y="136"/>
                  </a:cubicBezTo>
                  <a:cubicBezTo>
                    <a:pt x="286" y="136"/>
                    <a:pt x="286" y="136"/>
                    <a:pt x="286" y="136"/>
                  </a:cubicBezTo>
                  <a:cubicBezTo>
                    <a:pt x="286" y="137"/>
                    <a:pt x="286" y="138"/>
                    <a:pt x="286" y="139"/>
                  </a:cubicBezTo>
                  <a:cubicBezTo>
                    <a:pt x="286" y="139"/>
                    <a:pt x="286" y="139"/>
                    <a:pt x="286" y="139"/>
                  </a:cubicBezTo>
                  <a:cubicBezTo>
                    <a:pt x="286" y="139"/>
                    <a:pt x="257" y="110"/>
                    <a:pt x="231" y="111"/>
                  </a:cubicBezTo>
                  <a:cubicBezTo>
                    <a:pt x="205" y="112"/>
                    <a:pt x="188" y="130"/>
                    <a:pt x="188" y="130"/>
                  </a:cubicBezTo>
                  <a:cubicBezTo>
                    <a:pt x="188" y="130"/>
                    <a:pt x="183" y="91"/>
                    <a:pt x="142" y="77"/>
                  </a:cubicBezTo>
                  <a:cubicBezTo>
                    <a:pt x="120" y="70"/>
                    <a:pt x="93" y="91"/>
                    <a:pt x="93" y="91"/>
                  </a:cubicBezTo>
                  <a:cubicBezTo>
                    <a:pt x="93" y="91"/>
                    <a:pt x="81" y="53"/>
                    <a:pt x="0" y="42"/>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39"/>
            <p:cNvSpPr>
              <a:spLocks/>
            </p:cNvSpPr>
            <p:nvPr/>
          </p:nvSpPr>
          <p:spPr bwMode="auto">
            <a:xfrm>
              <a:off x="1400175" y="431800"/>
              <a:ext cx="733425" cy="857250"/>
            </a:xfrm>
            <a:custGeom>
              <a:avLst/>
              <a:gdLst>
                <a:gd name="T0" fmla="*/ 143 w 173"/>
                <a:gd name="T1" fmla="*/ 65 h 202"/>
                <a:gd name="T2" fmla="*/ 91 w 173"/>
                <a:gd name="T3" fmla="*/ 88 h 202"/>
                <a:gd name="T4" fmla="*/ 80 w 173"/>
                <a:gd name="T5" fmla="*/ 142 h 202"/>
                <a:gd name="T6" fmla="*/ 70 w 173"/>
                <a:gd name="T7" fmla="*/ 142 h 202"/>
                <a:gd name="T8" fmla="*/ 0 w 173"/>
                <a:gd name="T9" fmla="*/ 202 h 202"/>
                <a:gd name="T10" fmla="*/ 5 w 173"/>
                <a:gd name="T11" fmla="*/ 105 h 202"/>
                <a:gd name="T12" fmla="*/ 34 w 173"/>
                <a:gd name="T13" fmla="*/ 84 h 202"/>
                <a:gd name="T14" fmla="*/ 77 w 173"/>
                <a:gd name="T15" fmla="*/ 138 h 202"/>
                <a:gd name="T16" fmla="*/ 37 w 173"/>
                <a:gd name="T17" fmla="*/ 77 h 202"/>
                <a:gd name="T18" fmla="*/ 64 w 173"/>
                <a:gd name="T19" fmla="*/ 35 h 202"/>
                <a:gd name="T20" fmla="*/ 139 w 173"/>
                <a:gd name="T21" fmla="*/ 63 h 202"/>
                <a:gd name="T22" fmla="*/ 68 w 173"/>
                <a:gd name="T23" fmla="*/ 28 h 202"/>
                <a:gd name="T24" fmla="*/ 71 w 173"/>
                <a:gd name="T25" fmla="*/ 11 h 202"/>
                <a:gd name="T26" fmla="*/ 106 w 173"/>
                <a:gd name="T27" fmla="*/ 10 h 202"/>
                <a:gd name="T28" fmla="*/ 173 w 173"/>
                <a:gd name="T29" fmla="*/ 0 h 202"/>
                <a:gd name="T30" fmla="*/ 170 w 173"/>
                <a:gd name="T31" fmla="*/ 3 h 202"/>
                <a:gd name="T32" fmla="*/ 143 w 173"/>
                <a:gd name="T33" fmla="*/ 6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02">
                  <a:moveTo>
                    <a:pt x="143" y="65"/>
                  </a:moveTo>
                  <a:cubicBezTo>
                    <a:pt x="143" y="65"/>
                    <a:pt x="114" y="65"/>
                    <a:pt x="91" y="88"/>
                  </a:cubicBezTo>
                  <a:cubicBezTo>
                    <a:pt x="69" y="112"/>
                    <a:pt x="80" y="142"/>
                    <a:pt x="80" y="142"/>
                  </a:cubicBezTo>
                  <a:cubicBezTo>
                    <a:pt x="80" y="142"/>
                    <a:pt x="76" y="142"/>
                    <a:pt x="70" y="142"/>
                  </a:cubicBezTo>
                  <a:cubicBezTo>
                    <a:pt x="20" y="144"/>
                    <a:pt x="2" y="183"/>
                    <a:pt x="0" y="202"/>
                  </a:cubicBezTo>
                  <a:cubicBezTo>
                    <a:pt x="0" y="183"/>
                    <a:pt x="22" y="154"/>
                    <a:pt x="5" y="105"/>
                  </a:cubicBezTo>
                  <a:cubicBezTo>
                    <a:pt x="8" y="100"/>
                    <a:pt x="29" y="86"/>
                    <a:pt x="34" y="84"/>
                  </a:cubicBezTo>
                  <a:cubicBezTo>
                    <a:pt x="39" y="83"/>
                    <a:pt x="77" y="138"/>
                    <a:pt x="77" y="138"/>
                  </a:cubicBezTo>
                  <a:cubicBezTo>
                    <a:pt x="77" y="138"/>
                    <a:pt x="39" y="82"/>
                    <a:pt x="37" y="77"/>
                  </a:cubicBezTo>
                  <a:cubicBezTo>
                    <a:pt x="35" y="71"/>
                    <a:pt x="59" y="38"/>
                    <a:pt x="64" y="35"/>
                  </a:cubicBezTo>
                  <a:cubicBezTo>
                    <a:pt x="68" y="31"/>
                    <a:pt x="139" y="63"/>
                    <a:pt x="139" y="63"/>
                  </a:cubicBezTo>
                  <a:cubicBezTo>
                    <a:pt x="139" y="63"/>
                    <a:pt x="75" y="32"/>
                    <a:pt x="68" y="28"/>
                  </a:cubicBezTo>
                  <a:cubicBezTo>
                    <a:pt x="61" y="24"/>
                    <a:pt x="66" y="16"/>
                    <a:pt x="71" y="11"/>
                  </a:cubicBezTo>
                  <a:cubicBezTo>
                    <a:pt x="77" y="6"/>
                    <a:pt x="81" y="4"/>
                    <a:pt x="106" y="10"/>
                  </a:cubicBezTo>
                  <a:cubicBezTo>
                    <a:pt x="131" y="16"/>
                    <a:pt x="173" y="0"/>
                    <a:pt x="173" y="0"/>
                  </a:cubicBezTo>
                  <a:cubicBezTo>
                    <a:pt x="172" y="1"/>
                    <a:pt x="171" y="2"/>
                    <a:pt x="170" y="3"/>
                  </a:cubicBezTo>
                  <a:cubicBezTo>
                    <a:pt x="123" y="29"/>
                    <a:pt x="143" y="65"/>
                    <a:pt x="143" y="65"/>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7" name="组合 246"/>
          <p:cNvGrpSpPr/>
          <p:nvPr/>
        </p:nvGrpSpPr>
        <p:grpSpPr>
          <a:xfrm>
            <a:off x="9137650" y="380979"/>
            <a:ext cx="1276350" cy="688975"/>
            <a:chOff x="10179050" y="-673101"/>
            <a:chExt cx="1276350" cy="688975"/>
          </a:xfrm>
        </p:grpSpPr>
        <p:sp>
          <p:nvSpPr>
            <p:cNvPr id="241" name="Freeform 240"/>
            <p:cNvSpPr>
              <a:spLocks/>
            </p:cNvSpPr>
            <p:nvPr/>
          </p:nvSpPr>
          <p:spPr bwMode="auto">
            <a:xfrm>
              <a:off x="10179050" y="-673101"/>
              <a:ext cx="1276350" cy="688975"/>
            </a:xfrm>
            <a:custGeom>
              <a:avLst/>
              <a:gdLst>
                <a:gd name="T0" fmla="*/ 0 w 301"/>
                <a:gd name="T1" fmla="*/ 0 h 162"/>
                <a:gd name="T2" fmla="*/ 2 w 301"/>
                <a:gd name="T3" fmla="*/ 0 h 162"/>
                <a:gd name="T4" fmla="*/ 48 w 301"/>
                <a:gd name="T5" fmla="*/ 15 h 162"/>
                <a:gd name="T6" fmla="*/ 76 w 301"/>
                <a:gd name="T7" fmla="*/ 7 h 162"/>
                <a:gd name="T8" fmla="*/ 79 w 301"/>
                <a:gd name="T9" fmla="*/ 10 h 162"/>
                <a:gd name="T10" fmla="*/ 119 w 301"/>
                <a:gd name="T11" fmla="*/ 83 h 162"/>
                <a:gd name="T12" fmla="*/ 124 w 301"/>
                <a:gd name="T13" fmla="*/ 83 h 162"/>
                <a:gd name="T14" fmla="*/ 136 w 301"/>
                <a:gd name="T15" fmla="*/ 64 h 162"/>
                <a:gd name="T16" fmla="*/ 139 w 301"/>
                <a:gd name="T17" fmla="*/ 73 h 162"/>
                <a:gd name="T18" fmla="*/ 156 w 301"/>
                <a:gd name="T19" fmla="*/ 77 h 162"/>
                <a:gd name="T20" fmla="*/ 164 w 301"/>
                <a:gd name="T21" fmla="*/ 70 h 162"/>
                <a:gd name="T22" fmla="*/ 164 w 301"/>
                <a:gd name="T23" fmla="*/ 96 h 162"/>
                <a:gd name="T24" fmla="*/ 169 w 301"/>
                <a:gd name="T25" fmla="*/ 101 h 162"/>
                <a:gd name="T26" fmla="*/ 242 w 301"/>
                <a:gd name="T27" fmla="*/ 61 h 162"/>
                <a:gd name="T28" fmla="*/ 245 w 301"/>
                <a:gd name="T29" fmla="*/ 61 h 162"/>
                <a:gd name="T30" fmla="*/ 301 w 301"/>
                <a:gd name="T31" fmla="*/ 109 h 162"/>
                <a:gd name="T32" fmla="*/ 298 w 301"/>
                <a:gd name="T33" fmla="*/ 109 h 162"/>
                <a:gd name="T34" fmla="*/ 260 w 301"/>
                <a:gd name="T35" fmla="*/ 134 h 162"/>
                <a:gd name="T36" fmla="*/ 222 w 301"/>
                <a:gd name="T37" fmla="*/ 128 h 162"/>
                <a:gd name="T38" fmla="*/ 195 w 301"/>
                <a:gd name="T39" fmla="*/ 154 h 162"/>
                <a:gd name="T40" fmla="*/ 189 w 301"/>
                <a:gd name="T41" fmla="*/ 150 h 162"/>
                <a:gd name="T42" fmla="*/ 125 w 301"/>
                <a:gd name="T43" fmla="*/ 162 h 162"/>
                <a:gd name="T44" fmla="*/ 124 w 301"/>
                <a:gd name="T45" fmla="*/ 162 h 162"/>
                <a:gd name="T46" fmla="*/ 104 w 301"/>
                <a:gd name="T47" fmla="*/ 125 h 162"/>
                <a:gd name="T48" fmla="*/ 73 w 301"/>
                <a:gd name="T49" fmla="*/ 120 h 162"/>
                <a:gd name="T50" fmla="*/ 67 w 301"/>
                <a:gd name="T51" fmla="*/ 73 h 162"/>
                <a:gd name="T52" fmla="*/ 34 w 301"/>
                <a:gd name="T53" fmla="*/ 62 h 162"/>
                <a:gd name="T54" fmla="*/ 0 w 301"/>
                <a:gd name="T5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1" h="162">
                  <a:moveTo>
                    <a:pt x="0" y="0"/>
                  </a:moveTo>
                  <a:cubicBezTo>
                    <a:pt x="1" y="0"/>
                    <a:pt x="1" y="0"/>
                    <a:pt x="2" y="0"/>
                  </a:cubicBezTo>
                  <a:cubicBezTo>
                    <a:pt x="5" y="1"/>
                    <a:pt x="29" y="17"/>
                    <a:pt x="48" y="15"/>
                  </a:cubicBezTo>
                  <a:cubicBezTo>
                    <a:pt x="58" y="15"/>
                    <a:pt x="68" y="12"/>
                    <a:pt x="76" y="7"/>
                  </a:cubicBezTo>
                  <a:cubicBezTo>
                    <a:pt x="77" y="7"/>
                    <a:pt x="79" y="9"/>
                    <a:pt x="79" y="10"/>
                  </a:cubicBezTo>
                  <a:cubicBezTo>
                    <a:pt x="80" y="15"/>
                    <a:pt x="79" y="66"/>
                    <a:pt x="119" y="83"/>
                  </a:cubicBezTo>
                  <a:cubicBezTo>
                    <a:pt x="121" y="85"/>
                    <a:pt x="123" y="85"/>
                    <a:pt x="124" y="83"/>
                  </a:cubicBezTo>
                  <a:cubicBezTo>
                    <a:pt x="126" y="82"/>
                    <a:pt x="135" y="65"/>
                    <a:pt x="136" y="64"/>
                  </a:cubicBezTo>
                  <a:cubicBezTo>
                    <a:pt x="136" y="65"/>
                    <a:pt x="137" y="70"/>
                    <a:pt x="139" y="73"/>
                  </a:cubicBezTo>
                  <a:cubicBezTo>
                    <a:pt x="145" y="71"/>
                    <a:pt x="152" y="74"/>
                    <a:pt x="156" y="77"/>
                  </a:cubicBezTo>
                  <a:cubicBezTo>
                    <a:pt x="157" y="77"/>
                    <a:pt x="164" y="70"/>
                    <a:pt x="164" y="70"/>
                  </a:cubicBezTo>
                  <a:cubicBezTo>
                    <a:pt x="164" y="74"/>
                    <a:pt x="163" y="92"/>
                    <a:pt x="164" y="96"/>
                  </a:cubicBezTo>
                  <a:cubicBezTo>
                    <a:pt x="164" y="100"/>
                    <a:pt x="166" y="101"/>
                    <a:pt x="169" y="101"/>
                  </a:cubicBezTo>
                  <a:cubicBezTo>
                    <a:pt x="171" y="101"/>
                    <a:pt x="226" y="97"/>
                    <a:pt x="242" y="61"/>
                  </a:cubicBezTo>
                  <a:cubicBezTo>
                    <a:pt x="243" y="59"/>
                    <a:pt x="245" y="59"/>
                    <a:pt x="245" y="61"/>
                  </a:cubicBezTo>
                  <a:cubicBezTo>
                    <a:pt x="252" y="90"/>
                    <a:pt x="295" y="105"/>
                    <a:pt x="301" y="109"/>
                  </a:cubicBezTo>
                  <a:cubicBezTo>
                    <a:pt x="300" y="109"/>
                    <a:pt x="299" y="109"/>
                    <a:pt x="298" y="109"/>
                  </a:cubicBezTo>
                  <a:cubicBezTo>
                    <a:pt x="262" y="106"/>
                    <a:pt x="260" y="134"/>
                    <a:pt x="260" y="134"/>
                  </a:cubicBezTo>
                  <a:cubicBezTo>
                    <a:pt x="260" y="134"/>
                    <a:pt x="243" y="123"/>
                    <a:pt x="222" y="128"/>
                  </a:cubicBezTo>
                  <a:cubicBezTo>
                    <a:pt x="200" y="133"/>
                    <a:pt x="195" y="154"/>
                    <a:pt x="195" y="154"/>
                  </a:cubicBezTo>
                  <a:cubicBezTo>
                    <a:pt x="195" y="154"/>
                    <a:pt x="193" y="152"/>
                    <a:pt x="189" y="150"/>
                  </a:cubicBezTo>
                  <a:cubicBezTo>
                    <a:pt x="157" y="130"/>
                    <a:pt x="128" y="152"/>
                    <a:pt x="125" y="162"/>
                  </a:cubicBezTo>
                  <a:cubicBezTo>
                    <a:pt x="124" y="162"/>
                    <a:pt x="124" y="162"/>
                    <a:pt x="124" y="162"/>
                  </a:cubicBezTo>
                  <a:cubicBezTo>
                    <a:pt x="124" y="162"/>
                    <a:pt x="119" y="134"/>
                    <a:pt x="104" y="125"/>
                  </a:cubicBezTo>
                  <a:cubicBezTo>
                    <a:pt x="89" y="116"/>
                    <a:pt x="73" y="120"/>
                    <a:pt x="73" y="120"/>
                  </a:cubicBezTo>
                  <a:cubicBezTo>
                    <a:pt x="73" y="120"/>
                    <a:pt x="85" y="96"/>
                    <a:pt x="67" y="73"/>
                  </a:cubicBezTo>
                  <a:cubicBezTo>
                    <a:pt x="57" y="60"/>
                    <a:pt x="34" y="62"/>
                    <a:pt x="34" y="62"/>
                  </a:cubicBezTo>
                  <a:cubicBezTo>
                    <a:pt x="34" y="62"/>
                    <a:pt x="41" y="37"/>
                    <a:pt x="0" y="0"/>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41"/>
            <p:cNvSpPr>
              <a:spLocks/>
            </p:cNvSpPr>
            <p:nvPr/>
          </p:nvSpPr>
          <p:spPr bwMode="auto">
            <a:xfrm>
              <a:off x="10785475" y="-311150"/>
              <a:ext cx="50800" cy="50800"/>
            </a:xfrm>
            <a:custGeom>
              <a:avLst/>
              <a:gdLst>
                <a:gd name="T0" fmla="*/ 0 w 12"/>
                <a:gd name="T1" fmla="*/ 7 h 12"/>
                <a:gd name="T2" fmla="*/ 2 w 12"/>
                <a:gd name="T3" fmla="*/ 7 h 12"/>
                <a:gd name="T4" fmla="*/ 3 w 12"/>
                <a:gd name="T5" fmla="*/ 8 h 12"/>
                <a:gd name="T6" fmla="*/ 5 w 12"/>
                <a:gd name="T7" fmla="*/ 8 h 12"/>
                <a:gd name="T8" fmla="*/ 5 w 12"/>
                <a:gd name="T9" fmla="*/ 7 h 12"/>
                <a:gd name="T10" fmla="*/ 9 w 12"/>
                <a:gd name="T11" fmla="*/ 3 h 12"/>
                <a:gd name="T12" fmla="*/ 11 w 12"/>
                <a:gd name="T13" fmla="*/ 0 h 12"/>
                <a:gd name="T14" fmla="*/ 12 w 12"/>
                <a:gd name="T15" fmla="*/ 5 h 12"/>
                <a:gd name="T16" fmla="*/ 5 w 12"/>
                <a:gd name="T17" fmla="*/ 12 h 12"/>
                <a:gd name="T18" fmla="*/ 0 w 12"/>
                <a:gd name="T19" fmla="*/ 6 h 12"/>
                <a:gd name="T20" fmla="*/ 0 w 12"/>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0" y="7"/>
                  </a:moveTo>
                  <a:cubicBezTo>
                    <a:pt x="1" y="7"/>
                    <a:pt x="2" y="7"/>
                    <a:pt x="2" y="7"/>
                  </a:cubicBezTo>
                  <a:cubicBezTo>
                    <a:pt x="2" y="8"/>
                    <a:pt x="3" y="8"/>
                    <a:pt x="3" y="8"/>
                  </a:cubicBezTo>
                  <a:cubicBezTo>
                    <a:pt x="4" y="9"/>
                    <a:pt x="5" y="8"/>
                    <a:pt x="5" y="8"/>
                  </a:cubicBezTo>
                  <a:cubicBezTo>
                    <a:pt x="5" y="7"/>
                    <a:pt x="6" y="7"/>
                    <a:pt x="5" y="7"/>
                  </a:cubicBezTo>
                  <a:cubicBezTo>
                    <a:pt x="7" y="6"/>
                    <a:pt x="8" y="5"/>
                    <a:pt x="9" y="3"/>
                  </a:cubicBezTo>
                  <a:cubicBezTo>
                    <a:pt x="10" y="2"/>
                    <a:pt x="11" y="1"/>
                    <a:pt x="11" y="0"/>
                  </a:cubicBezTo>
                  <a:cubicBezTo>
                    <a:pt x="12" y="1"/>
                    <a:pt x="12" y="3"/>
                    <a:pt x="12" y="5"/>
                  </a:cubicBezTo>
                  <a:cubicBezTo>
                    <a:pt x="12" y="9"/>
                    <a:pt x="9" y="12"/>
                    <a:pt x="5" y="12"/>
                  </a:cubicBezTo>
                  <a:cubicBezTo>
                    <a:pt x="3" y="11"/>
                    <a:pt x="1" y="9"/>
                    <a:pt x="0" y="6"/>
                  </a:cubicBezTo>
                  <a:cubicBezTo>
                    <a:pt x="0" y="6"/>
                    <a:pt x="0" y="6"/>
                    <a:pt x="0" y="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42"/>
            <p:cNvSpPr>
              <a:spLocks/>
            </p:cNvSpPr>
            <p:nvPr/>
          </p:nvSpPr>
          <p:spPr bwMode="auto">
            <a:xfrm>
              <a:off x="10729913" y="-328613"/>
              <a:ext cx="42862" cy="50800"/>
            </a:xfrm>
            <a:custGeom>
              <a:avLst/>
              <a:gdLst>
                <a:gd name="T0" fmla="*/ 10 w 10"/>
                <a:gd name="T1" fmla="*/ 9 h 12"/>
                <a:gd name="T2" fmla="*/ 8 w 10"/>
                <a:gd name="T3" fmla="*/ 9 h 12"/>
                <a:gd name="T4" fmla="*/ 7 w 10"/>
                <a:gd name="T5" fmla="*/ 9 h 12"/>
                <a:gd name="T6" fmla="*/ 6 w 10"/>
                <a:gd name="T7" fmla="*/ 8 h 12"/>
                <a:gd name="T8" fmla="*/ 6 w 10"/>
                <a:gd name="T9" fmla="*/ 7 h 12"/>
                <a:gd name="T10" fmla="*/ 4 w 10"/>
                <a:gd name="T11" fmla="*/ 3 h 12"/>
                <a:gd name="T12" fmla="*/ 5 w 10"/>
                <a:gd name="T13" fmla="*/ 0 h 12"/>
                <a:gd name="T14" fmla="*/ 2 w 10"/>
                <a:gd name="T15" fmla="*/ 3 h 12"/>
                <a:gd name="T16" fmla="*/ 4 w 10"/>
                <a:gd name="T17" fmla="*/ 11 h 12"/>
                <a:gd name="T18" fmla="*/ 10 w 10"/>
                <a:gd name="T19" fmla="*/ 9 h 12"/>
                <a:gd name="T20" fmla="*/ 10 w 10"/>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2">
                  <a:moveTo>
                    <a:pt x="10" y="9"/>
                  </a:moveTo>
                  <a:cubicBezTo>
                    <a:pt x="9" y="9"/>
                    <a:pt x="9" y="9"/>
                    <a:pt x="8" y="9"/>
                  </a:cubicBezTo>
                  <a:cubicBezTo>
                    <a:pt x="8" y="9"/>
                    <a:pt x="7" y="10"/>
                    <a:pt x="7" y="9"/>
                  </a:cubicBezTo>
                  <a:cubicBezTo>
                    <a:pt x="6" y="9"/>
                    <a:pt x="6" y="9"/>
                    <a:pt x="6" y="8"/>
                  </a:cubicBezTo>
                  <a:cubicBezTo>
                    <a:pt x="6" y="8"/>
                    <a:pt x="6" y="8"/>
                    <a:pt x="6" y="7"/>
                  </a:cubicBezTo>
                  <a:cubicBezTo>
                    <a:pt x="5" y="6"/>
                    <a:pt x="4" y="5"/>
                    <a:pt x="4" y="3"/>
                  </a:cubicBezTo>
                  <a:cubicBezTo>
                    <a:pt x="4" y="2"/>
                    <a:pt x="4" y="1"/>
                    <a:pt x="5" y="0"/>
                  </a:cubicBezTo>
                  <a:cubicBezTo>
                    <a:pt x="4" y="0"/>
                    <a:pt x="2" y="2"/>
                    <a:pt x="2" y="3"/>
                  </a:cubicBezTo>
                  <a:cubicBezTo>
                    <a:pt x="0" y="7"/>
                    <a:pt x="1" y="10"/>
                    <a:pt x="4" y="11"/>
                  </a:cubicBezTo>
                  <a:cubicBezTo>
                    <a:pt x="6" y="12"/>
                    <a:pt x="9" y="11"/>
                    <a:pt x="10" y="9"/>
                  </a:cubicBezTo>
                  <a:cubicBezTo>
                    <a:pt x="10" y="9"/>
                    <a:pt x="10" y="9"/>
                    <a:pt x="10" y="9"/>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43"/>
            <p:cNvSpPr>
              <a:spLocks/>
            </p:cNvSpPr>
            <p:nvPr/>
          </p:nvSpPr>
          <p:spPr bwMode="auto">
            <a:xfrm>
              <a:off x="10179050" y="-673101"/>
              <a:ext cx="530225" cy="688975"/>
            </a:xfrm>
            <a:custGeom>
              <a:avLst/>
              <a:gdLst>
                <a:gd name="T0" fmla="*/ 0 w 125"/>
                <a:gd name="T1" fmla="*/ 0 h 162"/>
                <a:gd name="T2" fmla="*/ 35 w 125"/>
                <a:gd name="T3" fmla="*/ 17 h 162"/>
                <a:gd name="T4" fmla="*/ 68 w 125"/>
                <a:gd name="T5" fmla="*/ 17 h 162"/>
                <a:gd name="T6" fmla="*/ 40 w 125"/>
                <a:gd name="T7" fmla="*/ 57 h 162"/>
                <a:gd name="T8" fmla="*/ 73 w 125"/>
                <a:gd name="T9" fmla="*/ 18 h 162"/>
                <a:gd name="T10" fmla="*/ 82 w 125"/>
                <a:gd name="T11" fmla="*/ 43 h 162"/>
                <a:gd name="T12" fmla="*/ 103 w 125"/>
                <a:gd name="T13" fmla="*/ 79 h 162"/>
                <a:gd name="T14" fmla="*/ 79 w 125"/>
                <a:gd name="T15" fmla="*/ 114 h 162"/>
                <a:gd name="T16" fmla="*/ 108 w 125"/>
                <a:gd name="T17" fmla="*/ 83 h 162"/>
                <a:gd name="T18" fmla="*/ 118 w 125"/>
                <a:gd name="T19" fmla="*/ 87 h 162"/>
                <a:gd name="T20" fmla="*/ 125 w 125"/>
                <a:gd name="T21" fmla="*/ 160 h 162"/>
                <a:gd name="T22" fmla="*/ 125 w 125"/>
                <a:gd name="T23" fmla="*/ 160 h 162"/>
                <a:gd name="T24" fmla="*/ 125 w 125"/>
                <a:gd name="T25" fmla="*/ 162 h 162"/>
                <a:gd name="T26" fmla="*/ 124 w 125"/>
                <a:gd name="T27" fmla="*/ 162 h 162"/>
                <a:gd name="T28" fmla="*/ 104 w 125"/>
                <a:gd name="T29" fmla="*/ 125 h 162"/>
                <a:gd name="T30" fmla="*/ 73 w 125"/>
                <a:gd name="T31" fmla="*/ 120 h 162"/>
                <a:gd name="T32" fmla="*/ 67 w 125"/>
                <a:gd name="T33" fmla="*/ 73 h 162"/>
                <a:gd name="T34" fmla="*/ 34 w 125"/>
                <a:gd name="T35" fmla="*/ 62 h 162"/>
                <a:gd name="T36" fmla="*/ 0 w 125"/>
                <a:gd name="T3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162">
                  <a:moveTo>
                    <a:pt x="0" y="0"/>
                  </a:moveTo>
                  <a:cubicBezTo>
                    <a:pt x="6" y="1"/>
                    <a:pt x="24" y="15"/>
                    <a:pt x="35" y="17"/>
                  </a:cubicBezTo>
                  <a:cubicBezTo>
                    <a:pt x="45" y="20"/>
                    <a:pt x="65" y="16"/>
                    <a:pt x="68" y="17"/>
                  </a:cubicBezTo>
                  <a:cubicBezTo>
                    <a:pt x="72" y="18"/>
                    <a:pt x="40" y="57"/>
                    <a:pt x="40" y="57"/>
                  </a:cubicBezTo>
                  <a:cubicBezTo>
                    <a:pt x="40" y="57"/>
                    <a:pt x="71" y="20"/>
                    <a:pt x="73" y="18"/>
                  </a:cubicBezTo>
                  <a:cubicBezTo>
                    <a:pt x="76" y="16"/>
                    <a:pt x="80" y="26"/>
                    <a:pt x="82" y="43"/>
                  </a:cubicBezTo>
                  <a:cubicBezTo>
                    <a:pt x="84" y="59"/>
                    <a:pt x="100" y="75"/>
                    <a:pt x="103" y="79"/>
                  </a:cubicBezTo>
                  <a:cubicBezTo>
                    <a:pt x="105" y="82"/>
                    <a:pt x="88" y="104"/>
                    <a:pt x="79" y="114"/>
                  </a:cubicBezTo>
                  <a:cubicBezTo>
                    <a:pt x="88" y="104"/>
                    <a:pt x="106" y="82"/>
                    <a:pt x="108" y="83"/>
                  </a:cubicBezTo>
                  <a:cubicBezTo>
                    <a:pt x="111" y="83"/>
                    <a:pt x="113" y="84"/>
                    <a:pt x="118" y="87"/>
                  </a:cubicBezTo>
                  <a:cubicBezTo>
                    <a:pt x="110" y="109"/>
                    <a:pt x="125" y="160"/>
                    <a:pt x="125" y="160"/>
                  </a:cubicBezTo>
                  <a:cubicBezTo>
                    <a:pt x="125" y="160"/>
                    <a:pt x="125" y="160"/>
                    <a:pt x="125" y="160"/>
                  </a:cubicBezTo>
                  <a:cubicBezTo>
                    <a:pt x="125" y="161"/>
                    <a:pt x="125" y="161"/>
                    <a:pt x="125" y="162"/>
                  </a:cubicBezTo>
                  <a:cubicBezTo>
                    <a:pt x="124" y="162"/>
                    <a:pt x="124" y="162"/>
                    <a:pt x="124" y="162"/>
                  </a:cubicBezTo>
                  <a:cubicBezTo>
                    <a:pt x="124" y="162"/>
                    <a:pt x="119" y="134"/>
                    <a:pt x="104" y="125"/>
                  </a:cubicBezTo>
                  <a:cubicBezTo>
                    <a:pt x="89" y="116"/>
                    <a:pt x="73" y="120"/>
                    <a:pt x="73" y="120"/>
                  </a:cubicBezTo>
                  <a:cubicBezTo>
                    <a:pt x="73" y="120"/>
                    <a:pt x="85" y="96"/>
                    <a:pt x="67" y="73"/>
                  </a:cubicBezTo>
                  <a:cubicBezTo>
                    <a:pt x="57" y="60"/>
                    <a:pt x="34" y="62"/>
                    <a:pt x="34" y="62"/>
                  </a:cubicBezTo>
                  <a:cubicBezTo>
                    <a:pt x="34" y="62"/>
                    <a:pt x="41" y="37"/>
                    <a:pt x="0" y="0"/>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44"/>
            <p:cNvSpPr>
              <a:spLocks/>
            </p:cNvSpPr>
            <p:nvPr/>
          </p:nvSpPr>
          <p:spPr bwMode="auto">
            <a:xfrm>
              <a:off x="10717213" y="-349250"/>
              <a:ext cx="738187" cy="347663"/>
            </a:xfrm>
            <a:custGeom>
              <a:avLst/>
              <a:gdLst>
                <a:gd name="T0" fmla="*/ 133 w 174"/>
                <a:gd name="T1" fmla="*/ 58 h 82"/>
                <a:gd name="T2" fmla="*/ 95 w 174"/>
                <a:gd name="T3" fmla="*/ 52 h 82"/>
                <a:gd name="T4" fmla="*/ 68 w 174"/>
                <a:gd name="T5" fmla="*/ 78 h 82"/>
                <a:gd name="T6" fmla="*/ 62 w 174"/>
                <a:gd name="T7" fmla="*/ 74 h 82"/>
                <a:gd name="T8" fmla="*/ 0 w 174"/>
                <a:gd name="T9" fmla="*/ 82 h 82"/>
                <a:gd name="T10" fmla="*/ 40 w 174"/>
                <a:gd name="T11" fmla="*/ 29 h 82"/>
                <a:gd name="T12" fmla="*/ 64 w 174"/>
                <a:gd name="T13" fmla="*/ 28 h 82"/>
                <a:gd name="T14" fmla="*/ 68 w 174"/>
                <a:gd name="T15" fmla="*/ 75 h 82"/>
                <a:gd name="T16" fmla="*/ 68 w 174"/>
                <a:gd name="T17" fmla="*/ 25 h 82"/>
                <a:gd name="T18" fmla="*/ 99 w 174"/>
                <a:gd name="T19" fmla="*/ 11 h 82"/>
                <a:gd name="T20" fmla="*/ 131 w 174"/>
                <a:gd name="T21" fmla="*/ 55 h 82"/>
                <a:gd name="T22" fmla="*/ 104 w 174"/>
                <a:gd name="T23" fmla="*/ 9 h 82"/>
                <a:gd name="T24" fmla="*/ 112 w 174"/>
                <a:gd name="T25" fmla="*/ 1 h 82"/>
                <a:gd name="T26" fmla="*/ 132 w 174"/>
                <a:gd name="T27" fmla="*/ 13 h 82"/>
                <a:gd name="T28" fmla="*/ 174 w 174"/>
                <a:gd name="T29" fmla="*/ 33 h 82"/>
                <a:gd name="T30" fmla="*/ 171 w 174"/>
                <a:gd name="T31" fmla="*/ 33 h 82"/>
                <a:gd name="T32" fmla="*/ 133 w 174"/>
                <a:gd name="T3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4" h="82">
                  <a:moveTo>
                    <a:pt x="133" y="58"/>
                  </a:moveTo>
                  <a:cubicBezTo>
                    <a:pt x="133" y="58"/>
                    <a:pt x="116" y="47"/>
                    <a:pt x="95" y="52"/>
                  </a:cubicBezTo>
                  <a:cubicBezTo>
                    <a:pt x="73" y="57"/>
                    <a:pt x="68" y="78"/>
                    <a:pt x="68" y="78"/>
                  </a:cubicBezTo>
                  <a:cubicBezTo>
                    <a:pt x="68" y="78"/>
                    <a:pt x="66" y="76"/>
                    <a:pt x="62" y="74"/>
                  </a:cubicBezTo>
                  <a:cubicBezTo>
                    <a:pt x="34" y="56"/>
                    <a:pt x="8" y="71"/>
                    <a:pt x="0" y="82"/>
                  </a:cubicBezTo>
                  <a:cubicBezTo>
                    <a:pt x="8" y="70"/>
                    <a:pt x="31" y="63"/>
                    <a:pt x="40" y="29"/>
                  </a:cubicBezTo>
                  <a:cubicBezTo>
                    <a:pt x="43" y="27"/>
                    <a:pt x="61" y="27"/>
                    <a:pt x="64" y="28"/>
                  </a:cubicBezTo>
                  <a:cubicBezTo>
                    <a:pt x="67" y="29"/>
                    <a:pt x="68" y="75"/>
                    <a:pt x="68" y="75"/>
                  </a:cubicBezTo>
                  <a:cubicBezTo>
                    <a:pt x="68" y="75"/>
                    <a:pt x="68" y="28"/>
                    <a:pt x="68" y="25"/>
                  </a:cubicBezTo>
                  <a:cubicBezTo>
                    <a:pt x="69" y="21"/>
                    <a:pt x="95" y="11"/>
                    <a:pt x="99" y="11"/>
                  </a:cubicBezTo>
                  <a:cubicBezTo>
                    <a:pt x="103" y="11"/>
                    <a:pt x="131" y="55"/>
                    <a:pt x="131" y="55"/>
                  </a:cubicBezTo>
                  <a:cubicBezTo>
                    <a:pt x="131" y="55"/>
                    <a:pt x="107" y="14"/>
                    <a:pt x="104" y="9"/>
                  </a:cubicBezTo>
                  <a:cubicBezTo>
                    <a:pt x="102" y="4"/>
                    <a:pt x="107" y="2"/>
                    <a:pt x="112" y="1"/>
                  </a:cubicBezTo>
                  <a:cubicBezTo>
                    <a:pt x="117" y="0"/>
                    <a:pt x="121" y="0"/>
                    <a:pt x="132" y="13"/>
                  </a:cubicBezTo>
                  <a:cubicBezTo>
                    <a:pt x="144" y="26"/>
                    <a:pt x="174" y="33"/>
                    <a:pt x="174" y="33"/>
                  </a:cubicBezTo>
                  <a:cubicBezTo>
                    <a:pt x="173" y="33"/>
                    <a:pt x="172" y="33"/>
                    <a:pt x="171" y="33"/>
                  </a:cubicBezTo>
                  <a:cubicBezTo>
                    <a:pt x="135" y="30"/>
                    <a:pt x="133" y="58"/>
                    <a:pt x="133" y="58"/>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9" name="文本框 228">
            <a:extLst>
              <a:ext uri="{FF2B5EF4-FFF2-40B4-BE49-F238E27FC236}">
                <a16:creationId xmlns:a16="http://schemas.microsoft.com/office/drawing/2014/main" xmlns="" id="{4F655C01-2D12-4F61-979D-DED7B76BA895}"/>
              </a:ext>
            </a:extLst>
          </p:cNvPr>
          <p:cNvSpPr txBox="1"/>
          <p:nvPr/>
        </p:nvSpPr>
        <p:spPr>
          <a:xfrm>
            <a:off x="3858212" y="4460410"/>
            <a:ext cx="4728859" cy="707886"/>
          </a:xfrm>
          <a:prstGeom prst="rect">
            <a:avLst/>
          </a:prstGeom>
          <a:noFill/>
        </p:spPr>
        <p:txBody>
          <a:bodyPr wrap="none" rtlCol="0">
            <a:spAutoFit/>
          </a:bodyPr>
          <a:lstStyle/>
          <a:p>
            <a:r>
              <a:rPr lang="en-US" altLang="zh-CN" sz="4000" b="1">
                <a:solidFill>
                  <a:schemeClr val="bg1"/>
                </a:solidFill>
                <a:latin typeface="微软雅黑" panose="020B0503020204020204" pitchFamily="34" charset="-122"/>
                <a:ea typeface="微软雅黑" panose="020B0503020204020204" pitchFamily="34" charset="-122"/>
              </a:rPr>
              <a:t>THE  WANSHENG</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51283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9"/>
                                        </p:tgtEl>
                                        <p:attrNameLst>
                                          <p:attrName>style.visibility</p:attrName>
                                        </p:attrNameLst>
                                      </p:cBhvr>
                                      <p:to>
                                        <p:strVal val="visible"/>
                                      </p:to>
                                    </p:set>
                                    <p:animEffect transition="in" filter="fade">
                                      <p:cBhvr>
                                        <p:cTn id="7" dur="1000"/>
                                        <p:tgtEl>
                                          <p:spTgt spid="269"/>
                                        </p:tgtEl>
                                      </p:cBhvr>
                                    </p:animEffect>
                                    <p:anim calcmode="lin" valueType="num">
                                      <p:cBhvr>
                                        <p:cTn id="8" dur="1000" fill="hold"/>
                                        <p:tgtEl>
                                          <p:spTgt spid="269"/>
                                        </p:tgtEl>
                                        <p:attrNameLst>
                                          <p:attrName>ppt_x</p:attrName>
                                        </p:attrNameLst>
                                      </p:cBhvr>
                                      <p:tavLst>
                                        <p:tav tm="0">
                                          <p:val>
                                            <p:strVal val="#ppt_x"/>
                                          </p:val>
                                        </p:tav>
                                        <p:tav tm="100000">
                                          <p:val>
                                            <p:strVal val="#ppt_x"/>
                                          </p:val>
                                        </p:tav>
                                      </p:tavLst>
                                    </p:anim>
                                    <p:anim calcmode="lin" valueType="num">
                                      <p:cBhvr>
                                        <p:cTn id="9" dur="1000" fill="hold"/>
                                        <p:tgtEl>
                                          <p:spTgt spid="26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2"/>
                                        </p:tgtEl>
                                        <p:attrNameLst>
                                          <p:attrName>style.visibility</p:attrName>
                                        </p:attrNameLst>
                                      </p:cBhvr>
                                      <p:to>
                                        <p:strVal val="visible"/>
                                      </p:to>
                                    </p:set>
                                    <p:animEffect transition="in" filter="fade">
                                      <p:cBhvr>
                                        <p:cTn id="12" dur="1000"/>
                                        <p:tgtEl>
                                          <p:spTgt spid="252"/>
                                        </p:tgtEl>
                                      </p:cBhvr>
                                    </p:animEffect>
                                    <p:anim calcmode="lin" valueType="num">
                                      <p:cBhvr>
                                        <p:cTn id="13" dur="1000" fill="hold"/>
                                        <p:tgtEl>
                                          <p:spTgt spid="252"/>
                                        </p:tgtEl>
                                        <p:attrNameLst>
                                          <p:attrName>ppt_x</p:attrName>
                                        </p:attrNameLst>
                                      </p:cBhvr>
                                      <p:tavLst>
                                        <p:tav tm="0">
                                          <p:val>
                                            <p:strVal val="#ppt_x"/>
                                          </p:val>
                                        </p:tav>
                                        <p:tav tm="100000">
                                          <p:val>
                                            <p:strVal val="#ppt_x"/>
                                          </p:val>
                                        </p:tav>
                                      </p:tavLst>
                                    </p:anim>
                                    <p:anim calcmode="lin" valueType="num">
                                      <p:cBhvr>
                                        <p:cTn id="14" dur="1000" fill="hold"/>
                                        <p:tgtEl>
                                          <p:spTgt spid="25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3"/>
                                        </p:tgtEl>
                                        <p:attrNameLst>
                                          <p:attrName>style.visibility</p:attrName>
                                        </p:attrNameLst>
                                      </p:cBhvr>
                                      <p:to>
                                        <p:strVal val="visible"/>
                                      </p:to>
                                    </p:set>
                                    <p:animEffect transition="in" filter="fade">
                                      <p:cBhvr>
                                        <p:cTn id="17" dur="1000"/>
                                        <p:tgtEl>
                                          <p:spTgt spid="253"/>
                                        </p:tgtEl>
                                      </p:cBhvr>
                                    </p:animEffect>
                                    <p:anim calcmode="lin" valueType="num">
                                      <p:cBhvr>
                                        <p:cTn id="18" dur="1000" fill="hold"/>
                                        <p:tgtEl>
                                          <p:spTgt spid="253"/>
                                        </p:tgtEl>
                                        <p:attrNameLst>
                                          <p:attrName>ppt_x</p:attrName>
                                        </p:attrNameLst>
                                      </p:cBhvr>
                                      <p:tavLst>
                                        <p:tav tm="0">
                                          <p:val>
                                            <p:strVal val="#ppt_x"/>
                                          </p:val>
                                        </p:tav>
                                        <p:tav tm="100000">
                                          <p:val>
                                            <p:strVal val="#ppt_x"/>
                                          </p:val>
                                        </p:tav>
                                      </p:tavLst>
                                    </p:anim>
                                    <p:anim calcmode="lin" valueType="num">
                                      <p:cBhvr>
                                        <p:cTn id="19" dur="1000" fill="hold"/>
                                        <p:tgtEl>
                                          <p:spTgt spid="25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4"/>
                                        </p:tgtEl>
                                        <p:attrNameLst>
                                          <p:attrName>style.visibility</p:attrName>
                                        </p:attrNameLst>
                                      </p:cBhvr>
                                      <p:to>
                                        <p:strVal val="visible"/>
                                      </p:to>
                                    </p:set>
                                    <p:animEffect transition="in" filter="fade">
                                      <p:cBhvr>
                                        <p:cTn id="22" dur="1000"/>
                                        <p:tgtEl>
                                          <p:spTgt spid="254"/>
                                        </p:tgtEl>
                                      </p:cBhvr>
                                    </p:animEffect>
                                    <p:anim calcmode="lin" valueType="num">
                                      <p:cBhvr>
                                        <p:cTn id="23" dur="1000" fill="hold"/>
                                        <p:tgtEl>
                                          <p:spTgt spid="254"/>
                                        </p:tgtEl>
                                        <p:attrNameLst>
                                          <p:attrName>ppt_x</p:attrName>
                                        </p:attrNameLst>
                                      </p:cBhvr>
                                      <p:tavLst>
                                        <p:tav tm="0">
                                          <p:val>
                                            <p:strVal val="#ppt_x"/>
                                          </p:val>
                                        </p:tav>
                                        <p:tav tm="100000">
                                          <p:val>
                                            <p:strVal val="#ppt_x"/>
                                          </p:val>
                                        </p:tav>
                                      </p:tavLst>
                                    </p:anim>
                                    <p:anim calcmode="lin" valueType="num">
                                      <p:cBhvr>
                                        <p:cTn id="24" dur="1000" fill="hold"/>
                                        <p:tgtEl>
                                          <p:spTgt spid="25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55"/>
                                        </p:tgtEl>
                                        <p:attrNameLst>
                                          <p:attrName>style.visibility</p:attrName>
                                        </p:attrNameLst>
                                      </p:cBhvr>
                                      <p:to>
                                        <p:strVal val="visible"/>
                                      </p:to>
                                    </p:set>
                                    <p:animEffect transition="in" filter="fade">
                                      <p:cBhvr>
                                        <p:cTn id="27" dur="1000"/>
                                        <p:tgtEl>
                                          <p:spTgt spid="255"/>
                                        </p:tgtEl>
                                      </p:cBhvr>
                                    </p:animEffect>
                                    <p:anim calcmode="lin" valueType="num">
                                      <p:cBhvr>
                                        <p:cTn id="28" dur="1000" fill="hold"/>
                                        <p:tgtEl>
                                          <p:spTgt spid="255"/>
                                        </p:tgtEl>
                                        <p:attrNameLst>
                                          <p:attrName>ppt_x</p:attrName>
                                        </p:attrNameLst>
                                      </p:cBhvr>
                                      <p:tavLst>
                                        <p:tav tm="0">
                                          <p:val>
                                            <p:strVal val="#ppt_x"/>
                                          </p:val>
                                        </p:tav>
                                        <p:tav tm="100000">
                                          <p:val>
                                            <p:strVal val="#ppt_x"/>
                                          </p:val>
                                        </p:tav>
                                      </p:tavLst>
                                    </p:anim>
                                    <p:anim calcmode="lin" valueType="num">
                                      <p:cBhvr>
                                        <p:cTn id="29" dur="1000" fill="hold"/>
                                        <p:tgtEl>
                                          <p:spTgt spid="25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6"/>
                                        </p:tgtEl>
                                        <p:attrNameLst>
                                          <p:attrName>style.visibility</p:attrName>
                                        </p:attrNameLst>
                                      </p:cBhvr>
                                      <p:to>
                                        <p:strVal val="visible"/>
                                      </p:to>
                                    </p:set>
                                    <p:animEffect transition="in" filter="fade">
                                      <p:cBhvr>
                                        <p:cTn id="32" dur="1000"/>
                                        <p:tgtEl>
                                          <p:spTgt spid="256"/>
                                        </p:tgtEl>
                                      </p:cBhvr>
                                    </p:animEffect>
                                    <p:anim calcmode="lin" valueType="num">
                                      <p:cBhvr>
                                        <p:cTn id="33" dur="1000" fill="hold"/>
                                        <p:tgtEl>
                                          <p:spTgt spid="256"/>
                                        </p:tgtEl>
                                        <p:attrNameLst>
                                          <p:attrName>ppt_x</p:attrName>
                                        </p:attrNameLst>
                                      </p:cBhvr>
                                      <p:tavLst>
                                        <p:tav tm="0">
                                          <p:val>
                                            <p:strVal val="#ppt_x"/>
                                          </p:val>
                                        </p:tav>
                                        <p:tav tm="100000">
                                          <p:val>
                                            <p:strVal val="#ppt_x"/>
                                          </p:val>
                                        </p:tav>
                                      </p:tavLst>
                                    </p:anim>
                                    <p:anim calcmode="lin" valueType="num">
                                      <p:cBhvr>
                                        <p:cTn id="34" dur="1000" fill="hold"/>
                                        <p:tgtEl>
                                          <p:spTgt spid="2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1000"/>
                                        <p:tgtEl>
                                          <p:spTgt spid="64"/>
                                        </p:tgtEl>
                                      </p:cBhvr>
                                    </p:animEffect>
                                    <p:anim calcmode="lin" valueType="num">
                                      <p:cBhvr>
                                        <p:cTn id="53" dur="1000" fill="hold"/>
                                        <p:tgtEl>
                                          <p:spTgt spid="64"/>
                                        </p:tgtEl>
                                        <p:attrNameLst>
                                          <p:attrName>ppt_x</p:attrName>
                                        </p:attrNameLst>
                                      </p:cBhvr>
                                      <p:tavLst>
                                        <p:tav tm="0">
                                          <p:val>
                                            <p:strVal val="#ppt_x"/>
                                          </p:val>
                                        </p:tav>
                                        <p:tav tm="100000">
                                          <p:val>
                                            <p:strVal val="#ppt_x"/>
                                          </p:val>
                                        </p:tav>
                                      </p:tavLst>
                                    </p:anim>
                                    <p:anim calcmode="lin" valueType="num">
                                      <p:cBhvr>
                                        <p:cTn id="54" dur="1000" fill="hold"/>
                                        <p:tgtEl>
                                          <p:spTgt spid="6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fade">
                                      <p:cBhvr>
                                        <p:cTn id="57" dur="1000"/>
                                        <p:tgtEl>
                                          <p:spTgt spid="65"/>
                                        </p:tgtEl>
                                      </p:cBhvr>
                                    </p:animEffect>
                                    <p:anim calcmode="lin" valueType="num">
                                      <p:cBhvr>
                                        <p:cTn id="58" dur="1000" fill="hold"/>
                                        <p:tgtEl>
                                          <p:spTgt spid="65"/>
                                        </p:tgtEl>
                                        <p:attrNameLst>
                                          <p:attrName>ppt_x</p:attrName>
                                        </p:attrNameLst>
                                      </p:cBhvr>
                                      <p:tavLst>
                                        <p:tav tm="0">
                                          <p:val>
                                            <p:strVal val="#ppt_x"/>
                                          </p:val>
                                        </p:tav>
                                        <p:tav tm="100000">
                                          <p:val>
                                            <p:strVal val="#ppt_x"/>
                                          </p:val>
                                        </p:tav>
                                      </p:tavLst>
                                    </p:anim>
                                    <p:anim calcmode="lin" valueType="num">
                                      <p:cBhvr>
                                        <p:cTn id="59" dur="1000" fill="hold"/>
                                        <p:tgtEl>
                                          <p:spTgt spid="6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98"/>
                                        </p:tgtEl>
                                        <p:attrNameLst>
                                          <p:attrName>style.visibility</p:attrName>
                                        </p:attrNameLst>
                                      </p:cBhvr>
                                      <p:to>
                                        <p:strVal val="visible"/>
                                      </p:to>
                                    </p:set>
                                    <p:animEffect transition="in" filter="fade">
                                      <p:cBhvr>
                                        <p:cTn id="62" dur="1000"/>
                                        <p:tgtEl>
                                          <p:spTgt spid="198"/>
                                        </p:tgtEl>
                                      </p:cBhvr>
                                    </p:animEffect>
                                    <p:anim calcmode="lin" valueType="num">
                                      <p:cBhvr>
                                        <p:cTn id="63" dur="1000" fill="hold"/>
                                        <p:tgtEl>
                                          <p:spTgt spid="198"/>
                                        </p:tgtEl>
                                        <p:attrNameLst>
                                          <p:attrName>ppt_x</p:attrName>
                                        </p:attrNameLst>
                                      </p:cBhvr>
                                      <p:tavLst>
                                        <p:tav tm="0">
                                          <p:val>
                                            <p:strVal val="#ppt_x"/>
                                          </p:val>
                                        </p:tav>
                                        <p:tav tm="100000">
                                          <p:val>
                                            <p:strVal val="#ppt_x"/>
                                          </p:val>
                                        </p:tav>
                                      </p:tavLst>
                                    </p:anim>
                                    <p:anim calcmode="lin" valueType="num">
                                      <p:cBhvr>
                                        <p:cTn id="64" dur="1000" fill="hold"/>
                                        <p:tgtEl>
                                          <p:spTgt spid="19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9"/>
                                        </p:tgtEl>
                                        <p:attrNameLst>
                                          <p:attrName>style.visibility</p:attrName>
                                        </p:attrNameLst>
                                      </p:cBhvr>
                                      <p:to>
                                        <p:strVal val="visible"/>
                                      </p:to>
                                    </p:set>
                                    <p:animEffect transition="in" filter="fade">
                                      <p:cBhvr>
                                        <p:cTn id="67" dur="1000"/>
                                        <p:tgtEl>
                                          <p:spTgt spid="199"/>
                                        </p:tgtEl>
                                      </p:cBhvr>
                                    </p:animEffect>
                                    <p:anim calcmode="lin" valueType="num">
                                      <p:cBhvr>
                                        <p:cTn id="68" dur="1000" fill="hold"/>
                                        <p:tgtEl>
                                          <p:spTgt spid="199"/>
                                        </p:tgtEl>
                                        <p:attrNameLst>
                                          <p:attrName>ppt_x</p:attrName>
                                        </p:attrNameLst>
                                      </p:cBhvr>
                                      <p:tavLst>
                                        <p:tav tm="0">
                                          <p:val>
                                            <p:strVal val="#ppt_x"/>
                                          </p:val>
                                        </p:tav>
                                        <p:tav tm="100000">
                                          <p:val>
                                            <p:strVal val="#ppt_x"/>
                                          </p:val>
                                        </p:tav>
                                      </p:tavLst>
                                    </p:anim>
                                    <p:anim calcmode="lin" valueType="num">
                                      <p:cBhvr>
                                        <p:cTn id="69" dur="1000" fill="hold"/>
                                        <p:tgtEl>
                                          <p:spTgt spid="19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1"/>
                                        </p:tgtEl>
                                        <p:attrNameLst>
                                          <p:attrName>style.visibility</p:attrName>
                                        </p:attrNameLst>
                                      </p:cBhvr>
                                      <p:to>
                                        <p:strVal val="visible"/>
                                      </p:to>
                                    </p:set>
                                    <p:animEffect transition="in" filter="fade">
                                      <p:cBhvr>
                                        <p:cTn id="72" dur="1000"/>
                                        <p:tgtEl>
                                          <p:spTgt spid="201"/>
                                        </p:tgtEl>
                                      </p:cBhvr>
                                    </p:animEffect>
                                    <p:anim calcmode="lin" valueType="num">
                                      <p:cBhvr>
                                        <p:cTn id="73" dur="1000" fill="hold"/>
                                        <p:tgtEl>
                                          <p:spTgt spid="201"/>
                                        </p:tgtEl>
                                        <p:attrNameLst>
                                          <p:attrName>ppt_x</p:attrName>
                                        </p:attrNameLst>
                                      </p:cBhvr>
                                      <p:tavLst>
                                        <p:tav tm="0">
                                          <p:val>
                                            <p:strVal val="#ppt_x"/>
                                          </p:val>
                                        </p:tav>
                                        <p:tav tm="100000">
                                          <p:val>
                                            <p:strVal val="#ppt_x"/>
                                          </p:val>
                                        </p:tav>
                                      </p:tavLst>
                                    </p:anim>
                                    <p:anim calcmode="lin" valueType="num">
                                      <p:cBhvr>
                                        <p:cTn id="74" dur="1000" fill="hold"/>
                                        <p:tgtEl>
                                          <p:spTgt spid="20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14"/>
                                        </p:tgtEl>
                                        <p:attrNameLst>
                                          <p:attrName>style.visibility</p:attrName>
                                        </p:attrNameLst>
                                      </p:cBhvr>
                                      <p:to>
                                        <p:strVal val="visible"/>
                                      </p:to>
                                    </p:set>
                                    <p:animEffect transition="in" filter="fade">
                                      <p:cBhvr>
                                        <p:cTn id="77" dur="1000"/>
                                        <p:tgtEl>
                                          <p:spTgt spid="214"/>
                                        </p:tgtEl>
                                      </p:cBhvr>
                                    </p:animEffect>
                                    <p:anim calcmode="lin" valueType="num">
                                      <p:cBhvr>
                                        <p:cTn id="78" dur="1000" fill="hold"/>
                                        <p:tgtEl>
                                          <p:spTgt spid="214"/>
                                        </p:tgtEl>
                                        <p:attrNameLst>
                                          <p:attrName>ppt_x</p:attrName>
                                        </p:attrNameLst>
                                      </p:cBhvr>
                                      <p:tavLst>
                                        <p:tav tm="0">
                                          <p:val>
                                            <p:strVal val="#ppt_x"/>
                                          </p:val>
                                        </p:tav>
                                        <p:tav tm="100000">
                                          <p:val>
                                            <p:strVal val="#ppt_x"/>
                                          </p:val>
                                        </p:tav>
                                      </p:tavLst>
                                    </p:anim>
                                    <p:anim calcmode="lin" valueType="num">
                                      <p:cBhvr>
                                        <p:cTn id="79" dur="1000" fill="hold"/>
                                        <p:tgtEl>
                                          <p:spTgt spid="214"/>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27"/>
                                        </p:tgtEl>
                                        <p:attrNameLst>
                                          <p:attrName>style.visibility</p:attrName>
                                        </p:attrNameLst>
                                      </p:cBhvr>
                                      <p:to>
                                        <p:strVal val="visible"/>
                                      </p:to>
                                    </p:set>
                                    <p:animEffect transition="in" filter="fade">
                                      <p:cBhvr>
                                        <p:cTn id="82" dur="1000"/>
                                        <p:tgtEl>
                                          <p:spTgt spid="227"/>
                                        </p:tgtEl>
                                      </p:cBhvr>
                                    </p:animEffect>
                                    <p:anim calcmode="lin" valueType="num">
                                      <p:cBhvr>
                                        <p:cTn id="83" dur="1000" fill="hold"/>
                                        <p:tgtEl>
                                          <p:spTgt spid="227"/>
                                        </p:tgtEl>
                                        <p:attrNameLst>
                                          <p:attrName>ppt_x</p:attrName>
                                        </p:attrNameLst>
                                      </p:cBhvr>
                                      <p:tavLst>
                                        <p:tav tm="0">
                                          <p:val>
                                            <p:strVal val="#ppt_x"/>
                                          </p:val>
                                        </p:tav>
                                        <p:tav tm="100000">
                                          <p:val>
                                            <p:strVal val="#ppt_x"/>
                                          </p:val>
                                        </p:tav>
                                      </p:tavLst>
                                    </p:anim>
                                    <p:anim calcmode="lin" valueType="num">
                                      <p:cBhvr>
                                        <p:cTn id="84" dur="1000" fill="hold"/>
                                        <p:tgtEl>
                                          <p:spTgt spid="227"/>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96"/>
                                        </p:tgtEl>
                                        <p:attrNameLst>
                                          <p:attrName>style.visibility</p:attrName>
                                        </p:attrNameLst>
                                      </p:cBhvr>
                                      <p:to>
                                        <p:strVal val="visible"/>
                                      </p:to>
                                    </p:set>
                                    <p:animEffect transition="in" filter="fade">
                                      <p:cBhvr>
                                        <p:cTn id="87" dur="1000"/>
                                        <p:tgtEl>
                                          <p:spTgt spid="196"/>
                                        </p:tgtEl>
                                      </p:cBhvr>
                                    </p:animEffect>
                                    <p:anim calcmode="lin" valueType="num">
                                      <p:cBhvr>
                                        <p:cTn id="88" dur="1000" fill="hold"/>
                                        <p:tgtEl>
                                          <p:spTgt spid="196"/>
                                        </p:tgtEl>
                                        <p:attrNameLst>
                                          <p:attrName>ppt_x</p:attrName>
                                        </p:attrNameLst>
                                      </p:cBhvr>
                                      <p:tavLst>
                                        <p:tav tm="0">
                                          <p:val>
                                            <p:strVal val="#ppt_x"/>
                                          </p:val>
                                        </p:tav>
                                        <p:tav tm="100000">
                                          <p:val>
                                            <p:strVal val="#ppt_x"/>
                                          </p:val>
                                        </p:tav>
                                      </p:tavLst>
                                    </p:anim>
                                    <p:anim calcmode="lin" valueType="num">
                                      <p:cBhvr>
                                        <p:cTn id="89" dur="1000" fill="hold"/>
                                        <p:tgtEl>
                                          <p:spTgt spid="196"/>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137"/>
                                        </p:tgtEl>
                                        <p:attrNameLst>
                                          <p:attrName>style.visibility</p:attrName>
                                        </p:attrNameLst>
                                      </p:cBhvr>
                                      <p:to>
                                        <p:strVal val="visible"/>
                                      </p:to>
                                    </p:set>
                                    <p:animEffect transition="in" filter="fade">
                                      <p:cBhvr>
                                        <p:cTn id="92" dur="1000"/>
                                        <p:tgtEl>
                                          <p:spTgt spid="137"/>
                                        </p:tgtEl>
                                      </p:cBhvr>
                                    </p:animEffect>
                                    <p:anim calcmode="lin" valueType="num">
                                      <p:cBhvr>
                                        <p:cTn id="93" dur="1000" fill="hold"/>
                                        <p:tgtEl>
                                          <p:spTgt spid="137"/>
                                        </p:tgtEl>
                                        <p:attrNameLst>
                                          <p:attrName>ppt_x</p:attrName>
                                        </p:attrNameLst>
                                      </p:cBhvr>
                                      <p:tavLst>
                                        <p:tav tm="0">
                                          <p:val>
                                            <p:strVal val="#ppt_x"/>
                                          </p:val>
                                        </p:tav>
                                        <p:tav tm="100000">
                                          <p:val>
                                            <p:strVal val="#ppt_x"/>
                                          </p:val>
                                        </p:tav>
                                      </p:tavLst>
                                    </p:anim>
                                    <p:anim calcmode="lin" valueType="num">
                                      <p:cBhvr>
                                        <p:cTn id="94" dur="1000" fill="hold"/>
                                        <p:tgtEl>
                                          <p:spTgt spid="1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248"/>
                                        </p:tgtEl>
                                        <p:attrNameLst>
                                          <p:attrName>style.visibility</p:attrName>
                                        </p:attrNameLst>
                                      </p:cBhvr>
                                      <p:to>
                                        <p:strVal val="visible"/>
                                      </p:to>
                                    </p:set>
                                    <p:animEffect transition="in" filter="fade">
                                      <p:cBhvr>
                                        <p:cTn id="97" dur="1000"/>
                                        <p:tgtEl>
                                          <p:spTgt spid="248"/>
                                        </p:tgtEl>
                                      </p:cBhvr>
                                    </p:animEffect>
                                    <p:anim calcmode="lin" valueType="num">
                                      <p:cBhvr>
                                        <p:cTn id="98" dur="1000" fill="hold"/>
                                        <p:tgtEl>
                                          <p:spTgt spid="248"/>
                                        </p:tgtEl>
                                        <p:attrNameLst>
                                          <p:attrName>ppt_x</p:attrName>
                                        </p:attrNameLst>
                                      </p:cBhvr>
                                      <p:tavLst>
                                        <p:tav tm="0">
                                          <p:val>
                                            <p:strVal val="#ppt_x"/>
                                          </p:val>
                                        </p:tav>
                                        <p:tav tm="100000">
                                          <p:val>
                                            <p:strVal val="#ppt_x"/>
                                          </p:val>
                                        </p:tav>
                                      </p:tavLst>
                                    </p:anim>
                                    <p:anim calcmode="lin" valueType="num">
                                      <p:cBhvr>
                                        <p:cTn id="99" dur="1000" fill="hold"/>
                                        <p:tgtEl>
                                          <p:spTgt spid="248"/>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246"/>
                                        </p:tgtEl>
                                        <p:attrNameLst>
                                          <p:attrName>style.visibility</p:attrName>
                                        </p:attrNameLst>
                                      </p:cBhvr>
                                      <p:to>
                                        <p:strVal val="visible"/>
                                      </p:to>
                                    </p:set>
                                    <p:animEffect transition="in" filter="fade">
                                      <p:cBhvr>
                                        <p:cTn id="102" dur="1000"/>
                                        <p:tgtEl>
                                          <p:spTgt spid="246"/>
                                        </p:tgtEl>
                                      </p:cBhvr>
                                    </p:animEffect>
                                    <p:anim calcmode="lin" valueType="num">
                                      <p:cBhvr>
                                        <p:cTn id="103" dur="1000" fill="hold"/>
                                        <p:tgtEl>
                                          <p:spTgt spid="246"/>
                                        </p:tgtEl>
                                        <p:attrNameLst>
                                          <p:attrName>ppt_x</p:attrName>
                                        </p:attrNameLst>
                                      </p:cBhvr>
                                      <p:tavLst>
                                        <p:tav tm="0">
                                          <p:val>
                                            <p:strVal val="#ppt_x"/>
                                          </p:val>
                                        </p:tav>
                                        <p:tav tm="100000">
                                          <p:val>
                                            <p:strVal val="#ppt_x"/>
                                          </p:val>
                                        </p:tav>
                                      </p:tavLst>
                                    </p:anim>
                                    <p:anim calcmode="lin" valueType="num">
                                      <p:cBhvr>
                                        <p:cTn id="104" dur="1000" fill="hold"/>
                                        <p:tgtEl>
                                          <p:spTgt spid="246"/>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47"/>
                                        </p:tgtEl>
                                        <p:attrNameLst>
                                          <p:attrName>style.visibility</p:attrName>
                                        </p:attrNameLst>
                                      </p:cBhvr>
                                      <p:to>
                                        <p:strVal val="visible"/>
                                      </p:to>
                                    </p:set>
                                    <p:animEffect transition="in" filter="fade">
                                      <p:cBhvr>
                                        <p:cTn id="107" dur="1000"/>
                                        <p:tgtEl>
                                          <p:spTgt spid="247"/>
                                        </p:tgtEl>
                                      </p:cBhvr>
                                    </p:animEffect>
                                    <p:anim calcmode="lin" valueType="num">
                                      <p:cBhvr>
                                        <p:cTn id="108" dur="1000" fill="hold"/>
                                        <p:tgtEl>
                                          <p:spTgt spid="247"/>
                                        </p:tgtEl>
                                        <p:attrNameLst>
                                          <p:attrName>ppt_x</p:attrName>
                                        </p:attrNameLst>
                                      </p:cBhvr>
                                      <p:tavLst>
                                        <p:tav tm="0">
                                          <p:val>
                                            <p:strVal val="#ppt_x"/>
                                          </p:val>
                                        </p:tav>
                                        <p:tav tm="100000">
                                          <p:val>
                                            <p:strVal val="#ppt_x"/>
                                          </p:val>
                                        </p:tav>
                                      </p:tavLst>
                                    </p:anim>
                                    <p:anim calcmode="lin" valueType="num">
                                      <p:cBhvr>
                                        <p:cTn id="109" dur="1000" fill="hold"/>
                                        <p:tgtEl>
                                          <p:spTgt spid="247"/>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29"/>
                                        </p:tgtEl>
                                        <p:attrNameLst>
                                          <p:attrName>style.visibility</p:attrName>
                                        </p:attrNameLst>
                                      </p:cBhvr>
                                      <p:to>
                                        <p:strVal val="visible"/>
                                      </p:to>
                                    </p:set>
                                    <p:animEffect transition="in" filter="fade">
                                      <p:cBhvr>
                                        <p:cTn id="112" dur="1000"/>
                                        <p:tgtEl>
                                          <p:spTgt spid="229"/>
                                        </p:tgtEl>
                                      </p:cBhvr>
                                    </p:animEffect>
                                    <p:anim calcmode="lin" valueType="num">
                                      <p:cBhvr>
                                        <p:cTn id="113" dur="1000" fill="hold"/>
                                        <p:tgtEl>
                                          <p:spTgt spid="229"/>
                                        </p:tgtEl>
                                        <p:attrNameLst>
                                          <p:attrName>ppt_x</p:attrName>
                                        </p:attrNameLst>
                                      </p:cBhvr>
                                      <p:tavLst>
                                        <p:tav tm="0">
                                          <p:val>
                                            <p:strVal val="#ppt_x"/>
                                          </p:val>
                                        </p:tav>
                                        <p:tav tm="100000">
                                          <p:val>
                                            <p:strVal val="#ppt_x"/>
                                          </p:val>
                                        </p:tav>
                                      </p:tavLst>
                                    </p:anim>
                                    <p:anim calcmode="lin" valueType="num">
                                      <p:cBhvr>
                                        <p:cTn id="114" dur="1000" fill="hold"/>
                                        <p:tgtEl>
                                          <p:spTgt spid="2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 grpId="0" animBg="1"/>
      <p:bldP spid="253" grpId="0" animBg="1"/>
      <p:bldP spid="254" grpId="0" animBg="1"/>
      <p:bldP spid="255" grpId="0" animBg="1"/>
      <p:bldP spid="256" grpId="0" animBg="1"/>
      <p:bldP spid="10" grpId="0" animBg="1"/>
      <p:bldP spid="14" grpId="0" animBg="1"/>
      <p:bldP spid="198" grpId="0"/>
      <p:bldP spid="199" grpId="0"/>
      <p:bldP spid="201" grpId="0" animBg="1"/>
      <p:bldP spid="2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48FB48A-ADA5-4432-9FC8-9A5E43963F91}"/>
              </a:ext>
            </a:extLst>
          </p:cNvPr>
          <p:cNvPicPr>
            <a:picLocks noChangeAspect="1"/>
          </p:cNvPicPr>
          <p:nvPr/>
        </p:nvPicPr>
        <p:blipFill>
          <a:blip r:embed="rId3"/>
          <a:stretch>
            <a:fillRect/>
          </a:stretch>
        </p:blipFill>
        <p:spPr>
          <a:xfrm>
            <a:off x="4351129" y="1924050"/>
            <a:ext cx="3895864" cy="3895864"/>
          </a:xfrm>
          <a:prstGeom prst="rect">
            <a:avLst/>
          </a:prstGeom>
        </p:spPr>
      </p:pic>
      <p:grpSp>
        <p:nvGrpSpPr>
          <p:cNvPr id="5" name="组合 4">
            <a:extLst>
              <a:ext uri="{FF2B5EF4-FFF2-40B4-BE49-F238E27FC236}">
                <a16:creationId xmlns:a16="http://schemas.microsoft.com/office/drawing/2014/main" xmlns="" id="{BFEE2CC8-641B-4BB9-9E08-5B5D82FF6FBB}"/>
              </a:ext>
            </a:extLst>
          </p:cNvPr>
          <p:cNvGrpSpPr/>
          <p:nvPr/>
        </p:nvGrpSpPr>
        <p:grpSpPr>
          <a:xfrm>
            <a:off x="557400" y="290400"/>
            <a:ext cx="3602354" cy="807063"/>
            <a:chOff x="557400" y="290400"/>
            <a:chExt cx="3602354" cy="807063"/>
          </a:xfrm>
        </p:grpSpPr>
        <p:pic>
          <p:nvPicPr>
            <p:cNvPr id="6" name="图片 5">
              <a:extLst>
                <a:ext uri="{FF2B5EF4-FFF2-40B4-BE49-F238E27FC236}">
                  <a16:creationId xmlns:a16="http://schemas.microsoft.com/office/drawing/2014/main" xmlns="" id="{BD552405-6391-4200-8BAF-7D2ABB15B4F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7" name="文本框 6">
              <a:extLst>
                <a:ext uri="{FF2B5EF4-FFF2-40B4-BE49-F238E27FC236}">
                  <a16:creationId xmlns:a16="http://schemas.microsoft.com/office/drawing/2014/main" xmlns="" id="{59195BAA-C251-49D3-8D35-A6B6098307CF}"/>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a:extLst>
              <a:ext uri="{FF2B5EF4-FFF2-40B4-BE49-F238E27FC236}">
                <a16:creationId xmlns:a16="http://schemas.microsoft.com/office/drawing/2014/main" xmlns="" id="{466A80ED-BA14-47A0-B46F-7B9E72CE006C}"/>
              </a:ext>
            </a:extLst>
          </p:cNvPr>
          <p:cNvGrpSpPr/>
          <p:nvPr/>
        </p:nvGrpSpPr>
        <p:grpSpPr>
          <a:xfrm>
            <a:off x="9143247" y="2536773"/>
            <a:ext cx="2115035" cy="1154619"/>
            <a:chOff x="1478171" y="2225265"/>
            <a:chExt cx="2115035" cy="1154619"/>
          </a:xfrm>
        </p:grpSpPr>
        <p:sp>
          <p:nvSpPr>
            <p:cNvPr id="9" name="TextBox 21">
              <a:extLst>
                <a:ext uri="{FF2B5EF4-FFF2-40B4-BE49-F238E27FC236}">
                  <a16:creationId xmlns:a16="http://schemas.microsoft.com/office/drawing/2014/main" xmlns="" id="{C9F31C84-DE55-461F-BE08-122F18842F99}"/>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0" name="文本框 9">
              <a:extLst>
                <a:ext uri="{FF2B5EF4-FFF2-40B4-BE49-F238E27FC236}">
                  <a16:creationId xmlns:a16="http://schemas.microsoft.com/office/drawing/2014/main" xmlns="" id="{31292E68-8913-4F75-BD54-AD700181125B}"/>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11" name="组合 10">
            <a:extLst>
              <a:ext uri="{FF2B5EF4-FFF2-40B4-BE49-F238E27FC236}">
                <a16:creationId xmlns:a16="http://schemas.microsoft.com/office/drawing/2014/main" xmlns="" id="{D617ACC8-006D-41B2-AF50-DF5CBE74ED13}"/>
              </a:ext>
            </a:extLst>
          </p:cNvPr>
          <p:cNvGrpSpPr/>
          <p:nvPr/>
        </p:nvGrpSpPr>
        <p:grpSpPr>
          <a:xfrm>
            <a:off x="9143247" y="4289373"/>
            <a:ext cx="2115035" cy="1154619"/>
            <a:chOff x="1478171" y="2225265"/>
            <a:chExt cx="2115035" cy="1154619"/>
          </a:xfrm>
        </p:grpSpPr>
        <p:sp>
          <p:nvSpPr>
            <p:cNvPr id="12" name="TextBox 21">
              <a:extLst>
                <a:ext uri="{FF2B5EF4-FFF2-40B4-BE49-F238E27FC236}">
                  <a16:creationId xmlns:a16="http://schemas.microsoft.com/office/drawing/2014/main" xmlns="" id="{D0D220A8-C376-4000-AF9A-EF7FFDCE9886}"/>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3" name="文本框 12">
              <a:extLst>
                <a:ext uri="{FF2B5EF4-FFF2-40B4-BE49-F238E27FC236}">
                  <a16:creationId xmlns:a16="http://schemas.microsoft.com/office/drawing/2014/main" xmlns="" id="{B4F5B11D-36C7-44E5-9A73-79F01496D63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14" name="组合 13">
            <a:extLst>
              <a:ext uri="{FF2B5EF4-FFF2-40B4-BE49-F238E27FC236}">
                <a16:creationId xmlns:a16="http://schemas.microsoft.com/office/drawing/2014/main" xmlns="" id="{310D7B38-CF6F-45CD-9C82-048AB3C1D953}"/>
              </a:ext>
            </a:extLst>
          </p:cNvPr>
          <p:cNvGrpSpPr/>
          <p:nvPr/>
        </p:nvGrpSpPr>
        <p:grpSpPr>
          <a:xfrm>
            <a:off x="1370847" y="2536773"/>
            <a:ext cx="2115035" cy="1154619"/>
            <a:chOff x="1478171" y="2225265"/>
            <a:chExt cx="2115035" cy="1154619"/>
          </a:xfrm>
        </p:grpSpPr>
        <p:sp>
          <p:nvSpPr>
            <p:cNvPr id="15" name="TextBox 21">
              <a:extLst>
                <a:ext uri="{FF2B5EF4-FFF2-40B4-BE49-F238E27FC236}">
                  <a16:creationId xmlns:a16="http://schemas.microsoft.com/office/drawing/2014/main" xmlns="" id="{1131B700-8946-4EAB-8786-38C3002EB1F8}"/>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6" name="文本框 15">
              <a:extLst>
                <a:ext uri="{FF2B5EF4-FFF2-40B4-BE49-F238E27FC236}">
                  <a16:creationId xmlns:a16="http://schemas.microsoft.com/office/drawing/2014/main" xmlns="" id="{8B025530-540D-4934-9901-D3DFD11057C3}"/>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17" name="组合 16">
            <a:extLst>
              <a:ext uri="{FF2B5EF4-FFF2-40B4-BE49-F238E27FC236}">
                <a16:creationId xmlns:a16="http://schemas.microsoft.com/office/drawing/2014/main" xmlns="" id="{4FE34C7E-0C8A-4811-B278-C551F9852D13}"/>
              </a:ext>
            </a:extLst>
          </p:cNvPr>
          <p:cNvGrpSpPr/>
          <p:nvPr/>
        </p:nvGrpSpPr>
        <p:grpSpPr>
          <a:xfrm>
            <a:off x="1370847" y="4289373"/>
            <a:ext cx="2115035" cy="1154619"/>
            <a:chOff x="1478171" y="2225265"/>
            <a:chExt cx="2115035" cy="1154619"/>
          </a:xfrm>
        </p:grpSpPr>
        <p:sp>
          <p:nvSpPr>
            <p:cNvPr id="18" name="TextBox 21">
              <a:extLst>
                <a:ext uri="{FF2B5EF4-FFF2-40B4-BE49-F238E27FC236}">
                  <a16:creationId xmlns:a16="http://schemas.microsoft.com/office/drawing/2014/main" xmlns="" id="{185E19BB-8356-4870-A738-C95E0BBC736F}"/>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9" name="文本框 18">
              <a:extLst>
                <a:ext uri="{FF2B5EF4-FFF2-40B4-BE49-F238E27FC236}">
                  <a16:creationId xmlns:a16="http://schemas.microsoft.com/office/drawing/2014/main" xmlns="" id="{7390C0E4-F3F6-403C-AFE5-894E76B5E297}"/>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16743817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147F5502-5EE7-4AB7-B1B4-B9F9148D1B9E}"/>
              </a:ext>
            </a:extLst>
          </p:cNvPr>
          <p:cNvGrpSpPr/>
          <p:nvPr/>
        </p:nvGrpSpPr>
        <p:grpSpPr>
          <a:xfrm>
            <a:off x="1708150" y="2813050"/>
            <a:ext cx="9153125" cy="1035050"/>
            <a:chOff x="2679700" y="2336800"/>
            <a:chExt cx="6892925" cy="779463"/>
          </a:xfrm>
        </p:grpSpPr>
        <p:sp>
          <p:nvSpPr>
            <p:cNvPr id="8" name="MH_Other_2"/>
            <p:cNvSpPr/>
            <p:nvPr/>
          </p:nvSpPr>
          <p:spPr>
            <a:xfrm>
              <a:off x="2679700" y="2336800"/>
              <a:ext cx="488950" cy="7794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914400" eaLnBrk="1" fontAlgn="auto" hangingPunct="1">
                <a:spcBef>
                  <a:spcPts val="0"/>
                </a:spcBef>
                <a:spcAft>
                  <a:spcPts val="0"/>
                </a:spcAft>
                <a:defRPr/>
              </a:pPr>
              <a:r>
                <a:rPr lang="en-US" altLang="zh-CN" sz="4400" dirty="0">
                  <a:solidFill>
                    <a:prstClr val="white"/>
                  </a:solidFill>
                  <a:latin typeface="微软雅黑" panose="020B0503020204020204" pitchFamily="34" charset="-122"/>
                  <a:ea typeface="微软雅黑" panose="020B0503020204020204" pitchFamily="34" charset="-122"/>
                </a:rPr>
                <a:t>1</a:t>
              </a:r>
              <a:endParaRPr lang="zh-CN" altLang="en-US" sz="4400" dirty="0">
                <a:solidFill>
                  <a:prstClr val="white"/>
                </a:solidFill>
                <a:latin typeface="微软雅黑" panose="020B0503020204020204" pitchFamily="34" charset="-122"/>
                <a:ea typeface="微软雅黑" panose="020B0503020204020204" pitchFamily="34" charset="-122"/>
              </a:endParaRPr>
            </a:p>
          </p:txBody>
        </p:sp>
        <p:sp>
          <p:nvSpPr>
            <p:cNvPr id="11" name="MH_Other_3"/>
            <p:cNvSpPr/>
            <p:nvPr/>
          </p:nvSpPr>
          <p:spPr>
            <a:xfrm>
              <a:off x="4832350" y="2336800"/>
              <a:ext cx="488950" cy="7794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914400" eaLnBrk="1" fontAlgn="auto" hangingPunct="1">
                <a:spcBef>
                  <a:spcPts val="0"/>
                </a:spcBef>
                <a:spcAft>
                  <a:spcPts val="0"/>
                </a:spcAft>
                <a:defRPr/>
              </a:pPr>
              <a:r>
                <a:rPr lang="en-US" altLang="zh-CN" sz="4400" dirty="0">
                  <a:solidFill>
                    <a:prstClr val="white"/>
                  </a:solidFill>
                  <a:latin typeface="微软雅黑" panose="020B0503020204020204" pitchFamily="34" charset="-122"/>
                  <a:ea typeface="微软雅黑" panose="020B0503020204020204" pitchFamily="34" charset="-122"/>
                </a:rPr>
                <a:t>2</a:t>
              </a:r>
              <a:endParaRPr lang="zh-CN" altLang="en-US" sz="4400" dirty="0">
                <a:solidFill>
                  <a:prstClr val="white"/>
                </a:solidFill>
                <a:latin typeface="微软雅黑" panose="020B0503020204020204" pitchFamily="34" charset="-122"/>
                <a:ea typeface="微软雅黑" panose="020B0503020204020204" pitchFamily="34" charset="-122"/>
              </a:endParaRPr>
            </a:p>
          </p:txBody>
        </p:sp>
        <p:sp>
          <p:nvSpPr>
            <p:cNvPr id="14" name="MH_Other_4"/>
            <p:cNvSpPr/>
            <p:nvPr/>
          </p:nvSpPr>
          <p:spPr>
            <a:xfrm>
              <a:off x="6997700" y="2336800"/>
              <a:ext cx="488950" cy="7794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914400" eaLnBrk="1" fontAlgn="auto" hangingPunct="1">
                <a:spcBef>
                  <a:spcPts val="0"/>
                </a:spcBef>
                <a:spcAft>
                  <a:spcPts val="0"/>
                </a:spcAft>
                <a:defRPr/>
              </a:pPr>
              <a:r>
                <a:rPr lang="en-US" altLang="zh-CN" sz="4400" dirty="0">
                  <a:solidFill>
                    <a:prstClr val="white"/>
                  </a:solidFill>
                  <a:latin typeface="微软雅黑" panose="020B0503020204020204" pitchFamily="34" charset="-122"/>
                  <a:ea typeface="微软雅黑" panose="020B0503020204020204" pitchFamily="34" charset="-122"/>
                </a:rPr>
                <a:t>3</a:t>
              </a:r>
              <a:endParaRPr lang="zh-CN" altLang="en-US" sz="4400" dirty="0">
                <a:solidFill>
                  <a:prstClr val="white"/>
                </a:solidFill>
                <a:latin typeface="微软雅黑" panose="020B0503020204020204" pitchFamily="34" charset="-122"/>
                <a:ea typeface="微软雅黑" panose="020B0503020204020204" pitchFamily="34" charset="-122"/>
              </a:endParaRPr>
            </a:p>
          </p:txBody>
        </p:sp>
        <p:sp>
          <p:nvSpPr>
            <p:cNvPr id="17" name="MH_Other_5"/>
            <p:cNvSpPr/>
            <p:nvPr/>
          </p:nvSpPr>
          <p:spPr>
            <a:xfrm>
              <a:off x="9083675" y="2336800"/>
              <a:ext cx="488950" cy="7794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400" dirty="0">
                  <a:solidFill>
                    <a:prstClr val="white"/>
                  </a:solidFill>
                  <a:latin typeface="微软雅黑" panose="020B0503020204020204" pitchFamily="34" charset="-122"/>
                  <a:ea typeface="微软雅黑" panose="020B0503020204020204" pitchFamily="34" charset="-122"/>
                </a:rPr>
                <a:t>4</a:t>
              </a:r>
              <a:endParaRPr lang="zh-CN" altLang="en-US" sz="4400" dirty="0">
                <a:solidFill>
                  <a:prstClr val="white"/>
                </a:solidFill>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xmlns="" id="{E408E991-A108-4062-B214-2A6B1828F364}"/>
              </a:ext>
            </a:extLst>
          </p:cNvPr>
          <p:cNvGrpSpPr/>
          <p:nvPr/>
        </p:nvGrpSpPr>
        <p:grpSpPr>
          <a:xfrm>
            <a:off x="557400" y="290400"/>
            <a:ext cx="3602354" cy="807063"/>
            <a:chOff x="557400" y="290400"/>
            <a:chExt cx="3602354" cy="807063"/>
          </a:xfrm>
        </p:grpSpPr>
        <p:pic>
          <p:nvPicPr>
            <p:cNvPr id="21" name="图片 20">
              <a:extLst>
                <a:ext uri="{FF2B5EF4-FFF2-40B4-BE49-F238E27FC236}">
                  <a16:creationId xmlns:a16="http://schemas.microsoft.com/office/drawing/2014/main" xmlns="" id="{7DCAFD4B-ED00-4756-80A6-F7B1348B97B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22" name="文本框 21">
              <a:extLst>
                <a:ext uri="{FF2B5EF4-FFF2-40B4-BE49-F238E27FC236}">
                  <a16:creationId xmlns:a16="http://schemas.microsoft.com/office/drawing/2014/main" xmlns="" id="{09875292-8D8B-4A14-87D8-2C1D0F17B879}"/>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xmlns="" id="{01A75EE5-8E1A-4E25-9E9E-0648DAEEA815}"/>
              </a:ext>
            </a:extLst>
          </p:cNvPr>
          <p:cNvGrpSpPr/>
          <p:nvPr/>
        </p:nvGrpSpPr>
        <p:grpSpPr>
          <a:xfrm>
            <a:off x="1008897" y="4537023"/>
            <a:ext cx="2115035" cy="1154619"/>
            <a:chOff x="1478171" y="2225265"/>
            <a:chExt cx="2115035" cy="1154619"/>
          </a:xfrm>
        </p:grpSpPr>
        <p:sp>
          <p:nvSpPr>
            <p:cNvPr id="24" name="TextBox 21">
              <a:extLst>
                <a:ext uri="{FF2B5EF4-FFF2-40B4-BE49-F238E27FC236}">
                  <a16:creationId xmlns:a16="http://schemas.microsoft.com/office/drawing/2014/main" xmlns="" id="{CD0608CB-7A70-4AD2-8CD5-14235F2657FF}"/>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5" name="文本框 24">
              <a:extLst>
                <a:ext uri="{FF2B5EF4-FFF2-40B4-BE49-F238E27FC236}">
                  <a16:creationId xmlns:a16="http://schemas.microsoft.com/office/drawing/2014/main" xmlns="" id="{046B3B7E-33F2-48B7-8320-EABF2B053A3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6" name="组合 25">
            <a:extLst>
              <a:ext uri="{FF2B5EF4-FFF2-40B4-BE49-F238E27FC236}">
                <a16:creationId xmlns:a16="http://schemas.microsoft.com/office/drawing/2014/main" xmlns="" id="{D399A73C-D9CC-48E0-A45C-269FB87144FE}"/>
              </a:ext>
            </a:extLst>
          </p:cNvPr>
          <p:cNvGrpSpPr/>
          <p:nvPr/>
        </p:nvGrpSpPr>
        <p:grpSpPr>
          <a:xfrm>
            <a:off x="3942597" y="4537023"/>
            <a:ext cx="2115035" cy="1154619"/>
            <a:chOff x="1478171" y="2225265"/>
            <a:chExt cx="2115035" cy="1154619"/>
          </a:xfrm>
        </p:grpSpPr>
        <p:sp>
          <p:nvSpPr>
            <p:cNvPr id="27" name="TextBox 21">
              <a:extLst>
                <a:ext uri="{FF2B5EF4-FFF2-40B4-BE49-F238E27FC236}">
                  <a16:creationId xmlns:a16="http://schemas.microsoft.com/office/drawing/2014/main" xmlns="" id="{25787468-BE7F-441F-8FAF-6E23401B47D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8" name="文本框 27">
              <a:extLst>
                <a:ext uri="{FF2B5EF4-FFF2-40B4-BE49-F238E27FC236}">
                  <a16:creationId xmlns:a16="http://schemas.microsoft.com/office/drawing/2014/main" xmlns="" id="{A6B78497-BCB9-4E8E-AFA1-86173B4C329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9" name="组合 28">
            <a:extLst>
              <a:ext uri="{FF2B5EF4-FFF2-40B4-BE49-F238E27FC236}">
                <a16:creationId xmlns:a16="http://schemas.microsoft.com/office/drawing/2014/main" xmlns="" id="{7625F2E3-9352-47A2-85D4-130432EB5648}"/>
              </a:ext>
            </a:extLst>
          </p:cNvPr>
          <p:cNvGrpSpPr/>
          <p:nvPr/>
        </p:nvGrpSpPr>
        <p:grpSpPr>
          <a:xfrm>
            <a:off x="6761997" y="4537023"/>
            <a:ext cx="2115035" cy="1154619"/>
            <a:chOff x="1478171" y="2225265"/>
            <a:chExt cx="2115035" cy="1154619"/>
          </a:xfrm>
        </p:grpSpPr>
        <p:sp>
          <p:nvSpPr>
            <p:cNvPr id="30" name="TextBox 21">
              <a:extLst>
                <a:ext uri="{FF2B5EF4-FFF2-40B4-BE49-F238E27FC236}">
                  <a16:creationId xmlns:a16="http://schemas.microsoft.com/office/drawing/2014/main" xmlns="" id="{50D1F8B2-C00E-4F77-8D45-19DFDE8A335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1" name="文本框 30">
              <a:extLst>
                <a:ext uri="{FF2B5EF4-FFF2-40B4-BE49-F238E27FC236}">
                  <a16:creationId xmlns:a16="http://schemas.microsoft.com/office/drawing/2014/main" xmlns="" id="{13F1F23C-9611-41F3-8153-571BE00272C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2" name="组合 31">
            <a:extLst>
              <a:ext uri="{FF2B5EF4-FFF2-40B4-BE49-F238E27FC236}">
                <a16:creationId xmlns:a16="http://schemas.microsoft.com/office/drawing/2014/main" xmlns="" id="{A61E4FA6-F17A-4DEE-B35E-751A6BD16599}"/>
              </a:ext>
            </a:extLst>
          </p:cNvPr>
          <p:cNvGrpSpPr/>
          <p:nvPr/>
        </p:nvGrpSpPr>
        <p:grpSpPr>
          <a:xfrm>
            <a:off x="9505197" y="4537023"/>
            <a:ext cx="2115035" cy="1154619"/>
            <a:chOff x="1478171" y="2225265"/>
            <a:chExt cx="2115035" cy="1154619"/>
          </a:xfrm>
        </p:grpSpPr>
        <p:sp>
          <p:nvSpPr>
            <p:cNvPr id="33" name="TextBox 21">
              <a:extLst>
                <a:ext uri="{FF2B5EF4-FFF2-40B4-BE49-F238E27FC236}">
                  <a16:creationId xmlns:a16="http://schemas.microsoft.com/office/drawing/2014/main" xmlns="" id="{CF7F1833-0F99-4396-AF66-75DF6AFEE54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4" name="文本框 33">
              <a:extLst>
                <a:ext uri="{FF2B5EF4-FFF2-40B4-BE49-F238E27FC236}">
                  <a16:creationId xmlns:a16="http://schemas.microsoft.com/office/drawing/2014/main" xmlns="" id="{BA4439F1-27BA-46AF-BEEB-8ED3AEA47B6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2608039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a:grpSpLocks/>
          </p:cNvGrpSpPr>
          <p:nvPr/>
        </p:nvGrpSpPr>
        <p:grpSpPr bwMode="auto">
          <a:xfrm>
            <a:off x="6964311" y="2229632"/>
            <a:ext cx="541338" cy="447675"/>
            <a:chOff x="6478397" y="3073112"/>
            <a:chExt cx="940525" cy="777197"/>
          </a:xfrm>
        </p:grpSpPr>
        <p:sp>
          <p:nvSpPr>
            <p:cNvPr id="11" name="椭圆 10"/>
            <p:cNvSpPr/>
            <p:nvPr/>
          </p:nvSpPr>
          <p:spPr>
            <a:xfrm>
              <a:off x="6478397" y="3073112"/>
              <a:ext cx="940525" cy="7771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Freeform 125"/>
            <p:cNvSpPr>
              <a:spLocks/>
            </p:cNvSpPr>
            <p:nvPr/>
          </p:nvSpPr>
          <p:spPr bwMode="auto">
            <a:xfrm>
              <a:off x="6682996" y="3284885"/>
              <a:ext cx="531326" cy="353652"/>
            </a:xfrm>
            <a:custGeom>
              <a:avLst/>
              <a:gdLst>
                <a:gd name="T0" fmla="*/ 515176 w 372068"/>
                <a:gd name="T1" fmla="*/ 327203 h 247650"/>
                <a:gd name="T2" fmla="*/ 27161 w 372068"/>
                <a:gd name="T3" fmla="*/ 353652 h 247650"/>
                <a:gd name="T4" fmla="*/ 16435 w 372068"/>
                <a:gd name="T5" fmla="*/ 327203 h 247650"/>
                <a:gd name="T6" fmla="*/ 370088 w 372068"/>
                <a:gd name="T7" fmla="*/ 198135 h 247650"/>
                <a:gd name="T8" fmla="*/ 381171 w 372068"/>
                <a:gd name="T9" fmla="*/ 219898 h 247650"/>
                <a:gd name="T10" fmla="*/ 414421 w 372068"/>
                <a:gd name="T11" fmla="*/ 214457 h 247650"/>
                <a:gd name="T12" fmla="*/ 399874 w 372068"/>
                <a:gd name="T13" fmla="*/ 192694 h 247650"/>
                <a:gd name="T14" fmla="*/ 311146 w 372068"/>
                <a:gd name="T15" fmla="*/ 198135 h 247650"/>
                <a:gd name="T16" fmla="*/ 316531 w 372068"/>
                <a:gd name="T17" fmla="*/ 219898 h 247650"/>
                <a:gd name="T18" fmla="*/ 354220 w 372068"/>
                <a:gd name="T19" fmla="*/ 214457 h 247650"/>
                <a:gd name="T20" fmla="*/ 340086 w 372068"/>
                <a:gd name="T21" fmla="*/ 192694 h 247650"/>
                <a:gd name="T22" fmla="*/ 247670 w 372068"/>
                <a:gd name="T23" fmla="*/ 198135 h 247650"/>
                <a:gd name="T24" fmla="*/ 258439 w 372068"/>
                <a:gd name="T25" fmla="*/ 219898 h 247650"/>
                <a:gd name="T26" fmla="*/ 290744 w 372068"/>
                <a:gd name="T27" fmla="*/ 214457 h 247650"/>
                <a:gd name="T28" fmla="*/ 277283 w 372068"/>
                <a:gd name="T29" fmla="*/ 192694 h 247650"/>
                <a:gd name="T30" fmla="*/ 365554 w 372068"/>
                <a:gd name="T31" fmla="*/ 159597 h 247650"/>
                <a:gd name="T32" fmla="*/ 376323 w 372068"/>
                <a:gd name="T33" fmla="*/ 181360 h 247650"/>
                <a:gd name="T34" fmla="*/ 408628 w 372068"/>
                <a:gd name="T35" fmla="*/ 175919 h 247650"/>
                <a:gd name="T36" fmla="*/ 394495 w 372068"/>
                <a:gd name="T37" fmla="*/ 154156 h 247650"/>
                <a:gd name="T38" fmla="*/ 306612 w 372068"/>
                <a:gd name="T39" fmla="*/ 159597 h 247650"/>
                <a:gd name="T40" fmla="*/ 317381 w 372068"/>
                <a:gd name="T41" fmla="*/ 181360 h 247650"/>
                <a:gd name="T42" fmla="*/ 349686 w 372068"/>
                <a:gd name="T43" fmla="*/ 175919 h 247650"/>
                <a:gd name="T44" fmla="*/ 336225 w 372068"/>
                <a:gd name="T45" fmla="*/ 154156 h 247650"/>
                <a:gd name="T46" fmla="*/ 247670 w 372068"/>
                <a:gd name="T47" fmla="*/ 159597 h 247650"/>
                <a:gd name="T48" fmla="*/ 258439 w 372068"/>
                <a:gd name="T49" fmla="*/ 181360 h 247650"/>
                <a:gd name="T50" fmla="*/ 290744 w 372068"/>
                <a:gd name="T51" fmla="*/ 175919 h 247650"/>
                <a:gd name="T52" fmla="*/ 277283 w 372068"/>
                <a:gd name="T53" fmla="*/ 154156 h 247650"/>
                <a:gd name="T54" fmla="*/ 247670 w 372068"/>
                <a:gd name="T55" fmla="*/ 119798 h 247650"/>
                <a:gd name="T56" fmla="*/ 261435 w 372068"/>
                <a:gd name="T57" fmla="*/ 138288 h 247650"/>
                <a:gd name="T58" fmla="*/ 286210 w 372068"/>
                <a:gd name="T59" fmla="*/ 117884 h 247650"/>
                <a:gd name="T60" fmla="*/ 366405 w 372068"/>
                <a:gd name="T61" fmla="*/ 111082 h 247650"/>
                <a:gd name="T62" fmla="*/ 361020 w 372068"/>
                <a:gd name="T63" fmla="*/ 132845 h 247650"/>
                <a:gd name="T64" fmla="*/ 393325 w 372068"/>
                <a:gd name="T65" fmla="*/ 138286 h 247650"/>
                <a:gd name="T66" fmla="*/ 393325 w 372068"/>
                <a:gd name="T67" fmla="*/ 111082 h 247650"/>
                <a:gd name="T68" fmla="*/ 312118 w 372068"/>
                <a:gd name="T69" fmla="*/ 111082 h 247650"/>
                <a:gd name="T70" fmla="*/ 306612 w 372068"/>
                <a:gd name="T71" fmla="*/ 132845 h 247650"/>
                <a:gd name="T72" fmla="*/ 339647 w 372068"/>
                <a:gd name="T73" fmla="*/ 138286 h 247650"/>
                <a:gd name="T74" fmla="*/ 334140 w 372068"/>
                <a:gd name="T75" fmla="*/ 111082 h 247650"/>
                <a:gd name="T76" fmla="*/ 216137 w 372068"/>
                <a:gd name="T77" fmla="*/ 36272 h 247650"/>
                <a:gd name="T78" fmla="*/ 200062 w 372068"/>
                <a:gd name="T79" fmla="*/ 63800 h 247650"/>
                <a:gd name="T80" fmla="*/ 435830 w 372068"/>
                <a:gd name="T81" fmla="*/ 63800 h 247650"/>
                <a:gd name="T82" fmla="*/ 216137 w 372068"/>
                <a:gd name="T83" fmla="*/ 36272 h 247650"/>
                <a:gd name="T84" fmla="*/ 37724 w 372068"/>
                <a:gd name="T85" fmla="*/ 234091 h 247650"/>
                <a:gd name="T86" fmla="*/ 86515 w 372068"/>
                <a:gd name="T87" fmla="*/ 260704 h 247650"/>
                <a:gd name="T88" fmla="*/ 129884 w 372068"/>
                <a:gd name="T89" fmla="*/ 15868 h 247650"/>
                <a:gd name="T90" fmla="*/ 92592 w 372068"/>
                <a:gd name="T91" fmla="*/ 0 h 247650"/>
                <a:gd name="T92" fmla="*/ 527118 w 372068"/>
                <a:gd name="T93" fmla="*/ 262387 h 247650"/>
                <a:gd name="T94" fmla="*/ 1397 w 372068"/>
                <a:gd name="T95" fmla="*/ 262387 h 2476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2068" h="247650">
                  <a:moveTo>
                    <a:pt x="19020" y="225425"/>
                  </a:moveTo>
                  <a:cubicBezTo>
                    <a:pt x="353248" y="225425"/>
                    <a:pt x="353248" y="225425"/>
                    <a:pt x="353248" y="225425"/>
                  </a:cubicBezTo>
                  <a:cubicBezTo>
                    <a:pt x="357004" y="225425"/>
                    <a:pt x="360759" y="225425"/>
                    <a:pt x="360759" y="229129"/>
                  </a:cubicBezTo>
                  <a:lnTo>
                    <a:pt x="360759" y="240242"/>
                  </a:lnTo>
                  <a:cubicBezTo>
                    <a:pt x="360759" y="243946"/>
                    <a:pt x="357004" y="247650"/>
                    <a:pt x="353248" y="247650"/>
                  </a:cubicBezTo>
                  <a:cubicBezTo>
                    <a:pt x="19020" y="247650"/>
                    <a:pt x="19020" y="247650"/>
                    <a:pt x="19020" y="247650"/>
                  </a:cubicBezTo>
                  <a:cubicBezTo>
                    <a:pt x="15265" y="247650"/>
                    <a:pt x="11509" y="243946"/>
                    <a:pt x="11509" y="240242"/>
                  </a:cubicBezTo>
                  <a:lnTo>
                    <a:pt x="11509" y="230518"/>
                  </a:lnTo>
                  <a:cubicBezTo>
                    <a:pt x="11509" y="229129"/>
                    <a:pt x="11509" y="229129"/>
                    <a:pt x="11509" y="229129"/>
                  </a:cubicBezTo>
                  <a:cubicBezTo>
                    <a:pt x="11509" y="225425"/>
                    <a:pt x="15265" y="225425"/>
                    <a:pt x="19020" y="225425"/>
                  </a:cubicBezTo>
                  <a:close/>
                  <a:moveTo>
                    <a:pt x="263040" y="134937"/>
                  </a:moveTo>
                  <a:lnTo>
                    <a:pt x="259159" y="138747"/>
                  </a:lnTo>
                  <a:cubicBezTo>
                    <a:pt x="259162" y="138756"/>
                    <a:pt x="259198" y="138860"/>
                    <a:pt x="259644" y="140176"/>
                  </a:cubicBezTo>
                  <a:lnTo>
                    <a:pt x="263040" y="150177"/>
                  </a:lnTo>
                  <a:lnTo>
                    <a:pt x="266920" y="153987"/>
                  </a:lnTo>
                  <a:cubicBezTo>
                    <a:pt x="266929" y="153987"/>
                    <a:pt x="267064" y="153987"/>
                    <a:pt x="269346" y="153987"/>
                  </a:cubicBezTo>
                  <a:lnTo>
                    <a:pt x="286323" y="153987"/>
                  </a:lnTo>
                  <a:cubicBezTo>
                    <a:pt x="290204" y="153987"/>
                    <a:pt x="294084" y="150177"/>
                    <a:pt x="290204" y="150177"/>
                  </a:cubicBezTo>
                  <a:lnTo>
                    <a:pt x="290204" y="138747"/>
                  </a:lnTo>
                  <a:lnTo>
                    <a:pt x="282443" y="134937"/>
                  </a:lnTo>
                  <a:cubicBezTo>
                    <a:pt x="282435" y="134937"/>
                    <a:pt x="282298" y="134937"/>
                    <a:pt x="280017" y="134937"/>
                  </a:cubicBezTo>
                  <a:lnTo>
                    <a:pt x="263040" y="134937"/>
                  </a:lnTo>
                  <a:close/>
                  <a:moveTo>
                    <a:pt x="221655" y="134937"/>
                  </a:moveTo>
                  <a:lnTo>
                    <a:pt x="217884" y="138747"/>
                  </a:lnTo>
                  <a:cubicBezTo>
                    <a:pt x="217884" y="138757"/>
                    <a:pt x="217884" y="138867"/>
                    <a:pt x="217884" y="140176"/>
                  </a:cubicBezTo>
                  <a:lnTo>
                    <a:pt x="217884" y="150177"/>
                  </a:lnTo>
                  <a:lnTo>
                    <a:pt x="221655" y="153987"/>
                  </a:lnTo>
                  <a:cubicBezTo>
                    <a:pt x="221665" y="153987"/>
                    <a:pt x="221807" y="153987"/>
                    <a:pt x="224011" y="153987"/>
                  </a:cubicBezTo>
                  <a:lnTo>
                    <a:pt x="240506" y="153987"/>
                  </a:lnTo>
                  <a:cubicBezTo>
                    <a:pt x="244277" y="153987"/>
                    <a:pt x="248047" y="153987"/>
                    <a:pt x="248047" y="150177"/>
                  </a:cubicBezTo>
                  <a:lnTo>
                    <a:pt x="244277" y="138747"/>
                  </a:lnTo>
                  <a:lnTo>
                    <a:pt x="240506" y="134937"/>
                  </a:lnTo>
                  <a:cubicBezTo>
                    <a:pt x="240497" y="134937"/>
                    <a:pt x="240356" y="134937"/>
                    <a:pt x="238150" y="134937"/>
                  </a:cubicBezTo>
                  <a:lnTo>
                    <a:pt x="221655" y="134937"/>
                  </a:lnTo>
                  <a:close/>
                  <a:moveTo>
                    <a:pt x="180975" y="134937"/>
                  </a:moveTo>
                  <a:lnTo>
                    <a:pt x="173434" y="138747"/>
                  </a:lnTo>
                  <a:cubicBezTo>
                    <a:pt x="173434" y="138758"/>
                    <a:pt x="173434" y="138871"/>
                    <a:pt x="173434" y="140176"/>
                  </a:cubicBezTo>
                  <a:lnTo>
                    <a:pt x="173434" y="150177"/>
                  </a:lnTo>
                  <a:cubicBezTo>
                    <a:pt x="173434" y="153987"/>
                    <a:pt x="177205" y="153987"/>
                    <a:pt x="180975" y="153987"/>
                  </a:cubicBezTo>
                  <a:cubicBezTo>
                    <a:pt x="180985" y="153987"/>
                    <a:pt x="181131" y="153987"/>
                    <a:pt x="183332" y="153987"/>
                  </a:cubicBezTo>
                  <a:lnTo>
                    <a:pt x="199827" y="153987"/>
                  </a:lnTo>
                  <a:lnTo>
                    <a:pt x="203597" y="150177"/>
                  </a:lnTo>
                  <a:lnTo>
                    <a:pt x="203597" y="138747"/>
                  </a:lnTo>
                  <a:lnTo>
                    <a:pt x="196056" y="134937"/>
                  </a:lnTo>
                  <a:cubicBezTo>
                    <a:pt x="196042" y="134937"/>
                    <a:pt x="195893" y="134937"/>
                    <a:pt x="194171" y="134937"/>
                  </a:cubicBezTo>
                  <a:lnTo>
                    <a:pt x="180975" y="134937"/>
                  </a:lnTo>
                  <a:close/>
                  <a:moveTo>
                    <a:pt x="259755" y="107950"/>
                  </a:moveTo>
                  <a:lnTo>
                    <a:pt x="255984" y="111760"/>
                  </a:lnTo>
                  <a:cubicBezTo>
                    <a:pt x="255987" y="111769"/>
                    <a:pt x="256020" y="111870"/>
                    <a:pt x="256456" y="113189"/>
                  </a:cubicBezTo>
                  <a:lnTo>
                    <a:pt x="259755" y="123190"/>
                  </a:lnTo>
                  <a:lnTo>
                    <a:pt x="263525" y="127000"/>
                  </a:lnTo>
                  <a:cubicBezTo>
                    <a:pt x="263534" y="127000"/>
                    <a:pt x="263664" y="127000"/>
                    <a:pt x="265882" y="127000"/>
                  </a:cubicBezTo>
                  <a:lnTo>
                    <a:pt x="282377" y="127000"/>
                  </a:lnTo>
                  <a:lnTo>
                    <a:pt x="286147" y="123190"/>
                  </a:lnTo>
                  <a:lnTo>
                    <a:pt x="286147" y="111760"/>
                  </a:lnTo>
                  <a:cubicBezTo>
                    <a:pt x="282377" y="107950"/>
                    <a:pt x="282377" y="107950"/>
                    <a:pt x="278606" y="107950"/>
                  </a:cubicBezTo>
                  <a:cubicBezTo>
                    <a:pt x="278599" y="107950"/>
                    <a:pt x="278465" y="107950"/>
                    <a:pt x="276250" y="107950"/>
                  </a:cubicBezTo>
                  <a:lnTo>
                    <a:pt x="259755" y="107950"/>
                  </a:lnTo>
                  <a:close/>
                  <a:moveTo>
                    <a:pt x="222250" y="107950"/>
                  </a:moveTo>
                  <a:cubicBezTo>
                    <a:pt x="218480" y="107950"/>
                    <a:pt x="214709" y="107950"/>
                    <a:pt x="214709" y="111760"/>
                  </a:cubicBezTo>
                  <a:cubicBezTo>
                    <a:pt x="214709" y="111769"/>
                    <a:pt x="214709" y="111878"/>
                    <a:pt x="214709" y="113189"/>
                  </a:cubicBezTo>
                  <a:lnTo>
                    <a:pt x="214709" y="123190"/>
                  </a:lnTo>
                  <a:lnTo>
                    <a:pt x="222250" y="127000"/>
                  </a:lnTo>
                  <a:cubicBezTo>
                    <a:pt x="222260" y="127000"/>
                    <a:pt x="222400" y="127000"/>
                    <a:pt x="224607" y="127000"/>
                  </a:cubicBezTo>
                  <a:lnTo>
                    <a:pt x="241102" y="127000"/>
                  </a:lnTo>
                  <a:lnTo>
                    <a:pt x="244872" y="123190"/>
                  </a:lnTo>
                  <a:lnTo>
                    <a:pt x="244872" y="111760"/>
                  </a:lnTo>
                  <a:cubicBezTo>
                    <a:pt x="244872" y="107950"/>
                    <a:pt x="241102" y="107950"/>
                    <a:pt x="237331" y="107950"/>
                  </a:cubicBezTo>
                  <a:cubicBezTo>
                    <a:pt x="237319" y="107950"/>
                    <a:pt x="237177" y="107950"/>
                    <a:pt x="235446" y="107950"/>
                  </a:cubicBezTo>
                  <a:lnTo>
                    <a:pt x="222250" y="107950"/>
                  </a:lnTo>
                  <a:close/>
                  <a:moveTo>
                    <a:pt x="180975" y="107950"/>
                  </a:moveTo>
                  <a:lnTo>
                    <a:pt x="173434" y="111760"/>
                  </a:lnTo>
                  <a:cubicBezTo>
                    <a:pt x="173434" y="111770"/>
                    <a:pt x="173434" y="111883"/>
                    <a:pt x="173434" y="113189"/>
                  </a:cubicBezTo>
                  <a:lnTo>
                    <a:pt x="173434" y="123190"/>
                  </a:lnTo>
                  <a:lnTo>
                    <a:pt x="180975" y="127000"/>
                  </a:lnTo>
                  <a:cubicBezTo>
                    <a:pt x="180990" y="127000"/>
                    <a:pt x="181137" y="127000"/>
                    <a:pt x="182860" y="127000"/>
                  </a:cubicBezTo>
                  <a:lnTo>
                    <a:pt x="196056" y="127000"/>
                  </a:lnTo>
                  <a:lnTo>
                    <a:pt x="203597" y="123190"/>
                  </a:lnTo>
                  <a:lnTo>
                    <a:pt x="203597" y="111760"/>
                  </a:lnTo>
                  <a:cubicBezTo>
                    <a:pt x="203597" y="107950"/>
                    <a:pt x="199827" y="107950"/>
                    <a:pt x="196056" y="107950"/>
                  </a:cubicBezTo>
                  <a:cubicBezTo>
                    <a:pt x="196043" y="107950"/>
                    <a:pt x="195894" y="107950"/>
                    <a:pt x="194171" y="107950"/>
                  </a:cubicBezTo>
                  <a:lnTo>
                    <a:pt x="180975" y="107950"/>
                  </a:lnTo>
                  <a:close/>
                  <a:moveTo>
                    <a:pt x="173434" y="82550"/>
                  </a:moveTo>
                  <a:cubicBezTo>
                    <a:pt x="173434" y="82559"/>
                    <a:pt x="173434" y="82665"/>
                    <a:pt x="173434" y="83890"/>
                  </a:cubicBezTo>
                  <a:lnTo>
                    <a:pt x="173434" y="93266"/>
                  </a:lnTo>
                  <a:cubicBezTo>
                    <a:pt x="173434" y="96838"/>
                    <a:pt x="177290" y="96838"/>
                    <a:pt x="181145" y="96838"/>
                  </a:cubicBezTo>
                  <a:cubicBezTo>
                    <a:pt x="181159" y="96838"/>
                    <a:pt x="181309" y="96838"/>
                    <a:pt x="183073" y="96838"/>
                  </a:cubicBezTo>
                  <a:lnTo>
                    <a:pt x="196567" y="96838"/>
                  </a:lnTo>
                  <a:lnTo>
                    <a:pt x="200422" y="93266"/>
                  </a:lnTo>
                  <a:lnTo>
                    <a:pt x="200422" y="82550"/>
                  </a:lnTo>
                  <a:cubicBezTo>
                    <a:pt x="196567" y="82550"/>
                    <a:pt x="196567" y="82550"/>
                    <a:pt x="194157" y="82550"/>
                  </a:cubicBezTo>
                  <a:lnTo>
                    <a:pt x="173434" y="82550"/>
                  </a:lnTo>
                  <a:close/>
                  <a:moveTo>
                    <a:pt x="256580" y="77787"/>
                  </a:moveTo>
                  <a:lnTo>
                    <a:pt x="252809" y="81597"/>
                  </a:lnTo>
                  <a:cubicBezTo>
                    <a:pt x="252809" y="81605"/>
                    <a:pt x="252809" y="81703"/>
                    <a:pt x="252809" y="83026"/>
                  </a:cubicBezTo>
                  <a:lnTo>
                    <a:pt x="252809" y="93027"/>
                  </a:lnTo>
                  <a:cubicBezTo>
                    <a:pt x="256580" y="96837"/>
                    <a:pt x="256580" y="96837"/>
                    <a:pt x="260350" y="96837"/>
                  </a:cubicBezTo>
                  <a:cubicBezTo>
                    <a:pt x="260361" y="96837"/>
                    <a:pt x="260490" y="96837"/>
                    <a:pt x="262235" y="96837"/>
                  </a:cubicBezTo>
                  <a:lnTo>
                    <a:pt x="275431" y="96837"/>
                  </a:lnTo>
                  <a:cubicBezTo>
                    <a:pt x="279202" y="96837"/>
                    <a:pt x="282972" y="96837"/>
                    <a:pt x="282972" y="93027"/>
                  </a:cubicBezTo>
                  <a:lnTo>
                    <a:pt x="279202" y="81597"/>
                  </a:lnTo>
                  <a:lnTo>
                    <a:pt x="275431" y="77787"/>
                  </a:lnTo>
                  <a:cubicBezTo>
                    <a:pt x="275424" y="77787"/>
                    <a:pt x="275296" y="77787"/>
                    <a:pt x="273075" y="77787"/>
                  </a:cubicBezTo>
                  <a:lnTo>
                    <a:pt x="256580" y="77787"/>
                  </a:lnTo>
                  <a:close/>
                  <a:moveTo>
                    <a:pt x="218565" y="77787"/>
                  </a:moveTo>
                  <a:lnTo>
                    <a:pt x="214709" y="81597"/>
                  </a:lnTo>
                  <a:cubicBezTo>
                    <a:pt x="214709" y="81606"/>
                    <a:pt x="214709" y="81713"/>
                    <a:pt x="214709" y="83026"/>
                  </a:cubicBezTo>
                  <a:lnTo>
                    <a:pt x="214709" y="93027"/>
                  </a:lnTo>
                  <a:lnTo>
                    <a:pt x="218565" y="96837"/>
                  </a:lnTo>
                  <a:cubicBezTo>
                    <a:pt x="218574" y="96837"/>
                    <a:pt x="218711" y="96837"/>
                    <a:pt x="220974" y="96837"/>
                  </a:cubicBezTo>
                  <a:lnTo>
                    <a:pt x="237842" y="96837"/>
                  </a:lnTo>
                  <a:lnTo>
                    <a:pt x="241697" y="93027"/>
                  </a:lnTo>
                  <a:lnTo>
                    <a:pt x="241697" y="81597"/>
                  </a:lnTo>
                  <a:lnTo>
                    <a:pt x="233986" y="77787"/>
                  </a:lnTo>
                  <a:cubicBezTo>
                    <a:pt x="233975" y="77787"/>
                    <a:pt x="233834" y="77787"/>
                    <a:pt x="232059" y="77787"/>
                  </a:cubicBezTo>
                  <a:lnTo>
                    <a:pt x="218565" y="77787"/>
                  </a:lnTo>
                  <a:close/>
                  <a:moveTo>
                    <a:pt x="151353" y="25400"/>
                  </a:moveTo>
                  <a:cubicBezTo>
                    <a:pt x="147601" y="25400"/>
                    <a:pt x="140096" y="25400"/>
                    <a:pt x="140096" y="29255"/>
                  </a:cubicBezTo>
                  <a:cubicBezTo>
                    <a:pt x="140096" y="29264"/>
                    <a:pt x="140096" y="29385"/>
                    <a:pt x="140096" y="31183"/>
                  </a:cubicBezTo>
                  <a:lnTo>
                    <a:pt x="140096" y="44677"/>
                  </a:lnTo>
                  <a:cubicBezTo>
                    <a:pt x="140096" y="48533"/>
                    <a:pt x="143849" y="52388"/>
                    <a:pt x="151353" y="52388"/>
                  </a:cubicBezTo>
                  <a:cubicBezTo>
                    <a:pt x="151369" y="52388"/>
                    <a:pt x="152868" y="52388"/>
                    <a:pt x="297692" y="52388"/>
                  </a:cubicBezTo>
                  <a:cubicBezTo>
                    <a:pt x="301444" y="52388"/>
                    <a:pt x="305196" y="48533"/>
                    <a:pt x="305196" y="44677"/>
                  </a:cubicBezTo>
                  <a:lnTo>
                    <a:pt x="301444" y="29255"/>
                  </a:lnTo>
                  <a:cubicBezTo>
                    <a:pt x="301444" y="25400"/>
                    <a:pt x="297692" y="25400"/>
                    <a:pt x="290187" y="25400"/>
                  </a:cubicBezTo>
                  <a:cubicBezTo>
                    <a:pt x="290173" y="25400"/>
                    <a:pt x="288749" y="25400"/>
                    <a:pt x="151353" y="25400"/>
                  </a:cubicBezTo>
                  <a:close/>
                  <a:moveTo>
                    <a:pt x="83361" y="11112"/>
                  </a:moveTo>
                  <a:cubicBezTo>
                    <a:pt x="71972" y="11112"/>
                    <a:pt x="56787" y="22294"/>
                    <a:pt x="56787" y="33475"/>
                  </a:cubicBezTo>
                  <a:cubicBezTo>
                    <a:pt x="56783" y="33497"/>
                    <a:pt x="56395" y="35165"/>
                    <a:pt x="26417" y="163926"/>
                  </a:cubicBezTo>
                  <a:cubicBezTo>
                    <a:pt x="22621" y="175108"/>
                    <a:pt x="34010" y="182562"/>
                    <a:pt x="52991" y="182562"/>
                  </a:cubicBezTo>
                  <a:cubicBezTo>
                    <a:pt x="53004" y="182562"/>
                    <a:pt x="53100" y="182562"/>
                    <a:pt x="53940" y="182562"/>
                  </a:cubicBezTo>
                  <a:lnTo>
                    <a:pt x="60583" y="182562"/>
                  </a:lnTo>
                  <a:cubicBezTo>
                    <a:pt x="75768" y="182562"/>
                    <a:pt x="90953" y="175108"/>
                    <a:pt x="94749" y="163926"/>
                  </a:cubicBezTo>
                  <a:lnTo>
                    <a:pt x="109934" y="29748"/>
                  </a:lnTo>
                  <a:cubicBezTo>
                    <a:pt x="109934" y="22294"/>
                    <a:pt x="102342" y="11112"/>
                    <a:pt x="90953" y="11112"/>
                  </a:cubicBezTo>
                  <a:cubicBezTo>
                    <a:pt x="90941" y="11112"/>
                    <a:pt x="90844" y="11112"/>
                    <a:pt x="90004" y="11112"/>
                  </a:cubicBezTo>
                  <a:lnTo>
                    <a:pt x="83361" y="11112"/>
                  </a:lnTo>
                  <a:close/>
                  <a:moveTo>
                    <a:pt x="64839" y="0"/>
                  </a:moveTo>
                  <a:cubicBezTo>
                    <a:pt x="64880" y="0"/>
                    <a:pt x="67922" y="0"/>
                    <a:pt x="297746" y="0"/>
                  </a:cubicBezTo>
                  <a:cubicBezTo>
                    <a:pt x="309016" y="0"/>
                    <a:pt x="320286" y="14999"/>
                    <a:pt x="324042" y="29998"/>
                  </a:cubicBezTo>
                  <a:cubicBezTo>
                    <a:pt x="324050" y="30025"/>
                    <a:pt x="324637" y="32025"/>
                    <a:pt x="369121" y="183740"/>
                  </a:cubicBezTo>
                  <a:cubicBezTo>
                    <a:pt x="376634" y="198739"/>
                    <a:pt x="369121" y="213738"/>
                    <a:pt x="354095" y="213738"/>
                  </a:cubicBezTo>
                  <a:cubicBezTo>
                    <a:pt x="354049" y="213739"/>
                    <a:pt x="350132" y="213783"/>
                    <a:pt x="16004" y="217488"/>
                  </a:cubicBezTo>
                  <a:cubicBezTo>
                    <a:pt x="4734" y="217488"/>
                    <a:pt x="-2779" y="202489"/>
                    <a:pt x="978" y="183740"/>
                  </a:cubicBezTo>
                  <a:cubicBezTo>
                    <a:pt x="984" y="183713"/>
                    <a:pt x="1472" y="181716"/>
                    <a:pt x="38543" y="29998"/>
                  </a:cubicBezTo>
                  <a:cubicBezTo>
                    <a:pt x="46057" y="14999"/>
                    <a:pt x="57326" y="0"/>
                    <a:pt x="6483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组合 12"/>
          <p:cNvGrpSpPr>
            <a:grpSpLocks/>
          </p:cNvGrpSpPr>
          <p:nvPr/>
        </p:nvGrpSpPr>
        <p:grpSpPr bwMode="auto">
          <a:xfrm>
            <a:off x="6960096" y="4417197"/>
            <a:ext cx="541337" cy="446088"/>
            <a:chOff x="6457950" y="4031556"/>
            <a:chExt cx="940525" cy="777197"/>
          </a:xfrm>
        </p:grpSpPr>
        <p:sp>
          <p:nvSpPr>
            <p:cNvPr id="14" name="椭圆 13"/>
            <p:cNvSpPr/>
            <p:nvPr/>
          </p:nvSpPr>
          <p:spPr>
            <a:xfrm>
              <a:off x="6457950" y="4031556"/>
              <a:ext cx="940525" cy="7771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Freeform 1533"/>
            <p:cNvSpPr>
              <a:spLocks/>
            </p:cNvSpPr>
            <p:nvPr/>
          </p:nvSpPr>
          <p:spPr bwMode="auto">
            <a:xfrm>
              <a:off x="6658531" y="4211209"/>
              <a:ext cx="539362" cy="417890"/>
            </a:xfrm>
            <a:custGeom>
              <a:avLst/>
              <a:gdLst>
                <a:gd name="T0" fmla="*/ 184155 w 2417763"/>
                <a:gd name="T1" fmla="*/ 399412 h 1873250"/>
                <a:gd name="T2" fmla="*/ 350108 w 2417763"/>
                <a:gd name="T3" fmla="*/ 404078 h 1873250"/>
                <a:gd name="T4" fmla="*/ 350108 w 2417763"/>
                <a:gd name="T5" fmla="*/ 394162 h 1873250"/>
                <a:gd name="T6" fmla="*/ 187724 w 2417763"/>
                <a:gd name="T7" fmla="*/ 374685 h 1873250"/>
                <a:gd name="T8" fmla="*/ 187724 w 2417763"/>
                <a:gd name="T9" fmla="*/ 384601 h 1873250"/>
                <a:gd name="T10" fmla="*/ 353082 w 2417763"/>
                <a:gd name="T11" fmla="*/ 379934 h 1873250"/>
                <a:gd name="T12" fmla="*/ 187724 w 2417763"/>
                <a:gd name="T13" fmla="*/ 374685 h 1873250"/>
                <a:gd name="T14" fmla="*/ 184155 w 2417763"/>
                <a:gd name="T15" fmla="*/ 360290 h 1873250"/>
                <a:gd name="T16" fmla="*/ 350108 w 2417763"/>
                <a:gd name="T17" fmla="*/ 365123 h 1873250"/>
                <a:gd name="T18" fmla="*/ 350108 w 2417763"/>
                <a:gd name="T19" fmla="*/ 354853 h 1873250"/>
                <a:gd name="T20" fmla="*/ 187724 w 2417763"/>
                <a:gd name="T21" fmla="*/ 337854 h 1873250"/>
                <a:gd name="T22" fmla="*/ 187724 w 2417763"/>
                <a:gd name="T23" fmla="*/ 347061 h 1873250"/>
                <a:gd name="T24" fmla="*/ 353082 w 2417763"/>
                <a:gd name="T25" fmla="*/ 342458 h 1873250"/>
                <a:gd name="T26" fmla="*/ 187724 w 2417763"/>
                <a:gd name="T27" fmla="*/ 337854 h 1873250"/>
                <a:gd name="T28" fmla="*/ 184155 w 2417763"/>
                <a:gd name="T29" fmla="*/ 322803 h 1873250"/>
                <a:gd name="T30" fmla="*/ 350108 w 2417763"/>
                <a:gd name="T31" fmla="*/ 327584 h 1873250"/>
                <a:gd name="T32" fmla="*/ 350108 w 2417763"/>
                <a:gd name="T33" fmla="*/ 318022 h 1873250"/>
                <a:gd name="T34" fmla="*/ 140241 w 2417763"/>
                <a:gd name="T35" fmla="*/ 305626 h 1873250"/>
                <a:gd name="T36" fmla="*/ 397350 w 2417763"/>
                <a:gd name="T37" fmla="*/ 400664 h 1873250"/>
                <a:gd name="T38" fmla="*/ 159836 w 2417763"/>
                <a:gd name="T39" fmla="*/ 417890 h 1873250"/>
                <a:gd name="T40" fmla="*/ 140241 w 2417763"/>
                <a:gd name="T41" fmla="*/ 305626 h 1873250"/>
                <a:gd name="T42" fmla="*/ 49934 w 2417763"/>
                <a:gd name="T43" fmla="*/ 137585 h 1873250"/>
                <a:gd name="T44" fmla="*/ 87474 w 2417763"/>
                <a:gd name="T45" fmla="*/ 137585 h 1873250"/>
                <a:gd name="T46" fmla="*/ 472429 w 2417763"/>
                <a:gd name="T47" fmla="*/ 126430 h 1873250"/>
                <a:gd name="T48" fmla="*/ 472429 w 2417763"/>
                <a:gd name="T49" fmla="*/ 146616 h 1873250"/>
                <a:gd name="T50" fmla="*/ 472429 w 2417763"/>
                <a:gd name="T51" fmla="*/ 126430 h 1873250"/>
                <a:gd name="T52" fmla="*/ 428869 w 2417763"/>
                <a:gd name="T53" fmla="*/ 136523 h 1873250"/>
                <a:gd name="T54" fmla="*/ 451534 w 2417763"/>
                <a:gd name="T55" fmla="*/ 136523 h 1873250"/>
                <a:gd name="T56" fmla="*/ 36829 w 2417763"/>
                <a:gd name="T57" fmla="*/ 112264 h 1873250"/>
                <a:gd name="T58" fmla="*/ 140187 w 2417763"/>
                <a:gd name="T59" fmla="*/ 181689 h 1873250"/>
                <a:gd name="T60" fmla="*/ 377791 w 2417763"/>
                <a:gd name="T61" fmla="*/ 198897 h 1873250"/>
                <a:gd name="T62" fmla="*/ 397393 w 2417763"/>
                <a:gd name="T63" fmla="*/ 112264 h 1873250"/>
                <a:gd name="T64" fmla="*/ 539362 w 2417763"/>
                <a:gd name="T65" fmla="*/ 225599 h 1873250"/>
                <a:gd name="T66" fmla="*/ 447290 w 2417763"/>
                <a:gd name="T67" fmla="*/ 335374 h 1873250"/>
                <a:gd name="T68" fmla="*/ 430064 w 2417763"/>
                <a:gd name="T69" fmla="*/ 279597 h 1873250"/>
                <a:gd name="T70" fmla="*/ 89696 w 2417763"/>
                <a:gd name="T71" fmla="*/ 293838 h 1873250"/>
                <a:gd name="T72" fmla="*/ 36829 w 2417763"/>
                <a:gd name="T73" fmla="*/ 335374 h 1873250"/>
                <a:gd name="T74" fmla="*/ 36829 w 2417763"/>
                <a:gd name="T75" fmla="*/ 112264 h 1873250"/>
                <a:gd name="T76" fmla="*/ 377755 w 2417763"/>
                <a:gd name="T77" fmla="*/ 0 h 1873250"/>
                <a:gd name="T78" fmla="*/ 397350 w 2417763"/>
                <a:gd name="T79" fmla="*/ 112264 h 1873250"/>
                <a:gd name="T80" fmla="*/ 140241 w 2417763"/>
                <a:gd name="T81" fmla="*/ 17226 h 18732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17763" h="1873250">
                  <a:moveTo>
                    <a:pt x="841498" y="1766888"/>
                  </a:moveTo>
                  <a:cubicBezTo>
                    <a:pt x="833499" y="1766888"/>
                    <a:pt x="825500" y="1777347"/>
                    <a:pt x="825500" y="1790421"/>
                  </a:cubicBezTo>
                  <a:cubicBezTo>
                    <a:pt x="825500" y="1800879"/>
                    <a:pt x="833499" y="1811338"/>
                    <a:pt x="841498" y="1811338"/>
                  </a:cubicBezTo>
                  <a:cubicBezTo>
                    <a:pt x="841520" y="1811338"/>
                    <a:pt x="845511" y="1811338"/>
                    <a:pt x="1569407" y="1811338"/>
                  </a:cubicBezTo>
                  <a:cubicBezTo>
                    <a:pt x="1577406" y="1811338"/>
                    <a:pt x="1582738" y="1800879"/>
                    <a:pt x="1582738" y="1790421"/>
                  </a:cubicBezTo>
                  <a:cubicBezTo>
                    <a:pt x="1582738" y="1777347"/>
                    <a:pt x="1577406" y="1766888"/>
                    <a:pt x="1569407" y="1766888"/>
                  </a:cubicBezTo>
                  <a:cubicBezTo>
                    <a:pt x="1569389" y="1766888"/>
                    <a:pt x="1565817" y="1766888"/>
                    <a:pt x="841498" y="1766888"/>
                  </a:cubicBezTo>
                  <a:close/>
                  <a:moveTo>
                    <a:pt x="841498" y="1679576"/>
                  </a:moveTo>
                  <a:cubicBezTo>
                    <a:pt x="833499" y="1679576"/>
                    <a:pt x="825500" y="1690035"/>
                    <a:pt x="825500" y="1703109"/>
                  </a:cubicBezTo>
                  <a:cubicBezTo>
                    <a:pt x="825500" y="1713567"/>
                    <a:pt x="833499" y="1724026"/>
                    <a:pt x="841498" y="1724026"/>
                  </a:cubicBezTo>
                  <a:cubicBezTo>
                    <a:pt x="841523" y="1724026"/>
                    <a:pt x="845780" y="1724026"/>
                    <a:pt x="1569407" y="1724026"/>
                  </a:cubicBezTo>
                  <a:cubicBezTo>
                    <a:pt x="1577406" y="1724026"/>
                    <a:pt x="1582738" y="1713567"/>
                    <a:pt x="1582738" y="1703109"/>
                  </a:cubicBezTo>
                  <a:cubicBezTo>
                    <a:pt x="1582738" y="1690035"/>
                    <a:pt x="1577406" y="1679576"/>
                    <a:pt x="1569407" y="1679576"/>
                  </a:cubicBezTo>
                  <a:cubicBezTo>
                    <a:pt x="1569387" y="1679576"/>
                    <a:pt x="1565629" y="1679576"/>
                    <a:pt x="841498" y="1679576"/>
                  </a:cubicBezTo>
                  <a:close/>
                  <a:moveTo>
                    <a:pt x="841498" y="1590676"/>
                  </a:moveTo>
                  <a:cubicBezTo>
                    <a:pt x="833499" y="1590676"/>
                    <a:pt x="825500" y="1601509"/>
                    <a:pt x="825500" y="1615049"/>
                  </a:cubicBezTo>
                  <a:cubicBezTo>
                    <a:pt x="825500" y="1625882"/>
                    <a:pt x="833499" y="1636714"/>
                    <a:pt x="841498" y="1636714"/>
                  </a:cubicBezTo>
                  <a:cubicBezTo>
                    <a:pt x="841526" y="1636714"/>
                    <a:pt x="845993" y="1636714"/>
                    <a:pt x="1569407" y="1636714"/>
                  </a:cubicBezTo>
                  <a:cubicBezTo>
                    <a:pt x="1577406" y="1636714"/>
                    <a:pt x="1582738" y="1625882"/>
                    <a:pt x="1582738" y="1615049"/>
                  </a:cubicBezTo>
                  <a:cubicBezTo>
                    <a:pt x="1582738" y="1601509"/>
                    <a:pt x="1577406" y="1590676"/>
                    <a:pt x="1569407" y="1590676"/>
                  </a:cubicBezTo>
                  <a:cubicBezTo>
                    <a:pt x="1569385" y="1590676"/>
                    <a:pt x="1565495" y="1590676"/>
                    <a:pt x="841498" y="1590676"/>
                  </a:cubicBezTo>
                  <a:close/>
                  <a:moveTo>
                    <a:pt x="841498" y="1514476"/>
                  </a:moveTo>
                  <a:cubicBezTo>
                    <a:pt x="833499" y="1514476"/>
                    <a:pt x="825500" y="1522215"/>
                    <a:pt x="825500" y="1535114"/>
                  </a:cubicBezTo>
                  <a:cubicBezTo>
                    <a:pt x="825500" y="1545432"/>
                    <a:pt x="833499" y="1555751"/>
                    <a:pt x="841498" y="1555751"/>
                  </a:cubicBezTo>
                  <a:cubicBezTo>
                    <a:pt x="841528" y="1555751"/>
                    <a:pt x="846170" y="1555751"/>
                    <a:pt x="1569407" y="1555751"/>
                  </a:cubicBezTo>
                  <a:cubicBezTo>
                    <a:pt x="1577406" y="1555751"/>
                    <a:pt x="1582738" y="1545432"/>
                    <a:pt x="1582738" y="1535114"/>
                  </a:cubicBezTo>
                  <a:cubicBezTo>
                    <a:pt x="1582738" y="1522215"/>
                    <a:pt x="1577406" y="1514476"/>
                    <a:pt x="1569407" y="1514476"/>
                  </a:cubicBezTo>
                  <a:cubicBezTo>
                    <a:pt x="1569384" y="1514476"/>
                    <a:pt x="1565394" y="1514476"/>
                    <a:pt x="841498" y="1514476"/>
                  </a:cubicBezTo>
                  <a:close/>
                  <a:moveTo>
                    <a:pt x="841498" y="1425576"/>
                  </a:moveTo>
                  <a:cubicBezTo>
                    <a:pt x="833499" y="1425576"/>
                    <a:pt x="825500" y="1433613"/>
                    <a:pt x="825500" y="1447008"/>
                  </a:cubicBezTo>
                  <a:cubicBezTo>
                    <a:pt x="825500" y="1457723"/>
                    <a:pt x="833499" y="1468439"/>
                    <a:pt x="841498" y="1468439"/>
                  </a:cubicBezTo>
                  <a:cubicBezTo>
                    <a:pt x="841530" y="1468439"/>
                    <a:pt x="846323" y="1468439"/>
                    <a:pt x="1569407" y="1468439"/>
                  </a:cubicBezTo>
                  <a:cubicBezTo>
                    <a:pt x="1577406" y="1468439"/>
                    <a:pt x="1582738" y="1457723"/>
                    <a:pt x="1582738" y="1447008"/>
                  </a:cubicBezTo>
                  <a:cubicBezTo>
                    <a:pt x="1582738" y="1433613"/>
                    <a:pt x="1577406" y="1425576"/>
                    <a:pt x="1569407" y="1425576"/>
                  </a:cubicBezTo>
                  <a:cubicBezTo>
                    <a:pt x="1569383" y="1425576"/>
                    <a:pt x="1565311" y="1425576"/>
                    <a:pt x="841498" y="1425576"/>
                  </a:cubicBezTo>
                  <a:close/>
                  <a:moveTo>
                    <a:pt x="628650" y="1370012"/>
                  </a:moveTo>
                  <a:cubicBezTo>
                    <a:pt x="628689" y="1370012"/>
                    <a:pt x="635362" y="1370012"/>
                    <a:pt x="1781175" y="1370012"/>
                  </a:cubicBezTo>
                  <a:cubicBezTo>
                    <a:pt x="1781175" y="1370046"/>
                    <a:pt x="1781175" y="1373798"/>
                    <a:pt x="1781175" y="1796034"/>
                  </a:cubicBezTo>
                  <a:cubicBezTo>
                    <a:pt x="1781175" y="1838636"/>
                    <a:pt x="1741249" y="1873250"/>
                    <a:pt x="1693338" y="1873250"/>
                  </a:cubicBezTo>
                  <a:cubicBezTo>
                    <a:pt x="1693301" y="1873250"/>
                    <a:pt x="1687336" y="1873250"/>
                    <a:pt x="716487" y="1873250"/>
                  </a:cubicBezTo>
                  <a:cubicBezTo>
                    <a:pt x="665914" y="1873250"/>
                    <a:pt x="628650" y="1838636"/>
                    <a:pt x="628650" y="1796034"/>
                  </a:cubicBezTo>
                  <a:lnTo>
                    <a:pt x="628650" y="1370012"/>
                  </a:lnTo>
                  <a:close/>
                  <a:moveTo>
                    <a:pt x="307976" y="587376"/>
                  </a:moveTo>
                  <a:cubicBezTo>
                    <a:pt x="261508" y="587376"/>
                    <a:pt x="223838" y="600525"/>
                    <a:pt x="223838" y="616745"/>
                  </a:cubicBezTo>
                  <a:cubicBezTo>
                    <a:pt x="223838" y="632965"/>
                    <a:pt x="261508" y="646114"/>
                    <a:pt x="307976" y="646114"/>
                  </a:cubicBezTo>
                  <a:cubicBezTo>
                    <a:pt x="354444" y="646114"/>
                    <a:pt x="392114" y="632965"/>
                    <a:pt x="392114" y="616745"/>
                  </a:cubicBezTo>
                  <a:cubicBezTo>
                    <a:pt x="392114" y="600525"/>
                    <a:pt x="354444" y="587376"/>
                    <a:pt x="307976" y="587376"/>
                  </a:cubicBezTo>
                  <a:close/>
                  <a:moveTo>
                    <a:pt x="2117725" y="566738"/>
                  </a:moveTo>
                  <a:cubicBezTo>
                    <a:pt x="2089669" y="566738"/>
                    <a:pt x="2066925" y="586994"/>
                    <a:pt x="2066925" y="611982"/>
                  </a:cubicBezTo>
                  <a:cubicBezTo>
                    <a:pt x="2066925" y="636970"/>
                    <a:pt x="2089669" y="657226"/>
                    <a:pt x="2117725" y="657226"/>
                  </a:cubicBezTo>
                  <a:cubicBezTo>
                    <a:pt x="2145781" y="657226"/>
                    <a:pt x="2168525" y="636970"/>
                    <a:pt x="2168525" y="611982"/>
                  </a:cubicBezTo>
                  <a:cubicBezTo>
                    <a:pt x="2168525" y="586994"/>
                    <a:pt x="2145781" y="566738"/>
                    <a:pt x="2117725" y="566738"/>
                  </a:cubicBezTo>
                  <a:close/>
                  <a:moveTo>
                    <a:pt x="1973263" y="566738"/>
                  </a:moveTo>
                  <a:cubicBezTo>
                    <a:pt x="1945207" y="566738"/>
                    <a:pt x="1922463" y="586994"/>
                    <a:pt x="1922463" y="611982"/>
                  </a:cubicBezTo>
                  <a:cubicBezTo>
                    <a:pt x="1922463" y="636970"/>
                    <a:pt x="1945207" y="657226"/>
                    <a:pt x="1973263" y="657226"/>
                  </a:cubicBezTo>
                  <a:cubicBezTo>
                    <a:pt x="2001319" y="657226"/>
                    <a:pt x="2024063" y="636970"/>
                    <a:pt x="2024063" y="611982"/>
                  </a:cubicBezTo>
                  <a:cubicBezTo>
                    <a:pt x="2024063" y="586994"/>
                    <a:pt x="2001319" y="566738"/>
                    <a:pt x="1973263" y="566738"/>
                  </a:cubicBezTo>
                  <a:close/>
                  <a:moveTo>
                    <a:pt x="165090" y="503237"/>
                  </a:moveTo>
                  <a:cubicBezTo>
                    <a:pt x="165124" y="503237"/>
                    <a:pt x="169064" y="503237"/>
                    <a:pt x="628406" y="503237"/>
                  </a:cubicBezTo>
                  <a:cubicBezTo>
                    <a:pt x="628406" y="503269"/>
                    <a:pt x="628406" y="506376"/>
                    <a:pt x="628406" y="814446"/>
                  </a:cubicBezTo>
                  <a:cubicBezTo>
                    <a:pt x="628406" y="857005"/>
                    <a:pt x="665684" y="891584"/>
                    <a:pt x="716276" y="891584"/>
                  </a:cubicBezTo>
                  <a:cubicBezTo>
                    <a:pt x="716324" y="891584"/>
                    <a:pt x="723085" y="891584"/>
                    <a:pt x="1693499" y="891584"/>
                  </a:cubicBezTo>
                  <a:cubicBezTo>
                    <a:pt x="1741429" y="891584"/>
                    <a:pt x="1781370" y="857005"/>
                    <a:pt x="1781370" y="814446"/>
                  </a:cubicBezTo>
                  <a:cubicBezTo>
                    <a:pt x="1781370" y="814417"/>
                    <a:pt x="1781370" y="811418"/>
                    <a:pt x="1781370" y="503237"/>
                  </a:cubicBezTo>
                  <a:cubicBezTo>
                    <a:pt x="1781399" y="503237"/>
                    <a:pt x="1785017" y="503237"/>
                    <a:pt x="2244685" y="503237"/>
                  </a:cubicBezTo>
                  <a:cubicBezTo>
                    <a:pt x="2292615" y="503237"/>
                    <a:pt x="2417763" y="670811"/>
                    <a:pt x="2417763" y="1011279"/>
                  </a:cubicBezTo>
                  <a:cubicBezTo>
                    <a:pt x="2417763" y="1354407"/>
                    <a:pt x="2297940" y="1503362"/>
                    <a:pt x="2250011" y="1503362"/>
                  </a:cubicBezTo>
                  <a:cubicBezTo>
                    <a:pt x="2249986" y="1503362"/>
                    <a:pt x="2247537" y="1503362"/>
                    <a:pt x="2005039" y="1503362"/>
                  </a:cubicBezTo>
                  <a:cubicBezTo>
                    <a:pt x="2005039" y="1503183"/>
                    <a:pt x="2005039" y="1362358"/>
                    <a:pt x="2005039" y="1317169"/>
                  </a:cubicBezTo>
                  <a:cubicBezTo>
                    <a:pt x="2005039" y="1271950"/>
                    <a:pt x="1986400" y="1253331"/>
                    <a:pt x="1927820" y="1253331"/>
                  </a:cubicBezTo>
                  <a:cubicBezTo>
                    <a:pt x="1605629" y="1253331"/>
                    <a:pt x="734915" y="1253331"/>
                    <a:pt x="476630" y="1253331"/>
                  </a:cubicBezTo>
                  <a:cubicBezTo>
                    <a:pt x="428700" y="1253331"/>
                    <a:pt x="402073" y="1285250"/>
                    <a:pt x="402073" y="1317169"/>
                  </a:cubicBezTo>
                  <a:cubicBezTo>
                    <a:pt x="402073" y="1362383"/>
                    <a:pt x="402073" y="1503334"/>
                    <a:pt x="402073" y="1503362"/>
                  </a:cubicBezTo>
                  <a:cubicBezTo>
                    <a:pt x="402056" y="1503362"/>
                    <a:pt x="400083" y="1503362"/>
                    <a:pt x="165090" y="1503362"/>
                  </a:cubicBezTo>
                  <a:cubicBezTo>
                    <a:pt x="117160" y="1503362"/>
                    <a:pt x="0" y="1335788"/>
                    <a:pt x="0" y="995320"/>
                  </a:cubicBezTo>
                  <a:cubicBezTo>
                    <a:pt x="0" y="652192"/>
                    <a:pt x="117160" y="503237"/>
                    <a:pt x="165090" y="503237"/>
                  </a:cubicBezTo>
                  <a:close/>
                  <a:moveTo>
                    <a:pt x="716487" y="0"/>
                  </a:moveTo>
                  <a:cubicBezTo>
                    <a:pt x="716522" y="0"/>
                    <a:pt x="722407" y="0"/>
                    <a:pt x="1693338" y="0"/>
                  </a:cubicBezTo>
                  <a:cubicBezTo>
                    <a:pt x="1741249" y="0"/>
                    <a:pt x="1781175" y="34614"/>
                    <a:pt x="1781175" y="77216"/>
                  </a:cubicBezTo>
                  <a:lnTo>
                    <a:pt x="1781175" y="503238"/>
                  </a:lnTo>
                  <a:cubicBezTo>
                    <a:pt x="1781132" y="503238"/>
                    <a:pt x="1774086" y="503238"/>
                    <a:pt x="628650" y="503238"/>
                  </a:cubicBezTo>
                  <a:cubicBezTo>
                    <a:pt x="628650" y="503203"/>
                    <a:pt x="628650" y="499377"/>
                    <a:pt x="628650" y="77216"/>
                  </a:cubicBezTo>
                  <a:cubicBezTo>
                    <a:pt x="628650" y="34614"/>
                    <a:pt x="665914" y="0"/>
                    <a:pt x="71648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 name="组合 15"/>
          <p:cNvGrpSpPr/>
          <p:nvPr/>
        </p:nvGrpSpPr>
        <p:grpSpPr>
          <a:xfrm>
            <a:off x="818084" y="2330792"/>
            <a:ext cx="5462192" cy="2584108"/>
            <a:chOff x="1648185" y="1123951"/>
            <a:chExt cx="6117256" cy="2894012"/>
          </a:xfrm>
          <a:solidFill>
            <a:schemeClr val="accent3">
              <a:lumMod val="60000"/>
              <a:lumOff val="40000"/>
            </a:schemeClr>
          </a:solidFill>
        </p:grpSpPr>
        <p:sp>
          <p:nvSpPr>
            <p:cNvPr id="17"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8"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9"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1"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3"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0"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1"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2"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3"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4"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5"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6"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7"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4"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5"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6"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8"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9"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0"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1"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2"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3"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4"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5"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6"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7"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8"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9"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90"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91"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92"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93"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94"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95"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96"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97"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98"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99"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00"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01"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02"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03"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04"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05"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06"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07"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08"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09"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10"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11"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12"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13"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14"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15"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16"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17"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18"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19"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20"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21"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22"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23"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127" name="Freeform 136"/>
          <p:cNvSpPr>
            <a:spLocks/>
          </p:cNvSpPr>
          <p:nvPr/>
        </p:nvSpPr>
        <p:spPr bwMode="auto">
          <a:xfrm>
            <a:off x="5186878" y="2550700"/>
            <a:ext cx="255590" cy="460836"/>
          </a:xfrm>
          <a:custGeom>
            <a:avLst/>
            <a:gdLst>
              <a:gd name="T0" fmla="*/ 157161 w 144463"/>
              <a:gd name="T1" fmla="*/ 69114 h 260350"/>
              <a:gd name="T2" fmla="*/ 86352 w 144463"/>
              <a:gd name="T3" fmla="*/ 141685 h 260350"/>
              <a:gd name="T4" fmla="*/ 157161 w 144463"/>
              <a:gd name="T5" fmla="*/ 214256 h 260350"/>
              <a:gd name="T6" fmla="*/ 227971 w 144463"/>
              <a:gd name="T7" fmla="*/ 141685 h 260350"/>
              <a:gd name="T8" fmla="*/ 157161 w 144463"/>
              <a:gd name="T9" fmla="*/ 69114 h 260350"/>
              <a:gd name="T10" fmla="*/ 155199 w 144463"/>
              <a:gd name="T11" fmla="*/ 0 h 260350"/>
              <a:gd name="T12" fmla="*/ 161093 w 144463"/>
              <a:gd name="T13" fmla="*/ 0 h 260350"/>
              <a:gd name="T14" fmla="*/ 314325 w 144463"/>
              <a:gd name="T15" fmla="*/ 155460 h 260350"/>
              <a:gd name="T16" fmla="*/ 157164 w 144463"/>
              <a:gd name="T17" fmla="*/ 566737 h 260350"/>
              <a:gd name="T18" fmla="*/ 0 w 144463"/>
              <a:gd name="T19" fmla="*/ 155460 h 260350"/>
              <a:gd name="T20" fmla="*/ 155199 w 144463"/>
              <a:gd name="T21" fmla="*/ 0 h 2603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4463" h="260350">
                <a:moveTo>
                  <a:pt x="72231" y="31750"/>
                </a:moveTo>
                <a:cubicBezTo>
                  <a:pt x="54257" y="31750"/>
                  <a:pt x="39687" y="46676"/>
                  <a:pt x="39687" y="65088"/>
                </a:cubicBezTo>
                <a:cubicBezTo>
                  <a:pt x="39687" y="83500"/>
                  <a:pt x="54257" y="98426"/>
                  <a:pt x="72231" y="98426"/>
                </a:cubicBezTo>
                <a:cubicBezTo>
                  <a:pt x="90205" y="98426"/>
                  <a:pt x="104775" y="83500"/>
                  <a:pt x="104775" y="65088"/>
                </a:cubicBezTo>
                <a:cubicBezTo>
                  <a:pt x="104775" y="46676"/>
                  <a:pt x="90205" y="31750"/>
                  <a:pt x="72231" y="31750"/>
                </a:cubicBezTo>
                <a:close/>
                <a:moveTo>
                  <a:pt x="71329" y="0"/>
                </a:moveTo>
                <a:cubicBezTo>
                  <a:pt x="73135" y="0"/>
                  <a:pt x="73135" y="0"/>
                  <a:pt x="74038" y="0"/>
                </a:cubicBezTo>
                <a:cubicBezTo>
                  <a:pt x="112862" y="0"/>
                  <a:pt x="144463" y="32544"/>
                  <a:pt x="144463" y="71416"/>
                </a:cubicBezTo>
                <a:cubicBezTo>
                  <a:pt x="144463" y="109378"/>
                  <a:pt x="72253" y="260305"/>
                  <a:pt x="72232" y="260350"/>
                </a:cubicBezTo>
                <a:cubicBezTo>
                  <a:pt x="72232" y="260350"/>
                  <a:pt x="0" y="110287"/>
                  <a:pt x="0" y="71416"/>
                </a:cubicBezTo>
                <a:cubicBezTo>
                  <a:pt x="0" y="32544"/>
                  <a:pt x="31602" y="0"/>
                  <a:pt x="71329" y="0"/>
                </a:cubicBezTo>
                <a:close/>
              </a:path>
            </a:pathLst>
          </a:custGeom>
          <a:solidFill>
            <a:schemeClr val="accent1"/>
          </a:solidFill>
          <a:ln>
            <a:noFill/>
          </a:ln>
        </p:spPr>
        <p:txBody>
          <a:bodyPr/>
          <a:lstStyle/>
          <a:p>
            <a:endParaRPr lang="zh-CN" altLang="en-US"/>
          </a:p>
        </p:txBody>
      </p:sp>
      <p:grpSp>
        <p:nvGrpSpPr>
          <p:cNvPr id="131" name="组合 130">
            <a:extLst>
              <a:ext uri="{FF2B5EF4-FFF2-40B4-BE49-F238E27FC236}">
                <a16:creationId xmlns:a16="http://schemas.microsoft.com/office/drawing/2014/main" xmlns="" id="{B9FB1B14-8F9A-4F6F-A803-035F91B06051}"/>
              </a:ext>
            </a:extLst>
          </p:cNvPr>
          <p:cNvGrpSpPr/>
          <p:nvPr/>
        </p:nvGrpSpPr>
        <p:grpSpPr>
          <a:xfrm>
            <a:off x="557400" y="290400"/>
            <a:ext cx="3602354" cy="807063"/>
            <a:chOff x="557400" y="290400"/>
            <a:chExt cx="3602354" cy="807063"/>
          </a:xfrm>
        </p:grpSpPr>
        <p:pic>
          <p:nvPicPr>
            <p:cNvPr id="132" name="图片 131">
              <a:extLst>
                <a:ext uri="{FF2B5EF4-FFF2-40B4-BE49-F238E27FC236}">
                  <a16:creationId xmlns:a16="http://schemas.microsoft.com/office/drawing/2014/main" xmlns="" id="{79B1A99D-D9A1-4579-BA7F-3AAEE4A85E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133" name="文本框 132">
              <a:extLst>
                <a:ext uri="{FF2B5EF4-FFF2-40B4-BE49-F238E27FC236}">
                  <a16:creationId xmlns:a16="http://schemas.microsoft.com/office/drawing/2014/main" xmlns="" id="{8BA4AC1B-6204-46A0-BA46-1BCC18ED484A}"/>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34" name="组合 133">
            <a:extLst>
              <a:ext uri="{FF2B5EF4-FFF2-40B4-BE49-F238E27FC236}">
                <a16:creationId xmlns:a16="http://schemas.microsoft.com/office/drawing/2014/main" xmlns="" id="{DF711FD0-7F73-486E-8D3B-C564A7BFAF20}"/>
              </a:ext>
            </a:extLst>
          </p:cNvPr>
          <p:cNvGrpSpPr/>
          <p:nvPr/>
        </p:nvGrpSpPr>
        <p:grpSpPr>
          <a:xfrm>
            <a:off x="8190747" y="2098623"/>
            <a:ext cx="2115035" cy="1154619"/>
            <a:chOff x="1478171" y="2225265"/>
            <a:chExt cx="2115035" cy="1154619"/>
          </a:xfrm>
        </p:grpSpPr>
        <p:sp>
          <p:nvSpPr>
            <p:cNvPr id="135" name="TextBox 21">
              <a:extLst>
                <a:ext uri="{FF2B5EF4-FFF2-40B4-BE49-F238E27FC236}">
                  <a16:creationId xmlns:a16="http://schemas.microsoft.com/office/drawing/2014/main" xmlns="" id="{549F855B-8F7A-4773-A81A-FC37BA105665}"/>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36" name="文本框 135">
              <a:extLst>
                <a:ext uri="{FF2B5EF4-FFF2-40B4-BE49-F238E27FC236}">
                  <a16:creationId xmlns:a16="http://schemas.microsoft.com/office/drawing/2014/main" xmlns="" id="{A997B4E6-C4AF-4DB6-87CD-4DFE3BE7363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137" name="组合 136">
            <a:extLst>
              <a:ext uri="{FF2B5EF4-FFF2-40B4-BE49-F238E27FC236}">
                <a16:creationId xmlns:a16="http://schemas.microsoft.com/office/drawing/2014/main" xmlns="" id="{C707E5C5-6302-4288-BC70-BDA4E4061106}"/>
              </a:ext>
            </a:extLst>
          </p:cNvPr>
          <p:cNvGrpSpPr/>
          <p:nvPr/>
        </p:nvGrpSpPr>
        <p:grpSpPr>
          <a:xfrm>
            <a:off x="8190747" y="3851223"/>
            <a:ext cx="2115035" cy="1154619"/>
            <a:chOff x="1478171" y="2225265"/>
            <a:chExt cx="2115035" cy="1154619"/>
          </a:xfrm>
        </p:grpSpPr>
        <p:sp>
          <p:nvSpPr>
            <p:cNvPr id="138" name="TextBox 21">
              <a:extLst>
                <a:ext uri="{FF2B5EF4-FFF2-40B4-BE49-F238E27FC236}">
                  <a16:creationId xmlns:a16="http://schemas.microsoft.com/office/drawing/2014/main" xmlns="" id="{AE7642CE-2331-4FA5-93AC-C62ADC0913B8}"/>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39" name="文本框 138">
              <a:extLst>
                <a:ext uri="{FF2B5EF4-FFF2-40B4-BE49-F238E27FC236}">
                  <a16:creationId xmlns:a16="http://schemas.microsoft.com/office/drawing/2014/main" xmlns="" id="{774B5502-2283-4370-B333-7F2C467C2902}"/>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21431952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127"/>
                                        </p:tgtEl>
                                        <p:attrNameLst>
                                          <p:attrName>style.visibility</p:attrName>
                                        </p:attrNameLst>
                                      </p:cBhvr>
                                      <p:to>
                                        <p:strVal val="visible"/>
                                      </p:to>
                                    </p:set>
                                    <p:animEffect transition="in" filter="fade">
                                      <p:cBhvr>
                                        <p:cTn id="13" dur="500"/>
                                        <p:tgtEl>
                                          <p:spTgt spid="127"/>
                                        </p:tgtEl>
                                      </p:cBhvr>
                                    </p:animEffect>
                                    <p:anim calcmode="lin" valueType="num">
                                      <p:cBhvr>
                                        <p:cTn id="14" dur="500" fill="hold"/>
                                        <p:tgtEl>
                                          <p:spTgt spid="127"/>
                                        </p:tgtEl>
                                        <p:attrNameLst>
                                          <p:attrName>ppt_x</p:attrName>
                                        </p:attrNameLst>
                                      </p:cBhvr>
                                      <p:tavLst>
                                        <p:tav tm="0">
                                          <p:val>
                                            <p:strVal val="#ppt_x"/>
                                          </p:val>
                                        </p:tav>
                                        <p:tav tm="100000">
                                          <p:val>
                                            <p:strVal val="#ppt_x"/>
                                          </p:val>
                                        </p:tav>
                                      </p:tavLst>
                                    </p:anim>
                                    <p:anim calcmode="lin" valueType="num">
                                      <p:cBhvr>
                                        <p:cTn id="15" dur="500" fill="hold"/>
                                        <p:tgtEl>
                                          <p:spTgt spid="12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childTnLst>
                                </p:cTn>
                              </p:par>
                            </p:childTnLst>
                          </p:cTn>
                        </p:par>
                        <p:par>
                          <p:cTn id="20" fill="hold">
                            <p:stCondLst>
                              <p:cond delay="125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4"/>
                                        </p:tgtEl>
                                        <p:attrNameLst>
                                          <p:attrName>style.visibility</p:attrName>
                                        </p:attrNameLst>
                                      </p:cBhvr>
                                      <p:to>
                                        <p:strVal val="visible"/>
                                      </p:to>
                                    </p:set>
                                    <p:animEffect transition="in" filter="fade">
                                      <p:cBhvr>
                                        <p:cTn id="28" dur="1000"/>
                                        <p:tgtEl>
                                          <p:spTgt spid="134"/>
                                        </p:tgtEl>
                                      </p:cBhvr>
                                    </p:animEffect>
                                    <p:anim calcmode="lin" valueType="num">
                                      <p:cBhvr>
                                        <p:cTn id="29" dur="1000" fill="hold"/>
                                        <p:tgtEl>
                                          <p:spTgt spid="134"/>
                                        </p:tgtEl>
                                        <p:attrNameLst>
                                          <p:attrName>ppt_x</p:attrName>
                                        </p:attrNameLst>
                                      </p:cBhvr>
                                      <p:tavLst>
                                        <p:tav tm="0">
                                          <p:val>
                                            <p:strVal val="#ppt_x"/>
                                          </p:val>
                                        </p:tav>
                                        <p:tav tm="100000">
                                          <p:val>
                                            <p:strVal val="#ppt_x"/>
                                          </p:val>
                                        </p:tav>
                                      </p:tavLst>
                                    </p:anim>
                                    <p:anim calcmode="lin" valueType="num">
                                      <p:cBhvr>
                                        <p:cTn id="30" dur="1000" fill="hold"/>
                                        <p:tgtEl>
                                          <p:spTgt spid="13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7"/>
                                        </p:tgtEl>
                                        <p:attrNameLst>
                                          <p:attrName>style.visibility</p:attrName>
                                        </p:attrNameLst>
                                      </p:cBhvr>
                                      <p:to>
                                        <p:strVal val="visible"/>
                                      </p:to>
                                    </p:set>
                                    <p:animEffect transition="in" filter="fade">
                                      <p:cBhvr>
                                        <p:cTn id="35" dur="1000"/>
                                        <p:tgtEl>
                                          <p:spTgt spid="137"/>
                                        </p:tgtEl>
                                      </p:cBhvr>
                                    </p:animEffect>
                                    <p:anim calcmode="lin" valueType="num">
                                      <p:cBhvr>
                                        <p:cTn id="36" dur="1000" fill="hold"/>
                                        <p:tgtEl>
                                          <p:spTgt spid="137"/>
                                        </p:tgtEl>
                                        <p:attrNameLst>
                                          <p:attrName>ppt_x</p:attrName>
                                        </p:attrNameLst>
                                      </p:cBhvr>
                                      <p:tavLst>
                                        <p:tav tm="0">
                                          <p:val>
                                            <p:strVal val="#ppt_x"/>
                                          </p:val>
                                        </p:tav>
                                        <p:tav tm="100000">
                                          <p:val>
                                            <p:strVal val="#ppt_x"/>
                                          </p:val>
                                        </p:tav>
                                      </p:tavLst>
                                    </p:anim>
                                    <p:anim calcmode="lin" valueType="num">
                                      <p:cBhvr>
                                        <p:cTn id="3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a:extLst>
              <a:ext uri="{FF2B5EF4-FFF2-40B4-BE49-F238E27FC236}">
                <a16:creationId xmlns:a16="http://schemas.microsoft.com/office/drawing/2014/main" xmlns="" id="{4EEE8527-EFFF-49ED-A25D-A6C115A311A6}"/>
              </a:ext>
            </a:extLst>
          </p:cNvPr>
          <p:cNvGrpSpPr/>
          <p:nvPr/>
        </p:nvGrpSpPr>
        <p:grpSpPr>
          <a:xfrm>
            <a:off x="1320041" y="791232"/>
            <a:ext cx="5089723" cy="4904717"/>
            <a:chOff x="1320042" y="1400833"/>
            <a:chExt cx="4343790" cy="4185898"/>
          </a:xfrm>
        </p:grpSpPr>
        <p:sp>
          <p:nvSpPr>
            <p:cNvPr id="4" name="Freeform 248">
              <a:extLst>
                <a:ext uri="{FF2B5EF4-FFF2-40B4-BE49-F238E27FC236}">
                  <a16:creationId xmlns:a16="http://schemas.microsoft.com/office/drawing/2014/main" xmlns="" id="{B6573CA2-F0EF-4D37-86F5-69691647E0AC}"/>
                </a:ext>
              </a:extLst>
            </p:cNvPr>
            <p:cNvSpPr>
              <a:spLocks/>
            </p:cNvSpPr>
            <p:nvPr/>
          </p:nvSpPr>
          <p:spPr bwMode="auto">
            <a:xfrm>
              <a:off x="2382164" y="1935838"/>
              <a:ext cx="1662344" cy="698277"/>
            </a:xfrm>
            <a:custGeom>
              <a:avLst/>
              <a:gdLst>
                <a:gd name="T0" fmla="*/ 669 w 811"/>
                <a:gd name="T1" fmla="*/ 305 h 340"/>
                <a:gd name="T2" fmla="*/ 630 w 811"/>
                <a:gd name="T3" fmla="*/ 145 h 340"/>
                <a:gd name="T4" fmla="*/ 534 w 811"/>
                <a:gd name="T5" fmla="*/ 202 h 340"/>
                <a:gd name="T6" fmla="*/ 321 w 811"/>
                <a:gd name="T7" fmla="*/ 50 h 340"/>
                <a:gd name="T8" fmla="*/ 288 w 811"/>
                <a:gd name="T9" fmla="*/ 252 h 340"/>
                <a:gd name="T10" fmla="*/ 229 w 811"/>
                <a:gd name="T11" fmla="*/ 198 h 340"/>
                <a:gd name="T12" fmla="*/ 180 w 811"/>
                <a:gd name="T13" fmla="*/ 310 h 340"/>
                <a:gd name="T14" fmla="*/ 0 w 811"/>
                <a:gd name="T15" fmla="*/ 340 h 340"/>
                <a:gd name="T16" fmla="*/ 811 w 811"/>
                <a:gd name="T17" fmla="*/ 339 h 340"/>
                <a:gd name="T18" fmla="*/ 669 w 811"/>
                <a:gd name="T19" fmla="*/ 30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1" h="340">
                  <a:moveTo>
                    <a:pt x="669" y="305"/>
                  </a:moveTo>
                  <a:cubicBezTo>
                    <a:pt x="669" y="305"/>
                    <a:pt x="727" y="175"/>
                    <a:pt x="630" y="145"/>
                  </a:cubicBezTo>
                  <a:cubicBezTo>
                    <a:pt x="566" y="125"/>
                    <a:pt x="543" y="170"/>
                    <a:pt x="534" y="202"/>
                  </a:cubicBezTo>
                  <a:cubicBezTo>
                    <a:pt x="558" y="0"/>
                    <a:pt x="380" y="11"/>
                    <a:pt x="321" y="50"/>
                  </a:cubicBezTo>
                  <a:cubicBezTo>
                    <a:pt x="266" y="87"/>
                    <a:pt x="284" y="224"/>
                    <a:pt x="288" y="252"/>
                  </a:cubicBezTo>
                  <a:cubicBezTo>
                    <a:pt x="285" y="240"/>
                    <a:pt x="274" y="208"/>
                    <a:pt x="229" y="198"/>
                  </a:cubicBezTo>
                  <a:cubicBezTo>
                    <a:pt x="158" y="181"/>
                    <a:pt x="180" y="310"/>
                    <a:pt x="180" y="310"/>
                  </a:cubicBezTo>
                  <a:cubicBezTo>
                    <a:pt x="64" y="308"/>
                    <a:pt x="0" y="340"/>
                    <a:pt x="0" y="340"/>
                  </a:cubicBezTo>
                  <a:cubicBezTo>
                    <a:pt x="295" y="319"/>
                    <a:pt x="811" y="339"/>
                    <a:pt x="811" y="339"/>
                  </a:cubicBezTo>
                  <a:cubicBezTo>
                    <a:pt x="735" y="302"/>
                    <a:pt x="669" y="305"/>
                    <a:pt x="669" y="30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52">
              <a:extLst>
                <a:ext uri="{FF2B5EF4-FFF2-40B4-BE49-F238E27FC236}">
                  <a16:creationId xmlns:a16="http://schemas.microsoft.com/office/drawing/2014/main" xmlns="" id="{3B354DBF-3186-4EC3-B295-9EA9589BBC95}"/>
                </a:ext>
              </a:extLst>
            </p:cNvPr>
            <p:cNvSpPr>
              <a:spLocks/>
            </p:cNvSpPr>
            <p:nvPr/>
          </p:nvSpPr>
          <p:spPr bwMode="auto">
            <a:xfrm>
              <a:off x="3878073" y="3204161"/>
              <a:ext cx="1681163" cy="708025"/>
            </a:xfrm>
            <a:custGeom>
              <a:avLst/>
              <a:gdLst>
                <a:gd name="T0" fmla="*/ 328 w 397"/>
                <a:gd name="T1" fmla="*/ 150 h 167"/>
                <a:gd name="T2" fmla="*/ 309 w 397"/>
                <a:gd name="T3" fmla="*/ 71 h 167"/>
                <a:gd name="T4" fmla="*/ 262 w 397"/>
                <a:gd name="T5" fmla="*/ 100 h 167"/>
                <a:gd name="T6" fmla="*/ 158 w 397"/>
                <a:gd name="T7" fmla="*/ 25 h 167"/>
                <a:gd name="T8" fmla="*/ 141 w 397"/>
                <a:gd name="T9" fmla="*/ 124 h 167"/>
                <a:gd name="T10" fmla="*/ 112 w 397"/>
                <a:gd name="T11" fmla="*/ 97 h 167"/>
                <a:gd name="T12" fmla="*/ 89 w 397"/>
                <a:gd name="T13" fmla="*/ 152 h 167"/>
                <a:gd name="T14" fmla="*/ 0 w 397"/>
                <a:gd name="T15" fmla="*/ 167 h 167"/>
                <a:gd name="T16" fmla="*/ 397 w 397"/>
                <a:gd name="T17" fmla="*/ 166 h 167"/>
                <a:gd name="T18" fmla="*/ 328 w 397"/>
                <a:gd name="T19" fmla="*/ 15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167">
                  <a:moveTo>
                    <a:pt x="328" y="150"/>
                  </a:moveTo>
                  <a:cubicBezTo>
                    <a:pt x="328" y="150"/>
                    <a:pt x="356" y="86"/>
                    <a:pt x="309" y="71"/>
                  </a:cubicBezTo>
                  <a:cubicBezTo>
                    <a:pt x="277" y="61"/>
                    <a:pt x="266" y="84"/>
                    <a:pt x="262" y="100"/>
                  </a:cubicBezTo>
                  <a:cubicBezTo>
                    <a:pt x="273" y="0"/>
                    <a:pt x="186" y="6"/>
                    <a:pt x="158" y="25"/>
                  </a:cubicBezTo>
                  <a:cubicBezTo>
                    <a:pt x="131" y="43"/>
                    <a:pt x="139" y="110"/>
                    <a:pt x="141" y="124"/>
                  </a:cubicBezTo>
                  <a:cubicBezTo>
                    <a:pt x="140" y="118"/>
                    <a:pt x="135" y="102"/>
                    <a:pt x="112" y="97"/>
                  </a:cubicBezTo>
                  <a:cubicBezTo>
                    <a:pt x="78" y="89"/>
                    <a:pt x="89" y="152"/>
                    <a:pt x="89" y="152"/>
                  </a:cubicBezTo>
                  <a:cubicBezTo>
                    <a:pt x="31" y="151"/>
                    <a:pt x="0" y="167"/>
                    <a:pt x="0" y="167"/>
                  </a:cubicBezTo>
                  <a:cubicBezTo>
                    <a:pt x="145" y="156"/>
                    <a:pt x="397" y="166"/>
                    <a:pt x="397" y="166"/>
                  </a:cubicBezTo>
                  <a:cubicBezTo>
                    <a:pt x="360" y="148"/>
                    <a:pt x="328" y="150"/>
                    <a:pt x="328" y="150"/>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73">
              <a:extLst>
                <a:ext uri="{FF2B5EF4-FFF2-40B4-BE49-F238E27FC236}">
                  <a16:creationId xmlns:a16="http://schemas.microsoft.com/office/drawing/2014/main" xmlns="" id="{0D1A00D2-378C-4E70-87A0-07FFD9AE1E88}"/>
                </a:ext>
              </a:extLst>
            </p:cNvPr>
            <p:cNvGrpSpPr/>
            <p:nvPr/>
          </p:nvGrpSpPr>
          <p:grpSpPr>
            <a:xfrm>
              <a:off x="4183163" y="4679857"/>
              <a:ext cx="1286139" cy="906874"/>
              <a:chOff x="4183163" y="4679857"/>
              <a:chExt cx="1286139" cy="906874"/>
            </a:xfrm>
          </p:grpSpPr>
          <p:sp>
            <p:nvSpPr>
              <p:cNvPr id="7" name="Freeform 78">
                <a:extLst>
                  <a:ext uri="{FF2B5EF4-FFF2-40B4-BE49-F238E27FC236}">
                    <a16:creationId xmlns:a16="http://schemas.microsoft.com/office/drawing/2014/main" xmlns="" id="{CE2603A2-BE66-4705-825F-8583B518D274}"/>
                  </a:ext>
                </a:extLst>
              </p:cNvPr>
              <p:cNvSpPr>
                <a:spLocks/>
              </p:cNvSpPr>
              <p:nvPr/>
            </p:nvSpPr>
            <p:spPr bwMode="auto">
              <a:xfrm>
                <a:off x="4376294" y="5112301"/>
                <a:ext cx="999241" cy="474430"/>
              </a:xfrm>
              <a:custGeom>
                <a:avLst/>
                <a:gdLst>
                  <a:gd name="T0" fmla="*/ 8 w 426"/>
                  <a:gd name="T1" fmla="*/ 0 h 202"/>
                  <a:gd name="T2" fmla="*/ 11 w 426"/>
                  <a:gd name="T3" fmla="*/ 11 h 202"/>
                  <a:gd name="T4" fmla="*/ 0 w 426"/>
                  <a:gd name="T5" fmla="*/ 72 h 202"/>
                  <a:gd name="T6" fmla="*/ 10 w 426"/>
                  <a:gd name="T7" fmla="*/ 132 h 202"/>
                  <a:gd name="T8" fmla="*/ 10 w 426"/>
                  <a:gd name="T9" fmla="*/ 132 h 202"/>
                  <a:gd name="T10" fmla="*/ 12 w 426"/>
                  <a:gd name="T11" fmla="*/ 138 h 202"/>
                  <a:gd name="T12" fmla="*/ 13 w 426"/>
                  <a:gd name="T13" fmla="*/ 138 h 202"/>
                  <a:gd name="T14" fmla="*/ 18 w 426"/>
                  <a:gd name="T15" fmla="*/ 149 h 202"/>
                  <a:gd name="T16" fmla="*/ 19 w 426"/>
                  <a:gd name="T17" fmla="*/ 150 h 202"/>
                  <a:gd name="T18" fmla="*/ 22 w 426"/>
                  <a:gd name="T19" fmla="*/ 154 h 202"/>
                  <a:gd name="T20" fmla="*/ 22 w 426"/>
                  <a:gd name="T21" fmla="*/ 155 h 202"/>
                  <a:gd name="T22" fmla="*/ 25 w 426"/>
                  <a:gd name="T23" fmla="*/ 159 h 202"/>
                  <a:gd name="T24" fmla="*/ 25 w 426"/>
                  <a:gd name="T25" fmla="*/ 160 h 202"/>
                  <a:gd name="T26" fmla="*/ 28 w 426"/>
                  <a:gd name="T27" fmla="*/ 163 h 202"/>
                  <a:gd name="T28" fmla="*/ 29 w 426"/>
                  <a:gd name="T29" fmla="*/ 164 h 202"/>
                  <a:gd name="T30" fmla="*/ 36 w 426"/>
                  <a:gd name="T31" fmla="*/ 171 h 202"/>
                  <a:gd name="T32" fmla="*/ 37 w 426"/>
                  <a:gd name="T33" fmla="*/ 172 h 202"/>
                  <a:gd name="T34" fmla="*/ 40 w 426"/>
                  <a:gd name="T35" fmla="*/ 174 h 202"/>
                  <a:gd name="T36" fmla="*/ 41 w 426"/>
                  <a:gd name="T37" fmla="*/ 175 h 202"/>
                  <a:gd name="T38" fmla="*/ 45 w 426"/>
                  <a:gd name="T39" fmla="*/ 178 h 202"/>
                  <a:gd name="T40" fmla="*/ 45 w 426"/>
                  <a:gd name="T41" fmla="*/ 178 h 202"/>
                  <a:gd name="T42" fmla="*/ 49 w 426"/>
                  <a:gd name="T43" fmla="*/ 180 h 202"/>
                  <a:gd name="T44" fmla="*/ 50 w 426"/>
                  <a:gd name="T45" fmla="*/ 180 h 202"/>
                  <a:gd name="T46" fmla="*/ 53 w 426"/>
                  <a:gd name="T47" fmla="*/ 182 h 202"/>
                  <a:gd name="T48" fmla="*/ 54 w 426"/>
                  <a:gd name="T49" fmla="*/ 182 h 202"/>
                  <a:gd name="T50" fmla="*/ 58 w 426"/>
                  <a:gd name="T51" fmla="*/ 183 h 202"/>
                  <a:gd name="T52" fmla="*/ 59 w 426"/>
                  <a:gd name="T53" fmla="*/ 183 h 202"/>
                  <a:gd name="T54" fmla="*/ 63 w 426"/>
                  <a:gd name="T55" fmla="*/ 184 h 202"/>
                  <a:gd name="T56" fmla="*/ 64 w 426"/>
                  <a:gd name="T57" fmla="*/ 184 h 202"/>
                  <a:gd name="T58" fmla="*/ 68 w 426"/>
                  <a:gd name="T59" fmla="*/ 184 h 202"/>
                  <a:gd name="T60" fmla="*/ 119 w 426"/>
                  <a:gd name="T61" fmla="*/ 147 h 202"/>
                  <a:gd name="T62" fmla="*/ 179 w 426"/>
                  <a:gd name="T63" fmla="*/ 202 h 202"/>
                  <a:gd name="T64" fmla="*/ 239 w 426"/>
                  <a:gd name="T65" fmla="*/ 144 h 202"/>
                  <a:gd name="T66" fmla="*/ 293 w 426"/>
                  <a:gd name="T67" fmla="*/ 189 h 202"/>
                  <a:gd name="T68" fmla="*/ 352 w 426"/>
                  <a:gd name="T69" fmla="*/ 130 h 202"/>
                  <a:gd name="T70" fmla="*/ 374 w 426"/>
                  <a:gd name="T71" fmla="*/ 139 h 202"/>
                  <a:gd name="T72" fmla="*/ 426 w 426"/>
                  <a:gd name="T73" fmla="*/ 55 h 202"/>
                  <a:gd name="T74" fmla="*/ 416 w 426"/>
                  <a:gd name="T75" fmla="*/ 6 h 202"/>
                  <a:gd name="T76" fmla="*/ 416 w 426"/>
                  <a:gd name="T77" fmla="*/ 0 h 202"/>
                  <a:gd name="T78" fmla="*/ 8 w 426"/>
                  <a:gd name="T7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2">
                    <a:moveTo>
                      <a:pt x="8" y="0"/>
                    </a:moveTo>
                    <a:cubicBezTo>
                      <a:pt x="9" y="3"/>
                      <a:pt x="10" y="7"/>
                      <a:pt x="11" y="11"/>
                    </a:cubicBezTo>
                    <a:cubicBezTo>
                      <a:pt x="4" y="28"/>
                      <a:pt x="0" y="50"/>
                      <a:pt x="0" y="72"/>
                    </a:cubicBezTo>
                    <a:cubicBezTo>
                      <a:pt x="0" y="94"/>
                      <a:pt x="3" y="114"/>
                      <a:pt x="10" y="132"/>
                    </a:cubicBezTo>
                    <a:cubicBezTo>
                      <a:pt x="10" y="132"/>
                      <a:pt x="10" y="132"/>
                      <a:pt x="10" y="132"/>
                    </a:cubicBezTo>
                    <a:cubicBezTo>
                      <a:pt x="11" y="134"/>
                      <a:pt x="12" y="136"/>
                      <a:pt x="12" y="138"/>
                    </a:cubicBezTo>
                    <a:cubicBezTo>
                      <a:pt x="13" y="138"/>
                      <a:pt x="13" y="138"/>
                      <a:pt x="13" y="138"/>
                    </a:cubicBezTo>
                    <a:cubicBezTo>
                      <a:pt x="14" y="142"/>
                      <a:pt x="16" y="146"/>
                      <a:pt x="18" y="149"/>
                    </a:cubicBezTo>
                    <a:cubicBezTo>
                      <a:pt x="18" y="149"/>
                      <a:pt x="19" y="150"/>
                      <a:pt x="19" y="150"/>
                    </a:cubicBezTo>
                    <a:cubicBezTo>
                      <a:pt x="20" y="151"/>
                      <a:pt x="21" y="153"/>
                      <a:pt x="22" y="154"/>
                    </a:cubicBezTo>
                    <a:cubicBezTo>
                      <a:pt x="22" y="154"/>
                      <a:pt x="22" y="155"/>
                      <a:pt x="22" y="155"/>
                    </a:cubicBezTo>
                    <a:cubicBezTo>
                      <a:pt x="23" y="156"/>
                      <a:pt x="24" y="158"/>
                      <a:pt x="25" y="159"/>
                    </a:cubicBezTo>
                    <a:cubicBezTo>
                      <a:pt x="25" y="159"/>
                      <a:pt x="25" y="160"/>
                      <a:pt x="25" y="160"/>
                    </a:cubicBezTo>
                    <a:cubicBezTo>
                      <a:pt x="26" y="161"/>
                      <a:pt x="27" y="162"/>
                      <a:pt x="28" y="163"/>
                    </a:cubicBezTo>
                    <a:cubicBezTo>
                      <a:pt x="29" y="164"/>
                      <a:pt x="29" y="164"/>
                      <a:pt x="29" y="164"/>
                    </a:cubicBezTo>
                    <a:cubicBezTo>
                      <a:pt x="31" y="167"/>
                      <a:pt x="34" y="169"/>
                      <a:pt x="36" y="171"/>
                    </a:cubicBezTo>
                    <a:cubicBezTo>
                      <a:pt x="37" y="172"/>
                      <a:pt x="37" y="172"/>
                      <a:pt x="37" y="172"/>
                    </a:cubicBezTo>
                    <a:cubicBezTo>
                      <a:pt x="38" y="173"/>
                      <a:pt x="39" y="174"/>
                      <a:pt x="40" y="174"/>
                    </a:cubicBezTo>
                    <a:cubicBezTo>
                      <a:pt x="40" y="175"/>
                      <a:pt x="41" y="175"/>
                      <a:pt x="41" y="175"/>
                    </a:cubicBezTo>
                    <a:cubicBezTo>
                      <a:pt x="42" y="176"/>
                      <a:pt x="44" y="177"/>
                      <a:pt x="45" y="178"/>
                    </a:cubicBezTo>
                    <a:cubicBezTo>
                      <a:pt x="45" y="178"/>
                      <a:pt x="45" y="178"/>
                      <a:pt x="45" y="178"/>
                    </a:cubicBezTo>
                    <a:cubicBezTo>
                      <a:pt x="47" y="178"/>
                      <a:pt x="48" y="179"/>
                      <a:pt x="49" y="180"/>
                    </a:cubicBezTo>
                    <a:cubicBezTo>
                      <a:pt x="49" y="180"/>
                      <a:pt x="50" y="180"/>
                      <a:pt x="50" y="180"/>
                    </a:cubicBezTo>
                    <a:cubicBezTo>
                      <a:pt x="51" y="181"/>
                      <a:pt x="52" y="181"/>
                      <a:pt x="53" y="182"/>
                    </a:cubicBezTo>
                    <a:cubicBezTo>
                      <a:pt x="54" y="182"/>
                      <a:pt x="54" y="182"/>
                      <a:pt x="54" y="182"/>
                    </a:cubicBezTo>
                    <a:cubicBezTo>
                      <a:pt x="56" y="182"/>
                      <a:pt x="57" y="183"/>
                      <a:pt x="58" y="183"/>
                    </a:cubicBezTo>
                    <a:cubicBezTo>
                      <a:pt x="59" y="183"/>
                      <a:pt x="59" y="183"/>
                      <a:pt x="59" y="183"/>
                    </a:cubicBezTo>
                    <a:cubicBezTo>
                      <a:pt x="61" y="183"/>
                      <a:pt x="62" y="184"/>
                      <a:pt x="63" y="184"/>
                    </a:cubicBezTo>
                    <a:cubicBezTo>
                      <a:pt x="63" y="184"/>
                      <a:pt x="64" y="184"/>
                      <a:pt x="64" y="184"/>
                    </a:cubicBezTo>
                    <a:cubicBezTo>
                      <a:pt x="65" y="184"/>
                      <a:pt x="67" y="184"/>
                      <a:pt x="68" y="184"/>
                    </a:cubicBezTo>
                    <a:cubicBezTo>
                      <a:pt x="89" y="184"/>
                      <a:pt x="107" y="170"/>
                      <a:pt x="119" y="147"/>
                    </a:cubicBezTo>
                    <a:cubicBezTo>
                      <a:pt x="131" y="180"/>
                      <a:pt x="153" y="202"/>
                      <a:pt x="179" y="202"/>
                    </a:cubicBezTo>
                    <a:cubicBezTo>
                      <a:pt x="205" y="202"/>
                      <a:pt x="227" y="179"/>
                      <a:pt x="239" y="144"/>
                    </a:cubicBezTo>
                    <a:cubicBezTo>
                      <a:pt x="251" y="171"/>
                      <a:pt x="271" y="189"/>
                      <a:pt x="293" y="189"/>
                    </a:cubicBezTo>
                    <a:cubicBezTo>
                      <a:pt x="318" y="189"/>
                      <a:pt x="341" y="165"/>
                      <a:pt x="352" y="130"/>
                    </a:cubicBezTo>
                    <a:cubicBezTo>
                      <a:pt x="359" y="136"/>
                      <a:pt x="366" y="139"/>
                      <a:pt x="374" y="139"/>
                    </a:cubicBezTo>
                    <a:cubicBezTo>
                      <a:pt x="403" y="139"/>
                      <a:pt x="426" y="101"/>
                      <a:pt x="426" y="55"/>
                    </a:cubicBezTo>
                    <a:cubicBezTo>
                      <a:pt x="426" y="36"/>
                      <a:pt x="422" y="19"/>
                      <a:pt x="416" y="6"/>
                    </a:cubicBezTo>
                    <a:cubicBezTo>
                      <a:pt x="416" y="3"/>
                      <a:pt x="416" y="1"/>
                      <a:pt x="416" y="0"/>
                    </a:cubicBezTo>
                    <a:lnTo>
                      <a:pt x="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9">
                <a:extLst>
                  <a:ext uri="{FF2B5EF4-FFF2-40B4-BE49-F238E27FC236}">
                    <a16:creationId xmlns:a16="http://schemas.microsoft.com/office/drawing/2014/main" xmlns="" id="{F04517E7-0A70-47F2-8136-728F797A2FA9}"/>
                  </a:ext>
                </a:extLst>
              </p:cNvPr>
              <p:cNvSpPr>
                <a:spLocks/>
              </p:cNvSpPr>
              <p:nvPr/>
            </p:nvSpPr>
            <p:spPr bwMode="auto">
              <a:xfrm>
                <a:off x="4376294" y="4679857"/>
                <a:ext cx="1051023" cy="432445"/>
              </a:xfrm>
              <a:custGeom>
                <a:avLst/>
                <a:gdLst>
                  <a:gd name="T0" fmla="*/ 448 w 448"/>
                  <a:gd name="T1" fmla="*/ 184 h 184"/>
                  <a:gd name="T2" fmla="*/ 224 w 448"/>
                  <a:gd name="T3" fmla="*/ 0 h 184"/>
                  <a:gd name="T4" fmla="*/ 0 w 448"/>
                  <a:gd name="T5" fmla="*/ 184 h 184"/>
                  <a:gd name="T6" fmla="*/ 448 w 448"/>
                  <a:gd name="T7" fmla="*/ 184 h 184"/>
                </a:gdLst>
                <a:ahLst/>
                <a:cxnLst>
                  <a:cxn ang="0">
                    <a:pos x="T0" y="T1"/>
                  </a:cxn>
                  <a:cxn ang="0">
                    <a:pos x="T2" y="T3"/>
                  </a:cxn>
                  <a:cxn ang="0">
                    <a:pos x="T4" y="T5"/>
                  </a:cxn>
                  <a:cxn ang="0">
                    <a:pos x="T6" y="T7"/>
                  </a:cxn>
                </a:cxnLst>
                <a:rect l="0" t="0" r="r" b="b"/>
                <a:pathLst>
                  <a:path w="448" h="184">
                    <a:moveTo>
                      <a:pt x="448" y="184"/>
                    </a:moveTo>
                    <a:cubicBezTo>
                      <a:pt x="448" y="82"/>
                      <a:pt x="348" y="0"/>
                      <a:pt x="224" y="0"/>
                    </a:cubicBezTo>
                    <a:cubicBezTo>
                      <a:pt x="100" y="0"/>
                      <a:pt x="0" y="82"/>
                      <a:pt x="0" y="184"/>
                    </a:cubicBezTo>
                    <a:lnTo>
                      <a:pt x="448" y="184"/>
                    </a:ln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0">
                <a:extLst>
                  <a:ext uri="{FF2B5EF4-FFF2-40B4-BE49-F238E27FC236}">
                    <a16:creationId xmlns:a16="http://schemas.microsoft.com/office/drawing/2014/main" xmlns="" id="{DD5B1F35-349B-4B5B-AE41-03D505A3AC9B}"/>
                  </a:ext>
                </a:extLst>
              </p:cNvPr>
              <p:cNvSpPr>
                <a:spLocks/>
              </p:cNvSpPr>
              <p:nvPr/>
            </p:nvSpPr>
            <p:spPr bwMode="auto">
              <a:xfrm>
                <a:off x="4376294" y="4796014"/>
                <a:ext cx="1051023" cy="316286"/>
              </a:xfrm>
              <a:custGeom>
                <a:avLst/>
                <a:gdLst>
                  <a:gd name="T0" fmla="*/ 448 w 448"/>
                  <a:gd name="T1" fmla="*/ 135 h 135"/>
                  <a:gd name="T2" fmla="*/ 444 w 448"/>
                  <a:gd name="T3" fmla="*/ 101 h 135"/>
                  <a:gd name="T4" fmla="*/ 226 w 448"/>
                  <a:gd name="T5" fmla="*/ 0 h 135"/>
                  <a:gd name="T6" fmla="*/ 1 w 448"/>
                  <a:gd name="T7" fmla="*/ 112 h 135"/>
                  <a:gd name="T8" fmla="*/ 0 w 448"/>
                  <a:gd name="T9" fmla="*/ 135 h 135"/>
                  <a:gd name="T10" fmla="*/ 448 w 448"/>
                  <a:gd name="T11" fmla="*/ 135 h 135"/>
                </a:gdLst>
                <a:ahLst/>
                <a:cxnLst>
                  <a:cxn ang="0">
                    <a:pos x="T0" y="T1"/>
                  </a:cxn>
                  <a:cxn ang="0">
                    <a:pos x="T2" y="T3"/>
                  </a:cxn>
                  <a:cxn ang="0">
                    <a:pos x="T4" y="T5"/>
                  </a:cxn>
                  <a:cxn ang="0">
                    <a:pos x="T6" y="T7"/>
                  </a:cxn>
                  <a:cxn ang="0">
                    <a:pos x="T8" y="T9"/>
                  </a:cxn>
                  <a:cxn ang="0">
                    <a:pos x="T10" y="T11"/>
                  </a:cxn>
                </a:cxnLst>
                <a:rect l="0" t="0" r="r" b="b"/>
                <a:pathLst>
                  <a:path w="448" h="135">
                    <a:moveTo>
                      <a:pt x="448" y="135"/>
                    </a:moveTo>
                    <a:cubicBezTo>
                      <a:pt x="448" y="123"/>
                      <a:pt x="447" y="112"/>
                      <a:pt x="444" y="101"/>
                    </a:cubicBezTo>
                    <a:cubicBezTo>
                      <a:pt x="405" y="41"/>
                      <a:pt x="322" y="0"/>
                      <a:pt x="226" y="0"/>
                    </a:cubicBezTo>
                    <a:cubicBezTo>
                      <a:pt x="124" y="0"/>
                      <a:pt x="37" y="46"/>
                      <a:pt x="1" y="112"/>
                    </a:cubicBezTo>
                    <a:cubicBezTo>
                      <a:pt x="0" y="119"/>
                      <a:pt x="0" y="127"/>
                      <a:pt x="0" y="135"/>
                    </a:cubicBezTo>
                    <a:lnTo>
                      <a:pt x="448" y="135"/>
                    </a:ln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1">
                <a:extLst>
                  <a:ext uri="{FF2B5EF4-FFF2-40B4-BE49-F238E27FC236}">
                    <a16:creationId xmlns:a16="http://schemas.microsoft.com/office/drawing/2014/main" xmlns="" id="{4CEECB7E-3F71-4857-9080-9F3F8CD6BBF5}"/>
                  </a:ext>
                </a:extLst>
              </p:cNvPr>
              <p:cNvSpPr>
                <a:spLocks/>
              </p:cNvSpPr>
              <p:nvPr/>
            </p:nvSpPr>
            <p:spPr bwMode="auto">
              <a:xfrm>
                <a:off x="4183163" y="4782019"/>
                <a:ext cx="333080" cy="330281"/>
              </a:xfrm>
              <a:custGeom>
                <a:avLst/>
                <a:gdLst>
                  <a:gd name="T0" fmla="*/ 142 w 142"/>
                  <a:gd name="T1" fmla="*/ 63 h 141"/>
                  <a:gd name="T2" fmla="*/ 65 w 142"/>
                  <a:gd name="T3" fmla="*/ 31 h 141"/>
                  <a:gd name="T4" fmla="*/ 43 w 142"/>
                  <a:gd name="T5" fmla="*/ 141 h 141"/>
                  <a:gd name="T6" fmla="*/ 132 w 142"/>
                  <a:gd name="T7" fmla="*/ 141 h 141"/>
                  <a:gd name="T8" fmla="*/ 142 w 142"/>
                  <a:gd name="T9" fmla="*/ 63 h 141"/>
                </a:gdLst>
                <a:ahLst/>
                <a:cxnLst>
                  <a:cxn ang="0">
                    <a:pos x="T0" y="T1"/>
                  </a:cxn>
                  <a:cxn ang="0">
                    <a:pos x="T2" y="T3"/>
                  </a:cxn>
                  <a:cxn ang="0">
                    <a:pos x="T4" y="T5"/>
                  </a:cxn>
                  <a:cxn ang="0">
                    <a:pos x="T6" y="T7"/>
                  </a:cxn>
                  <a:cxn ang="0">
                    <a:pos x="T8" y="T9"/>
                  </a:cxn>
                </a:cxnLst>
                <a:rect l="0" t="0" r="r" b="b"/>
                <a:pathLst>
                  <a:path w="142" h="141">
                    <a:moveTo>
                      <a:pt x="142" y="63"/>
                    </a:moveTo>
                    <a:cubicBezTo>
                      <a:pt x="142" y="63"/>
                      <a:pt x="105" y="63"/>
                      <a:pt x="65" y="31"/>
                    </a:cubicBezTo>
                    <a:cubicBezTo>
                      <a:pt x="24" y="0"/>
                      <a:pt x="0" y="101"/>
                      <a:pt x="43" y="141"/>
                    </a:cubicBezTo>
                    <a:cubicBezTo>
                      <a:pt x="132" y="141"/>
                      <a:pt x="132" y="141"/>
                      <a:pt x="132" y="141"/>
                    </a:cubicBezTo>
                    <a:lnTo>
                      <a:pt x="142" y="6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2">
                <a:extLst>
                  <a:ext uri="{FF2B5EF4-FFF2-40B4-BE49-F238E27FC236}">
                    <a16:creationId xmlns:a16="http://schemas.microsoft.com/office/drawing/2014/main" xmlns="" id="{9723A719-CE9A-4D04-A734-DAC58A91EA10}"/>
                  </a:ext>
                </a:extLst>
              </p:cNvPr>
              <p:cNvSpPr>
                <a:spLocks/>
              </p:cNvSpPr>
              <p:nvPr/>
            </p:nvSpPr>
            <p:spPr bwMode="auto">
              <a:xfrm>
                <a:off x="4435073" y="4914972"/>
                <a:ext cx="81171" cy="197330"/>
              </a:xfrm>
              <a:custGeom>
                <a:avLst/>
                <a:gdLst>
                  <a:gd name="T0" fmla="*/ 25 w 35"/>
                  <a:gd name="T1" fmla="*/ 84 h 84"/>
                  <a:gd name="T2" fmla="*/ 35 w 35"/>
                  <a:gd name="T3" fmla="*/ 6 h 84"/>
                  <a:gd name="T4" fmla="*/ 4 w 35"/>
                  <a:gd name="T5" fmla="*/ 0 h 84"/>
                  <a:gd name="T6" fmla="*/ 10 w 35"/>
                  <a:gd name="T7" fmla="*/ 62 h 84"/>
                  <a:gd name="T8" fmla="*/ 3 w 35"/>
                  <a:gd name="T9" fmla="*/ 84 h 84"/>
                  <a:gd name="T10" fmla="*/ 25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25" y="84"/>
                    </a:moveTo>
                    <a:cubicBezTo>
                      <a:pt x="35" y="6"/>
                      <a:pt x="35" y="6"/>
                      <a:pt x="35" y="6"/>
                    </a:cubicBezTo>
                    <a:cubicBezTo>
                      <a:pt x="35" y="6"/>
                      <a:pt x="23" y="6"/>
                      <a:pt x="4" y="0"/>
                    </a:cubicBezTo>
                    <a:cubicBezTo>
                      <a:pt x="0" y="20"/>
                      <a:pt x="4" y="43"/>
                      <a:pt x="10" y="62"/>
                    </a:cubicBezTo>
                    <a:cubicBezTo>
                      <a:pt x="7" y="69"/>
                      <a:pt x="5" y="76"/>
                      <a:pt x="3" y="84"/>
                    </a:cubicBezTo>
                    <a:lnTo>
                      <a:pt x="25" y="8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3">
                <a:extLst>
                  <a:ext uri="{FF2B5EF4-FFF2-40B4-BE49-F238E27FC236}">
                    <a16:creationId xmlns:a16="http://schemas.microsoft.com/office/drawing/2014/main" xmlns="" id="{1E105621-DC21-4D5F-9842-F4DA52E33F0E}"/>
                  </a:ext>
                </a:extLst>
              </p:cNvPr>
              <p:cNvSpPr>
                <a:spLocks/>
              </p:cNvSpPr>
              <p:nvPr/>
            </p:nvSpPr>
            <p:spPr bwMode="auto">
              <a:xfrm>
                <a:off x="4458864" y="4828203"/>
                <a:ext cx="1010437" cy="758528"/>
              </a:xfrm>
              <a:custGeom>
                <a:avLst/>
                <a:gdLst>
                  <a:gd name="T0" fmla="*/ 421 w 431"/>
                  <a:gd name="T1" fmla="*/ 127 h 323"/>
                  <a:gd name="T2" fmla="*/ 102 w 431"/>
                  <a:gd name="T3" fmla="*/ 10 h 323"/>
                  <a:gd name="T4" fmla="*/ 16 w 431"/>
                  <a:gd name="T5" fmla="*/ 132 h 323"/>
                  <a:gd name="T6" fmla="*/ 5 w 431"/>
                  <a:gd name="T7" fmla="*/ 193 h 323"/>
                  <a:gd name="T8" fmla="*/ 73 w 431"/>
                  <a:gd name="T9" fmla="*/ 305 h 323"/>
                  <a:gd name="T10" fmla="*/ 124 w 431"/>
                  <a:gd name="T11" fmla="*/ 268 h 323"/>
                  <a:gd name="T12" fmla="*/ 184 w 431"/>
                  <a:gd name="T13" fmla="*/ 323 h 323"/>
                  <a:gd name="T14" fmla="*/ 244 w 431"/>
                  <a:gd name="T15" fmla="*/ 265 h 323"/>
                  <a:gd name="T16" fmla="*/ 298 w 431"/>
                  <a:gd name="T17" fmla="*/ 310 h 323"/>
                  <a:gd name="T18" fmla="*/ 357 w 431"/>
                  <a:gd name="T19" fmla="*/ 251 h 323"/>
                  <a:gd name="T20" fmla="*/ 379 w 431"/>
                  <a:gd name="T21" fmla="*/ 260 h 323"/>
                  <a:gd name="T22" fmla="*/ 431 w 431"/>
                  <a:gd name="T23" fmla="*/ 176 h 323"/>
                  <a:gd name="T24" fmla="*/ 421 w 431"/>
                  <a:gd name="T25" fmla="*/ 12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3">
                    <a:moveTo>
                      <a:pt x="421" y="127"/>
                    </a:moveTo>
                    <a:cubicBezTo>
                      <a:pt x="425" y="26"/>
                      <a:pt x="252" y="0"/>
                      <a:pt x="102" y="10"/>
                    </a:cubicBezTo>
                    <a:cubicBezTo>
                      <a:pt x="0" y="17"/>
                      <a:pt x="1" y="83"/>
                      <a:pt x="16" y="132"/>
                    </a:cubicBezTo>
                    <a:cubicBezTo>
                      <a:pt x="9" y="149"/>
                      <a:pt x="5" y="171"/>
                      <a:pt x="5" y="193"/>
                    </a:cubicBezTo>
                    <a:cubicBezTo>
                      <a:pt x="5" y="255"/>
                      <a:pt x="35" y="305"/>
                      <a:pt x="73" y="305"/>
                    </a:cubicBezTo>
                    <a:cubicBezTo>
                      <a:pt x="94" y="305"/>
                      <a:pt x="112" y="291"/>
                      <a:pt x="124" y="268"/>
                    </a:cubicBezTo>
                    <a:cubicBezTo>
                      <a:pt x="136" y="301"/>
                      <a:pt x="158" y="323"/>
                      <a:pt x="184" y="323"/>
                    </a:cubicBezTo>
                    <a:cubicBezTo>
                      <a:pt x="210" y="323"/>
                      <a:pt x="232" y="300"/>
                      <a:pt x="244" y="265"/>
                    </a:cubicBezTo>
                    <a:cubicBezTo>
                      <a:pt x="256" y="292"/>
                      <a:pt x="276" y="310"/>
                      <a:pt x="298" y="310"/>
                    </a:cubicBezTo>
                    <a:cubicBezTo>
                      <a:pt x="323" y="310"/>
                      <a:pt x="346" y="286"/>
                      <a:pt x="357" y="251"/>
                    </a:cubicBezTo>
                    <a:cubicBezTo>
                      <a:pt x="364" y="257"/>
                      <a:pt x="371" y="260"/>
                      <a:pt x="379" y="260"/>
                    </a:cubicBezTo>
                    <a:cubicBezTo>
                      <a:pt x="408" y="260"/>
                      <a:pt x="431" y="222"/>
                      <a:pt x="431" y="176"/>
                    </a:cubicBezTo>
                    <a:cubicBezTo>
                      <a:pt x="431" y="157"/>
                      <a:pt x="427" y="140"/>
                      <a:pt x="421" y="127"/>
                    </a:cubicBez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4">
                <a:extLst>
                  <a:ext uri="{FF2B5EF4-FFF2-40B4-BE49-F238E27FC236}">
                    <a16:creationId xmlns:a16="http://schemas.microsoft.com/office/drawing/2014/main" xmlns="" id="{037F1CB6-175A-49E4-831C-CECD5BC45C80}"/>
                  </a:ext>
                </a:extLst>
              </p:cNvPr>
              <p:cNvSpPr>
                <a:spLocks/>
              </p:cNvSpPr>
              <p:nvPr/>
            </p:nvSpPr>
            <p:spPr bwMode="auto">
              <a:xfrm>
                <a:off x="4488254" y="5001741"/>
                <a:ext cx="981048" cy="584990"/>
              </a:xfrm>
              <a:custGeom>
                <a:avLst/>
                <a:gdLst>
                  <a:gd name="T0" fmla="*/ 408 w 418"/>
                  <a:gd name="T1" fmla="*/ 53 h 249"/>
                  <a:gd name="T2" fmla="*/ 390 w 418"/>
                  <a:gd name="T3" fmla="*/ 0 h 249"/>
                  <a:gd name="T4" fmla="*/ 392 w 418"/>
                  <a:gd name="T5" fmla="*/ 20 h 249"/>
                  <a:gd name="T6" fmla="*/ 402 w 418"/>
                  <a:gd name="T7" fmla="*/ 70 h 249"/>
                  <a:gd name="T8" fmla="*/ 350 w 418"/>
                  <a:gd name="T9" fmla="*/ 154 h 249"/>
                  <a:gd name="T10" fmla="*/ 328 w 418"/>
                  <a:gd name="T11" fmla="*/ 145 h 249"/>
                  <a:gd name="T12" fmla="*/ 269 w 418"/>
                  <a:gd name="T13" fmla="*/ 203 h 249"/>
                  <a:gd name="T14" fmla="*/ 215 w 418"/>
                  <a:gd name="T15" fmla="*/ 159 h 249"/>
                  <a:gd name="T16" fmla="*/ 155 w 418"/>
                  <a:gd name="T17" fmla="*/ 217 h 249"/>
                  <a:gd name="T18" fmla="*/ 95 w 418"/>
                  <a:gd name="T19" fmla="*/ 162 h 249"/>
                  <a:gd name="T20" fmla="*/ 44 w 418"/>
                  <a:gd name="T21" fmla="*/ 199 h 249"/>
                  <a:gd name="T22" fmla="*/ 0 w 418"/>
                  <a:gd name="T23" fmla="*/ 172 h 249"/>
                  <a:gd name="T24" fmla="*/ 60 w 418"/>
                  <a:gd name="T25" fmla="*/ 231 h 249"/>
                  <a:gd name="T26" fmla="*/ 111 w 418"/>
                  <a:gd name="T27" fmla="*/ 194 h 249"/>
                  <a:gd name="T28" fmla="*/ 171 w 418"/>
                  <a:gd name="T29" fmla="*/ 249 h 249"/>
                  <a:gd name="T30" fmla="*/ 231 w 418"/>
                  <a:gd name="T31" fmla="*/ 191 h 249"/>
                  <a:gd name="T32" fmla="*/ 285 w 418"/>
                  <a:gd name="T33" fmla="*/ 236 h 249"/>
                  <a:gd name="T34" fmla="*/ 344 w 418"/>
                  <a:gd name="T35" fmla="*/ 177 h 249"/>
                  <a:gd name="T36" fmla="*/ 366 w 418"/>
                  <a:gd name="T37" fmla="*/ 186 h 249"/>
                  <a:gd name="T38" fmla="*/ 418 w 418"/>
                  <a:gd name="T39" fmla="*/ 102 h 249"/>
                  <a:gd name="T40" fmla="*/ 408 w 418"/>
                  <a:gd name="T41" fmla="*/ 5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49">
                    <a:moveTo>
                      <a:pt x="408" y="53"/>
                    </a:moveTo>
                    <a:cubicBezTo>
                      <a:pt x="409" y="32"/>
                      <a:pt x="402" y="14"/>
                      <a:pt x="390" y="0"/>
                    </a:cubicBezTo>
                    <a:cubicBezTo>
                      <a:pt x="391" y="6"/>
                      <a:pt x="392" y="13"/>
                      <a:pt x="392" y="20"/>
                    </a:cubicBezTo>
                    <a:cubicBezTo>
                      <a:pt x="398" y="34"/>
                      <a:pt x="402" y="51"/>
                      <a:pt x="402" y="70"/>
                    </a:cubicBezTo>
                    <a:cubicBezTo>
                      <a:pt x="402" y="116"/>
                      <a:pt x="379" y="154"/>
                      <a:pt x="350" y="154"/>
                    </a:cubicBezTo>
                    <a:cubicBezTo>
                      <a:pt x="342" y="154"/>
                      <a:pt x="334" y="150"/>
                      <a:pt x="328" y="145"/>
                    </a:cubicBezTo>
                    <a:cubicBezTo>
                      <a:pt x="317" y="180"/>
                      <a:pt x="294" y="203"/>
                      <a:pt x="269" y="203"/>
                    </a:cubicBezTo>
                    <a:cubicBezTo>
                      <a:pt x="247" y="203"/>
                      <a:pt x="227" y="186"/>
                      <a:pt x="215" y="159"/>
                    </a:cubicBezTo>
                    <a:cubicBezTo>
                      <a:pt x="203" y="194"/>
                      <a:pt x="181" y="217"/>
                      <a:pt x="155" y="217"/>
                    </a:cubicBezTo>
                    <a:cubicBezTo>
                      <a:pt x="129" y="217"/>
                      <a:pt x="107" y="195"/>
                      <a:pt x="95" y="162"/>
                    </a:cubicBezTo>
                    <a:cubicBezTo>
                      <a:pt x="83" y="185"/>
                      <a:pt x="65" y="199"/>
                      <a:pt x="44" y="199"/>
                    </a:cubicBezTo>
                    <a:cubicBezTo>
                      <a:pt x="27" y="199"/>
                      <a:pt x="12" y="189"/>
                      <a:pt x="0" y="172"/>
                    </a:cubicBezTo>
                    <a:cubicBezTo>
                      <a:pt x="11" y="207"/>
                      <a:pt x="34" y="231"/>
                      <a:pt x="60" y="231"/>
                    </a:cubicBezTo>
                    <a:cubicBezTo>
                      <a:pt x="81" y="231"/>
                      <a:pt x="99" y="217"/>
                      <a:pt x="111" y="194"/>
                    </a:cubicBezTo>
                    <a:cubicBezTo>
                      <a:pt x="123" y="227"/>
                      <a:pt x="145" y="249"/>
                      <a:pt x="171" y="249"/>
                    </a:cubicBezTo>
                    <a:cubicBezTo>
                      <a:pt x="197" y="249"/>
                      <a:pt x="219" y="226"/>
                      <a:pt x="231" y="191"/>
                    </a:cubicBezTo>
                    <a:cubicBezTo>
                      <a:pt x="243" y="218"/>
                      <a:pt x="263" y="236"/>
                      <a:pt x="285" y="236"/>
                    </a:cubicBezTo>
                    <a:cubicBezTo>
                      <a:pt x="310" y="236"/>
                      <a:pt x="333" y="212"/>
                      <a:pt x="344" y="177"/>
                    </a:cubicBezTo>
                    <a:cubicBezTo>
                      <a:pt x="351" y="183"/>
                      <a:pt x="358" y="186"/>
                      <a:pt x="366" y="186"/>
                    </a:cubicBezTo>
                    <a:cubicBezTo>
                      <a:pt x="395" y="186"/>
                      <a:pt x="418" y="148"/>
                      <a:pt x="418" y="102"/>
                    </a:cubicBezTo>
                    <a:cubicBezTo>
                      <a:pt x="418" y="83"/>
                      <a:pt x="414" y="66"/>
                      <a:pt x="408" y="53"/>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5">
                <a:extLst>
                  <a:ext uri="{FF2B5EF4-FFF2-40B4-BE49-F238E27FC236}">
                    <a16:creationId xmlns:a16="http://schemas.microsoft.com/office/drawing/2014/main" xmlns="" id="{386BC0E5-21B6-4611-BC68-5E54D7B60513}"/>
                  </a:ext>
                </a:extLst>
              </p:cNvPr>
              <p:cNvSpPr>
                <a:spLocks/>
              </p:cNvSpPr>
              <p:nvPr/>
            </p:nvSpPr>
            <p:spPr bwMode="auto">
              <a:xfrm>
                <a:off x="4474259" y="4840798"/>
                <a:ext cx="703948" cy="208526"/>
              </a:xfrm>
              <a:custGeom>
                <a:avLst/>
                <a:gdLst>
                  <a:gd name="T0" fmla="*/ 95 w 300"/>
                  <a:gd name="T1" fmla="*/ 5 h 89"/>
                  <a:gd name="T2" fmla="*/ 2 w 300"/>
                  <a:gd name="T3" fmla="*/ 89 h 89"/>
                  <a:gd name="T4" fmla="*/ 168 w 300"/>
                  <a:gd name="T5" fmla="*/ 11 h 89"/>
                  <a:gd name="T6" fmla="*/ 300 w 300"/>
                  <a:gd name="T7" fmla="*/ 18 h 89"/>
                  <a:gd name="T8" fmla="*/ 95 w 300"/>
                  <a:gd name="T9" fmla="*/ 5 h 89"/>
                </a:gdLst>
                <a:ahLst/>
                <a:cxnLst>
                  <a:cxn ang="0">
                    <a:pos x="T0" y="T1"/>
                  </a:cxn>
                  <a:cxn ang="0">
                    <a:pos x="T2" y="T3"/>
                  </a:cxn>
                  <a:cxn ang="0">
                    <a:pos x="T4" y="T5"/>
                  </a:cxn>
                  <a:cxn ang="0">
                    <a:pos x="T6" y="T7"/>
                  </a:cxn>
                  <a:cxn ang="0">
                    <a:pos x="T8" y="T9"/>
                  </a:cxn>
                </a:cxnLst>
                <a:rect l="0" t="0" r="r" b="b"/>
                <a:pathLst>
                  <a:path w="300" h="89">
                    <a:moveTo>
                      <a:pt x="95" y="5"/>
                    </a:moveTo>
                    <a:cubicBezTo>
                      <a:pt x="18" y="10"/>
                      <a:pt x="0" y="49"/>
                      <a:pt x="2" y="89"/>
                    </a:cubicBezTo>
                    <a:cubicBezTo>
                      <a:pt x="12" y="56"/>
                      <a:pt x="47" y="6"/>
                      <a:pt x="168" y="11"/>
                    </a:cubicBezTo>
                    <a:cubicBezTo>
                      <a:pt x="230" y="13"/>
                      <a:pt x="272" y="16"/>
                      <a:pt x="300" y="18"/>
                    </a:cubicBezTo>
                    <a:cubicBezTo>
                      <a:pt x="240" y="3"/>
                      <a:pt x="165" y="0"/>
                      <a:pt x="95" y="5"/>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86">
              <a:extLst>
                <a:ext uri="{FF2B5EF4-FFF2-40B4-BE49-F238E27FC236}">
                  <a16:creationId xmlns:a16="http://schemas.microsoft.com/office/drawing/2014/main" xmlns="" id="{9577126A-6C04-404C-9CD8-C37C7D38606C}"/>
                </a:ext>
              </a:extLst>
            </p:cNvPr>
            <p:cNvSpPr>
              <a:spLocks/>
            </p:cNvSpPr>
            <p:nvPr/>
          </p:nvSpPr>
          <p:spPr bwMode="auto">
            <a:xfrm>
              <a:off x="1885187" y="2930484"/>
              <a:ext cx="1932707" cy="1279141"/>
            </a:xfrm>
            <a:custGeom>
              <a:avLst/>
              <a:gdLst>
                <a:gd name="T0" fmla="*/ 2 w 824"/>
                <a:gd name="T1" fmla="*/ 78 h 545"/>
                <a:gd name="T2" fmla="*/ 824 w 824"/>
                <a:gd name="T3" fmla="*/ 545 h 545"/>
                <a:gd name="T4" fmla="*/ 528 w 824"/>
                <a:gd name="T5" fmla="*/ 367 h 545"/>
                <a:gd name="T6" fmla="*/ 2 w 824"/>
                <a:gd name="T7" fmla="*/ 78 h 545"/>
              </a:gdLst>
              <a:ahLst/>
              <a:cxnLst>
                <a:cxn ang="0">
                  <a:pos x="T0" y="T1"/>
                </a:cxn>
                <a:cxn ang="0">
                  <a:pos x="T2" y="T3"/>
                </a:cxn>
                <a:cxn ang="0">
                  <a:pos x="T4" y="T5"/>
                </a:cxn>
                <a:cxn ang="0">
                  <a:pos x="T6" y="T7"/>
                </a:cxn>
              </a:cxnLst>
              <a:rect l="0" t="0" r="r" b="b"/>
              <a:pathLst>
                <a:path w="824" h="545">
                  <a:moveTo>
                    <a:pt x="2" y="78"/>
                  </a:moveTo>
                  <a:cubicBezTo>
                    <a:pt x="2" y="78"/>
                    <a:pt x="0" y="467"/>
                    <a:pt x="824" y="545"/>
                  </a:cubicBezTo>
                  <a:cubicBezTo>
                    <a:pt x="824" y="545"/>
                    <a:pt x="665" y="516"/>
                    <a:pt x="528" y="367"/>
                  </a:cubicBezTo>
                  <a:cubicBezTo>
                    <a:pt x="401" y="231"/>
                    <a:pt x="137" y="0"/>
                    <a:pt x="2" y="78"/>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87">
              <a:extLst>
                <a:ext uri="{FF2B5EF4-FFF2-40B4-BE49-F238E27FC236}">
                  <a16:creationId xmlns:a16="http://schemas.microsoft.com/office/drawing/2014/main" xmlns="" id="{D159A69D-B377-45CB-9DCF-F658B879E0F7}"/>
                </a:ext>
              </a:extLst>
            </p:cNvPr>
            <p:cNvSpPr>
              <a:spLocks noChangeArrowheads="1"/>
            </p:cNvSpPr>
            <p:nvPr/>
          </p:nvSpPr>
          <p:spPr bwMode="auto">
            <a:xfrm>
              <a:off x="2582138" y="3364329"/>
              <a:ext cx="863491" cy="1858533"/>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8">
              <a:extLst>
                <a:ext uri="{FF2B5EF4-FFF2-40B4-BE49-F238E27FC236}">
                  <a16:creationId xmlns:a16="http://schemas.microsoft.com/office/drawing/2014/main" xmlns="" id="{C73BB8A2-9AB0-4176-89B0-6573BB1ECE1E}"/>
                </a:ext>
              </a:extLst>
            </p:cNvPr>
            <p:cNvSpPr>
              <a:spLocks/>
            </p:cNvSpPr>
            <p:nvPr/>
          </p:nvSpPr>
          <p:spPr bwMode="auto">
            <a:xfrm>
              <a:off x="2856439" y="3413311"/>
              <a:ext cx="589189" cy="1760568"/>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2" y="697"/>
                    <a:pt x="0" y="549"/>
                    <a:pt x="0" y="375"/>
                  </a:cubicBezTo>
                  <a:cubicBezTo>
                    <a:pt x="0" y="200"/>
                    <a:pt x="52"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89">
              <a:extLst>
                <a:ext uri="{FF2B5EF4-FFF2-40B4-BE49-F238E27FC236}">
                  <a16:creationId xmlns:a16="http://schemas.microsoft.com/office/drawing/2014/main" xmlns="" id="{86329C99-7A0B-4B73-9A73-AFC9E10BE149}"/>
                </a:ext>
              </a:extLst>
            </p:cNvPr>
            <p:cNvSpPr>
              <a:spLocks noChangeArrowheads="1"/>
            </p:cNvSpPr>
            <p:nvPr/>
          </p:nvSpPr>
          <p:spPr bwMode="auto">
            <a:xfrm>
              <a:off x="3228706" y="3364329"/>
              <a:ext cx="863491" cy="1858533"/>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0">
              <a:extLst>
                <a:ext uri="{FF2B5EF4-FFF2-40B4-BE49-F238E27FC236}">
                  <a16:creationId xmlns:a16="http://schemas.microsoft.com/office/drawing/2014/main" xmlns="" id="{81564623-8EB0-41F0-B38E-7D2F88DDD8F6}"/>
                </a:ext>
              </a:extLst>
            </p:cNvPr>
            <p:cNvSpPr>
              <a:spLocks/>
            </p:cNvSpPr>
            <p:nvPr/>
          </p:nvSpPr>
          <p:spPr bwMode="auto">
            <a:xfrm>
              <a:off x="3235703" y="3413311"/>
              <a:ext cx="589189" cy="1760568"/>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3" y="697"/>
                    <a:pt x="0" y="549"/>
                    <a:pt x="0" y="375"/>
                  </a:cubicBezTo>
                  <a:cubicBezTo>
                    <a:pt x="0" y="200"/>
                    <a:pt x="53"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91">
              <a:extLst>
                <a:ext uri="{FF2B5EF4-FFF2-40B4-BE49-F238E27FC236}">
                  <a16:creationId xmlns:a16="http://schemas.microsoft.com/office/drawing/2014/main" xmlns="" id="{4AC583FE-84A0-4DCB-8B5C-8BE0E31C9E84}"/>
                </a:ext>
              </a:extLst>
            </p:cNvPr>
            <p:cNvSpPr>
              <a:spLocks noChangeArrowheads="1"/>
            </p:cNvSpPr>
            <p:nvPr/>
          </p:nvSpPr>
          <p:spPr bwMode="auto">
            <a:xfrm>
              <a:off x="2908220" y="3315346"/>
              <a:ext cx="862091" cy="1855734"/>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2">
              <a:extLst>
                <a:ext uri="{FF2B5EF4-FFF2-40B4-BE49-F238E27FC236}">
                  <a16:creationId xmlns:a16="http://schemas.microsoft.com/office/drawing/2014/main" xmlns="" id="{A22D94F8-AF91-47CE-B827-A7C7C0BAB526}"/>
                </a:ext>
              </a:extLst>
            </p:cNvPr>
            <p:cNvSpPr>
              <a:spLocks/>
            </p:cNvSpPr>
            <p:nvPr/>
          </p:nvSpPr>
          <p:spPr bwMode="auto">
            <a:xfrm>
              <a:off x="3416238" y="2692570"/>
              <a:ext cx="554201" cy="626975"/>
            </a:xfrm>
            <a:custGeom>
              <a:avLst/>
              <a:gdLst>
                <a:gd name="T0" fmla="*/ 17 w 236"/>
                <a:gd name="T1" fmla="*/ 177 h 267"/>
                <a:gd name="T2" fmla="*/ 59 w 236"/>
                <a:gd name="T3" fmla="*/ 90 h 267"/>
                <a:gd name="T4" fmla="*/ 205 w 236"/>
                <a:gd name="T5" fmla="*/ 20 h 267"/>
                <a:gd name="T6" fmla="*/ 206 w 236"/>
                <a:gd name="T7" fmla="*/ 155 h 267"/>
                <a:gd name="T8" fmla="*/ 17 w 236"/>
                <a:gd name="T9" fmla="*/ 177 h 267"/>
              </a:gdLst>
              <a:ahLst/>
              <a:cxnLst>
                <a:cxn ang="0">
                  <a:pos x="T0" y="T1"/>
                </a:cxn>
                <a:cxn ang="0">
                  <a:pos x="T2" y="T3"/>
                </a:cxn>
                <a:cxn ang="0">
                  <a:pos x="T4" y="T5"/>
                </a:cxn>
                <a:cxn ang="0">
                  <a:pos x="T6" y="T7"/>
                </a:cxn>
                <a:cxn ang="0">
                  <a:pos x="T8" y="T9"/>
                </a:cxn>
              </a:cxnLst>
              <a:rect l="0" t="0" r="r" b="b"/>
              <a:pathLst>
                <a:path w="236" h="267">
                  <a:moveTo>
                    <a:pt x="17" y="177"/>
                  </a:moveTo>
                  <a:cubicBezTo>
                    <a:pt x="17" y="177"/>
                    <a:pt x="0" y="125"/>
                    <a:pt x="59" y="90"/>
                  </a:cubicBezTo>
                  <a:cubicBezTo>
                    <a:pt x="117" y="56"/>
                    <a:pt x="197" y="40"/>
                    <a:pt x="205" y="20"/>
                  </a:cubicBezTo>
                  <a:cubicBezTo>
                    <a:pt x="214" y="0"/>
                    <a:pt x="236" y="102"/>
                    <a:pt x="206" y="155"/>
                  </a:cubicBezTo>
                  <a:cubicBezTo>
                    <a:pt x="177" y="207"/>
                    <a:pt x="58" y="267"/>
                    <a:pt x="17" y="177"/>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3">
              <a:extLst>
                <a:ext uri="{FF2B5EF4-FFF2-40B4-BE49-F238E27FC236}">
                  <a16:creationId xmlns:a16="http://schemas.microsoft.com/office/drawing/2014/main" xmlns="" id="{3CA20EF9-0121-4ABE-B49A-1FC1ACE0149B}"/>
                </a:ext>
              </a:extLst>
            </p:cNvPr>
            <p:cNvSpPr>
              <a:spLocks/>
            </p:cNvSpPr>
            <p:nvPr/>
          </p:nvSpPr>
          <p:spPr bwMode="auto">
            <a:xfrm>
              <a:off x="3437231" y="2976667"/>
              <a:ext cx="491224" cy="342877"/>
            </a:xfrm>
            <a:custGeom>
              <a:avLst/>
              <a:gdLst>
                <a:gd name="T0" fmla="*/ 205 w 209"/>
                <a:gd name="T1" fmla="*/ 8 h 146"/>
                <a:gd name="T2" fmla="*/ 16 w 209"/>
                <a:gd name="T3" fmla="*/ 29 h 146"/>
                <a:gd name="T4" fmla="*/ 14 w 209"/>
                <a:gd name="T5" fmla="*/ 5 h 146"/>
                <a:gd name="T6" fmla="*/ 8 w 209"/>
                <a:gd name="T7" fmla="*/ 56 h 146"/>
                <a:gd name="T8" fmla="*/ 197 w 209"/>
                <a:gd name="T9" fmla="*/ 34 h 146"/>
                <a:gd name="T10" fmla="*/ 209 w 209"/>
                <a:gd name="T11" fmla="*/ 0 h 146"/>
                <a:gd name="T12" fmla="*/ 205 w 209"/>
                <a:gd name="T13" fmla="*/ 8 h 146"/>
              </a:gdLst>
              <a:ahLst/>
              <a:cxnLst>
                <a:cxn ang="0">
                  <a:pos x="T0" y="T1"/>
                </a:cxn>
                <a:cxn ang="0">
                  <a:pos x="T2" y="T3"/>
                </a:cxn>
                <a:cxn ang="0">
                  <a:pos x="T4" y="T5"/>
                </a:cxn>
                <a:cxn ang="0">
                  <a:pos x="T6" y="T7"/>
                </a:cxn>
                <a:cxn ang="0">
                  <a:pos x="T8" y="T9"/>
                </a:cxn>
                <a:cxn ang="0">
                  <a:pos x="T10" y="T11"/>
                </a:cxn>
                <a:cxn ang="0">
                  <a:pos x="T12" y="T13"/>
                </a:cxn>
              </a:cxnLst>
              <a:rect l="0" t="0" r="r" b="b"/>
              <a:pathLst>
                <a:path w="209" h="146">
                  <a:moveTo>
                    <a:pt x="205" y="8"/>
                  </a:moveTo>
                  <a:cubicBezTo>
                    <a:pt x="176" y="60"/>
                    <a:pt x="57" y="120"/>
                    <a:pt x="16" y="29"/>
                  </a:cubicBezTo>
                  <a:cubicBezTo>
                    <a:pt x="16" y="29"/>
                    <a:pt x="13" y="19"/>
                    <a:pt x="14" y="5"/>
                  </a:cubicBezTo>
                  <a:cubicBezTo>
                    <a:pt x="0" y="31"/>
                    <a:pt x="8" y="56"/>
                    <a:pt x="8" y="56"/>
                  </a:cubicBezTo>
                  <a:cubicBezTo>
                    <a:pt x="49" y="146"/>
                    <a:pt x="168" y="86"/>
                    <a:pt x="197" y="34"/>
                  </a:cubicBezTo>
                  <a:cubicBezTo>
                    <a:pt x="203" y="24"/>
                    <a:pt x="207" y="12"/>
                    <a:pt x="209" y="0"/>
                  </a:cubicBezTo>
                  <a:cubicBezTo>
                    <a:pt x="208" y="3"/>
                    <a:pt x="207" y="5"/>
                    <a:pt x="205" y="8"/>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4">
              <a:extLst>
                <a:ext uri="{FF2B5EF4-FFF2-40B4-BE49-F238E27FC236}">
                  <a16:creationId xmlns:a16="http://schemas.microsoft.com/office/drawing/2014/main" xmlns="" id="{026565FE-5586-413D-BF8F-24988C373F70}"/>
                </a:ext>
              </a:extLst>
            </p:cNvPr>
            <p:cNvSpPr>
              <a:spLocks/>
            </p:cNvSpPr>
            <p:nvPr/>
          </p:nvSpPr>
          <p:spPr bwMode="auto">
            <a:xfrm>
              <a:off x="2873233" y="2678575"/>
              <a:ext cx="803312" cy="1039827"/>
            </a:xfrm>
            <a:custGeom>
              <a:avLst/>
              <a:gdLst>
                <a:gd name="T0" fmla="*/ 299 w 343"/>
                <a:gd name="T1" fmla="*/ 372 h 443"/>
                <a:gd name="T2" fmla="*/ 259 w 343"/>
                <a:gd name="T3" fmla="*/ 246 h 443"/>
                <a:gd name="T4" fmla="*/ 196 w 343"/>
                <a:gd name="T5" fmla="*/ 65 h 443"/>
                <a:gd name="T6" fmla="*/ 67 w 343"/>
                <a:gd name="T7" fmla="*/ 40 h 443"/>
                <a:gd name="T8" fmla="*/ 31 w 343"/>
                <a:gd name="T9" fmla="*/ 157 h 443"/>
                <a:gd name="T10" fmla="*/ 120 w 343"/>
                <a:gd name="T11" fmla="*/ 202 h 443"/>
                <a:gd name="T12" fmla="*/ 140 w 343"/>
                <a:gd name="T13" fmla="*/ 119 h 443"/>
                <a:gd name="T14" fmla="*/ 92 w 343"/>
                <a:gd name="T15" fmla="*/ 166 h 443"/>
                <a:gd name="T16" fmla="*/ 53 w 343"/>
                <a:gd name="T17" fmla="*/ 109 h 443"/>
                <a:gd name="T18" fmla="*/ 120 w 343"/>
                <a:gd name="T19" fmla="*/ 56 h 443"/>
                <a:gd name="T20" fmla="*/ 204 w 343"/>
                <a:gd name="T21" fmla="*/ 156 h 443"/>
                <a:gd name="T22" fmla="*/ 103 w 343"/>
                <a:gd name="T23" fmla="*/ 348 h 443"/>
                <a:gd name="T24" fmla="*/ 299 w 343"/>
                <a:gd name="T25" fmla="*/ 37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 h="443">
                  <a:moveTo>
                    <a:pt x="299" y="372"/>
                  </a:moveTo>
                  <a:cubicBezTo>
                    <a:pt x="299" y="372"/>
                    <a:pt x="230" y="334"/>
                    <a:pt x="259" y="246"/>
                  </a:cubicBezTo>
                  <a:cubicBezTo>
                    <a:pt x="289" y="157"/>
                    <a:pt x="289" y="130"/>
                    <a:pt x="196" y="65"/>
                  </a:cubicBezTo>
                  <a:cubicBezTo>
                    <a:pt x="104" y="0"/>
                    <a:pt x="102" y="8"/>
                    <a:pt x="67" y="40"/>
                  </a:cubicBezTo>
                  <a:cubicBezTo>
                    <a:pt x="31" y="71"/>
                    <a:pt x="0" y="128"/>
                    <a:pt x="31" y="157"/>
                  </a:cubicBezTo>
                  <a:cubicBezTo>
                    <a:pt x="63" y="185"/>
                    <a:pt x="107" y="225"/>
                    <a:pt x="120" y="202"/>
                  </a:cubicBezTo>
                  <a:cubicBezTo>
                    <a:pt x="133" y="178"/>
                    <a:pt x="155" y="137"/>
                    <a:pt x="140" y="119"/>
                  </a:cubicBezTo>
                  <a:cubicBezTo>
                    <a:pt x="140" y="119"/>
                    <a:pt x="118" y="183"/>
                    <a:pt x="92" y="166"/>
                  </a:cubicBezTo>
                  <a:cubicBezTo>
                    <a:pt x="67" y="150"/>
                    <a:pt x="39" y="142"/>
                    <a:pt x="53" y="109"/>
                  </a:cubicBezTo>
                  <a:cubicBezTo>
                    <a:pt x="67" y="77"/>
                    <a:pt x="105" y="42"/>
                    <a:pt x="120" y="56"/>
                  </a:cubicBezTo>
                  <a:cubicBezTo>
                    <a:pt x="134" y="70"/>
                    <a:pt x="221" y="136"/>
                    <a:pt x="204" y="156"/>
                  </a:cubicBezTo>
                  <a:cubicBezTo>
                    <a:pt x="188" y="175"/>
                    <a:pt x="117" y="314"/>
                    <a:pt x="103" y="348"/>
                  </a:cubicBezTo>
                  <a:cubicBezTo>
                    <a:pt x="67" y="443"/>
                    <a:pt x="343" y="436"/>
                    <a:pt x="299" y="372"/>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5">
              <a:extLst>
                <a:ext uri="{FF2B5EF4-FFF2-40B4-BE49-F238E27FC236}">
                  <a16:creationId xmlns:a16="http://schemas.microsoft.com/office/drawing/2014/main" xmlns="" id="{CB09A760-D25F-484E-AADD-583E682E3A87}"/>
                </a:ext>
              </a:extLst>
            </p:cNvPr>
            <p:cNvSpPr>
              <a:spLocks/>
            </p:cNvSpPr>
            <p:nvPr/>
          </p:nvSpPr>
          <p:spPr bwMode="auto">
            <a:xfrm>
              <a:off x="2946007" y="2751349"/>
              <a:ext cx="496822" cy="927867"/>
            </a:xfrm>
            <a:custGeom>
              <a:avLst/>
              <a:gdLst>
                <a:gd name="T0" fmla="*/ 211 w 212"/>
                <a:gd name="T1" fmla="*/ 387 h 395"/>
                <a:gd name="T2" fmla="*/ 72 w 212"/>
                <a:gd name="T3" fmla="*/ 317 h 395"/>
                <a:gd name="T4" fmla="*/ 173 w 212"/>
                <a:gd name="T5" fmla="*/ 125 h 395"/>
                <a:gd name="T6" fmla="*/ 89 w 212"/>
                <a:gd name="T7" fmla="*/ 25 h 395"/>
                <a:gd name="T8" fmla="*/ 22 w 212"/>
                <a:gd name="T9" fmla="*/ 78 h 395"/>
                <a:gd name="T10" fmla="*/ 61 w 212"/>
                <a:gd name="T11" fmla="*/ 135 h 395"/>
                <a:gd name="T12" fmla="*/ 109 w 212"/>
                <a:gd name="T13" fmla="*/ 88 h 395"/>
                <a:gd name="T14" fmla="*/ 73 w 212"/>
                <a:gd name="T15" fmla="*/ 152 h 395"/>
                <a:gd name="T16" fmla="*/ 6 w 212"/>
                <a:gd name="T17" fmla="*/ 88 h 395"/>
                <a:gd name="T18" fmla="*/ 88 w 212"/>
                <a:gd name="T19" fmla="*/ 9 h 395"/>
                <a:gd name="T20" fmla="*/ 205 w 212"/>
                <a:gd name="T21" fmla="*/ 124 h 395"/>
                <a:gd name="T22" fmla="*/ 211 w 212"/>
                <a:gd name="T23" fmla="*/ 387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2" h="395">
                  <a:moveTo>
                    <a:pt x="211" y="387"/>
                  </a:moveTo>
                  <a:cubicBezTo>
                    <a:pt x="145" y="395"/>
                    <a:pt x="50" y="375"/>
                    <a:pt x="72" y="317"/>
                  </a:cubicBezTo>
                  <a:cubicBezTo>
                    <a:pt x="86" y="283"/>
                    <a:pt x="157" y="144"/>
                    <a:pt x="173" y="125"/>
                  </a:cubicBezTo>
                  <a:cubicBezTo>
                    <a:pt x="190" y="105"/>
                    <a:pt x="103" y="39"/>
                    <a:pt x="89" y="25"/>
                  </a:cubicBezTo>
                  <a:cubicBezTo>
                    <a:pt x="74" y="11"/>
                    <a:pt x="36" y="46"/>
                    <a:pt x="22" y="78"/>
                  </a:cubicBezTo>
                  <a:cubicBezTo>
                    <a:pt x="8" y="111"/>
                    <a:pt x="36" y="119"/>
                    <a:pt x="61" y="135"/>
                  </a:cubicBezTo>
                  <a:cubicBezTo>
                    <a:pt x="87" y="152"/>
                    <a:pt x="109" y="88"/>
                    <a:pt x="109" y="88"/>
                  </a:cubicBezTo>
                  <a:cubicBezTo>
                    <a:pt x="109" y="88"/>
                    <a:pt x="97" y="152"/>
                    <a:pt x="73" y="152"/>
                  </a:cubicBezTo>
                  <a:cubicBezTo>
                    <a:pt x="49" y="152"/>
                    <a:pt x="0" y="128"/>
                    <a:pt x="6" y="88"/>
                  </a:cubicBezTo>
                  <a:cubicBezTo>
                    <a:pt x="12" y="49"/>
                    <a:pt x="63" y="0"/>
                    <a:pt x="88" y="9"/>
                  </a:cubicBezTo>
                  <a:cubicBezTo>
                    <a:pt x="113" y="18"/>
                    <a:pt x="198" y="90"/>
                    <a:pt x="205" y="124"/>
                  </a:cubicBezTo>
                  <a:cubicBezTo>
                    <a:pt x="212" y="157"/>
                    <a:pt x="94" y="298"/>
                    <a:pt x="211" y="387"/>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96">
              <a:extLst>
                <a:ext uri="{FF2B5EF4-FFF2-40B4-BE49-F238E27FC236}">
                  <a16:creationId xmlns:a16="http://schemas.microsoft.com/office/drawing/2014/main" xmlns="" id="{270565BB-C978-411E-8A2B-D418299479A0}"/>
                </a:ext>
              </a:extLst>
            </p:cNvPr>
            <p:cNvSpPr>
              <a:spLocks noChangeArrowheads="1"/>
            </p:cNvSpPr>
            <p:nvPr/>
          </p:nvSpPr>
          <p:spPr bwMode="auto">
            <a:xfrm>
              <a:off x="2298039" y="3479087"/>
              <a:ext cx="814508" cy="175497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7">
              <a:extLst>
                <a:ext uri="{FF2B5EF4-FFF2-40B4-BE49-F238E27FC236}">
                  <a16:creationId xmlns:a16="http://schemas.microsoft.com/office/drawing/2014/main" xmlns="" id="{73F26D44-BC85-4EF8-9D95-C907B0A305A4}"/>
                </a:ext>
              </a:extLst>
            </p:cNvPr>
            <p:cNvSpPr>
              <a:spLocks/>
            </p:cNvSpPr>
            <p:nvPr/>
          </p:nvSpPr>
          <p:spPr bwMode="auto">
            <a:xfrm>
              <a:off x="2298039" y="4280999"/>
              <a:ext cx="814508" cy="953058"/>
            </a:xfrm>
            <a:custGeom>
              <a:avLst/>
              <a:gdLst>
                <a:gd name="T0" fmla="*/ 173 w 347"/>
                <a:gd name="T1" fmla="*/ 342 h 406"/>
                <a:gd name="T2" fmla="*/ 346 w 347"/>
                <a:gd name="T3" fmla="*/ 0 h 406"/>
                <a:gd name="T4" fmla="*/ 347 w 347"/>
                <a:gd name="T5" fmla="*/ 32 h 406"/>
                <a:gd name="T6" fmla="*/ 173 w 347"/>
                <a:gd name="T7" fmla="*/ 406 h 406"/>
                <a:gd name="T8" fmla="*/ 0 w 347"/>
                <a:gd name="T9" fmla="*/ 32 h 406"/>
                <a:gd name="T10" fmla="*/ 0 w 347"/>
                <a:gd name="T11" fmla="*/ 0 h 406"/>
                <a:gd name="T12" fmla="*/ 173 w 347"/>
                <a:gd name="T13" fmla="*/ 342 h 406"/>
              </a:gdLst>
              <a:ahLst/>
              <a:cxnLst>
                <a:cxn ang="0">
                  <a:pos x="T0" y="T1"/>
                </a:cxn>
                <a:cxn ang="0">
                  <a:pos x="T2" y="T3"/>
                </a:cxn>
                <a:cxn ang="0">
                  <a:pos x="T4" y="T5"/>
                </a:cxn>
                <a:cxn ang="0">
                  <a:pos x="T6" y="T7"/>
                </a:cxn>
                <a:cxn ang="0">
                  <a:pos x="T8" y="T9"/>
                </a:cxn>
                <a:cxn ang="0">
                  <a:pos x="T10" y="T11"/>
                </a:cxn>
                <a:cxn ang="0">
                  <a:pos x="T12" y="T13"/>
                </a:cxn>
              </a:cxnLst>
              <a:rect l="0" t="0" r="r" b="b"/>
              <a:pathLst>
                <a:path w="347" h="406">
                  <a:moveTo>
                    <a:pt x="173" y="342"/>
                  </a:moveTo>
                  <a:cubicBezTo>
                    <a:pt x="264" y="342"/>
                    <a:pt x="339" y="192"/>
                    <a:pt x="346" y="0"/>
                  </a:cubicBezTo>
                  <a:cubicBezTo>
                    <a:pt x="347" y="11"/>
                    <a:pt x="347" y="21"/>
                    <a:pt x="347" y="32"/>
                  </a:cubicBezTo>
                  <a:cubicBezTo>
                    <a:pt x="347" y="238"/>
                    <a:pt x="269" y="406"/>
                    <a:pt x="173" y="406"/>
                  </a:cubicBezTo>
                  <a:cubicBezTo>
                    <a:pt x="77" y="406"/>
                    <a:pt x="0" y="238"/>
                    <a:pt x="0" y="32"/>
                  </a:cubicBezTo>
                  <a:cubicBezTo>
                    <a:pt x="0" y="21"/>
                    <a:pt x="0" y="11"/>
                    <a:pt x="0" y="0"/>
                  </a:cubicBezTo>
                  <a:cubicBezTo>
                    <a:pt x="8" y="192"/>
                    <a:pt x="82" y="342"/>
                    <a:pt x="173" y="342"/>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8">
              <a:extLst>
                <a:ext uri="{FF2B5EF4-FFF2-40B4-BE49-F238E27FC236}">
                  <a16:creationId xmlns:a16="http://schemas.microsoft.com/office/drawing/2014/main" xmlns="" id="{E58F4064-DA96-4A83-9FBE-A5AF53FF28F0}"/>
                </a:ext>
              </a:extLst>
            </p:cNvPr>
            <p:cNvSpPr>
              <a:spLocks/>
            </p:cNvSpPr>
            <p:nvPr/>
          </p:nvSpPr>
          <p:spPr bwMode="auto">
            <a:xfrm>
              <a:off x="2548550" y="3589647"/>
              <a:ext cx="563998" cy="1640211"/>
            </a:xfrm>
            <a:custGeom>
              <a:avLst/>
              <a:gdLst>
                <a:gd name="T0" fmla="*/ 151 w 240"/>
                <a:gd name="T1" fmla="*/ 0 h 699"/>
                <a:gd name="T2" fmla="*/ 240 w 240"/>
                <a:gd name="T3" fmla="*/ 327 h 699"/>
                <a:gd name="T4" fmla="*/ 81 w 240"/>
                <a:gd name="T5" fmla="*/ 699 h 699"/>
                <a:gd name="T6" fmla="*/ 0 w 240"/>
                <a:gd name="T7" fmla="*/ 379 h 699"/>
                <a:gd name="T8" fmla="*/ 151 w 240"/>
                <a:gd name="T9" fmla="*/ 0 h 699"/>
              </a:gdLst>
              <a:ahLst/>
              <a:cxnLst>
                <a:cxn ang="0">
                  <a:pos x="T0" y="T1"/>
                </a:cxn>
                <a:cxn ang="0">
                  <a:pos x="T2" y="T3"/>
                </a:cxn>
                <a:cxn ang="0">
                  <a:pos x="T4" y="T5"/>
                </a:cxn>
                <a:cxn ang="0">
                  <a:pos x="T6" y="T7"/>
                </a:cxn>
                <a:cxn ang="0">
                  <a:pos x="T8" y="T9"/>
                </a:cxn>
              </a:cxnLst>
              <a:rect l="0" t="0" r="r" b="b"/>
              <a:pathLst>
                <a:path w="240" h="699">
                  <a:moveTo>
                    <a:pt x="151" y="0"/>
                  </a:moveTo>
                  <a:cubicBezTo>
                    <a:pt x="204" y="64"/>
                    <a:pt x="240" y="186"/>
                    <a:pt x="240" y="327"/>
                  </a:cubicBezTo>
                  <a:cubicBezTo>
                    <a:pt x="240" y="523"/>
                    <a:pt x="170" y="684"/>
                    <a:pt x="81" y="699"/>
                  </a:cubicBezTo>
                  <a:cubicBezTo>
                    <a:pt x="32" y="631"/>
                    <a:pt x="0" y="513"/>
                    <a:pt x="0" y="379"/>
                  </a:cubicBezTo>
                  <a:cubicBezTo>
                    <a:pt x="0" y="188"/>
                    <a:pt x="66" y="29"/>
                    <a:pt x="151"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99">
              <a:extLst>
                <a:ext uri="{FF2B5EF4-FFF2-40B4-BE49-F238E27FC236}">
                  <a16:creationId xmlns:a16="http://schemas.microsoft.com/office/drawing/2014/main" xmlns="" id="{30BF36AB-86FE-4065-9C78-150B584F57CF}"/>
                </a:ext>
              </a:extLst>
            </p:cNvPr>
            <p:cNvSpPr>
              <a:spLocks noChangeArrowheads="1"/>
            </p:cNvSpPr>
            <p:nvPr/>
          </p:nvSpPr>
          <p:spPr bwMode="auto">
            <a:xfrm>
              <a:off x="2593334" y="3530868"/>
              <a:ext cx="836900" cy="1799754"/>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0">
              <a:extLst>
                <a:ext uri="{FF2B5EF4-FFF2-40B4-BE49-F238E27FC236}">
                  <a16:creationId xmlns:a16="http://schemas.microsoft.com/office/drawing/2014/main" xmlns="" id="{CF1DCE39-8BF6-497F-89F8-3BEEBDCF4B3F}"/>
                </a:ext>
              </a:extLst>
            </p:cNvPr>
            <p:cNvSpPr>
              <a:spLocks/>
            </p:cNvSpPr>
            <p:nvPr/>
          </p:nvSpPr>
          <p:spPr bwMode="auto">
            <a:xfrm>
              <a:off x="2593334" y="4353773"/>
              <a:ext cx="836900" cy="976849"/>
            </a:xfrm>
            <a:custGeom>
              <a:avLst/>
              <a:gdLst>
                <a:gd name="T0" fmla="*/ 179 w 357"/>
                <a:gd name="T1" fmla="*/ 351 h 416"/>
                <a:gd name="T2" fmla="*/ 356 w 357"/>
                <a:gd name="T3" fmla="*/ 0 h 416"/>
                <a:gd name="T4" fmla="*/ 357 w 357"/>
                <a:gd name="T5" fmla="*/ 32 h 416"/>
                <a:gd name="T6" fmla="*/ 179 w 357"/>
                <a:gd name="T7" fmla="*/ 416 h 416"/>
                <a:gd name="T8" fmla="*/ 0 w 357"/>
                <a:gd name="T9" fmla="*/ 32 h 416"/>
                <a:gd name="T10" fmla="*/ 1 w 357"/>
                <a:gd name="T11" fmla="*/ 0 h 416"/>
                <a:gd name="T12" fmla="*/ 179 w 357"/>
                <a:gd name="T13" fmla="*/ 351 h 416"/>
              </a:gdLst>
              <a:ahLst/>
              <a:cxnLst>
                <a:cxn ang="0">
                  <a:pos x="T0" y="T1"/>
                </a:cxn>
                <a:cxn ang="0">
                  <a:pos x="T2" y="T3"/>
                </a:cxn>
                <a:cxn ang="0">
                  <a:pos x="T4" y="T5"/>
                </a:cxn>
                <a:cxn ang="0">
                  <a:pos x="T6" y="T7"/>
                </a:cxn>
                <a:cxn ang="0">
                  <a:pos x="T8" y="T9"/>
                </a:cxn>
                <a:cxn ang="0">
                  <a:pos x="T10" y="T11"/>
                </a:cxn>
                <a:cxn ang="0">
                  <a:pos x="T12" y="T13"/>
                </a:cxn>
              </a:cxnLst>
              <a:rect l="0" t="0" r="r" b="b"/>
              <a:pathLst>
                <a:path w="357" h="416">
                  <a:moveTo>
                    <a:pt x="179" y="351"/>
                  </a:moveTo>
                  <a:cubicBezTo>
                    <a:pt x="272" y="351"/>
                    <a:pt x="349" y="196"/>
                    <a:pt x="356" y="0"/>
                  </a:cubicBezTo>
                  <a:cubicBezTo>
                    <a:pt x="357" y="11"/>
                    <a:pt x="357" y="21"/>
                    <a:pt x="357" y="32"/>
                  </a:cubicBezTo>
                  <a:cubicBezTo>
                    <a:pt x="357" y="244"/>
                    <a:pt x="277" y="416"/>
                    <a:pt x="179" y="416"/>
                  </a:cubicBezTo>
                  <a:cubicBezTo>
                    <a:pt x="80" y="416"/>
                    <a:pt x="0" y="244"/>
                    <a:pt x="0" y="32"/>
                  </a:cubicBezTo>
                  <a:cubicBezTo>
                    <a:pt x="0" y="21"/>
                    <a:pt x="1" y="11"/>
                    <a:pt x="1" y="0"/>
                  </a:cubicBezTo>
                  <a:cubicBezTo>
                    <a:pt x="9" y="196"/>
                    <a:pt x="85" y="351"/>
                    <a:pt x="179" y="351"/>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1">
              <a:extLst>
                <a:ext uri="{FF2B5EF4-FFF2-40B4-BE49-F238E27FC236}">
                  <a16:creationId xmlns:a16="http://schemas.microsoft.com/office/drawing/2014/main" xmlns="" id="{E7F8CAD8-1DB1-484D-B411-DF6A2A849163}"/>
                </a:ext>
              </a:extLst>
            </p:cNvPr>
            <p:cNvSpPr>
              <a:spLocks/>
            </p:cNvSpPr>
            <p:nvPr/>
          </p:nvSpPr>
          <p:spPr bwMode="auto">
            <a:xfrm>
              <a:off x="2856439" y="3610640"/>
              <a:ext cx="573794" cy="1710186"/>
            </a:xfrm>
            <a:custGeom>
              <a:avLst/>
              <a:gdLst>
                <a:gd name="T0" fmla="*/ 93 w 245"/>
                <a:gd name="T1" fmla="*/ 729 h 729"/>
                <a:gd name="T2" fmla="*/ 0 w 245"/>
                <a:gd name="T3" fmla="*/ 385 h 729"/>
                <a:gd name="T4" fmla="*/ 141 w 245"/>
                <a:gd name="T5" fmla="*/ 0 h 729"/>
                <a:gd name="T6" fmla="*/ 245 w 245"/>
                <a:gd name="T7" fmla="*/ 349 h 729"/>
                <a:gd name="T8" fmla="*/ 93 w 245"/>
                <a:gd name="T9" fmla="*/ 729 h 729"/>
              </a:gdLst>
              <a:ahLst/>
              <a:cxnLst>
                <a:cxn ang="0">
                  <a:pos x="T0" y="T1"/>
                </a:cxn>
                <a:cxn ang="0">
                  <a:pos x="T2" y="T3"/>
                </a:cxn>
                <a:cxn ang="0">
                  <a:pos x="T4" y="T5"/>
                </a:cxn>
                <a:cxn ang="0">
                  <a:pos x="T6" y="T7"/>
                </a:cxn>
                <a:cxn ang="0">
                  <a:pos x="T8" y="T9"/>
                </a:cxn>
              </a:cxnLst>
              <a:rect l="0" t="0" r="r" b="b"/>
              <a:pathLst>
                <a:path w="245" h="729">
                  <a:moveTo>
                    <a:pt x="93" y="729"/>
                  </a:moveTo>
                  <a:cubicBezTo>
                    <a:pt x="37" y="661"/>
                    <a:pt x="0" y="532"/>
                    <a:pt x="0" y="385"/>
                  </a:cubicBezTo>
                  <a:cubicBezTo>
                    <a:pt x="0" y="198"/>
                    <a:pt x="60" y="42"/>
                    <a:pt x="141" y="0"/>
                  </a:cubicBezTo>
                  <a:cubicBezTo>
                    <a:pt x="202" y="60"/>
                    <a:pt x="245" y="194"/>
                    <a:pt x="245" y="349"/>
                  </a:cubicBezTo>
                  <a:cubicBezTo>
                    <a:pt x="245" y="542"/>
                    <a:pt x="179" y="702"/>
                    <a:pt x="93"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102">
              <a:extLst>
                <a:ext uri="{FF2B5EF4-FFF2-40B4-BE49-F238E27FC236}">
                  <a16:creationId xmlns:a16="http://schemas.microsoft.com/office/drawing/2014/main" xmlns="" id="{10048131-0948-4BB0-8E35-8AFBEE574B7A}"/>
                </a:ext>
              </a:extLst>
            </p:cNvPr>
            <p:cNvSpPr>
              <a:spLocks noChangeArrowheads="1"/>
            </p:cNvSpPr>
            <p:nvPr/>
          </p:nvSpPr>
          <p:spPr bwMode="auto">
            <a:xfrm>
              <a:off x="3561786" y="3479087"/>
              <a:ext cx="814508" cy="175497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3">
              <a:extLst>
                <a:ext uri="{FF2B5EF4-FFF2-40B4-BE49-F238E27FC236}">
                  <a16:creationId xmlns:a16="http://schemas.microsoft.com/office/drawing/2014/main" xmlns="" id="{5608EAED-B477-4DCE-9CEC-59D3DA5D4C9B}"/>
                </a:ext>
              </a:extLst>
            </p:cNvPr>
            <p:cNvSpPr>
              <a:spLocks/>
            </p:cNvSpPr>
            <p:nvPr/>
          </p:nvSpPr>
          <p:spPr bwMode="auto">
            <a:xfrm>
              <a:off x="3561786" y="4267004"/>
              <a:ext cx="814508" cy="967053"/>
            </a:xfrm>
            <a:custGeom>
              <a:avLst/>
              <a:gdLst>
                <a:gd name="T0" fmla="*/ 174 w 347"/>
                <a:gd name="T1" fmla="*/ 337 h 412"/>
                <a:gd name="T2" fmla="*/ 346 w 347"/>
                <a:gd name="T3" fmla="*/ 0 h 412"/>
                <a:gd name="T4" fmla="*/ 347 w 347"/>
                <a:gd name="T5" fmla="*/ 38 h 412"/>
                <a:gd name="T6" fmla="*/ 174 w 347"/>
                <a:gd name="T7" fmla="*/ 412 h 412"/>
                <a:gd name="T8" fmla="*/ 0 w 347"/>
                <a:gd name="T9" fmla="*/ 38 h 412"/>
                <a:gd name="T10" fmla="*/ 1 w 347"/>
                <a:gd name="T11" fmla="*/ 0 h 412"/>
                <a:gd name="T12" fmla="*/ 174 w 347"/>
                <a:gd name="T13" fmla="*/ 337 h 412"/>
              </a:gdLst>
              <a:ahLst/>
              <a:cxnLst>
                <a:cxn ang="0">
                  <a:pos x="T0" y="T1"/>
                </a:cxn>
                <a:cxn ang="0">
                  <a:pos x="T2" y="T3"/>
                </a:cxn>
                <a:cxn ang="0">
                  <a:pos x="T4" y="T5"/>
                </a:cxn>
                <a:cxn ang="0">
                  <a:pos x="T6" y="T7"/>
                </a:cxn>
                <a:cxn ang="0">
                  <a:pos x="T8" y="T9"/>
                </a:cxn>
                <a:cxn ang="0">
                  <a:pos x="T10" y="T11"/>
                </a:cxn>
                <a:cxn ang="0">
                  <a:pos x="T12" y="T13"/>
                </a:cxn>
              </a:cxnLst>
              <a:rect l="0" t="0" r="r" b="b"/>
              <a:pathLst>
                <a:path w="347" h="412">
                  <a:moveTo>
                    <a:pt x="174" y="337"/>
                  </a:moveTo>
                  <a:cubicBezTo>
                    <a:pt x="264" y="337"/>
                    <a:pt x="338" y="189"/>
                    <a:pt x="346" y="0"/>
                  </a:cubicBezTo>
                  <a:cubicBezTo>
                    <a:pt x="347" y="13"/>
                    <a:pt x="347" y="25"/>
                    <a:pt x="347" y="38"/>
                  </a:cubicBezTo>
                  <a:cubicBezTo>
                    <a:pt x="347" y="244"/>
                    <a:pt x="270" y="412"/>
                    <a:pt x="174" y="412"/>
                  </a:cubicBezTo>
                  <a:cubicBezTo>
                    <a:pt x="78" y="412"/>
                    <a:pt x="0" y="244"/>
                    <a:pt x="0" y="38"/>
                  </a:cubicBezTo>
                  <a:cubicBezTo>
                    <a:pt x="0" y="25"/>
                    <a:pt x="0" y="13"/>
                    <a:pt x="1" y="0"/>
                  </a:cubicBezTo>
                  <a:cubicBezTo>
                    <a:pt x="9" y="189"/>
                    <a:pt x="84" y="337"/>
                    <a:pt x="174" y="337"/>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4">
              <a:extLst>
                <a:ext uri="{FF2B5EF4-FFF2-40B4-BE49-F238E27FC236}">
                  <a16:creationId xmlns:a16="http://schemas.microsoft.com/office/drawing/2014/main" xmlns="" id="{3C5AC60C-4EF5-473F-B85B-C1B822C44633}"/>
                </a:ext>
              </a:extLst>
            </p:cNvPr>
            <p:cNvSpPr>
              <a:spLocks/>
            </p:cNvSpPr>
            <p:nvPr/>
          </p:nvSpPr>
          <p:spPr bwMode="auto">
            <a:xfrm>
              <a:off x="3561786" y="3589647"/>
              <a:ext cx="561199" cy="1640211"/>
            </a:xfrm>
            <a:custGeom>
              <a:avLst/>
              <a:gdLst>
                <a:gd name="T0" fmla="*/ 89 w 239"/>
                <a:gd name="T1" fmla="*/ 0 h 699"/>
                <a:gd name="T2" fmla="*/ 0 w 239"/>
                <a:gd name="T3" fmla="*/ 327 h 699"/>
                <a:gd name="T4" fmla="*/ 159 w 239"/>
                <a:gd name="T5" fmla="*/ 699 h 699"/>
                <a:gd name="T6" fmla="*/ 239 w 239"/>
                <a:gd name="T7" fmla="*/ 379 h 699"/>
                <a:gd name="T8" fmla="*/ 89 w 239"/>
                <a:gd name="T9" fmla="*/ 0 h 699"/>
              </a:gdLst>
              <a:ahLst/>
              <a:cxnLst>
                <a:cxn ang="0">
                  <a:pos x="T0" y="T1"/>
                </a:cxn>
                <a:cxn ang="0">
                  <a:pos x="T2" y="T3"/>
                </a:cxn>
                <a:cxn ang="0">
                  <a:pos x="T4" y="T5"/>
                </a:cxn>
                <a:cxn ang="0">
                  <a:pos x="T6" y="T7"/>
                </a:cxn>
                <a:cxn ang="0">
                  <a:pos x="T8" y="T9"/>
                </a:cxn>
              </a:cxnLst>
              <a:rect l="0" t="0" r="r" b="b"/>
              <a:pathLst>
                <a:path w="239" h="699">
                  <a:moveTo>
                    <a:pt x="89" y="0"/>
                  </a:moveTo>
                  <a:cubicBezTo>
                    <a:pt x="36" y="64"/>
                    <a:pt x="0" y="186"/>
                    <a:pt x="0" y="327"/>
                  </a:cubicBezTo>
                  <a:cubicBezTo>
                    <a:pt x="0" y="523"/>
                    <a:pt x="70" y="684"/>
                    <a:pt x="159" y="699"/>
                  </a:cubicBezTo>
                  <a:cubicBezTo>
                    <a:pt x="208" y="631"/>
                    <a:pt x="239" y="513"/>
                    <a:pt x="239" y="379"/>
                  </a:cubicBezTo>
                  <a:cubicBezTo>
                    <a:pt x="239" y="188"/>
                    <a:pt x="174" y="29"/>
                    <a:pt x="89"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105">
              <a:extLst>
                <a:ext uri="{FF2B5EF4-FFF2-40B4-BE49-F238E27FC236}">
                  <a16:creationId xmlns:a16="http://schemas.microsoft.com/office/drawing/2014/main" xmlns="" id="{FB01635B-0F0C-405B-B0BF-4CAAE57F82E4}"/>
                </a:ext>
              </a:extLst>
            </p:cNvPr>
            <p:cNvSpPr>
              <a:spLocks noChangeArrowheads="1"/>
            </p:cNvSpPr>
            <p:nvPr/>
          </p:nvSpPr>
          <p:spPr bwMode="auto">
            <a:xfrm>
              <a:off x="3242701" y="3530868"/>
              <a:ext cx="835501" cy="1799754"/>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6">
              <a:extLst>
                <a:ext uri="{FF2B5EF4-FFF2-40B4-BE49-F238E27FC236}">
                  <a16:creationId xmlns:a16="http://schemas.microsoft.com/office/drawing/2014/main" xmlns="" id="{7968E87A-8B7E-4306-AB8A-828CC00E64B5}"/>
                </a:ext>
              </a:extLst>
            </p:cNvPr>
            <p:cNvSpPr>
              <a:spLocks/>
            </p:cNvSpPr>
            <p:nvPr/>
          </p:nvSpPr>
          <p:spPr bwMode="auto">
            <a:xfrm>
              <a:off x="3242701" y="4199828"/>
              <a:ext cx="835501" cy="1130794"/>
            </a:xfrm>
            <a:custGeom>
              <a:avLst/>
              <a:gdLst>
                <a:gd name="T0" fmla="*/ 6 w 356"/>
                <a:gd name="T1" fmla="*/ 0 h 482"/>
                <a:gd name="T2" fmla="*/ 5 w 356"/>
                <a:gd name="T3" fmla="*/ 24 h 482"/>
                <a:gd name="T4" fmla="*/ 184 w 356"/>
                <a:gd name="T5" fmla="*/ 407 h 482"/>
                <a:gd name="T6" fmla="*/ 356 w 356"/>
                <a:gd name="T7" fmla="*/ 122 h 482"/>
                <a:gd name="T8" fmla="*/ 178 w 356"/>
                <a:gd name="T9" fmla="*/ 482 h 482"/>
                <a:gd name="T10" fmla="*/ 0 w 356"/>
                <a:gd name="T11" fmla="*/ 98 h 482"/>
                <a:gd name="T12" fmla="*/ 6 w 3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356" h="482">
                  <a:moveTo>
                    <a:pt x="6" y="0"/>
                  </a:moveTo>
                  <a:cubicBezTo>
                    <a:pt x="6" y="8"/>
                    <a:pt x="5" y="16"/>
                    <a:pt x="5" y="24"/>
                  </a:cubicBezTo>
                  <a:cubicBezTo>
                    <a:pt x="5" y="236"/>
                    <a:pt x="85" y="407"/>
                    <a:pt x="184" y="407"/>
                  </a:cubicBezTo>
                  <a:cubicBezTo>
                    <a:pt x="266" y="407"/>
                    <a:pt x="336" y="286"/>
                    <a:pt x="356" y="122"/>
                  </a:cubicBezTo>
                  <a:cubicBezTo>
                    <a:pt x="350" y="323"/>
                    <a:pt x="273" y="482"/>
                    <a:pt x="178" y="482"/>
                  </a:cubicBezTo>
                  <a:cubicBezTo>
                    <a:pt x="80" y="482"/>
                    <a:pt x="0" y="310"/>
                    <a:pt x="0" y="98"/>
                  </a:cubicBezTo>
                  <a:cubicBezTo>
                    <a:pt x="0" y="64"/>
                    <a:pt x="2" y="31"/>
                    <a:pt x="6" y="0"/>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7">
              <a:extLst>
                <a:ext uri="{FF2B5EF4-FFF2-40B4-BE49-F238E27FC236}">
                  <a16:creationId xmlns:a16="http://schemas.microsoft.com/office/drawing/2014/main" xmlns="" id="{0A46D52A-A508-4E97-9A8D-3C939A26A3BB}"/>
                </a:ext>
              </a:extLst>
            </p:cNvPr>
            <p:cNvSpPr>
              <a:spLocks/>
            </p:cNvSpPr>
            <p:nvPr/>
          </p:nvSpPr>
          <p:spPr bwMode="auto">
            <a:xfrm>
              <a:off x="3242701" y="3610640"/>
              <a:ext cx="575194" cy="1710186"/>
            </a:xfrm>
            <a:custGeom>
              <a:avLst/>
              <a:gdLst>
                <a:gd name="T0" fmla="*/ 152 w 245"/>
                <a:gd name="T1" fmla="*/ 729 h 729"/>
                <a:gd name="T2" fmla="*/ 245 w 245"/>
                <a:gd name="T3" fmla="*/ 385 h 729"/>
                <a:gd name="T4" fmla="*/ 104 w 245"/>
                <a:gd name="T5" fmla="*/ 0 h 729"/>
                <a:gd name="T6" fmla="*/ 0 w 245"/>
                <a:gd name="T7" fmla="*/ 349 h 729"/>
                <a:gd name="T8" fmla="*/ 152 w 245"/>
                <a:gd name="T9" fmla="*/ 729 h 729"/>
              </a:gdLst>
              <a:ahLst/>
              <a:cxnLst>
                <a:cxn ang="0">
                  <a:pos x="T0" y="T1"/>
                </a:cxn>
                <a:cxn ang="0">
                  <a:pos x="T2" y="T3"/>
                </a:cxn>
                <a:cxn ang="0">
                  <a:pos x="T4" y="T5"/>
                </a:cxn>
                <a:cxn ang="0">
                  <a:pos x="T6" y="T7"/>
                </a:cxn>
                <a:cxn ang="0">
                  <a:pos x="T8" y="T9"/>
                </a:cxn>
              </a:cxnLst>
              <a:rect l="0" t="0" r="r" b="b"/>
              <a:pathLst>
                <a:path w="245" h="729">
                  <a:moveTo>
                    <a:pt x="152" y="729"/>
                  </a:moveTo>
                  <a:cubicBezTo>
                    <a:pt x="207" y="661"/>
                    <a:pt x="245" y="532"/>
                    <a:pt x="245" y="385"/>
                  </a:cubicBezTo>
                  <a:cubicBezTo>
                    <a:pt x="245" y="198"/>
                    <a:pt x="185" y="42"/>
                    <a:pt x="104" y="0"/>
                  </a:cubicBezTo>
                  <a:cubicBezTo>
                    <a:pt x="43" y="60"/>
                    <a:pt x="0" y="194"/>
                    <a:pt x="0" y="349"/>
                  </a:cubicBezTo>
                  <a:cubicBezTo>
                    <a:pt x="0" y="542"/>
                    <a:pt x="66" y="702"/>
                    <a:pt x="152"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108">
              <a:extLst>
                <a:ext uri="{FF2B5EF4-FFF2-40B4-BE49-F238E27FC236}">
                  <a16:creationId xmlns:a16="http://schemas.microsoft.com/office/drawing/2014/main" xmlns="" id="{EF60FC9C-33B5-4AFB-AC5E-D2BC0F3FD277}"/>
                </a:ext>
              </a:extLst>
            </p:cNvPr>
            <p:cNvSpPr>
              <a:spLocks noChangeArrowheads="1"/>
            </p:cNvSpPr>
            <p:nvPr/>
          </p:nvSpPr>
          <p:spPr bwMode="auto">
            <a:xfrm>
              <a:off x="2908220" y="3556059"/>
              <a:ext cx="862091" cy="1858533"/>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09">
              <a:extLst>
                <a:ext uri="{FF2B5EF4-FFF2-40B4-BE49-F238E27FC236}">
                  <a16:creationId xmlns:a16="http://schemas.microsoft.com/office/drawing/2014/main" xmlns="" id="{06FD4B42-96FD-4EC0-BEF0-0C5CF68A5381}"/>
                </a:ext>
              </a:extLst>
            </p:cNvPr>
            <p:cNvSpPr>
              <a:spLocks/>
            </p:cNvSpPr>
            <p:nvPr/>
          </p:nvSpPr>
          <p:spPr bwMode="auto">
            <a:xfrm>
              <a:off x="3050969" y="3725399"/>
              <a:ext cx="243513" cy="495422"/>
            </a:xfrm>
            <a:custGeom>
              <a:avLst/>
              <a:gdLst>
                <a:gd name="T0" fmla="*/ 15 w 104"/>
                <a:gd name="T1" fmla="*/ 94 h 211"/>
                <a:gd name="T2" fmla="*/ 26 w 104"/>
                <a:gd name="T3" fmla="*/ 205 h 211"/>
                <a:gd name="T4" fmla="*/ 89 w 104"/>
                <a:gd name="T5" fmla="*/ 118 h 211"/>
                <a:gd name="T6" fmla="*/ 79 w 104"/>
                <a:gd name="T7" fmla="*/ 7 h 211"/>
                <a:gd name="T8" fmla="*/ 15 w 104"/>
                <a:gd name="T9" fmla="*/ 94 h 211"/>
              </a:gdLst>
              <a:ahLst/>
              <a:cxnLst>
                <a:cxn ang="0">
                  <a:pos x="T0" y="T1"/>
                </a:cxn>
                <a:cxn ang="0">
                  <a:pos x="T2" y="T3"/>
                </a:cxn>
                <a:cxn ang="0">
                  <a:pos x="T4" y="T5"/>
                </a:cxn>
                <a:cxn ang="0">
                  <a:pos x="T6" y="T7"/>
                </a:cxn>
                <a:cxn ang="0">
                  <a:pos x="T8" y="T9"/>
                </a:cxn>
              </a:cxnLst>
              <a:rect l="0" t="0" r="r" b="b"/>
              <a:pathLst>
                <a:path w="104" h="211">
                  <a:moveTo>
                    <a:pt x="15" y="94"/>
                  </a:moveTo>
                  <a:cubicBezTo>
                    <a:pt x="0" y="148"/>
                    <a:pt x="5" y="198"/>
                    <a:pt x="26" y="205"/>
                  </a:cubicBezTo>
                  <a:cubicBezTo>
                    <a:pt x="46" y="211"/>
                    <a:pt x="75" y="172"/>
                    <a:pt x="89" y="118"/>
                  </a:cubicBezTo>
                  <a:cubicBezTo>
                    <a:pt x="104" y="63"/>
                    <a:pt x="99" y="13"/>
                    <a:pt x="79" y="7"/>
                  </a:cubicBezTo>
                  <a:cubicBezTo>
                    <a:pt x="58" y="0"/>
                    <a:pt x="30" y="39"/>
                    <a:pt x="15" y="94"/>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0">
              <a:extLst>
                <a:ext uri="{FF2B5EF4-FFF2-40B4-BE49-F238E27FC236}">
                  <a16:creationId xmlns:a16="http://schemas.microsoft.com/office/drawing/2014/main" xmlns="" id="{07D9FB3A-8D6C-4A78-9D99-92468189EC91}"/>
                </a:ext>
              </a:extLst>
            </p:cNvPr>
            <p:cNvSpPr>
              <a:spLocks/>
            </p:cNvSpPr>
            <p:nvPr/>
          </p:nvSpPr>
          <p:spPr bwMode="auto">
            <a:xfrm>
              <a:off x="2727686" y="3737994"/>
              <a:ext cx="173538" cy="355472"/>
            </a:xfrm>
            <a:custGeom>
              <a:avLst/>
              <a:gdLst>
                <a:gd name="T0" fmla="*/ 10 w 74"/>
                <a:gd name="T1" fmla="*/ 67 h 152"/>
                <a:gd name="T2" fmla="*/ 18 w 74"/>
                <a:gd name="T3" fmla="*/ 147 h 152"/>
                <a:gd name="T4" fmla="*/ 64 w 74"/>
                <a:gd name="T5" fmla="*/ 84 h 152"/>
                <a:gd name="T6" fmla="*/ 56 w 74"/>
                <a:gd name="T7" fmla="*/ 5 h 152"/>
                <a:gd name="T8" fmla="*/ 10 w 74"/>
                <a:gd name="T9" fmla="*/ 67 h 152"/>
              </a:gdLst>
              <a:ahLst/>
              <a:cxnLst>
                <a:cxn ang="0">
                  <a:pos x="T0" y="T1"/>
                </a:cxn>
                <a:cxn ang="0">
                  <a:pos x="T2" y="T3"/>
                </a:cxn>
                <a:cxn ang="0">
                  <a:pos x="T4" y="T5"/>
                </a:cxn>
                <a:cxn ang="0">
                  <a:pos x="T6" y="T7"/>
                </a:cxn>
                <a:cxn ang="0">
                  <a:pos x="T8" y="T9"/>
                </a:cxn>
              </a:cxnLst>
              <a:rect l="0" t="0" r="r" b="b"/>
              <a:pathLst>
                <a:path w="74" h="152">
                  <a:moveTo>
                    <a:pt x="10" y="67"/>
                  </a:moveTo>
                  <a:cubicBezTo>
                    <a:pt x="0" y="107"/>
                    <a:pt x="3" y="142"/>
                    <a:pt x="18" y="147"/>
                  </a:cubicBezTo>
                  <a:cubicBezTo>
                    <a:pt x="33" y="152"/>
                    <a:pt x="53" y="124"/>
                    <a:pt x="64" y="84"/>
                  </a:cubicBezTo>
                  <a:cubicBezTo>
                    <a:pt x="74" y="45"/>
                    <a:pt x="71" y="9"/>
                    <a:pt x="56" y="5"/>
                  </a:cubicBezTo>
                  <a:cubicBezTo>
                    <a:pt x="41" y="0"/>
                    <a:pt x="21" y="28"/>
                    <a:pt x="10"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1">
              <a:extLst>
                <a:ext uri="{FF2B5EF4-FFF2-40B4-BE49-F238E27FC236}">
                  <a16:creationId xmlns:a16="http://schemas.microsoft.com/office/drawing/2014/main" xmlns="" id="{0166E9E9-790A-4086-A9E8-191748834630}"/>
                </a:ext>
              </a:extLst>
            </p:cNvPr>
            <p:cNvSpPr>
              <a:spLocks/>
            </p:cNvSpPr>
            <p:nvPr/>
          </p:nvSpPr>
          <p:spPr bwMode="auto">
            <a:xfrm>
              <a:off x="2446386" y="3558858"/>
              <a:ext cx="208526" cy="345676"/>
            </a:xfrm>
            <a:custGeom>
              <a:avLst/>
              <a:gdLst>
                <a:gd name="T0" fmla="*/ 20 w 89"/>
                <a:gd name="T1" fmla="*/ 59 h 147"/>
                <a:gd name="T2" fmla="*/ 14 w 89"/>
                <a:gd name="T3" fmla="*/ 139 h 147"/>
                <a:gd name="T4" fmla="*/ 69 w 89"/>
                <a:gd name="T5" fmla="*/ 87 h 147"/>
                <a:gd name="T6" fmla="*/ 75 w 89"/>
                <a:gd name="T7" fmla="*/ 7 h 147"/>
                <a:gd name="T8" fmla="*/ 20 w 89"/>
                <a:gd name="T9" fmla="*/ 59 h 147"/>
              </a:gdLst>
              <a:ahLst/>
              <a:cxnLst>
                <a:cxn ang="0">
                  <a:pos x="T0" y="T1"/>
                </a:cxn>
                <a:cxn ang="0">
                  <a:pos x="T2" y="T3"/>
                </a:cxn>
                <a:cxn ang="0">
                  <a:pos x="T4" y="T5"/>
                </a:cxn>
                <a:cxn ang="0">
                  <a:pos x="T6" y="T7"/>
                </a:cxn>
                <a:cxn ang="0">
                  <a:pos x="T8" y="T9"/>
                </a:cxn>
              </a:cxnLst>
              <a:rect l="0" t="0" r="r" b="b"/>
              <a:pathLst>
                <a:path w="89" h="147">
                  <a:moveTo>
                    <a:pt x="20" y="59"/>
                  </a:moveTo>
                  <a:cubicBezTo>
                    <a:pt x="3" y="96"/>
                    <a:pt x="0" y="131"/>
                    <a:pt x="14" y="139"/>
                  </a:cubicBezTo>
                  <a:cubicBezTo>
                    <a:pt x="27" y="147"/>
                    <a:pt x="52" y="123"/>
                    <a:pt x="69" y="87"/>
                  </a:cubicBezTo>
                  <a:cubicBezTo>
                    <a:pt x="86" y="51"/>
                    <a:pt x="89" y="15"/>
                    <a:pt x="75" y="7"/>
                  </a:cubicBezTo>
                  <a:cubicBezTo>
                    <a:pt x="61" y="0"/>
                    <a:pt x="37" y="23"/>
                    <a:pt x="20" y="59"/>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2">
              <a:extLst>
                <a:ext uri="{FF2B5EF4-FFF2-40B4-BE49-F238E27FC236}">
                  <a16:creationId xmlns:a16="http://schemas.microsoft.com/office/drawing/2014/main" xmlns="" id="{0E58E8BD-E3FE-4921-B052-13B1908DE621}"/>
                </a:ext>
              </a:extLst>
            </p:cNvPr>
            <p:cNvSpPr>
              <a:spLocks/>
            </p:cNvSpPr>
            <p:nvPr/>
          </p:nvSpPr>
          <p:spPr bwMode="auto">
            <a:xfrm>
              <a:off x="3770311" y="3722600"/>
              <a:ext cx="173538" cy="355472"/>
            </a:xfrm>
            <a:custGeom>
              <a:avLst/>
              <a:gdLst>
                <a:gd name="T0" fmla="*/ 64 w 74"/>
                <a:gd name="T1" fmla="*/ 67 h 151"/>
                <a:gd name="T2" fmla="*/ 56 w 74"/>
                <a:gd name="T3" fmla="*/ 146 h 151"/>
                <a:gd name="T4" fmla="*/ 10 w 74"/>
                <a:gd name="T5" fmla="*/ 84 h 151"/>
                <a:gd name="T6" fmla="*/ 18 w 74"/>
                <a:gd name="T7" fmla="*/ 4 h 151"/>
                <a:gd name="T8" fmla="*/ 64 w 74"/>
                <a:gd name="T9" fmla="*/ 67 h 151"/>
              </a:gdLst>
              <a:ahLst/>
              <a:cxnLst>
                <a:cxn ang="0">
                  <a:pos x="T0" y="T1"/>
                </a:cxn>
                <a:cxn ang="0">
                  <a:pos x="T2" y="T3"/>
                </a:cxn>
                <a:cxn ang="0">
                  <a:pos x="T4" y="T5"/>
                </a:cxn>
                <a:cxn ang="0">
                  <a:pos x="T6" y="T7"/>
                </a:cxn>
                <a:cxn ang="0">
                  <a:pos x="T8" y="T9"/>
                </a:cxn>
              </a:cxnLst>
              <a:rect l="0" t="0" r="r" b="b"/>
              <a:pathLst>
                <a:path w="74" h="151">
                  <a:moveTo>
                    <a:pt x="64" y="67"/>
                  </a:moveTo>
                  <a:cubicBezTo>
                    <a:pt x="74" y="106"/>
                    <a:pt x="71" y="142"/>
                    <a:pt x="56" y="146"/>
                  </a:cubicBezTo>
                  <a:cubicBezTo>
                    <a:pt x="41" y="151"/>
                    <a:pt x="21" y="123"/>
                    <a:pt x="10" y="84"/>
                  </a:cubicBezTo>
                  <a:cubicBezTo>
                    <a:pt x="0" y="45"/>
                    <a:pt x="3" y="9"/>
                    <a:pt x="18" y="4"/>
                  </a:cubicBezTo>
                  <a:cubicBezTo>
                    <a:pt x="33" y="0"/>
                    <a:pt x="54" y="28"/>
                    <a:pt x="64"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3">
              <a:extLst>
                <a:ext uri="{FF2B5EF4-FFF2-40B4-BE49-F238E27FC236}">
                  <a16:creationId xmlns:a16="http://schemas.microsoft.com/office/drawing/2014/main" xmlns="" id="{AAD9521D-DAD5-4CB3-BD53-6542C300E926}"/>
                </a:ext>
              </a:extLst>
            </p:cNvPr>
            <p:cNvSpPr>
              <a:spLocks/>
            </p:cNvSpPr>
            <p:nvPr/>
          </p:nvSpPr>
          <p:spPr bwMode="auto">
            <a:xfrm>
              <a:off x="4016623" y="3542064"/>
              <a:ext cx="209925" cy="345676"/>
            </a:xfrm>
            <a:custGeom>
              <a:avLst/>
              <a:gdLst>
                <a:gd name="T0" fmla="*/ 70 w 89"/>
                <a:gd name="T1" fmla="*/ 60 h 147"/>
                <a:gd name="T2" fmla="*/ 76 w 89"/>
                <a:gd name="T3" fmla="*/ 140 h 147"/>
                <a:gd name="T4" fmla="*/ 20 w 89"/>
                <a:gd name="T5" fmla="*/ 87 h 147"/>
                <a:gd name="T6" fmla="*/ 14 w 89"/>
                <a:gd name="T7" fmla="*/ 8 h 147"/>
                <a:gd name="T8" fmla="*/ 70 w 89"/>
                <a:gd name="T9" fmla="*/ 60 h 147"/>
              </a:gdLst>
              <a:ahLst/>
              <a:cxnLst>
                <a:cxn ang="0">
                  <a:pos x="T0" y="T1"/>
                </a:cxn>
                <a:cxn ang="0">
                  <a:pos x="T2" y="T3"/>
                </a:cxn>
                <a:cxn ang="0">
                  <a:pos x="T4" y="T5"/>
                </a:cxn>
                <a:cxn ang="0">
                  <a:pos x="T6" y="T7"/>
                </a:cxn>
                <a:cxn ang="0">
                  <a:pos x="T8" y="T9"/>
                </a:cxn>
              </a:cxnLst>
              <a:rect l="0" t="0" r="r" b="b"/>
              <a:pathLst>
                <a:path w="89" h="147">
                  <a:moveTo>
                    <a:pt x="70" y="60"/>
                  </a:moveTo>
                  <a:cubicBezTo>
                    <a:pt x="87" y="96"/>
                    <a:pt x="89" y="132"/>
                    <a:pt x="76" y="140"/>
                  </a:cubicBezTo>
                  <a:cubicBezTo>
                    <a:pt x="62" y="147"/>
                    <a:pt x="37" y="124"/>
                    <a:pt x="20" y="87"/>
                  </a:cubicBezTo>
                  <a:cubicBezTo>
                    <a:pt x="3" y="51"/>
                    <a:pt x="0" y="15"/>
                    <a:pt x="14" y="8"/>
                  </a:cubicBezTo>
                  <a:cubicBezTo>
                    <a:pt x="28" y="0"/>
                    <a:pt x="53" y="23"/>
                    <a:pt x="70" y="60"/>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4">
              <a:extLst>
                <a:ext uri="{FF2B5EF4-FFF2-40B4-BE49-F238E27FC236}">
                  <a16:creationId xmlns:a16="http://schemas.microsoft.com/office/drawing/2014/main" xmlns="" id="{8049D375-BA98-44A1-8C81-0916770105F6}"/>
                </a:ext>
              </a:extLst>
            </p:cNvPr>
            <p:cNvSpPr>
              <a:spLocks/>
            </p:cNvSpPr>
            <p:nvPr/>
          </p:nvSpPr>
          <p:spPr bwMode="auto">
            <a:xfrm>
              <a:off x="2909620" y="4155044"/>
              <a:ext cx="860692" cy="1259548"/>
            </a:xfrm>
            <a:custGeom>
              <a:avLst/>
              <a:gdLst>
                <a:gd name="T0" fmla="*/ 171 w 367"/>
                <a:gd name="T1" fmla="*/ 423 h 537"/>
                <a:gd name="T2" fmla="*/ 355 w 367"/>
                <a:gd name="T3" fmla="*/ 27 h 537"/>
                <a:gd name="T4" fmla="*/ 355 w 367"/>
                <a:gd name="T5" fmla="*/ 0 h 537"/>
                <a:gd name="T6" fmla="*/ 367 w 367"/>
                <a:gd name="T7" fmla="*/ 141 h 537"/>
                <a:gd name="T8" fmla="*/ 183 w 367"/>
                <a:gd name="T9" fmla="*/ 537 h 537"/>
                <a:gd name="T10" fmla="*/ 0 w 367"/>
                <a:gd name="T11" fmla="*/ 168 h 537"/>
                <a:gd name="T12" fmla="*/ 171 w 367"/>
                <a:gd name="T13" fmla="*/ 423 h 537"/>
              </a:gdLst>
              <a:ahLst/>
              <a:cxnLst>
                <a:cxn ang="0">
                  <a:pos x="T0" y="T1"/>
                </a:cxn>
                <a:cxn ang="0">
                  <a:pos x="T2" y="T3"/>
                </a:cxn>
                <a:cxn ang="0">
                  <a:pos x="T4" y="T5"/>
                </a:cxn>
                <a:cxn ang="0">
                  <a:pos x="T6" y="T7"/>
                </a:cxn>
                <a:cxn ang="0">
                  <a:pos x="T8" y="T9"/>
                </a:cxn>
                <a:cxn ang="0">
                  <a:pos x="T10" y="T11"/>
                </a:cxn>
                <a:cxn ang="0">
                  <a:pos x="T12" y="T13"/>
                </a:cxn>
              </a:cxnLst>
              <a:rect l="0" t="0" r="r" b="b"/>
              <a:pathLst>
                <a:path w="367" h="537">
                  <a:moveTo>
                    <a:pt x="171" y="423"/>
                  </a:moveTo>
                  <a:cubicBezTo>
                    <a:pt x="273" y="423"/>
                    <a:pt x="355" y="245"/>
                    <a:pt x="355" y="27"/>
                  </a:cubicBezTo>
                  <a:cubicBezTo>
                    <a:pt x="355" y="18"/>
                    <a:pt x="355" y="9"/>
                    <a:pt x="355" y="0"/>
                  </a:cubicBezTo>
                  <a:cubicBezTo>
                    <a:pt x="363" y="44"/>
                    <a:pt x="367" y="91"/>
                    <a:pt x="367" y="141"/>
                  </a:cubicBezTo>
                  <a:cubicBezTo>
                    <a:pt x="367" y="360"/>
                    <a:pt x="285" y="537"/>
                    <a:pt x="183" y="537"/>
                  </a:cubicBezTo>
                  <a:cubicBezTo>
                    <a:pt x="86" y="537"/>
                    <a:pt x="6" y="374"/>
                    <a:pt x="0" y="168"/>
                  </a:cubicBezTo>
                  <a:cubicBezTo>
                    <a:pt x="26" y="317"/>
                    <a:pt x="93" y="423"/>
                    <a:pt x="171" y="423"/>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15">
              <a:extLst>
                <a:ext uri="{FF2B5EF4-FFF2-40B4-BE49-F238E27FC236}">
                  <a16:creationId xmlns:a16="http://schemas.microsoft.com/office/drawing/2014/main" xmlns="" id="{A27C1BF8-4C54-40AF-A6AE-290252D4ABCC}"/>
                </a:ext>
              </a:extLst>
            </p:cNvPr>
            <p:cNvSpPr>
              <a:spLocks/>
            </p:cNvSpPr>
            <p:nvPr/>
          </p:nvSpPr>
          <p:spPr bwMode="auto">
            <a:xfrm>
              <a:off x="2583537" y="3882143"/>
              <a:ext cx="495422" cy="508018"/>
            </a:xfrm>
            <a:custGeom>
              <a:avLst/>
              <a:gdLst>
                <a:gd name="T0" fmla="*/ 202 w 354"/>
                <a:gd name="T1" fmla="*/ 0 h 363"/>
                <a:gd name="T2" fmla="*/ 354 w 354"/>
                <a:gd name="T3" fmla="*/ 363 h 363"/>
                <a:gd name="T4" fmla="*/ 0 w 354"/>
                <a:gd name="T5" fmla="*/ 292 h 363"/>
                <a:gd name="T6" fmla="*/ 202 w 354"/>
                <a:gd name="T7" fmla="*/ 0 h 363"/>
              </a:gdLst>
              <a:ahLst/>
              <a:cxnLst>
                <a:cxn ang="0">
                  <a:pos x="T0" y="T1"/>
                </a:cxn>
                <a:cxn ang="0">
                  <a:pos x="T2" y="T3"/>
                </a:cxn>
                <a:cxn ang="0">
                  <a:pos x="T4" y="T5"/>
                </a:cxn>
                <a:cxn ang="0">
                  <a:pos x="T6" y="T7"/>
                </a:cxn>
              </a:cxnLst>
              <a:rect l="0" t="0" r="r" b="b"/>
              <a:pathLst>
                <a:path w="354" h="363">
                  <a:moveTo>
                    <a:pt x="202" y="0"/>
                  </a:moveTo>
                  <a:lnTo>
                    <a:pt x="354" y="363"/>
                  </a:lnTo>
                  <a:lnTo>
                    <a:pt x="0" y="292"/>
                  </a:lnTo>
                  <a:lnTo>
                    <a:pt x="202"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16">
              <a:extLst>
                <a:ext uri="{FF2B5EF4-FFF2-40B4-BE49-F238E27FC236}">
                  <a16:creationId xmlns:a16="http://schemas.microsoft.com/office/drawing/2014/main" xmlns="" id="{7413D7FA-E039-4E1F-88ED-DBFB73E5B854}"/>
                </a:ext>
              </a:extLst>
            </p:cNvPr>
            <p:cNvSpPr>
              <a:spLocks/>
            </p:cNvSpPr>
            <p:nvPr/>
          </p:nvSpPr>
          <p:spPr bwMode="auto">
            <a:xfrm>
              <a:off x="2583537" y="3882143"/>
              <a:ext cx="495422" cy="508018"/>
            </a:xfrm>
            <a:custGeom>
              <a:avLst/>
              <a:gdLst>
                <a:gd name="T0" fmla="*/ 232 w 354"/>
                <a:gd name="T1" fmla="*/ 73 h 363"/>
                <a:gd name="T2" fmla="*/ 78 w 354"/>
                <a:gd name="T3" fmla="*/ 277 h 363"/>
                <a:gd name="T4" fmla="*/ 354 w 354"/>
                <a:gd name="T5" fmla="*/ 363 h 363"/>
                <a:gd name="T6" fmla="*/ 0 w 354"/>
                <a:gd name="T7" fmla="*/ 292 h 363"/>
                <a:gd name="T8" fmla="*/ 202 w 354"/>
                <a:gd name="T9" fmla="*/ 0 h 363"/>
                <a:gd name="T10" fmla="*/ 232 w 354"/>
                <a:gd name="T11" fmla="*/ 73 h 363"/>
              </a:gdLst>
              <a:ahLst/>
              <a:cxnLst>
                <a:cxn ang="0">
                  <a:pos x="T0" y="T1"/>
                </a:cxn>
                <a:cxn ang="0">
                  <a:pos x="T2" y="T3"/>
                </a:cxn>
                <a:cxn ang="0">
                  <a:pos x="T4" y="T5"/>
                </a:cxn>
                <a:cxn ang="0">
                  <a:pos x="T6" y="T7"/>
                </a:cxn>
                <a:cxn ang="0">
                  <a:pos x="T8" y="T9"/>
                </a:cxn>
                <a:cxn ang="0">
                  <a:pos x="T10" y="T11"/>
                </a:cxn>
              </a:cxnLst>
              <a:rect l="0" t="0" r="r" b="b"/>
              <a:pathLst>
                <a:path w="354" h="363">
                  <a:moveTo>
                    <a:pt x="232" y="73"/>
                  </a:moveTo>
                  <a:lnTo>
                    <a:pt x="78" y="277"/>
                  </a:lnTo>
                  <a:lnTo>
                    <a:pt x="354" y="363"/>
                  </a:lnTo>
                  <a:lnTo>
                    <a:pt x="0" y="292"/>
                  </a:lnTo>
                  <a:lnTo>
                    <a:pt x="202" y="0"/>
                  </a:lnTo>
                  <a:lnTo>
                    <a:pt x="232" y="73"/>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17">
              <a:extLst>
                <a:ext uri="{FF2B5EF4-FFF2-40B4-BE49-F238E27FC236}">
                  <a16:creationId xmlns:a16="http://schemas.microsoft.com/office/drawing/2014/main" xmlns="" id="{DCBABE70-2CED-494E-9A9D-9B738BF410DB}"/>
                </a:ext>
              </a:extLst>
            </p:cNvPr>
            <p:cNvSpPr>
              <a:spLocks/>
            </p:cNvSpPr>
            <p:nvPr/>
          </p:nvSpPr>
          <p:spPr bwMode="auto">
            <a:xfrm>
              <a:off x="3519801" y="3897537"/>
              <a:ext cx="499621" cy="492623"/>
            </a:xfrm>
            <a:custGeom>
              <a:avLst/>
              <a:gdLst>
                <a:gd name="T0" fmla="*/ 171 w 357"/>
                <a:gd name="T1" fmla="*/ 0 h 352"/>
                <a:gd name="T2" fmla="*/ 0 w 357"/>
                <a:gd name="T3" fmla="*/ 352 h 352"/>
                <a:gd name="T4" fmla="*/ 357 w 357"/>
                <a:gd name="T5" fmla="*/ 300 h 352"/>
                <a:gd name="T6" fmla="*/ 171 w 357"/>
                <a:gd name="T7" fmla="*/ 0 h 352"/>
              </a:gdLst>
              <a:ahLst/>
              <a:cxnLst>
                <a:cxn ang="0">
                  <a:pos x="T0" y="T1"/>
                </a:cxn>
                <a:cxn ang="0">
                  <a:pos x="T2" y="T3"/>
                </a:cxn>
                <a:cxn ang="0">
                  <a:pos x="T4" y="T5"/>
                </a:cxn>
                <a:cxn ang="0">
                  <a:pos x="T6" y="T7"/>
                </a:cxn>
              </a:cxnLst>
              <a:rect l="0" t="0" r="r" b="b"/>
              <a:pathLst>
                <a:path w="357" h="352">
                  <a:moveTo>
                    <a:pt x="171" y="0"/>
                  </a:moveTo>
                  <a:lnTo>
                    <a:pt x="0" y="352"/>
                  </a:lnTo>
                  <a:lnTo>
                    <a:pt x="357" y="300"/>
                  </a:lnTo>
                  <a:lnTo>
                    <a:pt x="171"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18">
              <a:extLst>
                <a:ext uri="{FF2B5EF4-FFF2-40B4-BE49-F238E27FC236}">
                  <a16:creationId xmlns:a16="http://schemas.microsoft.com/office/drawing/2014/main" xmlns="" id="{1144B2D5-E0C7-4C65-8CAB-638999184B7B}"/>
                </a:ext>
              </a:extLst>
            </p:cNvPr>
            <p:cNvSpPr>
              <a:spLocks/>
            </p:cNvSpPr>
            <p:nvPr/>
          </p:nvSpPr>
          <p:spPr bwMode="auto">
            <a:xfrm>
              <a:off x="3519801" y="3897537"/>
              <a:ext cx="499621" cy="492623"/>
            </a:xfrm>
            <a:custGeom>
              <a:avLst/>
              <a:gdLst>
                <a:gd name="T0" fmla="*/ 138 w 357"/>
                <a:gd name="T1" fmla="*/ 68 h 352"/>
                <a:gd name="T2" fmla="*/ 282 w 357"/>
                <a:gd name="T3" fmla="*/ 281 h 352"/>
                <a:gd name="T4" fmla="*/ 0 w 357"/>
                <a:gd name="T5" fmla="*/ 352 h 352"/>
                <a:gd name="T6" fmla="*/ 357 w 357"/>
                <a:gd name="T7" fmla="*/ 300 h 352"/>
                <a:gd name="T8" fmla="*/ 171 w 357"/>
                <a:gd name="T9" fmla="*/ 0 h 352"/>
                <a:gd name="T10" fmla="*/ 138 w 357"/>
                <a:gd name="T11" fmla="*/ 68 h 352"/>
              </a:gdLst>
              <a:ahLst/>
              <a:cxnLst>
                <a:cxn ang="0">
                  <a:pos x="T0" y="T1"/>
                </a:cxn>
                <a:cxn ang="0">
                  <a:pos x="T2" y="T3"/>
                </a:cxn>
                <a:cxn ang="0">
                  <a:pos x="T4" y="T5"/>
                </a:cxn>
                <a:cxn ang="0">
                  <a:pos x="T6" y="T7"/>
                </a:cxn>
                <a:cxn ang="0">
                  <a:pos x="T8" y="T9"/>
                </a:cxn>
                <a:cxn ang="0">
                  <a:pos x="T10" y="T11"/>
                </a:cxn>
              </a:cxnLst>
              <a:rect l="0" t="0" r="r" b="b"/>
              <a:pathLst>
                <a:path w="357" h="352">
                  <a:moveTo>
                    <a:pt x="138" y="68"/>
                  </a:moveTo>
                  <a:lnTo>
                    <a:pt x="282" y="281"/>
                  </a:lnTo>
                  <a:lnTo>
                    <a:pt x="0" y="352"/>
                  </a:lnTo>
                  <a:lnTo>
                    <a:pt x="357" y="300"/>
                  </a:lnTo>
                  <a:lnTo>
                    <a:pt x="171" y="0"/>
                  </a:lnTo>
                  <a:lnTo>
                    <a:pt x="138" y="68"/>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9">
              <a:extLst>
                <a:ext uri="{FF2B5EF4-FFF2-40B4-BE49-F238E27FC236}">
                  <a16:creationId xmlns:a16="http://schemas.microsoft.com/office/drawing/2014/main" xmlns="" id="{84D616DE-07AA-4A0D-BAFE-14EB14D1D0D0}"/>
                </a:ext>
              </a:extLst>
            </p:cNvPr>
            <p:cNvSpPr>
              <a:spLocks/>
            </p:cNvSpPr>
            <p:nvPr/>
          </p:nvSpPr>
          <p:spPr bwMode="auto">
            <a:xfrm>
              <a:off x="2540153" y="4429346"/>
              <a:ext cx="1524054" cy="642370"/>
            </a:xfrm>
            <a:custGeom>
              <a:avLst/>
              <a:gdLst>
                <a:gd name="T0" fmla="*/ 0 w 1089"/>
                <a:gd name="T1" fmla="*/ 32 h 459"/>
                <a:gd name="T2" fmla="*/ 35 w 1089"/>
                <a:gd name="T3" fmla="*/ 0 h 459"/>
                <a:gd name="T4" fmla="*/ 72 w 1089"/>
                <a:gd name="T5" fmla="*/ 52 h 459"/>
                <a:gd name="T6" fmla="*/ 95 w 1089"/>
                <a:gd name="T7" fmla="*/ 37 h 459"/>
                <a:gd name="T8" fmla="*/ 152 w 1089"/>
                <a:gd name="T9" fmla="*/ 77 h 459"/>
                <a:gd name="T10" fmla="*/ 137 w 1089"/>
                <a:gd name="T11" fmla="*/ 131 h 459"/>
                <a:gd name="T12" fmla="*/ 187 w 1089"/>
                <a:gd name="T13" fmla="*/ 156 h 459"/>
                <a:gd name="T14" fmla="*/ 206 w 1089"/>
                <a:gd name="T15" fmla="*/ 112 h 459"/>
                <a:gd name="T16" fmla="*/ 295 w 1089"/>
                <a:gd name="T17" fmla="*/ 141 h 459"/>
                <a:gd name="T18" fmla="*/ 295 w 1089"/>
                <a:gd name="T19" fmla="*/ 223 h 459"/>
                <a:gd name="T20" fmla="*/ 383 w 1089"/>
                <a:gd name="T21" fmla="*/ 257 h 459"/>
                <a:gd name="T22" fmla="*/ 409 w 1089"/>
                <a:gd name="T23" fmla="*/ 163 h 459"/>
                <a:gd name="T24" fmla="*/ 487 w 1089"/>
                <a:gd name="T25" fmla="*/ 156 h 459"/>
                <a:gd name="T26" fmla="*/ 501 w 1089"/>
                <a:gd name="T27" fmla="*/ 257 h 459"/>
                <a:gd name="T28" fmla="*/ 591 w 1089"/>
                <a:gd name="T29" fmla="*/ 257 h 459"/>
                <a:gd name="T30" fmla="*/ 600 w 1089"/>
                <a:gd name="T31" fmla="*/ 168 h 459"/>
                <a:gd name="T32" fmla="*/ 688 w 1089"/>
                <a:gd name="T33" fmla="*/ 163 h 459"/>
                <a:gd name="T34" fmla="*/ 705 w 1089"/>
                <a:gd name="T35" fmla="*/ 245 h 459"/>
                <a:gd name="T36" fmla="*/ 797 w 1089"/>
                <a:gd name="T37" fmla="*/ 225 h 459"/>
                <a:gd name="T38" fmla="*/ 786 w 1089"/>
                <a:gd name="T39" fmla="*/ 141 h 459"/>
                <a:gd name="T40" fmla="*/ 888 w 1089"/>
                <a:gd name="T41" fmla="*/ 107 h 459"/>
                <a:gd name="T42" fmla="*/ 900 w 1089"/>
                <a:gd name="T43" fmla="*/ 156 h 459"/>
                <a:gd name="T44" fmla="*/ 948 w 1089"/>
                <a:gd name="T45" fmla="*/ 128 h 459"/>
                <a:gd name="T46" fmla="*/ 938 w 1089"/>
                <a:gd name="T47" fmla="*/ 74 h 459"/>
                <a:gd name="T48" fmla="*/ 1005 w 1089"/>
                <a:gd name="T49" fmla="*/ 32 h 459"/>
                <a:gd name="T50" fmla="*/ 1017 w 1089"/>
                <a:gd name="T51" fmla="*/ 55 h 459"/>
                <a:gd name="T52" fmla="*/ 1055 w 1089"/>
                <a:gd name="T53" fmla="*/ 0 h 459"/>
                <a:gd name="T54" fmla="*/ 1089 w 1089"/>
                <a:gd name="T55" fmla="*/ 30 h 459"/>
                <a:gd name="T56" fmla="*/ 1060 w 1089"/>
                <a:gd name="T57" fmla="*/ 128 h 459"/>
                <a:gd name="T58" fmla="*/ 1035 w 1089"/>
                <a:gd name="T59" fmla="*/ 106 h 459"/>
                <a:gd name="T60" fmla="*/ 987 w 1089"/>
                <a:gd name="T61" fmla="*/ 156 h 459"/>
                <a:gd name="T62" fmla="*/ 1010 w 1089"/>
                <a:gd name="T63" fmla="*/ 203 h 459"/>
                <a:gd name="T64" fmla="*/ 940 w 1089"/>
                <a:gd name="T65" fmla="*/ 290 h 459"/>
                <a:gd name="T66" fmla="*/ 920 w 1089"/>
                <a:gd name="T67" fmla="*/ 242 h 459"/>
                <a:gd name="T68" fmla="*/ 831 w 1089"/>
                <a:gd name="T69" fmla="*/ 304 h 459"/>
                <a:gd name="T70" fmla="*/ 849 w 1089"/>
                <a:gd name="T71" fmla="*/ 376 h 459"/>
                <a:gd name="T72" fmla="*/ 712 w 1089"/>
                <a:gd name="T73" fmla="*/ 428 h 459"/>
                <a:gd name="T74" fmla="*/ 705 w 1089"/>
                <a:gd name="T75" fmla="*/ 359 h 459"/>
                <a:gd name="T76" fmla="*/ 610 w 1089"/>
                <a:gd name="T77" fmla="*/ 376 h 459"/>
                <a:gd name="T78" fmla="*/ 610 w 1089"/>
                <a:gd name="T79" fmla="*/ 459 h 459"/>
                <a:gd name="T80" fmla="*/ 457 w 1089"/>
                <a:gd name="T81" fmla="*/ 444 h 459"/>
                <a:gd name="T82" fmla="*/ 459 w 1089"/>
                <a:gd name="T83" fmla="*/ 374 h 459"/>
                <a:gd name="T84" fmla="*/ 390 w 1089"/>
                <a:gd name="T85" fmla="*/ 354 h 459"/>
                <a:gd name="T86" fmla="*/ 365 w 1089"/>
                <a:gd name="T87" fmla="*/ 431 h 459"/>
                <a:gd name="T88" fmla="*/ 239 w 1089"/>
                <a:gd name="T89" fmla="*/ 369 h 459"/>
                <a:gd name="T90" fmla="*/ 253 w 1089"/>
                <a:gd name="T91" fmla="*/ 300 h 459"/>
                <a:gd name="T92" fmla="*/ 176 w 1089"/>
                <a:gd name="T93" fmla="*/ 243 h 459"/>
                <a:gd name="T94" fmla="*/ 139 w 1089"/>
                <a:gd name="T95" fmla="*/ 300 h 459"/>
                <a:gd name="T96" fmla="*/ 78 w 1089"/>
                <a:gd name="T97" fmla="*/ 216 h 459"/>
                <a:gd name="T98" fmla="*/ 105 w 1089"/>
                <a:gd name="T99" fmla="*/ 156 h 459"/>
                <a:gd name="T100" fmla="*/ 57 w 1089"/>
                <a:gd name="T101" fmla="*/ 101 h 459"/>
                <a:gd name="T102" fmla="*/ 23 w 1089"/>
                <a:gd name="T103" fmla="*/ 133 h 459"/>
                <a:gd name="T104" fmla="*/ 0 w 1089"/>
                <a:gd name="T105" fmla="*/ 32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89" h="459">
                  <a:moveTo>
                    <a:pt x="0" y="32"/>
                  </a:moveTo>
                  <a:lnTo>
                    <a:pt x="35" y="0"/>
                  </a:lnTo>
                  <a:lnTo>
                    <a:pt x="72" y="52"/>
                  </a:lnTo>
                  <a:lnTo>
                    <a:pt x="95" y="37"/>
                  </a:lnTo>
                  <a:lnTo>
                    <a:pt x="152" y="77"/>
                  </a:lnTo>
                  <a:lnTo>
                    <a:pt x="137" y="131"/>
                  </a:lnTo>
                  <a:lnTo>
                    <a:pt x="187" y="156"/>
                  </a:lnTo>
                  <a:lnTo>
                    <a:pt x="206" y="112"/>
                  </a:lnTo>
                  <a:lnTo>
                    <a:pt x="295" y="141"/>
                  </a:lnTo>
                  <a:lnTo>
                    <a:pt x="295" y="223"/>
                  </a:lnTo>
                  <a:lnTo>
                    <a:pt x="383" y="257"/>
                  </a:lnTo>
                  <a:lnTo>
                    <a:pt x="409" y="163"/>
                  </a:lnTo>
                  <a:lnTo>
                    <a:pt x="487" y="156"/>
                  </a:lnTo>
                  <a:lnTo>
                    <a:pt x="501" y="257"/>
                  </a:lnTo>
                  <a:lnTo>
                    <a:pt x="591" y="257"/>
                  </a:lnTo>
                  <a:lnTo>
                    <a:pt x="600" y="168"/>
                  </a:lnTo>
                  <a:lnTo>
                    <a:pt x="688" y="163"/>
                  </a:lnTo>
                  <a:lnTo>
                    <a:pt x="705" y="245"/>
                  </a:lnTo>
                  <a:lnTo>
                    <a:pt x="797" y="225"/>
                  </a:lnTo>
                  <a:lnTo>
                    <a:pt x="786" y="141"/>
                  </a:lnTo>
                  <a:lnTo>
                    <a:pt x="888" y="107"/>
                  </a:lnTo>
                  <a:lnTo>
                    <a:pt x="900" y="156"/>
                  </a:lnTo>
                  <a:lnTo>
                    <a:pt x="948" y="128"/>
                  </a:lnTo>
                  <a:lnTo>
                    <a:pt x="938" y="74"/>
                  </a:lnTo>
                  <a:lnTo>
                    <a:pt x="1005" y="32"/>
                  </a:lnTo>
                  <a:lnTo>
                    <a:pt x="1017" y="55"/>
                  </a:lnTo>
                  <a:lnTo>
                    <a:pt x="1055" y="0"/>
                  </a:lnTo>
                  <a:lnTo>
                    <a:pt x="1089" y="30"/>
                  </a:lnTo>
                  <a:lnTo>
                    <a:pt x="1060" y="128"/>
                  </a:lnTo>
                  <a:lnTo>
                    <a:pt x="1035" y="106"/>
                  </a:lnTo>
                  <a:lnTo>
                    <a:pt x="987" y="156"/>
                  </a:lnTo>
                  <a:lnTo>
                    <a:pt x="1010" y="203"/>
                  </a:lnTo>
                  <a:lnTo>
                    <a:pt x="940" y="290"/>
                  </a:lnTo>
                  <a:lnTo>
                    <a:pt x="920" y="242"/>
                  </a:lnTo>
                  <a:lnTo>
                    <a:pt x="831" y="304"/>
                  </a:lnTo>
                  <a:lnTo>
                    <a:pt x="849" y="376"/>
                  </a:lnTo>
                  <a:lnTo>
                    <a:pt x="712" y="428"/>
                  </a:lnTo>
                  <a:lnTo>
                    <a:pt x="705" y="359"/>
                  </a:lnTo>
                  <a:lnTo>
                    <a:pt x="610" y="376"/>
                  </a:lnTo>
                  <a:lnTo>
                    <a:pt x="610" y="459"/>
                  </a:lnTo>
                  <a:lnTo>
                    <a:pt x="457" y="444"/>
                  </a:lnTo>
                  <a:lnTo>
                    <a:pt x="459" y="374"/>
                  </a:lnTo>
                  <a:lnTo>
                    <a:pt x="390" y="354"/>
                  </a:lnTo>
                  <a:lnTo>
                    <a:pt x="365" y="431"/>
                  </a:lnTo>
                  <a:lnTo>
                    <a:pt x="239" y="369"/>
                  </a:lnTo>
                  <a:lnTo>
                    <a:pt x="253" y="300"/>
                  </a:lnTo>
                  <a:lnTo>
                    <a:pt x="176" y="243"/>
                  </a:lnTo>
                  <a:lnTo>
                    <a:pt x="139" y="300"/>
                  </a:lnTo>
                  <a:lnTo>
                    <a:pt x="78" y="216"/>
                  </a:lnTo>
                  <a:lnTo>
                    <a:pt x="105" y="156"/>
                  </a:lnTo>
                  <a:lnTo>
                    <a:pt x="57" y="101"/>
                  </a:lnTo>
                  <a:lnTo>
                    <a:pt x="23" y="133"/>
                  </a:lnTo>
                  <a:lnTo>
                    <a:pt x="0" y="32"/>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0">
              <a:extLst>
                <a:ext uri="{FF2B5EF4-FFF2-40B4-BE49-F238E27FC236}">
                  <a16:creationId xmlns:a16="http://schemas.microsoft.com/office/drawing/2014/main" xmlns="" id="{DDC6940E-D686-43CD-B8B7-E6A5C6C8DA88}"/>
                </a:ext>
              </a:extLst>
            </p:cNvPr>
            <p:cNvSpPr>
              <a:spLocks/>
            </p:cNvSpPr>
            <p:nvPr/>
          </p:nvSpPr>
          <p:spPr bwMode="auto">
            <a:xfrm>
              <a:off x="4002628" y="4429346"/>
              <a:ext cx="61578" cy="179136"/>
            </a:xfrm>
            <a:custGeom>
              <a:avLst/>
              <a:gdLst>
                <a:gd name="T0" fmla="*/ 10 w 44"/>
                <a:gd name="T1" fmla="*/ 0 h 128"/>
                <a:gd name="T2" fmla="*/ 0 w 44"/>
                <a:gd name="T3" fmla="*/ 114 h 128"/>
                <a:gd name="T4" fmla="*/ 15 w 44"/>
                <a:gd name="T5" fmla="*/ 128 h 128"/>
                <a:gd name="T6" fmla="*/ 44 w 44"/>
                <a:gd name="T7" fmla="*/ 30 h 128"/>
                <a:gd name="T8" fmla="*/ 10 w 44"/>
                <a:gd name="T9" fmla="*/ 0 h 128"/>
              </a:gdLst>
              <a:ahLst/>
              <a:cxnLst>
                <a:cxn ang="0">
                  <a:pos x="T0" y="T1"/>
                </a:cxn>
                <a:cxn ang="0">
                  <a:pos x="T2" y="T3"/>
                </a:cxn>
                <a:cxn ang="0">
                  <a:pos x="T4" y="T5"/>
                </a:cxn>
                <a:cxn ang="0">
                  <a:pos x="T6" y="T7"/>
                </a:cxn>
                <a:cxn ang="0">
                  <a:pos x="T8" y="T9"/>
                </a:cxn>
              </a:cxnLst>
              <a:rect l="0" t="0" r="r" b="b"/>
              <a:pathLst>
                <a:path w="44" h="128">
                  <a:moveTo>
                    <a:pt x="10" y="0"/>
                  </a:moveTo>
                  <a:lnTo>
                    <a:pt x="0" y="114"/>
                  </a:lnTo>
                  <a:lnTo>
                    <a:pt x="15" y="128"/>
                  </a:lnTo>
                  <a:lnTo>
                    <a:pt x="44" y="30"/>
                  </a:lnTo>
                  <a:lnTo>
                    <a:pt x="10"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21">
              <a:extLst>
                <a:ext uri="{FF2B5EF4-FFF2-40B4-BE49-F238E27FC236}">
                  <a16:creationId xmlns:a16="http://schemas.microsoft.com/office/drawing/2014/main" xmlns="" id="{010BC8AE-FFE7-4948-A1E4-E4F9EAB19590}"/>
                </a:ext>
              </a:extLst>
            </p:cNvPr>
            <p:cNvSpPr>
              <a:spLocks/>
            </p:cNvSpPr>
            <p:nvPr/>
          </p:nvSpPr>
          <p:spPr bwMode="auto">
            <a:xfrm>
              <a:off x="3836088" y="4577693"/>
              <a:ext cx="152546" cy="257508"/>
            </a:xfrm>
            <a:custGeom>
              <a:avLst/>
              <a:gdLst>
                <a:gd name="T0" fmla="*/ 109 w 109"/>
                <a:gd name="T1" fmla="*/ 0 h 184"/>
                <a:gd name="T2" fmla="*/ 79 w 109"/>
                <a:gd name="T3" fmla="*/ 1 h 184"/>
                <a:gd name="T4" fmla="*/ 31 w 109"/>
                <a:gd name="T5" fmla="*/ 45 h 184"/>
                <a:gd name="T6" fmla="*/ 52 w 109"/>
                <a:gd name="T7" fmla="*/ 105 h 184"/>
                <a:gd name="T8" fmla="*/ 0 w 109"/>
                <a:gd name="T9" fmla="*/ 149 h 184"/>
                <a:gd name="T10" fmla="*/ 14 w 109"/>
                <a:gd name="T11" fmla="*/ 184 h 184"/>
                <a:gd name="T12" fmla="*/ 84 w 109"/>
                <a:gd name="T13" fmla="*/ 97 h 184"/>
                <a:gd name="T14" fmla="*/ 61 w 109"/>
                <a:gd name="T15" fmla="*/ 50 h 184"/>
                <a:gd name="T16" fmla="*/ 109 w 109"/>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84">
                  <a:moveTo>
                    <a:pt x="109" y="0"/>
                  </a:moveTo>
                  <a:lnTo>
                    <a:pt x="79" y="1"/>
                  </a:lnTo>
                  <a:lnTo>
                    <a:pt x="31" y="45"/>
                  </a:lnTo>
                  <a:lnTo>
                    <a:pt x="52" y="105"/>
                  </a:lnTo>
                  <a:lnTo>
                    <a:pt x="0" y="149"/>
                  </a:lnTo>
                  <a:lnTo>
                    <a:pt x="14" y="184"/>
                  </a:lnTo>
                  <a:lnTo>
                    <a:pt x="84" y="97"/>
                  </a:lnTo>
                  <a:lnTo>
                    <a:pt x="61" y="50"/>
                  </a:lnTo>
                  <a:lnTo>
                    <a:pt x="109"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22">
              <a:extLst>
                <a:ext uri="{FF2B5EF4-FFF2-40B4-BE49-F238E27FC236}">
                  <a16:creationId xmlns:a16="http://schemas.microsoft.com/office/drawing/2014/main" xmlns="" id="{8E476154-03C6-498A-AB3E-6E42342F70ED}"/>
                </a:ext>
              </a:extLst>
            </p:cNvPr>
            <p:cNvSpPr>
              <a:spLocks/>
            </p:cNvSpPr>
            <p:nvPr/>
          </p:nvSpPr>
          <p:spPr bwMode="auto">
            <a:xfrm>
              <a:off x="3529597" y="4751230"/>
              <a:ext cx="298093" cy="277101"/>
            </a:xfrm>
            <a:custGeom>
              <a:avLst/>
              <a:gdLst>
                <a:gd name="T0" fmla="*/ 213 w 213"/>
                <a:gd name="T1" fmla="*/ 12 h 198"/>
                <a:gd name="T2" fmla="*/ 198 w 213"/>
                <a:gd name="T3" fmla="*/ 0 h 198"/>
                <a:gd name="T4" fmla="*/ 105 w 213"/>
                <a:gd name="T5" fmla="*/ 52 h 198"/>
                <a:gd name="T6" fmla="*/ 112 w 213"/>
                <a:gd name="T7" fmla="*/ 124 h 198"/>
                <a:gd name="T8" fmla="*/ 0 w 213"/>
                <a:gd name="T9" fmla="*/ 149 h 198"/>
                <a:gd name="T10" fmla="*/ 5 w 213"/>
                <a:gd name="T11" fmla="*/ 198 h 198"/>
                <a:gd name="T12" fmla="*/ 142 w 213"/>
                <a:gd name="T13" fmla="*/ 146 h 198"/>
                <a:gd name="T14" fmla="*/ 124 w 213"/>
                <a:gd name="T15" fmla="*/ 74 h 198"/>
                <a:gd name="T16" fmla="*/ 213 w 213"/>
                <a:gd name="T17" fmla="*/ 1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98">
                  <a:moveTo>
                    <a:pt x="213" y="12"/>
                  </a:moveTo>
                  <a:lnTo>
                    <a:pt x="198" y="0"/>
                  </a:lnTo>
                  <a:lnTo>
                    <a:pt x="105" y="52"/>
                  </a:lnTo>
                  <a:lnTo>
                    <a:pt x="112" y="124"/>
                  </a:lnTo>
                  <a:lnTo>
                    <a:pt x="0" y="149"/>
                  </a:lnTo>
                  <a:lnTo>
                    <a:pt x="5" y="198"/>
                  </a:lnTo>
                  <a:lnTo>
                    <a:pt x="142" y="146"/>
                  </a:lnTo>
                  <a:lnTo>
                    <a:pt x="124" y="74"/>
                  </a:lnTo>
                  <a:lnTo>
                    <a:pt x="213"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23">
              <a:extLst>
                <a:ext uri="{FF2B5EF4-FFF2-40B4-BE49-F238E27FC236}">
                  <a16:creationId xmlns:a16="http://schemas.microsoft.com/office/drawing/2014/main" xmlns="" id="{930278FB-AD15-4739-83B5-ECFC635FDCC7}"/>
                </a:ext>
              </a:extLst>
            </p:cNvPr>
            <p:cNvSpPr>
              <a:spLocks/>
            </p:cNvSpPr>
            <p:nvPr/>
          </p:nvSpPr>
          <p:spPr bwMode="auto">
            <a:xfrm>
              <a:off x="3179723" y="4905175"/>
              <a:ext cx="347075" cy="166541"/>
            </a:xfrm>
            <a:custGeom>
              <a:avLst/>
              <a:gdLst>
                <a:gd name="T0" fmla="*/ 248 w 248"/>
                <a:gd name="T1" fmla="*/ 19 h 119"/>
                <a:gd name="T2" fmla="*/ 248 w 248"/>
                <a:gd name="T3" fmla="*/ 0 h 119"/>
                <a:gd name="T4" fmla="*/ 134 w 248"/>
                <a:gd name="T5" fmla="*/ 0 h 119"/>
                <a:gd name="T6" fmla="*/ 117 w 248"/>
                <a:gd name="T7" fmla="*/ 91 h 119"/>
                <a:gd name="T8" fmla="*/ 2 w 248"/>
                <a:gd name="T9" fmla="*/ 66 h 119"/>
                <a:gd name="T10" fmla="*/ 0 w 248"/>
                <a:gd name="T11" fmla="*/ 104 h 119"/>
                <a:gd name="T12" fmla="*/ 153 w 248"/>
                <a:gd name="T13" fmla="*/ 119 h 119"/>
                <a:gd name="T14" fmla="*/ 153 w 248"/>
                <a:gd name="T15" fmla="*/ 36 h 119"/>
                <a:gd name="T16" fmla="*/ 248 w 248"/>
                <a:gd name="T17"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119">
                  <a:moveTo>
                    <a:pt x="248" y="19"/>
                  </a:moveTo>
                  <a:lnTo>
                    <a:pt x="248" y="0"/>
                  </a:lnTo>
                  <a:lnTo>
                    <a:pt x="134" y="0"/>
                  </a:lnTo>
                  <a:lnTo>
                    <a:pt x="117" y="91"/>
                  </a:lnTo>
                  <a:lnTo>
                    <a:pt x="2" y="66"/>
                  </a:lnTo>
                  <a:lnTo>
                    <a:pt x="0" y="104"/>
                  </a:lnTo>
                  <a:lnTo>
                    <a:pt x="153" y="119"/>
                  </a:lnTo>
                  <a:lnTo>
                    <a:pt x="153" y="36"/>
                  </a:lnTo>
                  <a:lnTo>
                    <a:pt x="248" y="19"/>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4">
              <a:extLst>
                <a:ext uri="{FF2B5EF4-FFF2-40B4-BE49-F238E27FC236}">
                  <a16:creationId xmlns:a16="http://schemas.microsoft.com/office/drawing/2014/main" xmlns="" id="{A34814E0-4E78-4601-BB85-50A83F03A59A}"/>
                </a:ext>
              </a:extLst>
            </p:cNvPr>
            <p:cNvSpPr>
              <a:spLocks/>
            </p:cNvSpPr>
            <p:nvPr/>
          </p:nvSpPr>
          <p:spPr bwMode="auto">
            <a:xfrm>
              <a:off x="2540153" y="4429346"/>
              <a:ext cx="60179" cy="186134"/>
            </a:xfrm>
            <a:custGeom>
              <a:avLst/>
              <a:gdLst>
                <a:gd name="T0" fmla="*/ 35 w 43"/>
                <a:gd name="T1" fmla="*/ 0 h 133"/>
                <a:gd name="T2" fmla="*/ 43 w 43"/>
                <a:gd name="T3" fmla="*/ 114 h 133"/>
                <a:gd name="T4" fmla="*/ 23 w 43"/>
                <a:gd name="T5" fmla="*/ 133 h 133"/>
                <a:gd name="T6" fmla="*/ 0 w 43"/>
                <a:gd name="T7" fmla="*/ 32 h 133"/>
                <a:gd name="T8" fmla="*/ 35 w 43"/>
                <a:gd name="T9" fmla="*/ 0 h 133"/>
              </a:gdLst>
              <a:ahLst/>
              <a:cxnLst>
                <a:cxn ang="0">
                  <a:pos x="T0" y="T1"/>
                </a:cxn>
                <a:cxn ang="0">
                  <a:pos x="T2" y="T3"/>
                </a:cxn>
                <a:cxn ang="0">
                  <a:pos x="T4" y="T5"/>
                </a:cxn>
                <a:cxn ang="0">
                  <a:pos x="T6" y="T7"/>
                </a:cxn>
                <a:cxn ang="0">
                  <a:pos x="T8" y="T9"/>
                </a:cxn>
              </a:cxnLst>
              <a:rect l="0" t="0" r="r" b="b"/>
              <a:pathLst>
                <a:path w="43" h="133">
                  <a:moveTo>
                    <a:pt x="35" y="0"/>
                  </a:moveTo>
                  <a:lnTo>
                    <a:pt x="43" y="114"/>
                  </a:lnTo>
                  <a:lnTo>
                    <a:pt x="23" y="133"/>
                  </a:lnTo>
                  <a:lnTo>
                    <a:pt x="0" y="32"/>
                  </a:lnTo>
                  <a:lnTo>
                    <a:pt x="35"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25">
              <a:extLst>
                <a:ext uri="{FF2B5EF4-FFF2-40B4-BE49-F238E27FC236}">
                  <a16:creationId xmlns:a16="http://schemas.microsoft.com/office/drawing/2014/main" xmlns="" id="{7D8DE772-1015-41C2-98E4-084E637353AE}"/>
                </a:ext>
              </a:extLst>
            </p:cNvPr>
            <p:cNvSpPr>
              <a:spLocks/>
            </p:cNvSpPr>
            <p:nvPr/>
          </p:nvSpPr>
          <p:spPr bwMode="auto">
            <a:xfrm>
              <a:off x="2619924" y="4560899"/>
              <a:ext cx="144149" cy="288297"/>
            </a:xfrm>
            <a:custGeom>
              <a:avLst/>
              <a:gdLst>
                <a:gd name="T0" fmla="*/ 0 w 103"/>
                <a:gd name="T1" fmla="*/ 7 h 206"/>
                <a:gd name="T2" fmla="*/ 18 w 103"/>
                <a:gd name="T3" fmla="*/ 0 h 206"/>
                <a:gd name="T4" fmla="*/ 72 w 103"/>
                <a:gd name="T5" fmla="*/ 62 h 206"/>
                <a:gd name="T6" fmla="*/ 50 w 103"/>
                <a:gd name="T7" fmla="*/ 124 h 206"/>
                <a:gd name="T8" fmla="*/ 103 w 103"/>
                <a:gd name="T9" fmla="*/ 171 h 206"/>
                <a:gd name="T10" fmla="*/ 82 w 103"/>
                <a:gd name="T11" fmla="*/ 206 h 206"/>
                <a:gd name="T12" fmla="*/ 21 w 103"/>
                <a:gd name="T13" fmla="*/ 122 h 206"/>
                <a:gd name="T14" fmla="*/ 48 w 103"/>
                <a:gd name="T15" fmla="*/ 62 h 206"/>
                <a:gd name="T16" fmla="*/ 0 w 103"/>
                <a:gd name="T17" fmla="*/ 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206">
                  <a:moveTo>
                    <a:pt x="0" y="7"/>
                  </a:moveTo>
                  <a:lnTo>
                    <a:pt x="18" y="0"/>
                  </a:lnTo>
                  <a:lnTo>
                    <a:pt x="72" y="62"/>
                  </a:lnTo>
                  <a:lnTo>
                    <a:pt x="50" y="124"/>
                  </a:lnTo>
                  <a:lnTo>
                    <a:pt x="103" y="171"/>
                  </a:lnTo>
                  <a:lnTo>
                    <a:pt x="82" y="206"/>
                  </a:lnTo>
                  <a:lnTo>
                    <a:pt x="21" y="122"/>
                  </a:lnTo>
                  <a:lnTo>
                    <a:pt x="48" y="62"/>
                  </a:lnTo>
                  <a:lnTo>
                    <a:pt x="0" y="7"/>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26">
              <a:extLst>
                <a:ext uri="{FF2B5EF4-FFF2-40B4-BE49-F238E27FC236}">
                  <a16:creationId xmlns:a16="http://schemas.microsoft.com/office/drawing/2014/main" xmlns="" id="{C9B482F1-3D17-4312-A5FE-64C7C78DA67E}"/>
                </a:ext>
              </a:extLst>
            </p:cNvPr>
            <p:cNvSpPr>
              <a:spLocks/>
            </p:cNvSpPr>
            <p:nvPr/>
          </p:nvSpPr>
          <p:spPr bwMode="auto">
            <a:xfrm>
              <a:off x="2786464" y="4755429"/>
              <a:ext cx="396058" cy="277101"/>
            </a:xfrm>
            <a:custGeom>
              <a:avLst/>
              <a:gdLst>
                <a:gd name="T0" fmla="*/ 0 w 283"/>
                <a:gd name="T1" fmla="*/ 10 h 198"/>
                <a:gd name="T2" fmla="*/ 20 w 283"/>
                <a:gd name="T3" fmla="*/ 0 h 198"/>
                <a:gd name="T4" fmla="*/ 97 w 283"/>
                <a:gd name="T5" fmla="*/ 49 h 198"/>
                <a:gd name="T6" fmla="*/ 88 w 283"/>
                <a:gd name="T7" fmla="*/ 118 h 198"/>
                <a:gd name="T8" fmla="*/ 187 w 283"/>
                <a:gd name="T9" fmla="*/ 164 h 198"/>
                <a:gd name="T10" fmla="*/ 209 w 283"/>
                <a:gd name="T11" fmla="*/ 96 h 198"/>
                <a:gd name="T12" fmla="*/ 279 w 283"/>
                <a:gd name="T13" fmla="*/ 116 h 198"/>
                <a:gd name="T14" fmla="*/ 283 w 283"/>
                <a:gd name="T15" fmla="*/ 141 h 198"/>
                <a:gd name="T16" fmla="*/ 214 w 283"/>
                <a:gd name="T17" fmla="*/ 121 h 198"/>
                <a:gd name="T18" fmla="*/ 189 w 283"/>
                <a:gd name="T19" fmla="*/ 198 h 198"/>
                <a:gd name="T20" fmla="*/ 63 w 283"/>
                <a:gd name="T21" fmla="*/ 136 h 198"/>
                <a:gd name="T22" fmla="*/ 77 w 283"/>
                <a:gd name="T23" fmla="*/ 67 h 198"/>
                <a:gd name="T24" fmla="*/ 0 w 283"/>
                <a:gd name="T25" fmla="*/ 1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198">
                  <a:moveTo>
                    <a:pt x="0" y="10"/>
                  </a:moveTo>
                  <a:lnTo>
                    <a:pt x="20" y="0"/>
                  </a:lnTo>
                  <a:lnTo>
                    <a:pt x="97" y="49"/>
                  </a:lnTo>
                  <a:lnTo>
                    <a:pt x="88" y="118"/>
                  </a:lnTo>
                  <a:lnTo>
                    <a:pt x="187" y="164"/>
                  </a:lnTo>
                  <a:lnTo>
                    <a:pt x="209" y="96"/>
                  </a:lnTo>
                  <a:lnTo>
                    <a:pt x="279" y="116"/>
                  </a:lnTo>
                  <a:lnTo>
                    <a:pt x="283" y="141"/>
                  </a:lnTo>
                  <a:lnTo>
                    <a:pt x="214" y="121"/>
                  </a:lnTo>
                  <a:lnTo>
                    <a:pt x="189" y="198"/>
                  </a:lnTo>
                  <a:lnTo>
                    <a:pt x="63" y="136"/>
                  </a:lnTo>
                  <a:lnTo>
                    <a:pt x="77" y="67"/>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27">
              <a:extLst>
                <a:ext uri="{FF2B5EF4-FFF2-40B4-BE49-F238E27FC236}">
                  <a16:creationId xmlns:a16="http://schemas.microsoft.com/office/drawing/2014/main" xmlns="" id="{1063AD0E-A951-433A-8CFD-187EB2C8B1A8}"/>
                </a:ext>
              </a:extLst>
            </p:cNvPr>
            <p:cNvSpPr>
              <a:spLocks/>
            </p:cNvSpPr>
            <p:nvPr/>
          </p:nvSpPr>
          <p:spPr bwMode="auto">
            <a:xfrm>
              <a:off x="2640917" y="4481128"/>
              <a:ext cx="65777" cy="39186"/>
            </a:xfrm>
            <a:custGeom>
              <a:avLst/>
              <a:gdLst>
                <a:gd name="T0" fmla="*/ 0 w 47"/>
                <a:gd name="T1" fmla="*/ 15 h 28"/>
                <a:gd name="T2" fmla="*/ 15 w 47"/>
                <a:gd name="T3" fmla="*/ 28 h 28"/>
                <a:gd name="T4" fmla="*/ 47 w 47"/>
                <a:gd name="T5" fmla="*/ 15 h 28"/>
                <a:gd name="T6" fmla="*/ 23 w 47"/>
                <a:gd name="T7" fmla="*/ 0 h 28"/>
                <a:gd name="T8" fmla="*/ 0 w 47"/>
                <a:gd name="T9" fmla="*/ 15 h 28"/>
              </a:gdLst>
              <a:ahLst/>
              <a:cxnLst>
                <a:cxn ang="0">
                  <a:pos x="T0" y="T1"/>
                </a:cxn>
                <a:cxn ang="0">
                  <a:pos x="T2" y="T3"/>
                </a:cxn>
                <a:cxn ang="0">
                  <a:pos x="T4" y="T5"/>
                </a:cxn>
                <a:cxn ang="0">
                  <a:pos x="T6" y="T7"/>
                </a:cxn>
                <a:cxn ang="0">
                  <a:pos x="T8" y="T9"/>
                </a:cxn>
              </a:cxnLst>
              <a:rect l="0" t="0" r="r" b="b"/>
              <a:pathLst>
                <a:path w="47" h="28">
                  <a:moveTo>
                    <a:pt x="0" y="15"/>
                  </a:moveTo>
                  <a:lnTo>
                    <a:pt x="15" y="28"/>
                  </a:lnTo>
                  <a:lnTo>
                    <a:pt x="47" y="15"/>
                  </a:lnTo>
                  <a:lnTo>
                    <a:pt x="23" y="0"/>
                  </a:lnTo>
                  <a:lnTo>
                    <a:pt x="0" y="15"/>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8">
              <a:extLst>
                <a:ext uri="{FF2B5EF4-FFF2-40B4-BE49-F238E27FC236}">
                  <a16:creationId xmlns:a16="http://schemas.microsoft.com/office/drawing/2014/main" xmlns="" id="{9F136933-0E48-4CE1-86C0-05F26ED2389D}"/>
                </a:ext>
              </a:extLst>
            </p:cNvPr>
            <p:cNvSpPr>
              <a:spLocks/>
            </p:cNvSpPr>
            <p:nvPr/>
          </p:nvSpPr>
          <p:spPr bwMode="auto">
            <a:xfrm>
              <a:off x="2801859" y="4586090"/>
              <a:ext cx="68576" cy="61578"/>
            </a:xfrm>
            <a:custGeom>
              <a:avLst/>
              <a:gdLst>
                <a:gd name="T0" fmla="*/ 0 w 49"/>
                <a:gd name="T1" fmla="*/ 44 h 44"/>
                <a:gd name="T2" fmla="*/ 19 w 49"/>
                <a:gd name="T3" fmla="*/ 0 h 44"/>
                <a:gd name="T4" fmla="*/ 49 w 49"/>
                <a:gd name="T5" fmla="*/ 10 h 44"/>
                <a:gd name="T6" fmla="*/ 37 w 49"/>
                <a:gd name="T7" fmla="*/ 44 h 44"/>
                <a:gd name="T8" fmla="*/ 0 w 49"/>
                <a:gd name="T9" fmla="*/ 44 h 44"/>
              </a:gdLst>
              <a:ahLst/>
              <a:cxnLst>
                <a:cxn ang="0">
                  <a:pos x="T0" y="T1"/>
                </a:cxn>
                <a:cxn ang="0">
                  <a:pos x="T2" y="T3"/>
                </a:cxn>
                <a:cxn ang="0">
                  <a:pos x="T4" y="T5"/>
                </a:cxn>
                <a:cxn ang="0">
                  <a:pos x="T6" y="T7"/>
                </a:cxn>
                <a:cxn ang="0">
                  <a:pos x="T8" y="T9"/>
                </a:cxn>
              </a:cxnLst>
              <a:rect l="0" t="0" r="r" b="b"/>
              <a:pathLst>
                <a:path w="49" h="44">
                  <a:moveTo>
                    <a:pt x="0" y="44"/>
                  </a:moveTo>
                  <a:lnTo>
                    <a:pt x="19" y="0"/>
                  </a:lnTo>
                  <a:lnTo>
                    <a:pt x="49" y="10"/>
                  </a:lnTo>
                  <a:lnTo>
                    <a:pt x="37" y="44"/>
                  </a:lnTo>
                  <a:lnTo>
                    <a:pt x="0" y="4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29">
              <a:extLst>
                <a:ext uri="{FF2B5EF4-FFF2-40B4-BE49-F238E27FC236}">
                  <a16:creationId xmlns:a16="http://schemas.microsoft.com/office/drawing/2014/main" xmlns="" id="{3A8FEEE4-8F76-4CEC-A801-25C58DE37BC2}"/>
                </a:ext>
              </a:extLst>
            </p:cNvPr>
            <p:cNvSpPr>
              <a:spLocks/>
            </p:cNvSpPr>
            <p:nvPr/>
          </p:nvSpPr>
          <p:spPr bwMode="auto">
            <a:xfrm>
              <a:off x="3076160" y="4651867"/>
              <a:ext cx="92367" cy="137151"/>
            </a:xfrm>
            <a:custGeom>
              <a:avLst/>
              <a:gdLst>
                <a:gd name="T0" fmla="*/ 66 w 66"/>
                <a:gd name="T1" fmla="*/ 0 h 98"/>
                <a:gd name="T2" fmla="*/ 29 w 66"/>
                <a:gd name="T3" fmla="*/ 91 h 98"/>
                <a:gd name="T4" fmla="*/ 0 w 66"/>
                <a:gd name="T5" fmla="*/ 98 h 98"/>
                <a:gd name="T6" fmla="*/ 26 w 66"/>
                <a:gd name="T7" fmla="*/ 4 h 98"/>
                <a:gd name="T8" fmla="*/ 66 w 66"/>
                <a:gd name="T9" fmla="*/ 0 h 98"/>
              </a:gdLst>
              <a:ahLst/>
              <a:cxnLst>
                <a:cxn ang="0">
                  <a:pos x="T0" y="T1"/>
                </a:cxn>
                <a:cxn ang="0">
                  <a:pos x="T2" y="T3"/>
                </a:cxn>
                <a:cxn ang="0">
                  <a:pos x="T4" y="T5"/>
                </a:cxn>
                <a:cxn ang="0">
                  <a:pos x="T6" y="T7"/>
                </a:cxn>
                <a:cxn ang="0">
                  <a:pos x="T8" y="T9"/>
                </a:cxn>
              </a:cxnLst>
              <a:rect l="0" t="0" r="r" b="b"/>
              <a:pathLst>
                <a:path w="66" h="98">
                  <a:moveTo>
                    <a:pt x="66" y="0"/>
                  </a:moveTo>
                  <a:lnTo>
                    <a:pt x="29" y="91"/>
                  </a:lnTo>
                  <a:lnTo>
                    <a:pt x="0" y="98"/>
                  </a:lnTo>
                  <a:lnTo>
                    <a:pt x="26" y="4"/>
                  </a:lnTo>
                  <a:lnTo>
                    <a:pt x="66"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30">
              <a:extLst>
                <a:ext uri="{FF2B5EF4-FFF2-40B4-BE49-F238E27FC236}">
                  <a16:creationId xmlns:a16="http://schemas.microsoft.com/office/drawing/2014/main" xmlns="" id="{F90EA6EE-46E1-478D-86D6-44FF9FCABE6B}"/>
                </a:ext>
              </a:extLst>
            </p:cNvPr>
            <p:cNvSpPr>
              <a:spLocks/>
            </p:cNvSpPr>
            <p:nvPr/>
          </p:nvSpPr>
          <p:spPr bwMode="auto">
            <a:xfrm>
              <a:off x="3459622" y="4657465"/>
              <a:ext cx="67176" cy="114759"/>
            </a:xfrm>
            <a:custGeom>
              <a:avLst/>
              <a:gdLst>
                <a:gd name="T0" fmla="*/ 0 w 48"/>
                <a:gd name="T1" fmla="*/ 1 h 82"/>
                <a:gd name="T2" fmla="*/ 20 w 48"/>
                <a:gd name="T3" fmla="*/ 70 h 82"/>
                <a:gd name="T4" fmla="*/ 48 w 48"/>
                <a:gd name="T5" fmla="*/ 82 h 82"/>
                <a:gd name="T6" fmla="*/ 31 w 48"/>
                <a:gd name="T7" fmla="*/ 0 h 82"/>
                <a:gd name="T8" fmla="*/ 0 w 48"/>
                <a:gd name="T9" fmla="*/ 1 h 82"/>
              </a:gdLst>
              <a:ahLst/>
              <a:cxnLst>
                <a:cxn ang="0">
                  <a:pos x="T0" y="T1"/>
                </a:cxn>
                <a:cxn ang="0">
                  <a:pos x="T2" y="T3"/>
                </a:cxn>
                <a:cxn ang="0">
                  <a:pos x="T4" y="T5"/>
                </a:cxn>
                <a:cxn ang="0">
                  <a:pos x="T6" y="T7"/>
                </a:cxn>
                <a:cxn ang="0">
                  <a:pos x="T8" y="T9"/>
                </a:cxn>
              </a:cxnLst>
              <a:rect l="0" t="0" r="r" b="b"/>
              <a:pathLst>
                <a:path w="48" h="82">
                  <a:moveTo>
                    <a:pt x="0" y="1"/>
                  </a:moveTo>
                  <a:lnTo>
                    <a:pt x="20" y="70"/>
                  </a:lnTo>
                  <a:lnTo>
                    <a:pt x="48" y="82"/>
                  </a:lnTo>
                  <a:lnTo>
                    <a:pt x="31" y="0"/>
                  </a:lnTo>
                  <a:lnTo>
                    <a:pt x="0" y="1"/>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31">
              <a:extLst>
                <a:ext uri="{FF2B5EF4-FFF2-40B4-BE49-F238E27FC236}">
                  <a16:creationId xmlns:a16="http://schemas.microsoft.com/office/drawing/2014/main" xmlns="" id="{7ACCFB62-E6A6-440A-8862-D60AA7609347}"/>
                </a:ext>
              </a:extLst>
            </p:cNvPr>
            <p:cNvSpPr>
              <a:spLocks/>
            </p:cNvSpPr>
            <p:nvPr/>
          </p:nvSpPr>
          <p:spPr bwMode="auto">
            <a:xfrm>
              <a:off x="3742321" y="4579093"/>
              <a:ext cx="57380" cy="72774"/>
            </a:xfrm>
            <a:custGeom>
              <a:avLst/>
              <a:gdLst>
                <a:gd name="T0" fmla="*/ 0 w 41"/>
                <a:gd name="T1" fmla="*/ 10 h 52"/>
                <a:gd name="T2" fmla="*/ 15 w 41"/>
                <a:gd name="T3" fmla="*/ 52 h 52"/>
                <a:gd name="T4" fmla="*/ 41 w 41"/>
                <a:gd name="T5" fmla="*/ 49 h 52"/>
                <a:gd name="T6" fmla="*/ 29 w 41"/>
                <a:gd name="T7" fmla="*/ 0 h 52"/>
                <a:gd name="T8" fmla="*/ 0 w 41"/>
                <a:gd name="T9" fmla="*/ 10 h 52"/>
              </a:gdLst>
              <a:ahLst/>
              <a:cxnLst>
                <a:cxn ang="0">
                  <a:pos x="T0" y="T1"/>
                </a:cxn>
                <a:cxn ang="0">
                  <a:pos x="T2" y="T3"/>
                </a:cxn>
                <a:cxn ang="0">
                  <a:pos x="T4" y="T5"/>
                </a:cxn>
                <a:cxn ang="0">
                  <a:pos x="T6" y="T7"/>
                </a:cxn>
                <a:cxn ang="0">
                  <a:pos x="T8" y="T9"/>
                </a:cxn>
              </a:cxnLst>
              <a:rect l="0" t="0" r="r" b="b"/>
              <a:pathLst>
                <a:path w="41" h="52">
                  <a:moveTo>
                    <a:pt x="0" y="10"/>
                  </a:moveTo>
                  <a:lnTo>
                    <a:pt x="15" y="52"/>
                  </a:lnTo>
                  <a:lnTo>
                    <a:pt x="41" y="49"/>
                  </a:lnTo>
                  <a:lnTo>
                    <a:pt x="29" y="0"/>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2">
              <a:extLst>
                <a:ext uri="{FF2B5EF4-FFF2-40B4-BE49-F238E27FC236}">
                  <a16:creationId xmlns:a16="http://schemas.microsoft.com/office/drawing/2014/main" xmlns="" id="{92957374-5CCE-4A91-B248-E3C6CF639346}"/>
                </a:ext>
              </a:extLst>
            </p:cNvPr>
            <p:cNvSpPr>
              <a:spLocks/>
            </p:cNvSpPr>
            <p:nvPr/>
          </p:nvSpPr>
          <p:spPr bwMode="auto">
            <a:xfrm>
              <a:off x="3921457" y="4474130"/>
              <a:ext cx="41985" cy="44784"/>
            </a:xfrm>
            <a:custGeom>
              <a:avLst/>
              <a:gdLst>
                <a:gd name="T0" fmla="*/ 0 w 30"/>
                <a:gd name="T1" fmla="*/ 12 h 32"/>
                <a:gd name="T2" fmla="*/ 20 w 30"/>
                <a:gd name="T3" fmla="*/ 32 h 32"/>
                <a:gd name="T4" fmla="*/ 30 w 30"/>
                <a:gd name="T5" fmla="*/ 23 h 32"/>
                <a:gd name="T6" fmla="*/ 18 w 30"/>
                <a:gd name="T7" fmla="*/ 0 h 32"/>
                <a:gd name="T8" fmla="*/ 0 w 30"/>
                <a:gd name="T9" fmla="*/ 12 h 32"/>
              </a:gdLst>
              <a:ahLst/>
              <a:cxnLst>
                <a:cxn ang="0">
                  <a:pos x="T0" y="T1"/>
                </a:cxn>
                <a:cxn ang="0">
                  <a:pos x="T2" y="T3"/>
                </a:cxn>
                <a:cxn ang="0">
                  <a:pos x="T4" y="T5"/>
                </a:cxn>
                <a:cxn ang="0">
                  <a:pos x="T6" y="T7"/>
                </a:cxn>
                <a:cxn ang="0">
                  <a:pos x="T8" y="T9"/>
                </a:cxn>
              </a:cxnLst>
              <a:rect l="0" t="0" r="r" b="b"/>
              <a:pathLst>
                <a:path w="30" h="32">
                  <a:moveTo>
                    <a:pt x="0" y="12"/>
                  </a:moveTo>
                  <a:lnTo>
                    <a:pt x="20" y="32"/>
                  </a:lnTo>
                  <a:lnTo>
                    <a:pt x="30" y="23"/>
                  </a:lnTo>
                  <a:lnTo>
                    <a:pt x="18" y="0"/>
                  </a:lnTo>
                  <a:lnTo>
                    <a:pt x="0"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3">
              <a:extLst>
                <a:ext uri="{FF2B5EF4-FFF2-40B4-BE49-F238E27FC236}">
                  <a16:creationId xmlns:a16="http://schemas.microsoft.com/office/drawing/2014/main" xmlns="" id="{8D753446-0D28-4865-B608-7476FCBC38EF}"/>
                </a:ext>
              </a:extLst>
            </p:cNvPr>
            <p:cNvSpPr>
              <a:spLocks/>
            </p:cNvSpPr>
            <p:nvPr/>
          </p:nvSpPr>
          <p:spPr bwMode="auto">
            <a:xfrm>
              <a:off x="1889386" y="2906693"/>
              <a:ext cx="3218845" cy="1543646"/>
            </a:xfrm>
            <a:custGeom>
              <a:avLst/>
              <a:gdLst>
                <a:gd name="T0" fmla="*/ 1200 w 1372"/>
                <a:gd name="T1" fmla="*/ 502 h 658"/>
                <a:gd name="T2" fmla="*/ 436 w 1372"/>
                <a:gd name="T3" fmla="*/ 436 h 658"/>
                <a:gd name="T4" fmla="*/ 0 w 1372"/>
                <a:gd name="T5" fmla="*/ 88 h 658"/>
                <a:gd name="T6" fmla="*/ 193 w 1372"/>
                <a:gd name="T7" fmla="*/ 79 h 658"/>
                <a:gd name="T8" fmla="*/ 974 w 1372"/>
                <a:gd name="T9" fmla="*/ 325 h 658"/>
                <a:gd name="T10" fmla="*/ 1200 w 1372"/>
                <a:gd name="T11" fmla="*/ 502 h 658"/>
              </a:gdLst>
              <a:ahLst/>
              <a:cxnLst>
                <a:cxn ang="0">
                  <a:pos x="T0" y="T1"/>
                </a:cxn>
                <a:cxn ang="0">
                  <a:pos x="T2" y="T3"/>
                </a:cxn>
                <a:cxn ang="0">
                  <a:pos x="T4" y="T5"/>
                </a:cxn>
                <a:cxn ang="0">
                  <a:pos x="T6" y="T7"/>
                </a:cxn>
                <a:cxn ang="0">
                  <a:pos x="T8" y="T9"/>
                </a:cxn>
                <a:cxn ang="0">
                  <a:pos x="T10" y="T11"/>
                </a:cxn>
              </a:cxnLst>
              <a:rect l="0" t="0" r="r" b="b"/>
              <a:pathLst>
                <a:path w="1372" h="658">
                  <a:moveTo>
                    <a:pt x="1200" y="502"/>
                  </a:moveTo>
                  <a:cubicBezTo>
                    <a:pt x="1200" y="502"/>
                    <a:pt x="740" y="658"/>
                    <a:pt x="436" y="436"/>
                  </a:cubicBezTo>
                  <a:cubicBezTo>
                    <a:pt x="131" y="214"/>
                    <a:pt x="137" y="56"/>
                    <a:pt x="0" y="88"/>
                  </a:cubicBezTo>
                  <a:cubicBezTo>
                    <a:pt x="0" y="88"/>
                    <a:pt x="38" y="0"/>
                    <a:pt x="193" y="79"/>
                  </a:cubicBezTo>
                  <a:cubicBezTo>
                    <a:pt x="348" y="158"/>
                    <a:pt x="569" y="402"/>
                    <a:pt x="974" y="325"/>
                  </a:cubicBezTo>
                  <a:cubicBezTo>
                    <a:pt x="1234" y="276"/>
                    <a:pt x="1372" y="432"/>
                    <a:pt x="1200" y="502"/>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4">
              <a:extLst>
                <a:ext uri="{FF2B5EF4-FFF2-40B4-BE49-F238E27FC236}">
                  <a16:creationId xmlns:a16="http://schemas.microsoft.com/office/drawing/2014/main" xmlns="" id="{135E3B23-6D26-446E-BE33-C27F07170172}"/>
                </a:ext>
              </a:extLst>
            </p:cNvPr>
            <p:cNvSpPr>
              <a:spLocks/>
            </p:cNvSpPr>
            <p:nvPr/>
          </p:nvSpPr>
          <p:spPr bwMode="auto">
            <a:xfrm>
              <a:off x="2527557" y="3225778"/>
              <a:ext cx="1963496" cy="915271"/>
            </a:xfrm>
            <a:custGeom>
              <a:avLst/>
              <a:gdLst>
                <a:gd name="T0" fmla="*/ 10 w 837"/>
                <a:gd name="T1" fmla="*/ 46 h 390"/>
                <a:gd name="T2" fmla="*/ 14 w 837"/>
                <a:gd name="T3" fmla="*/ 0 h 390"/>
                <a:gd name="T4" fmla="*/ 702 w 837"/>
                <a:gd name="T5" fmla="*/ 189 h 390"/>
                <a:gd name="T6" fmla="*/ 703 w 837"/>
                <a:gd name="T7" fmla="*/ 189 h 390"/>
                <a:gd name="T8" fmla="*/ 715 w 837"/>
                <a:gd name="T9" fmla="*/ 287 h 390"/>
                <a:gd name="T10" fmla="*/ 10 w 837"/>
                <a:gd name="T11" fmla="*/ 46 h 390"/>
              </a:gdLst>
              <a:ahLst/>
              <a:cxnLst>
                <a:cxn ang="0">
                  <a:pos x="T0" y="T1"/>
                </a:cxn>
                <a:cxn ang="0">
                  <a:pos x="T2" y="T3"/>
                </a:cxn>
                <a:cxn ang="0">
                  <a:pos x="T4" y="T5"/>
                </a:cxn>
                <a:cxn ang="0">
                  <a:pos x="T6" y="T7"/>
                </a:cxn>
                <a:cxn ang="0">
                  <a:pos x="T8" y="T9"/>
                </a:cxn>
                <a:cxn ang="0">
                  <a:pos x="T10" y="T11"/>
                </a:cxn>
              </a:cxnLst>
              <a:rect l="0" t="0" r="r" b="b"/>
              <a:pathLst>
                <a:path w="837" h="390">
                  <a:moveTo>
                    <a:pt x="10" y="46"/>
                  </a:moveTo>
                  <a:cubicBezTo>
                    <a:pt x="0" y="26"/>
                    <a:pt x="4" y="4"/>
                    <a:pt x="14" y="0"/>
                  </a:cubicBezTo>
                  <a:cubicBezTo>
                    <a:pt x="164" y="101"/>
                    <a:pt x="372" y="252"/>
                    <a:pt x="702" y="189"/>
                  </a:cubicBezTo>
                  <a:cubicBezTo>
                    <a:pt x="703" y="189"/>
                    <a:pt x="703" y="189"/>
                    <a:pt x="703" y="189"/>
                  </a:cubicBezTo>
                  <a:cubicBezTo>
                    <a:pt x="743" y="195"/>
                    <a:pt x="837" y="234"/>
                    <a:pt x="715" y="287"/>
                  </a:cubicBezTo>
                  <a:cubicBezTo>
                    <a:pt x="478" y="390"/>
                    <a:pt x="97" y="236"/>
                    <a:pt x="10" y="46"/>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35">
              <a:extLst>
                <a:ext uri="{FF2B5EF4-FFF2-40B4-BE49-F238E27FC236}">
                  <a16:creationId xmlns:a16="http://schemas.microsoft.com/office/drawing/2014/main" xmlns="" id="{6151D10A-8EA0-4C3F-A571-D8F500E2DD36}"/>
                </a:ext>
              </a:extLst>
            </p:cNvPr>
            <p:cNvSpPr>
              <a:spLocks/>
            </p:cNvSpPr>
            <p:nvPr/>
          </p:nvSpPr>
          <p:spPr bwMode="auto">
            <a:xfrm>
              <a:off x="2586336" y="1400833"/>
              <a:ext cx="3077496" cy="2699631"/>
            </a:xfrm>
            <a:custGeom>
              <a:avLst/>
              <a:gdLst>
                <a:gd name="T0" fmla="*/ 1065 w 1312"/>
                <a:gd name="T1" fmla="*/ 679 h 1151"/>
                <a:gd name="T2" fmla="*/ 1312 w 1312"/>
                <a:gd name="T3" fmla="*/ 427 h 1151"/>
                <a:gd name="T4" fmla="*/ 1005 w 1312"/>
                <a:gd name="T5" fmla="*/ 540 h 1151"/>
                <a:gd name="T6" fmla="*/ 742 w 1312"/>
                <a:gd name="T7" fmla="*/ 109 h 1151"/>
                <a:gd name="T8" fmla="*/ 549 w 1312"/>
                <a:gd name="T9" fmla="*/ 107 h 1151"/>
                <a:gd name="T10" fmla="*/ 0 w 1312"/>
                <a:gd name="T11" fmla="*/ 821 h 1151"/>
                <a:gd name="T12" fmla="*/ 652 w 1312"/>
                <a:gd name="T13" fmla="*/ 1027 h 1151"/>
                <a:gd name="T14" fmla="*/ 647 w 1312"/>
                <a:gd name="T15" fmla="*/ 419 h 1151"/>
                <a:gd name="T16" fmla="*/ 1065 w 1312"/>
                <a:gd name="T17" fmla="*/ 679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2" h="1151">
                  <a:moveTo>
                    <a:pt x="1065" y="679"/>
                  </a:moveTo>
                  <a:cubicBezTo>
                    <a:pt x="1312" y="427"/>
                    <a:pt x="1312" y="427"/>
                    <a:pt x="1312" y="427"/>
                  </a:cubicBezTo>
                  <a:cubicBezTo>
                    <a:pt x="1005" y="540"/>
                    <a:pt x="1005" y="540"/>
                    <a:pt x="1005" y="540"/>
                  </a:cubicBezTo>
                  <a:cubicBezTo>
                    <a:pt x="742" y="109"/>
                    <a:pt x="742" y="109"/>
                    <a:pt x="742" y="109"/>
                  </a:cubicBezTo>
                  <a:cubicBezTo>
                    <a:pt x="742" y="109"/>
                    <a:pt x="659" y="0"/>
                    <a:pt x="549" y="107"/>
                  </a:cubicBezTo>
                  <a:cubicBezTo>
                    <a:pt x="438" y="213"/>
                    <a:pt x="0" y="821"/>
                    <a:pt x="0" y="821"/>
                  </a:cubicBezTo>
                  <a:cubicBezTo>
                    <a:pt x="0" y="821"/>
                    <a:pt x="297" y="1151"/>
                    <a:pt x="652" y="1027"/>
                  </a:cubicBezTo>
                  <a:cubicBezTo>
                    <a:pt x="647" y="419"/>
                    <a:pt x="647" y="419"/>
                    <a:pt x="647" y="419"/>
                  </a:cubicBezTo>
                  <a:cubicBezTo>
                    <a:pt x="647" y="419"/>
                    <a:pt x="953" y="767"/>
                    <a:pt x="1065" y="679"/>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36">
              <a:extLst>
                <a:ext uri="{FF2B5EF4-FFF2-40B4-BE49-F238E27FC236}">
                  <a16:creationId xmlns:a16="http://schemas.microsoft.com/office/drawing/2014/main" xmlns="" id="{3720EAF4-04AF-44C7-839F-84BC14FC7331}"/>
                </a:ext>
              </a:extLst>
            </p:cNvPr>
            <p:cNvSpPr>
              <a:spLocks/>
            </p:cNvSpPr>
            <p:nvPr/>
          </p:nvSpPr>
          <p:spPr bwMode="auto">
            <a:xfrm>
              <a:off x="2586336" y="1831878"/>
              <a:ext cx="1126596" cy="1643010"/>
            </a:xfrm>
            <a:custGeom>
              <a:avLst/>
              <a:gdLst>
                <a:gd name="T0" fmla="*/ 68 w 480"/>
                <a:gd name="T1" fmla="*/ 700 h 700"/>
                <a:gd name="T2" fmla="*/ 0 w 480"/>
                <a:gd name="T3" fmla="*/ 637 h 700"/>
                <a:gd name="T4" fmla="*/ 1 w 480"/>
                <a:gd name="T5" fmla="*/ 636 h 700"/>
                <a:gd name="T6" fmla="*/ 4 w 480"/>
                <a:gd name="T7" fmla="*/ 631 h 700"/>
                <a:gd name="T8" fmla="*/ 4 w 480"/>
                <a:gd name="T9" fmla="*/ 631 h 700"/>
                <a:gd name="T10" fmla="*/ 5 w 480"/>
                <a:gd name="T11" fmla="*/ 630 h 700"/>
                <a:gd name="T12" fmla="*/ 5 w 480"/>
                <a:gd name="T13" fmla="*/ 629 h 700"/>
                <a:gd name="T14" fmla="*/ 14 w 480"/>
                <a:gd name="T15" fmla="*/ 617 h 700"/>
                <a:gd name="T16" fmla="*/ 17 w 480"/>
                <a:gd name="T17" fmla="*/ 614 h 700"/>
                <a:gd name="T18" fmla="*/ 17 w 480"/>
                <a:gd name="T19" fmla="*/ 613 h 700"/>
                <a:gd name="T20" fmla="*/ 480 w 480"/>
                <a:gd name="T21" fmla="*/ 0 h 700"/>
                <a:gd name="T22" fmla="*/ 480 w 480"/>
                <a:gd name="T23" fmla="*/ 0 h 700"/>
                <a:gd name="T24" fmla="*/ 480 w 480"/>
                <a:gd name="T25" fmla="*/ 0 h 700"/>
                <a:gd name="T26" fmla="*/ 68 w 480"/>
                <a:gd name="T2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 h="700">
                  <a:moveTo>
                    <a:pt x="68" y="700"/>
                  </a:moveTo>
                  <a:cubicBezTo>
                    <a:pt x="24" y="664"/>
                    <a:pt x="0" y="637"/>
                    <a:pt x="0" y="637"/>
                  </a:cubicBezTo>
                  <a:cubicBezTo>
                    <a:pt x="0" y="637"/>
                    <a:pt x="0" y="637"/>
                    <a:pt x="1" y="636"/>
                  </a:cubicBezTo>
                  <a:cubicBezTo>
                    <a:pt x="1" y="635"/>
                    <a:pt x="2" y="633"/>
                    <a:pt x="4" y="631"/>
                  </a:cubicBezTo>
                  <a:cubicBezTo>
                    <a:pt x="4" y="631"/>
                    <a:pt x="4" y="631"/>
                    <a:pt x="4" y="631"/>
                  </a:cubicBezTo>
                  <a:cubicBezTo>
                    <a:pt x="4" y="630"/>
                    <a:pt x="5" y="630"/>
                    <a:pt x="5" y="630"/>
                  </a:cubicBezTo>
                  <a:cubicBezTo>
                    <a:pt x="5" y="630"/>
                    <a:pt x="5" y="629"/>
                    <a:pt x="5" y="629"/>
                  </a:cubicBezTo>
                  <a:cubicBezTo>
                    <a:pt x="8" y="626"/>
                    <a:pt x="11" y="622"/>
                    <a:pt x="14" y="617"/>
                  </a:cubicBezTo>
                  <a:cubicBezTo>
                    <a:pt x="15" y="616"/>
                    <a:pt x="16" y="615"/>
                    <a:pt x="17" y="614"/>
                  </a:cubicBezTo>
                  <a:cubicBezTo>
                    <a:pt x="17" y="613"/>
                    <a:pt x="17" y="613"/>
                    <a:pt x="17" y="613"/>
                  </a:cubicBezTo>
                  <a:cubicBezTo>
                    <a:pt x="87" y="517"/>
                    <a:pt x="340" y="169"/>
                    <a:pt x="480" y="0"/>
                  </a:cubicBezTo>
                  <a:cubicBezTo>
                    <a:pt x="480" y="0"/>
                    <a:pt x="480" y="0"/>
                    <a:pt x="480" y="0"/>
                  </a:cubicBezTo>
                  <a:cubicBezTo>
                    <a:pt x="480" y="0"/>
                    <a:pt x="480" y="0"/>
                    <a:pt x="480" y="0"/>
                  </a:cubicBezTo>
                  <a:lnTo>
                    <a:pt x="68" y="70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37">
              <a:extLst>
                <a:ext uri="{FF2B5EF4-FFF2-40B4-BE49-F238E27FC236}">
                  <a16:creationId xmlns:a16="http://schemas.microsoft.com/office/drawing/2014/main" xmlns="" id="{CCA65AEA-D8D3-464B-9B0F-EC2228CF16D4}"/>
                </a:ext>
              </a:extLst>
            </p:cNvPr>
            <p:cNvSpPr>
              <a:spLocks/>
            </p:cNvSpPr>
            <p:nvPr/>
          </p:nvSpPr>
          <p:spPr bwMode="auto">
            <a:xfrm>
              <a:off x="4057209" y="2101982"/>
              <a:ext cx="1158784" cy="1134993"/>
            </a:xfrm>
            <a:custGeom>
              <a:avLst/>
              <a:gdLst>
                <a:gd name="T0" fmla="*/ 23 w 494"/>
                <a:gd name="T1" fmla="*/ 484 h 484"/>
                <a:gd name="T2" fmla="*/ 0 w 494"/>
                <a:gd name="T3" fmla="*/ 0 h 484"/>
                <a:gd name="T4" fmla="*/ 275 w 494"/>
                <a:gd name="T5" fmla="*/ 315 h 484"/>
                <a:gd name="T6" fmla="*/ 494 w 494"/>
                <a:gd name="T7" fmla="*/ 322 h 484"/>
                <a:gd name="T8" fmla="*/ 494 w 494"/>
                <a:gd name="T9" fmla="*/ 322 h 484"/>
                <a:gd name="T10" fmla="*/ 438 w 494"/>
                <a:gd name="T11" fmla="*/ 380 h 484"/>
                <a:gd name="T12" fmla="*/ 20 w 494"/>
                <a:gd name="T13" fmla="*/ 120 h 484"/>
                <a:gd name="T14" fmla="*/ 23 w 494"/>
                <a:gd name="T15" fmla="*/ 484 h 4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484">
                  <a:moveTo>
                    <a:pt x="23" y="484"/>
                  </a:moveTo>
                  <a:cubicBezTo>
                    <a:pt x="0" y="0"/>
                    <a:pt x="0" y="0"/>
                    <a:pt x="0" y="0"/>
                  </a:cubicBezTo>
                  <a:cubicBezTo>
                    <a:pt x="0" y="0"/>
                    <a:pt x="180" y="229"/>
                    <a:pt x="275" y="315"/>
                  </a:cubicBezTo>
                  <a:cubicBezTo>
                    <a:pt x="370" y="401"/>
                    <a:pt x="494" y="322"/>
                    <a:pt x="494" y="322"/>
                  </a:cubicBezTo>
                  <a:cubicBezTo>
                    <a:pt x="494" y="322"/>
                    <a:pt x="494" y="322"/>
                    <a:pt x="494" y="322"/>
                  </a:cubicBezTo>
                  <a:cubicBezTo>
                    <a:pt x="438" y="380"/>
                    <a:pt x="438" y="380"/>
                    <a:pt x="438" y="380"/>
                  </a:cubicBezTo>
                  <a:cubicBezTo>
                    <a:pt x="326" y="468"/>
                    <a:pt x="20" y="120"/>
                    <a:pt x="20" y="120"/>
                  </a:cubicBezTo>
                  <a:cubicBezTo>
                    <a:pt x="23" y="484"/>
                    <a:pt x="23" y="484"/>
                    <a:pt x="23" y="484"/>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38">
              <a:extLst>
                <a:ext uri="{FF2B5EF4-FFF2-40B4-BE49-F238E27FC236}">
                  <a16:creationId xmlns:a16="http://schemas.microsoft.com/office/drawing/2014/main" xmlns="" id="{B33756EA-BBA0-4BA0-AA5F-A8811FF99C38}"/>
                </a:ext>
              </a:extLst>
            </p:cNvPr>
            <p:cNvSpPr>
              <a:spLocks/>
            </p:cNvSpPr>
            <p:nvPr/>
          </p:nvSpPr>
          <p:spPr bwMode="auto">
            <a:xfrm>
              <a:off x="4509246" y="1956434"/>
              <a:ext cx="696950" cy="783719"/>
            </a:xfrm>
            <a:custGeom>
              <a:avLst/>
              <a:gdLst>
                <a:gd name="T0" fmla="*/ 290 w 498"/>
                <a:gd name="T1" fmla="*/ 560 h 560"/>
                <a:gd name="T2" fmla="*/ 0 w 498"/>
                <a:gd name="T3" fmla="*/ 0 h 560"/>
                <a:gd name="T4" fmla="*/ 0 w 498"/>
                <a:gd name="T5" fmla="*/ 0 h 560"/>
                <a:gd name="T6" fmla="*/ 310 w 498"/>
                <a:gd name="T7" fmla="*/ 508 h 560"/>
                <a:gd name="T8" fmla="*/ 498 w 498"/>
                <a:gd name="T9" fmla="*/ 439 h 560"/>
                <a:gd name="T10" fmla="*/ 290 w 498"/>
                <a:gd name="T11" fmla="*/ 560 h 560"/>
              </a:gdLst>
              <a:ahLst/>
              <a:cxnLst>
                <a:cxn ang="0">
                  <a:pos x="T0" y="T1"/>
                </a:cxn>
                <a:cxn ang="0">
                  <a:pos x="T2" y="T3"/>
                </a:cxn>
                <a:cxn ang="0">
                  <a:pos x="T4" y="T5"/>
                </a:cxn>
                <a:cxn ang="0">
                  <a:pos x="T6" y="T7"/>
                </a:cxn>
                <a:cxn ang="0">
                  <a:pos x="T8" y="T9"/>
                </a:cxn>
                <a:cxn ang="0">
                  <a:pos x="T10" y="T11"/>
                </a:cxn>
              </a:cxnLst>
              <a:rect l="0" t="0" r="r" b="b"/>
              <a:pathLst>
                <a:path w="498" h="560">
                  <a:moveTo>
                    <a:pt x="290" y="560"/>
                  </a:moveTo>
                  <a:lnTo>
                    <a:pt x="0" y="0"/>
                  </a:lnTo>
                  <a:lnTo>
                    <a:pt x="0" y="0"/>
                  </a:lnTo>
                  <a:lnTo>
                    <a:pt x="310" y="508"/>
                  </a:lnTo>
                  <a:lnTo>
                    <a:pt x="498" y="439"/>
                  </a:lnTo>
                  <a:lnTo>
                    <a:pt x="290" y="56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39">
              <a:extLst>
                <a:ext uri="{FF2B5EF4-FFF2-40B4-BE49-F238E27FC236}">
                  <a16:creationId xmlns:a16="http://schemas.microsoft.com/office/drawing/2014/main" xmlns="" id="{C3775DA7-BC37-44C2-A90B-A21DA9C06335}"/>
                </a:ext>
              </a:extLst>
            </p:cNvPr>
            <p:cNvSpPr>
              <a:spLocks/>
            </p:cNvSpPr>
            <p:nvPr/>
          </p:nvSpPr>
          <p:spPr bwMode="auto">
            <a:xfrm>
              <a:off x="2562545" y="3080230"/>
              <a:ext cx="1577234" cy="1037028"/>
            </a:xfrm>
            <a:custGeom>
              <a:avLst/>
              <a:gdLst>
                <a:gd name="T0" fmla="*/ 0 w 672"/>
                <a:gd name="T1" fmla="*/ 103 h 442"/>
                <a:gd name="T2" fmla="*/ 75 w 672"/>
                <a:gd name="T3" fmla="*/ 0 h 442"/>
                <a:gd name="T4" fmla="*/ 671 w 672"/>
                <a:gd name="T5" fmla="*/ 195 h 442"/>
                <a:gd name="T6" fmla="*/ 672 w 672"/>
                <a:gd name="T7" fmla="*/ 314 h 442"/>
                <a:gd name="T8" fmla="*/ 0 w 672"/>
                <a:gd name="T9" fmla="*/ 103 h 442"/>
              </a:gdLst>
              <a:ahLst/>
              <a:cxnLst>
                <a:cxn ang="0">
                  <a:pos x="T0" y="T1"/>
                </a:cxn>
                <a:cxn ang="0">
                  <a:pos x="T2" y="T3"/>
                </a:cxn>
                <a:cxn ang="0">
                  <a:pos x="T4" y="T5"/>
                </a:cxn>
                <a:cxn ang="0">
                  <a:pos x="T6" y="T7"/>
                </a:cxn>
                <a:cxn ang="0">
                  <a:pos x="T8" y="T9"/>
                </a:cxn>
              </a:cxnLst>
              <a:rect l="0" t="0" r="r" b="b"/>
              <a:pathLst>
                <a:path w="672" h="442">
                  <a:moveTo>
                    <a:pt x="0" y="103"/>
                  </a:moveTo>
                  <a:cubicBezTo>
                    <a:pt x="0" y="103"/>
                    <a:pt x="30" y="62"/>
                    <a:pt x="75" y="0"/>
                  </a:cubicBezTo>
                  <a:cubicBezTo>
                    <a:pt x="270" y="194"/>
                    <a:pt x="551" y="202"/>
                    <a:pt x="671" y="195"/>
                  </a:cubicBezTo>
                  <a:cubicBezTo>
                    <a:pt x="672" y="314"/>
                    <a:pt x="672" y="314"/>
                    <a:pt x="672" y="314"/>
                  </a:cubicBezTo>
                  <a:cubicBezTo>
                    <a:pt x="306" y="442"/>
                    <a:pt x="0" y="103"/>
                    <a:pt x="0" y="103"/>
                  </a:cubicBez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40">
              <a:extLst>
                <a:ext uri="{FF2B5EF4-FFF2-40B4-BE49-F238E27FC236}">
                  <a16:creationId xmlns:a16="http://schemas.microsoft.com/office/drawing/2014/main" xmlns="" id="{1397B485-6211-4FEB-ACEE-F5C7563CDC63}"/>
                </a:ext>
              </a:extLst>
            </p:cNvPr>
            <p:cNvSpPr>
              <a:spLocks/>
            </p:cNvSpPr>
            <p:nvPr/>
          </p:nvSpPr>
          <p:spPr bwMode="auto">
            <a:xfrm>
              <a:off x="2562545" y="3201987"/>
              <a:ext cx="1577234" cy="915271"/>
            </a:xfrm>
            <a:custGeom>
              <a:avLst/>
              <a:gdLst>
                <a:gd name="T0" fmla="*/ 671 w 672"/>
                <a:gd name="T1" fmla="*/ 197 h 390"/>
                <a:gd name="T2" fmla="*/ 672 w 672"/>
                <a:gd name="T3" fmla="*/ 262 h 390"/>
                <a:gd name="T4" fmla="*/ 0 w 672"/>
                <a:gd name="T5" fmla="*/ 51 h 390"/>
                <a:gd name="T6" fmla="*/ 37 w 672"/>
                <a:gd name="T7" fmla="*/ 0 h 390"/>
                <a:gd name="T8" fmla="*/ 671 w 672"/>
                <a:gd name="T9" fmla="*/ 197 h 390"/>
              </a:gdLst>
              <a:ahLst/>
              <a:cxnLst>
                <a:cxn ang="0">
                  <a:pos x="T0" y="T1"/>
                </a:cxn>
                <a:cxn ang="0">
                  <a:pos x="T2" y="T3"/>
                </a:cxn>
                <a:cxn ang="0">
                  <a:pos x="T4" y="T5"/>
                </a:cxn>
                <a:cxn ang="0">
                  <a:pos x="T6" y="T7"/>
                </a:cxn>
                <a:cxn ang="0">
                  <a:pos x="T8" y="T9"/>
                </a:cxn>
              </a:cxnLst>
              <a:rect l="0" t="0" r="r" b="b"/>
              <a:pathLst>
                <a:path w="672" h="390">
                  <a:moveTo>
                    <a:pt x="671" y="197"/>
                  </a:moveTo>
                  <a:cubicBezTo>
                    <a:pt x="672" y="262"/>
                    <a:pt x="672" y="262"/>
                    <a:pt x="672" y="262"/>
                  </a:cubicBezTo>
                  <a:cubicBezTo>
                    <a:pt x="306" y="390"/>
                    <a:pt x="0" y="51"/>
                    <a:pt x="0" y="51"/>
                  </a:cubicBezTo>
                  <a:cubicBezTo>
                    <a:pt x="0" y="51"/>
                    <a:pt x="14" y="32"/>
                    <a:pt x="37" y="0"/>
                  </a:cubicBezTo>
                  <a:cubicBezTo>
                    <a:pt x="109" y="69"/>
                    <a:pt x="368" y="291"/>
                    <a:pt x="671" y="197"/>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1">
              <a:extLst>
                <a:ext uri="{FF2B5EF4-FFF2-40B4-BE49-F238E27FC236}">
                  <a16:creationId xmlns:a16="http://schemas.microsoft.com/office/drawing/2014/main" xmlns="" id="{CEF236E1-67DC-44A6-8087-33FC90634082}"/>
                </a:ext>
              </a:extLst>
            </p:cNvPr>
            <p:cNvSpPr>
              <a:spLocks/>
            </p:cNvSpPr>
            <p:nvPr/>
          </p:nvSpPr>
          <p:spPr bwMode="auto">
            <a:xfrm>
              <a:off x="2887228" y="3239773"/>
              <a:ext cx="515015" cy="577993"/>
            </a:xfrm>
            <a:custGeom>
              <a:avLst/>
              <a:gdLst>
                <a:gd name="T0" fmla="*/ 15 w 220"/>
                <a:gd name="T1" fmla="*/ 99 h 246"/>
                <a:gd name="T2" fmla="*/ 83 w 220"/>
                <a:gd name="T3" fmla="*/ 233 h 246"/>
                <a:gd name="T4" fmla="*/ 205 w 220"/>
                <a:gd name="T5" fmla="*/ 146 h 246"/>
                <a:gd name="T6" fmla="*/ 137 w 220"/>
                <a:gd name="T7" fmla="*/ 13 h 246"/>
                <a:gd name="T8" fmla="*/ 15 w 220"/>
                <a:gd name="T9" fmla="*/ 99 h 246"/>
              </a:gdLst>
              <a:ahLst/>
              <a:cxnLst>
                <a:cxn ang="0">
                  <a:pos x="T0" y="T1"/>
                </a:cxn>
                <a:cxn ang="0">
                  <a:pos x="T2" y="T3"/>
                </a:cxn>
                <a:cxn ang="0">
                  <a:pos x="T4" y="T5"/>
                </a:cxn>
                <a:cxn ang="0">
                  <a:pos x="T6" y="T7"/>
                </a:cxn>
                <a:cxn ang="0">
                  <a:pos x="T8" y="T9"/>
                </a:cxn>
              </a:cxnLst>
              <a:rect l="0" t="0" r="r" b="b"/>
              <a:pathLst>
                <a:path w="220" h="246">
                  <a:moveTo>
                    <a:pt x="15" y="99"/>
                  </a:moveTo>
                  <a:cubicBezTo>
                    <a:pt x="0" y="160"/>
                    <a:pt x="30" y="220"/>
                    <a:pt x="83" y="233"/>
                  </a:cubicBezTo>
                  <a:cubicBezTo>
                    <a:pt x="135" y="246"/>
                    <a:pt x="190" y="207"/>
                    <a:pt x="205" y="146"/>
                  </a:cubicBezTo>
                  <a:cubicBezTo>
                    <a:pt x="220" y="86"/>
                    <a:pt x="189" y="26"/>
                    <a:pt x="137" y="13"/>
                  </a:cubicBezTo>
                  <a:cubicBezTo>
                    <a:pt x="84" y="0"/>
                    <a:pt x="30" y="39"/>
                    <a:pt x="15" y="99"/>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42">
              <a:extLst>
                <a:ext uri="{FF2B5EF4-FFF2-40B4-BE49-F238E27FC236}">
                  <a16:creationId xmlns:a16="http://schemas.microsoft.com/office/drawing/2014/main" xmlns="" id="{38E4C68B-7D49-4A96-88B3-C10D7495466E}"/>
                </a:ext>
              </a:extLst>
            </p:cNvPr>
            <p:cNvSpPr>
              <a:spLocks/>
            </p:cNvSpPr>
            <p:nvPr/>
          </p:nvSpPr>
          <p:spPr bwMode="auto">
            <a:xfrm>
              <a:off x="2874632" y="3228577"/>
              <a:ext cx="471631" cy="569596"/>
            </a:xfrm>
            <a:custGeom>
              <a:avLst/>
              <a:gdLst>
                <a:gd name="T0" fmla="*/ 15 w 201"/>
                <a:gd name="T1" fmla="*/ 101 h 243"/>
                <a:gd name="T2" fmla="*/ 73 w 201"/>
                <a:gd name="T3" fmla="*/ 231 h 243"/>
                <a:gd name="T4" fmla="*/ 186 w 201"/>
                <a:gd name="T5" fmla="*/ 143 h 243"/>
                <a:gd name="T6" fmla="*/ 128 w 201"/>
                <a:gd name="T7" fmla="*/ 12 h 243"/>
                <a:gd name="T8" fmla="*/ 15 w 201"/>
                <a:gd name="T9" fmla="*/ 101 h 243"/>
              </a:gdLst>
              <a:ahLst/>
              <a:cxnLst>
                <a:cxn ang="0">
                  <a:pos x="T0" y="T1"/>
                </a:cxn>
                <a:cxn ang="0">
                  <a:pos x="T2" y="T3"/>
                </a:cxn>
                <a:cxn ang="0">
                  <a:pos x="T4" y="T5"/>
                </a:cxn>
                <a:cxn ang="0">
                  <a:pos x="T6" y="T7"/>
                </a:cxn>
                <a:cxn ang="0">
                  <a:pos x="T8" y="T9"/>
                </a:cxn>
              </a:cxnLst>
              <a:rect l="0" t="0" r="r" b="b"/>
              <a:pathLst>
                <a:path w="201" h="243">
                  <a:moveTo>
                    <a:pt x="15" y="101"/>
                  </a:moveTo>
                  <a:cubicBezTo>
                    <a:pt x="0" y="161"/>
                    <a:pt x="26" y="220"/>
                    <a:pt x="73" y="231"/>
                  </a:cubicBezTo>
                  <a:cubicBezTo>
                    <a:pt x="121" y="243"/>
                    <a:pt x="171" y="203"/>
                    <a:pt x="186" y="143"/>
                  </a:cubicBezTo>
                  <a:cubicBezTo>
                    <a:pt x="201" y="82"/>
                    <a:pt x="175" y="23"/>
                    <a:pt x="128" y="12"/>
                  </a:cubicBezTo>
                  <a:cubicBezTo>
                    <a:pt x="81" y="0"/>
                    <a:pt x="30" y="40"/>
                    <a:pt x="15" y="101"/>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43">
              <a:extLst>
                <a:ext uri="{FF2B5EF4-FFF2-40B4-BE49-F238E27FC236}">
                  <a16:creationId xmlns:a16="http://schemas.microsoft.com/office/drawing/2014/main" xmlns="" id="{6952841E-9648-4189-904F-AC4A5CE6812F}"/>
                </a:ext>
              </a:extLst>
            </p:cNvPr>
            <p:cNvSpPr>
              <a:spLocks/>
            </p:cNvSpPr>
            <p:nvPr/>
          </p:nvSpPr>
          <p:spPr bwMode="auto">
            <a:xfrm>
              <a:off x="2961401" y="3315346"/>
              <a:ext cx="298093" cy="396058"/>
            </a:xfrm>
            <a:custGeom>
              <a:avLst/>
              <a:gdLst>
                <a:gd name="T0" fmla="*/ 11 w 127"/>
                <a:gd name="T1" fmla="*/ 72 h 169"/>
                <a:gd name="T2" fmla="*/ 44 w 127"/>
                <a:gd name="T3" fmla="*/ 162 h 169"/>
                <a:gd name="T4" fmla="*/ 116 w 127"/>
                <a:gd name="T5" fmla="*/ 98 h 169"/>
                <a:gd name="T6" fmla="*/ 83 w 127"/>
                <a:gd name="T7" fmla="*/ 7 h 169"/>
                <a:gd name="T8" fmla="*/ 11 w 127"/>
                <a:gd name="T9" fmla="*/ 72 h 169"/>
              </a:gdLst>
              <a:ahLst/>
              <a:cxnLst>
                <a:cxn ang="0">
                  <a:pos x="T0" y="T1"/>
                </a:cxn>
                <a:cxn ang="0">
                  <a:pos x="T2" y="T3"/>
                </a:cxn>
                <a:cxn ang="0">
                  <a:pos x="T4" y="T5"/>
                </a:cxn>
                <a:cxn ang="0">
                  <a:pos x="T6" y="T7"/>
                </a:cxn>
                <a:cxn ang="0">
                  <a:pos x="T8" y="T9"/>
                </a:cxn>
              </a:cxnLst>
              <a:rect l="0" t="0" r="r" b="b"/>
              <a:pathLst>
                <a:path w="127" h="169">
                  <a:moveTo>
                    <a:pt x="11" y="72"/>
                  </a:moveTo>
                  <a:cubicBezTo>
                    <a:pt x="0" y="114"/>
                    <a:pt x="15" y="155"/>
                    <a:pt x="44" y="162"/>
                  </a:cubicBezTo>
                  <a:cubicBezTo>
                    <a:pt x="74" y="169"/>
                    <a:pt x="106" y="140"/>
                    <a:pt x="116" y="98"/>
                  </a:cubicBezTo>
                  <a:cubicBezTo>
                    <a:pt x="127" y="55"/>
                    <a:pt x="112" y="15"/>
                    <a:pt x="83" y="7"/>
                  </a:cubicBezTo>
                  <a:cubicBezTo>
                    <a:pt x="54" y="0"/>
                    <a:pt x="21" y="29"/>
                    <a:pt x="11" y="72"/>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44">
              <a:extLst>
                <a:ext uri="{FF2B5EF4-FFF2-40B4-BE49-F238E27FC236}">
                  <a16:creationId xmlns:a16="http://schemas.microsoft.com/office/drawing/2014/main" xmlns="" id="{C2A23388-E005-4322-9AD2-A42F8F294001}"/>
                </a:ext>
              </a:extLst>
            </p:cNvPr>
            <p:cNvSpPr>
              <a:spLocks/>
            </p:cNvSpPr>
            <p:nvPr/>
          </p:nvSpPr>
          <p:spPr bwMode="auto">
            <a:xfrm>
              <a:off x="2964200" y="3315346"/>
              <a:ext cx="242114" cy="375065"/>
            </a:xfrm>
            <a:custGeom>
              <a:avLst/>
              <a:gdLst>
                <a:gd name="T0" fmla="*/ 10 w 103"/>
                <a:gd name="T1" fmla="*/ 72 h 160"/>
                <a:gd name="T2" fmla="*/ 82 w 103"/>
                <a:gd name="T3" fmla="*/ 7 h 160"/>
                <a:gd name="T4" fmla="*/ 103 w 103"/>
                <a:gd name="T5" fmla="*/ 21 h 160"/>
                <a:gd name="T6" fmla="*/ 29 w 103"/>
                <a:gd name="T7" fmla="*/ 81 h 160"/>
                <a:gd name="T8" fmla="*/ 37 w 103"/>
                <a:gd name="T9" fmla="*/ 160 h 160"/>
                <a:gd name="T10" fmla="*/ 10 w 103"/>
                <a:gd name="T11" fmla="*/ 72 h 160"/>
              </a:gdLst>
              <a:ahLst/>
              <a:cxnLst>
                <a:cxn ang="0">
                  <a:pos x="T0" y="T1"/>
                </a:cxn>
                <a:cxn ang="0">
                  <a:pos x="T2" y="T3"/>
                </a:cxn>
                <a:cxn ang="0">
                  <a:pos x="T4" y="T5"/>
                </a:cxn>
                <a:cxn ang="0">
                  <a:pos x="T6" y="T7"/>
                </a:cxn>
                <a:cxn ang="0">
                  <a:pos x="T8" y="T9"/>
                </a:cxn>
                <a:cxn ang="0">
                  <a:pos x="T10" y="T11"/>
                </a:cxn>
              </a:cxnLst>
              <a:rect l="0" t="0" r="r" b="b"/>
              <a:pathLst>
                <a:path w="103" h="160">
                  <a:moveTo>
                    <a:pt x="10" y="72"/>
                  </a:moveTo>
                  <a:cubicBezTo>
                    <a:pt x="20" y="29"/>
                    <a:pt x="53" y="0"/>
                    <a:pt x="82" y="7"/>
                  </a:cubicBezTo>
                  <a:cubicBezTo>
                    <a:pt x="90" y="9"/>
                    <a:pt x="97" y="14"/>
                    <a:pt x="103" y="21"/>
                  </a:cubicBezTo>
                  <a:cubicBezTo>
                    <a:pt x="75" y="14"/>
                    <a:pt x="42" y="40"/>
                    <a:pt x="29" y="81"/>
                  </a:cubicBezTo>
                  <a:cubicBezTo>
                    <a:pt x="19" y="112"/>
                    <a:pt x="23" y="142"/>
                    <a:pt x="37" y="160"/>
                  </a:cubicBezTo>
                  <a:cubicBezTo>
                    <a:pt x="12" y="149"/>
                    <a:pt x="0" y="111"/>
                    <a:pt x="10" y="72"/>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5" name="组合 74">
              <a:extLst>
                <a:ext uri="{FF2B5EF4-FFF2-40B4-BE49-F238E27FC236}">
                  <a16:creationId xmlns:a16="http://schemas.microsoft.com/office/drawing/2014/main" xmlns="" id="{6899A139-5940-424A-B5EA-BEB2F3F1D6DC}"/>
                </a:ext>
              </a:extLst>
            </p:cNvPr>
            <p:cNvGrpSpPr/>
            <p:nvPr/>
          </p:nvGrpSpPr>
          <p:grpSpPr>
            <a:xfrm flipH="1">
              <a:off x="1320042" y="4679857"/>
              <a:ext cx="1286139" cy="906874"/>
              <a:chOff x="4183163" y="4679857"/>
              <a:chExt cx="1286139" cy="906874"/>
            </a:xfrm>
          </p:grpSpPr>
          <p:sp>
            <p:nvSpPr>
              <p:cNvPr id="76" name="Freeform 78">
                <a:extLst>
                  <a:ext uri="{FF2B5EF4-FFF2-40B4-BE49-F238E27FC236}">
                    <a16:creationId xmlns:a16="http://schemas.microsoft.com/office/drawing/2014/main" xmlns="" id="{92131B95-5C03-4ACB-AC0E-9B82B3D7EE5D}"/>
                  </a:ext>
                </a:extLst>
              </p:cNvPr>
              <p:cNvSpPr>
                <a:spLocks/>
              </p:cNvSpPr>
              <p:nvPr/>
            </p:nvSpPr>
            <p:spPr bwMode="auto">
              <a:xfrm>
                <a:off x="4376294" y="5112301"/>
                <a:ext cx="999241" cy="474430"/>
              </a:xfrm>
              <a:custGeom>
                <a:avLst/>
                <a:gdLst>
                  <a:gd name="T0" fmla="*/ 8 w 426"/>
                  <a:gd name="T1" fmla="*/ 0 h 202"/>
                  <a:gd name="T2" fmla="*/ 11 w 426"/>
                  <a:gd name="T3" fmla="*/ 11 h 202"/>
                  <a:gd name="T4" fmla="*/ 0 w 426"/>
                  <a:gd name="T5" fmla="*/ 72 h 202"/>
                  <a:gd name="T6" fmla="*/ 10 w 426"/>
                  <a:gd name="T7" fmla="*/ 132 h 202"/>
                  <a:gd name="T8" fmla="*/ 10 w 426"/>
                  <a:gd name="T9" fmla="*/ 132 h 202"/>
                  <a:gd name="T10" fmla="*/ 12 w 426"/>
                  <a:gd name="T11" fmla="*/ 138 h 202"/>
                  <a:gd name="T12" fmla="*/ 13 w 426"/>
                  <a:gd name="T13" fmla="*/ 138 h 202"/>
                  <a:gd name="T14" fmla="*/ 18 w 426"/>
                  <a:gd name="T15" fmla="*/ 149 h 202"/>
                  <a:gd name="T16" fmla="*/ 19 w 426"/>
                  <a:gd name="T17" fmla="*/ 150 h 202"/>
                  <a:gd name="T18" fmla="*/ 22 w 426"/>
                  <a:gd name="T19" fmla="*/ 154 h 202"/>
                  <a:gd name="T20" fmla="*/ 22 w 426"/>
                  <a:gd name="T21" fmla="*/ 155 h 202"/>
                  <a:gd name="T22" fmla="*/ 25 w 426"/>
                  <a:gd name="T23" fmla="*/ 159 h 202"/>
                  <a:gd name="T24" fmla="*/ 25 w 426"/>
                  <a:gd name="T25" fmla="*/ 160 h 202"/>
                  <a:gd name="T26" fmla="*/ 28 w 426"/>
                  <a:gd name="T27" fmla="*/ 163 h 202"/>
                  <a:gd name="T28" fmla="*/ 29 w 426"/>
                  <a:gd name="T29" fmla="*/ 164 h 202"/>
                  <a:gd name="T30" fmla="*/ 36 w 426"/>
                  <a:gd name="T31" fmla="*/ 171 h 202"/>
                  <a:gd name="T32" fmla="*/ 37 w 426"/>
                  <a:gd name="T33" fmla="*/ 172 h 202"/>
                  <a:gd name="T34" fmla="*/ 40 w 426"/>
                  <a:gd name="T35" fmla="*/ 174 h 202"/>
                  <a:gd name="T36" fmla="*/ 41 w 426"/>
                  <a:gd name="T37" fmla="*/ 175 h 202"/>
                  <a:gd name="T38" fmla="*/ 45 w 426"/>
                  <a:gd name="T39" fmla="*/ 178 h 202"/>
                  <a:gd name="T40" fmla="*/ 45 w 426"/>
                  <a:gd name="T41" fmla="*/ 178 h 202"/>
                  <a:gd name="T42" fmla="*/ 49 w 426"/>
                  <a:gd name="T43" fmla="*/ 180 h 202"/>
                  <a:gd name="T44" fmla="*/ 50 w 426"/>
                  <a:gd name="T45" fmla="*/ 180 h 202"/>
                  <a:gd name="T46" fmla="*/ 53 w 426"/>
                  <a:gd name="T47" fmla="*/ 182 h 202"/>
                  <a:gd name="T48" fmla="*/ 54 w 426"/>
                  <a:gd name="T49" fmla="*/ 182 h 202"/>
                  <a:gd name="T50" fmla="*/ 58 w 426"/>
                  <a:gd name="T51" fmla="*/ 183 h 202"/>
                  <a:gd name="T52" fmla="*/ 59 w 426"/>
                  <a:gd name="T53" fmla="*/ 183 h 202"/>
                  <a:gd name="T54" fmla="*/ 63 w 426"/>
                  <a:gd name="T55" fmla="*/ 184 h 202"/>
                  <a:gd name="T56" fmla="*/ 64 w 426"/>
                  <a:gd name="T57" fmla="*/ 184 h 202"/>
                  <a:gd name="T58" fmla="*/ 68 w 426"/>
                  <a:gd name="T59" fmla="*/ 184 h 202"/>
                  <a:gd name="T60" fmla="*/ 119 w 426"/>
                  <a:gd name="T61" fmla="*/ 147 h 202"/>
                  <a:gd name="T62" fmla="*/ 179 w 426"/>
                  <a:gd name="T63" fmla="*/ 202 h 202"/>
                  <a:gd name="T64" fmla="*/ 239 w 426"/>
                  <a:gd name="T65" fmla="*/ 144 h 202"/>
                  <a:gd name="T66" fmla="*/ 293 w 426"/>
                  <a:gd name="T67" fmla="*/ 189 h 202"/>
                  <a:gd name="T68" fmla="*/ 352 w 426"/>
                  <a:gd name="T69" fmla="*/ 130 h 202"/>
                  <a:gd name="T70" fmla="*/ 374 w 426"/>
                  <a:gd name="T71" fmla="*/ 139 h 202"/>
                  <a:gd name="T72" fmla="*/ 426 w 426"/>
                  <a:gd name="T73" fmla="*/ 55 h 202"/>
                  <a:gd name="T74" fmla="*/ 416 w 426"/>
                  <a:gd name="T75" fmla="*/ 6 h 202"/>
                  <a:gd name="T76" fmla="*/ 416 w 426"/>
                  <a:gd name="T77" fmla="*/ 0 h 202"/>
                  <a:gd name="T78" fmla="*/ 8 w 426"/>
                  <a:gd name="T7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2">
                    <a:moveTo>
                      <a:pt x="8" y="0"/>
                    </a:moveTo>
                    <a:cubicBezTo>
                      <a:pt x="9" y="3"/>
                      <a:pt x="10" y="7"/>
                      <a:pt x="11" y="11"/>
                    </a:cubicBezTo>
                    <a:cubicBezTo>
                      <a:pt x="4" y="28"/>
                      <a:pt x="0" y="50"/>
                      <a:pt x="0" y="72"/>
                    </a:cubicBezTo>
                    <a:cubicBezTo>
                      <a:pt x="0" y="94"/>
                      <a:pt x="3" y="114"/>
                      <a:pt x="10" y="132"/>
                    </a:cubicBezTo>
                    <a:cubicBezTo>
                      <a:pt x="10" y="132"/>
                      <a:pt x="10" y="132"/>
                      <a:pt x="10" y="132"/>
                    </a:cubicBezTo>
                    <a:cubicBezTo>
                      <a:pt x="11" y="134"/>
                      <a:pt x="12" y="136"/>
                      <a:pt x="12" y="138"/>
                    </a:cubicBezTo>
                    <a:cubicBezTo>
                      <a:pt x="13" y="138"/>
                      <a:pt x="13" y="138"/>
                      <a:pt x="13" y="138"/>
                    </a:cubicBezTo>
                    <a:cubicBezTo>
                      <a:pt x="14" y="142"/>
                      <a:pt x="16" y="146"/>
                      <a:pt x="18" y="149"/>
                    </a:cubicBezTo>
                    <a:cubicBezTo>
                      <a:pt x="18" y="149"/>
                      <a:pt x="19" y="150"/>
                      <a:pt x="19" y="150"/>
                    </a:cubicBezTo>
                    <a:cubicBezTo>
                      <a:pt x="20" y="151"/>
                      <a:pt x="21" y="153"/>
                      <a:pt x="22" y="154"/>
                    </a:cubicBezTo>
                    <a:cubicBezTo>
                      <a:pt x="22" y="154"/>
                      <a:pt x="22" y="155"/>
                      <a:pt x="22" y="155"/>
                    </a:cubicBezTo>
                    <a:cubicBezTo>
                      <a:pt x="23" y="156"/>
                      <a:pt x="24" y="158"/>
                      <a:pt x="25" y="159"/>
                    </a:cubicBezTo>
                    <a:cubicBezTo>
                      <a:pt x="25" y="159"/>
                      <a:pt x="25" y="160"/>
                      <a:pt x="25" y="160"/>
                    </a:cubicBezTo>
                    <a:cubicBezTo>
                      <a:pt x="26" y="161"/>
                      <a:pt x="27" y="162"/>
                      <a:pt x="28" y="163"/>
                    </a:cubicBezTo>
                    <a:cubicBezTo>
                      <a:pt x="29" y="164"/>
                      <a:pt x="29" y="164"/>
                      <a:pt x="29" y="164"/>
                    </a:cubicBezTo>
                    <a:cubicBezTo>
                      <a:pt x="31" y="167"/>
                      <a:pt x="34" y="169"/>
                      <a:pt x="36" y="171"/>
                    </a:cubicBezTo>
                    <a:cubicBezTo>
                      <a:pt x="37" y="172"/>
                      <a:pt x="37" y="172"/>
                      <a:pt x="37" y="172"/>
                    </a:cubicBezTo>
                    <a:cubicBezTo>
                      <a:pt x="38" y="173"/>
                      <a:pt x="39" y="174"/>
                      <a:pt x="40" y="174"/>
                    </a:cubicBezTo>
                    <a:cubicBezTo>
                      <a:pt x="40" y="175"/>
                      <a:pt x="41" y="175"/>
                      <a:pt x="41" y="175"/>
                    </a:cubicBezTo>
                    <a:cubicBezTo>
                      <a:pt x="42" y="176"/>
                      <a:pt x="44" y="177"/>
                      <a:pt x="45" y="178"/>
                    </a:cubicBezTo>
                    <a:cubicBezTo>
                      <a:pt x="45" y="178"/>
                      <a:pt x="45" y="178"/>
                      <a:pt x="45" y="178"/>
                    </a:cubicBezTo>
                    <a:cubicBezTo>
                      <a:pt x="47" y="178"/>
                      <a:pt x="48" y="179"/>
                      <a:pt x="49" y="180"/>
                    </a:cubicBezTo>
                    <a:cubicBezTo>
                      <a:pt x="49" y="180"/>
                      <a:pt x="50" y="180"/>
                      <a:pt x="50" y="180"/>
                    </a:cubicBezTo>
                    <a:cubicBezTo>
                      <a:pt x="51" y="181"/>
                      <a:pt x="52" y="181"/>
                      <a:pt x="53" y="182"/>
                    </a:cubicBezTo>
                    <a:cubicBezTo>
                      <a:pt x="54" y="182"/>
                      <a:pt x="54" y="182"/>
                      <a:pt x="54" y="182"/>
                    </a:cubicBezTo>
                    <a:cubicBezTo>
                      <a:pt x="56" y="182"/>
                      <a:pt x="57" y="183"/>
                      <a:pt x="58" y="183"/>
                    </a:cubicBezTo>
                    <a:cubicBezTo>
                      <a:pt x="59" y="183"/>
                      <a:pt x="59" y="183"/>
                      <a:pt x="59" y="183"/>
                    </a:cubicBezTo>
                    <a:cubicBezTo>
                      <a:pt x="61" y="183"/>
                      <a:pt x="62" y="184"/>
                      <a:pt x="63" y="184"/>
                    </a:cubicBezTo>
                    <a:cubicBezTo>
                      <a:pt x="63" y="184"/>
                      <a:pt x="64" y="184"/>
                      <a:pt x="64" y="184"/>
                    </a:cubicBezTo>
                    <a:cubicBezTo>
                      <a:pt x="65" y="184"/>
                      <a:pt x="67" y="184"/>
                      <a:pt x="68" y="184"/>
                    </a:cubicBezTo>
                    <a:cubicBezTo>
                      <a:pt x="89" y="184"/>
                      <a:pt x="107" y="170"/>
                      <a:pt x="119" y="147"/>
                    </a:cubicBezTo>
                    <a:cubicBezTo>
                      <a:pt x="131" y="180"/>
                      <a:pt x="153" y="202"/>
                      <a:pt x="179" y="202"/>
                    </a:cubicBezTo>
                    <a:cubicBezTo>
                      <a:pt x="205" y="202"/>
                      <a:pt x="227" y="179"/>
                      <a:pt x="239" y="144"/>
                    </a:cubicBezTo>
                    <a:cubicBezTo>
                      <a:pt x="251" y="171"/>
                      <a:pt x="271" y="189"/>
                      <a:pt x="293" y="189"/>
                    </a:cubicBezTo>
                    <a:cubicBezTo>
                      <a:pt x="318" y="189"/>
                      <a:pt x="341" y="165"/>
                      <a:pt x="352" y="130"/>
                    </a:cubicBezTo>
                    <a:cubicBezTo>
                      <a:pt x="359" y="136"/>
                      <a:pt x="366" y="139"/>
                      <a:pt x="374" y="139"/>
                    </a:cubicBezTo>
                    <a:cubicBezTo>
                      <a:pt x="403" y="139"/>
                      <a:pt x="426" y="101"/>
                      <a:pt x="426" y="55"/>
                    </a:cubicBezTo>
                    <a:cubicBezTo>
                      <a:pt x="426" y="36"/>
                      <a:pt x="422" y="19"/>
                      <a:pt x="416" y="6"/>
                    </a:cubicBezTo>
                    <a:cubicBezTo>
                      <a:pt x="416" y="3"/>
                      <a:pt x="416" y="1"/>
                      <a:pt x="416" y="0"/>
                    </a:cubicBezTo>
                    <a:lnTo>
                      <a:pt x="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9">
                <a:extLst>
                  <a:ext uri="{FF2B5EF4-FFF2-40B4-BE49-F238E27FC236}">
                    <a16:creationId xmlns:a16="http://schemas.microsoft.com/office/drawing/2014/main" xmlns="" id="{C97D2399-E6A7-43C6-A2FC-395465399C98}"/>
                  </a:ext>
                </a:extLst>
              </p:cNvPr>
              <p:cNvSpPr>
                <a:spLocks/>
              </p:cNvSpPr>
              <p:nvPr/>
            </p:nvSpPr>
            <p:spPr bwMode="auto">
              <a:xfrm>
                <a:off x="4376294" y="4679857"/>
                <a:ext cx="1051023" cy="432445"/>
              </a:xfrm>
              <a:custGeom>
                <a:avLst/>
                <a:gdLst>
                  <a:gd name="T0" fmla="*/ 448 w 448"/>
                  <a:gd name="T1" fmla="*/ 184 h 184"/>
                  <a:gd name="T2" fmla="*/ 224 w 448"/>
                  <a:gd name="T3" fmla="*/ 0 h 184"/>
                  <a:gd name="T4" fmla="*/ 0 w 448"/>
                  <a:gd name="T5" fmla="*/ 184 h 184"/>
                  <a:gd name="T6" fmla="*/ 448 w 448"/>
                  <a:gd name="T7" fmla="*/ 184 h 184"/>
                </a:gdLst>
                <a:ahLst/>
                <a:cxnLst>
                  <a:cxn ang="0">
                    <a:pos x="T0" y="T1"/>
                  </a:cxn>
                  <a:cxn ang="0">
                    <a:pos x="T2" y="T3"/>
                  </a:cxn>
                  <a:cxn ang="0">
                    <a:pos x="T4" y="T5"/>
                  </a:cxn>
                  <a:cxn ang="0">
                    <a:pos x="T6" y="T7"/>
                  </a:cxn>
                </a:cxnLst>
                <a:rect l="0" t="0" r="r" b="b"/>
                <a:pathLst>
                  <a:path w="448" h="184">
                    <a:moveTo>
                      <a:pt x="448" y="184"/>
                    </a:moveTo>
                    <a:cubicBezTo>
                      <a:pt x="448" y="82"/>
                      <a:pt x="348" y="0"/>
                      <a:pt x="224" y="0"/>
                    </a:cubicBezTo>
                    <a:cubicBezTo>
                      <a:pt x="100" y="0"/>
                      <a:pt x="0" y="82"/>
                      <a:pt x="0" y="184"/>
                    </a:cubicBezTo>
                    <a:lnTo>
                      <a:pt x="448" y="184"/>
                    </a:ln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0">
                <a:extLst>
                  <a:ext uri="{FF2B5EF4-FFF2-40B4-BE49-F238E27FC236}">
                    <a16:creationId xmlns:a16="http://schemas.microsoft.com/office/drawing/2014/main" xmlns="" id="{A4914BA5-2B96-4709-824D-634DE256AA73}"/>
                  </a:ext>
                </a:extLst>
              </p:cNvPr>
              <p:cNvSpPr>
                <a:spLocks/>
              </p:cNvSpPr>
              <p:nvPr/>
            </p:nvSpPr>
            <p:spPr bwMode="auto">
              <a:xfrm>
                <a:off x="4376294" y="4796014"/>
                <a:ext cx="1051023" cy="316286"/>
              </a:xfrm>
              <a:custGeom>
                <a:avLst/>
                <a:gdLst>
                  <a:gd name="T0" fmla="*/ 448 w 448"/>
                  <a:gd name="T1" fmla="*/ 135 h 135"/>
                  <a:gd name="T2" fmla="*/ 444 w 448"/>
                  <a:gd name="T3" fmla="*/ 101 h 135"/>
                  <a:gd name="T4" fmla="*/ 226 w 448"/>
                  <a:gd name="T5" fmla="*/ 0 h 135"/>
                  <a:gd name="T6" fmla="*/ 1 w 448"/>
                  <a:gd name="T7" fmla="*/ 112 h 135"/>
                  <a:gd name="T8" fmla="*/ 0 w 448"/>
                  <a:gd name="T9" fmla="*/ 135 h 135"/>
                  <a:gd name="T10" fmla="*/ 448 w 448"/>
                  <a:gd name="T11" fmla="*/ 135 h 135"/>
                </a:gdLst>
                <a:ahLst/>
                <a:cxnLst>
                  <a:cxn ang="0">
                    <a:pos x="T0" y="T1"/>
                  </a:cxn>
                  <a:cxn ang="0">
                    <a:pos x="T2" y="T3"/>
                  </a:cxn>
                  <a:cxn ang="0">
                    <a:pos x="T4" y="T5"/>
                  </a:cxn>
                  <a:cxn ang="0">
                    <a:pos x="T6" y="T7"/>
                  </a:cxn>
                  <a:cxn ang="0">
                    <a:pos x="T8" y="T9"/>
                  </a:cxn>
                  <a:cxn ang="0">
                    <a:pos x="T10" y="T11"/>
                  </a:cxn>
                </a:cxnLst>
                <a:rect l="0" t="0" r="r" b="b"/>
                <a:pathLst>
                  <a:path w="448" h="135">
                    <a:moveTo>
                      <a:pt x="448" y="135"/>
                    </a:moveTo>
                    <a:cubicBezTo>
                      <a:pt x="448" y="123"/>
                      <a:pt x="447" y="112"/>
                      <a:pt x="444" y="101"/>
                    </a:cubicBezTo>
                    <a:cubicBezTo>
                      <a:pt x="405" y="41"/>
                      <a:pt x="322" y="0"/>
                      <a:pt x="226" y="0"/>
                    </a:cubicBezTo>
                    <a:cubicBezTo>
                      <a:pt x="124" y="0"/>
                      <a:pt x="37" y="46"/>
                      <a:pt x="1" y="112"/>
                    </a:cubicBezTo>
                    <a:cubicBezTo>
                      <a:pt x="0" y="119"/>
                      <a:pt x="0" y="127"/>
                      <a:pt x="0" y="135"/>
                    </a:cubicBezTo>
                    <a:lnTo>
                      <a:pt x="448" y="135"/>
                    </a:ln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1">
                <a:extLst>
                  <a:ext uri="{FF2B5EF4-FFF2-40B4-BE49-F238E27FC236}">
                    <a16:creationId xmlns:a16="http://schemas.microsoft.com/office/drawing/2014/main" xmlns="" id="{09737724-0C3C-47E6-875B-1FF50BCB2506}"/>
                  </a:ext>
                </a:extLst>
              </p:cNvPr>
              <p:cNvSpPr>
                <a:spLocks/>
              </p:cNvSpPr>
              <p:nvPr/>
            </p:nvSpPr>
            <p:spPr bwMode="auto">
              <a:xfrm>
                <a:off x="4183163" y="4782019"/>
                <a:ext cx="333080" cy="330281"/>
              </a:xfrm>
              <a:custGeom>
                <a:avLst/>
                <a:gdLst>
                  <a:gd name="T0" fmla="*/ 142 w 142"/>
                  <a:gd name="T1" fmla="*/ 63 h 141"/>
                  <a:gd name="T2" fmla="*/ 65 w 142"/>
                  <a:gd name="T3" fmla="*/ 31 h 141"/>
                  <a:gd name="T4" fmla="*/ 43 w 142"/>
                  <a:gd name="T5" fmla="*/ 141 h 141"/>
                  <a:gd name="T6" fmla="*/ 132 w 142"/>
                  <a:gd name="T7" fmla="*/ 141 h 141"/>
                  <a:gd name="T8" fmla="*/ 142 w 142"/>
                  <a:gd name="T9" fmla="*/ 63 h 141"/>
                </a:gdLst>
                <a:ahLst/>
                <a:cxnLst>
                  <a:cxn ang="0">
                    <a:pos x="T0" y="T1"/>
                  </a:cxn>
                  <a:cxn ang="0">
                    <a:pos x="T2" y="T3"/>
                  </a:cxn>
                  <a:cxn ang="0">
                    <a:pos x="T4" y="T5"/>
                  </a:cxn>
                  <a:cxn ang="0">
                    <a:pos x="T6" y="T7"/>
                  </a:cxn>
                  <a:cxn ang="0">
                    <a:pos x="T8" y="T9"/>
                  </a:cxn>
                </a:cxnLst>
                <a:rect l="0" t="0" r="r" b="b"/>
                <a:pathLst>
                  <a:path w="142" h="141">
                    <a:moveTo>
                      <a:pt x="142" y="63"/>
                    </a:moveTo>
                    <a:cubicBezTo>
                      <a:pt x="142" y="63"/>
                      <a:pt x="105" y="63"/>
                      <a:pt x="65" y="31"/>
                    </a:cubicBezTo>
                    <a:cubicBezTo>
                      <a:pt x="24" y="0"/>
                      <a:pt x="0" y="101"/>
                      <a:pt x="43" y="141"/>
                    </a:cubicBezTo>
                    <a:cubicBezTo>
                      <a:pt x="132" y="141"/>
                      <a:pt x="132" y="141"/>
                      <a:pt x="132" y="141"/>
                    </a:cubicBezTo>
                    <a:lnTo>
                      <a:pt x="142" y="6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2">
                <a:extLst>
                  <a:ext uri="{FF2B5EF4-FFF2-40B4-BE49-F238E27FC236}">
                    <a16:creationId xmlns:a16="http://schemas.microsoft.com/office/drawing/2014/main" xmlns="" id="{BCDCFF4A-26C5-4F66-A2C2-BF338D42EC1F}"/>
                  </a:ext>
                </a:extLst>
              </p:cNvPr>
              <p:cNvSpPr>
                <a:spLocks/>
              </p:cNvSpPr>
              <p:nvPr/>
            </p:nvSpPr>
            <p:spPr bwMode="auto">
              <a:xfrm>
                <a:off x="4435073" y="4914972"/>
                <a:ext cx="81171" cy="197330"/>
              </a:xfrm>
              <a:custGeom>
                <a:avLst/>
                <a:gdLst>
                  <a:gd name="T0" fmla="*/ 25 w 35"/>
                  <a:gd name="T1" fmla="*/ 84 h 84"/>
                  <a:gd name="T2" fmla="*/ 35 w 35"/>
                  <a:gd name="T3" fmla="*/ 6 h 84"/>
                  <a:gd name="T4" fmla="*/ 4 w 35"/>
                  <a:gd name="T5" fmla="*/ 0 h 84"/>
                  <a:gd name="T6" fmla="*/ 10 w 35"/>
                  <a:gd name="T7" fmla="*/ 62 h 84"/>
                  <a:gd name="T8" fmla="*/ 3 w 35"/>
                  <a:gd name="T9" fmla="*/ 84 h 84"/>
                  <a:gd name="T10" fmla="*/ 25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25" y="84"/>
                    </a:moveTo>
                    <a:cubicBezTo>
                      <a:pt x="35" y="6"/>
                      <a:pt x="35" y="6"/>
                      <a:pt x="35" y="6"/>
                    </a:cubicBezTo>
                    <a:cubicBezTo>
                      <a:pt x="35" y="6"/>
                      <a:pt x="23" y="6"/>
                      <a:pt x="4" y="0"/>
                    </a:cubicBezTo>
                    <a:cubicBezTo>
                      <a:pt x="0" y="20"/>
                      <a:pt x="4" y="43"/>
                      <a:pt x="10" y="62"/>
                    </a:cubicBezTo>
                    <a:cubicBezTo>
                      <a:pt x="7" y="69"/>
                      <a:pt x="5" y="76"/>
                      <a:pt x="3" y="84"/>
                    </a:cubicBezTo>
                    <a:lnTo>
                      <a:pt x="25" y="8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3">
                <a:extLst>
                  <a:ext uri="{FF2B5EF4-FFF2-40B4-BE49-F238E27FC236}">
                    <a16:creationId xmlns:a16="http://schemas.microsoft.com/office/drawing/2014/main" xmlns="" id="{BDECEC61-FB71-41D0-9E1F-E2F902727EFE}"/>
                  </a:ext>
                </a:extLst>
              </p:cNvPr>
              <p:cNvSpPr>
                <a:spLocks/>
              </p:cNvSpPr>
              <p:nvPr/>
            </p:nvSpPr>
            <p:spPr bwMode="auto">
              <a:xfrm>
                <a:off x="4458864" y="4828203"/>
                <a:ext cx="1010437" cy="758528"/>
              </a:xfrm>
              <a:custGeom>
                <a:avLst/>
                <a:gdLst>
                  <a:gd name="T0" fmla="*/ 421 w 431"/>
                  <a:gd name="T1" fmla="*/ 127 h 323"/>
                  <a:gd name="T2" fmla="*/ 102 w 431"/>
                  <a:gd name="T3" fmla="*/ 10 h 323"/>
                  <a:gd name="T4" fmla="*/ 16 w 431"/>
                  <a:gd name="T5" fmla="*/ 132 h 323"/>
                  <a:gd name="T6" fmla="*/ 5 w 431"/>
                  <a:gd name="T7" fmla="*/ 193 h 323"/>
                  <a:gd name="T8" fmla="*/ 73 w 431"/>
                  <a:gd name="T9" fmla="*/ 305 h 323"/>
                  <a:gd name="T10" fmla="*/ 124 w 431"/>
                  <a:gd name="T11" fmla="*/ 268 h 323"/>
                  <a:gd name="T12" fmla="*/ 184 w 431"/>
                  <a:gd name="T13" fmla="*/ 323 h 323"/>
                  <a:gd name="T14" fmla="*/ 244 w 431"/>
                  <a:gd name="T15" fmla="*/ 265 h 323"/>
                  <a:gd name="T16" fmla="*/ 298 w 431"/>
                  <a:gd name="T17" fmla="*/ 310 h 323"/>
                  <a:gd name="T18" fmla="*/ 357 w 431"/>
                  <a:gd name="T19" fmla="*/ 251 h 323"/>
                  <a:gd name="T20" fmla="*/ 379 w 431"/>
                  <a:gd name="T21" fmla="*/ 260 h 323"/>
                  <a:gd name="T22" fmla="*/ 431 w 431"/>
                  <a:gd name="T23" fmla="*/ 176 h 323"/>
                  <a:gd name="T24" fmla="*/ 421 w 431"/>
                  <a:gd name="T25" fmla="*/ 12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3">
                    <a:moveTo>
                      <a:pt x="421" y="127"/>
                    </a:moveTo>
                    <a:cubicBezTo>
                      <a:pt x="425" y="26"/>
                      <a:pt x="252" y="0"/>
                      <a:pt x="102" y="10"/>
                    </a:cubicBezTo>
                    <a:cubicBezTo>
                      <a:pt x="0" y="17"/>
                      <a:pt x="1" y="83"/>
                      <a:pt x="16" y="132"/>
                    </a:cubicBezTo>
                    <a:cubicBezTo>
                      <a:pt x="9" y="149"/>
                      <a:pt x="5" y="171"/>
                      <a:pt x="5" y="193"/>
                    </a:cubicBezTo>
                    <a:cubicBezTo>
                      <a:pt x="5" y="255"/>
                      <a:pt x="35" y="305"/>
                      <a:pt x="73" y="305"/>
                    </a:cubicBezTo>
                    <a:cubicBezTo>
                      <a:pt x="94" y="305"/>
                      <a:pt x="112" y="291"/>
                      <a:pt x="124" y="268"/>
                    </a:cubicBezTo>
                    <a:cubicBezTo>
                      <a:pt x="136" y="301"/>
                      <a:pt x="158" y="323"/>
                      <a:pt x="184" y="323"/>
                    </a:cubicBezTo>
                    <a:cubicBezTo>
                      <a:pt x="210" y="323"/>
                      <a:pt x="232" y="300"/>
                      <a:pt x="244" y="265"/>
                    </a:cubicBezTo>
                    <a:cubicBezTo>
                      <a:pt x="256" y="292"/>
                      <a:pt x="276" y="310"/>
                      <a:pt x="298" y="310"/>
                    </a:cubicBezTo>
                    <a:cubicBezTo>
                      <a:pt x="323" y="310"/>
                      <a:pt x="346" y="286"/>
                      <a:pt x="357" y="251"/>
                    </a:cubicBezTo>
                    <a:cubicBezTo>
                      <a:pt x="364" y="257"/>
                      <a:pt x="371" y="260"/>
                      <a:pt x="379" y="260"/>
                    </a:cubicBezTo>
                    <a:cubicBezTo>
                      <a:pt x="408" y="260"/>
                      <a:pt x="431" y="222"/>
                      <a:pt x="431" y="176"/>
                    </a:cubicBezTo>
                    <a:cubicBezTo>
                      <a:pt x="431" y="157"/>
                      <a:pt x="427" y="140"/>
                      <a:pt x="421" y="127"/>
                    </a:cubicBez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4">
                <a:extLst>
                  <a:ext uri="{FF2B5EF4-FFF2-40B4-BE49-F238E27FC236}">
                    <a16:creationId xmlns:a16="http://schemas.microsoft.com/office/drawing/2014/main" xmlns="" id="{AC045333-0BCE-4EEC-BD23-2BA09696B9CF}"/>
                  </a:ext>
                </a:extLst>
              </p:cNvPr>
              <p:cNvSpPr>
                <a:spLocks/>
              </p:cNvSpPr>
              <p:nvPr/>
            </p:nvSpPr>
            <p:spPr bwMode="auto">
              <a:xfrm>
                <a:off x="4488254" y="5001741"/>
                <a:ext cx="981048" cy="584990"/>
              </a:xfrm>
              <a:custGeom>
                <a:avLst/>
                <a:gdLst>
                  <a:gd name="T0" fmla="*/ 408 w 418"/>
                  <a:gd name="T1" fmla="*/ 53 h 249"/>
                  <a:gd name="T2" fmla="*/ 390 w 418"/>
                  <a:gd name="T3" fmla="*/ 0 h 249"/>
                  <a:gd name="T4" fmla="*/ 392 w 418"/>
                  <a:gd name="T5" fmla="*/ 20 h 249"/>
                  <a:gd name="T6" fmla="*/ 402 w 418"/>
                  <a:gd name="T7" fmla="*/ 70 h 249"/>
                  <a:gd name="T8" fmla="*/ 350 w 418"/>
                  <a:gd name="T9" fmla="*/ 154 h 249"/>
                  <a:gd name="T10" fmla="*/ 328 w 418"/>
                  <a:gd name="T11" fmla="*/ 145 h 249"/>
                  <a:gd name="T12" fmla="*/ 269 w 418"/>
                  <a:gd name="T13" fmla="*/ 203 h 249"/>
                  <a:gd name="T14" fmla="*/ 215 w 418"/>
                  <a:gd name="T15" fmla="*/ 159 h 249"/>
                  <a:gd name="T16" fmla="*/ 155 w 418"/>
                  <a:gd name="T17" fmla="*/ 217 h 249"/>
                  <a:gd name="T18" fmla="*/ 95 w 418"/>
                  <a:gd name="T19" fmla="*/ 162 h 249"/>
                  <a:gd name="T20" fmla="*/ 44 w 418"/>
                  <a:gd name="T21" fmla="*/ 199 h 249"/>
                  <a:gd name="T22" fmla="*/ 0 w 418"/>
                  <a:gd name="T23" fmla="*/ 172 h 249"/>
                  <a:gd name="T24" fmla="*/ 60 w 418"/>
                  <a:gd name="T25" fmla="*/ 231 h 249"/>
                  <a:gd name="T26" fmla="*/ 111 w 418"/>
                  <a:gd name="T27" fmla="*/ 194 h 249"/>
                  <a:gd name="T28" fmla="*/ 171 w 418"/>
                  <a:gd name="T29" fmla="*/ 249 h 249"/>
                  <a:gd name="T30" fmla="*/ 231 w 418"/>
                  <a:gd name="T31" fmla="*/ 191 h 249"/>
                  <a:gd name="T32" fmla="*/ 285 w 418"/>
                  <a:gd name="T33" fmla="*/ 236 h 249"/>
                  <a:gd name="T34" fmla="*/ 344 w 418"/>
                  <a:gd name="T35" fmla="*/ 177 h 249"/>
                  <a:gd name="T36" fmla="*/ 366 w 418"/>
                  <a:gd name="T37" fmla="*/ 186 h 249"/>
                  <a:gd name="T38" fmla="*/ 418 w 418"/>
                  <a:gd name="T39" fmla="*/ 102 h 249"/>
                  <a:gd name="T40" fmla="*/ 408 w 418"/>
                  <a:gd name="T41" fmla="*/ 5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49">
                    <a:moveTo>
                      <a:pt x="408" y="53"/>
                    </a:moveTo>
                    <a:cubicBezTo>
                      <a:pt x="409" y="32"/>
                      <a:pt x="402" y="14"/>
                      <a:pt x="390" y="0"/>
                    </a:cubicBezTo>
                    <a:cubicBezTo>
                      <a:pt x="391" y="6"/>
                      <a:pt x="392" y="13"/>
                      <a:pt x="392" y="20"/>
                    </a:cubicBezTo>
                    <a:cubicBezTo>
                      <a:pt x="398" y="34"/>
                      <a:pt x="402" y="51"/>
                      <a:pt x="402" y="70"/>
                    </a:cubicBezTo>
                    <a:cubicBezTo>
                      <a:pt x="402" y="116"/>
                      <a:pt x="379" y="154"/>
                      <a:pt x="350" y="154"/>
                    </a:cubicBezTo>
                    <a:cubicBezTo>
                      <a:pt x="342" y="154"/>
                      <a:pt x="334" y="150"/>
                      <a:pt x="328" y="145"/>
                    </a:cubicBezTo>
                    <a:cubicBezTo>
                      <a:pt x="317" y="180"/>
                      <a:pt x="294" y="203"/>
                      <a:pt x="269" y="203"/>
                    </a:cubicBezTo>
                    <a:cubicBezTo>
                      <a:pt x="247" y="203"/>
                      <a:pt x="227" y="186"/>
                      <a:pt x="215" y="159"/>
                    </a:cubicBezTo>
                    <a:cubicBezTo>
                      <a:pt x="203" y="194"/>
                      <a:pt x="181" y="217"/>
                      <a:pt x="155" y="217"/>
                    </a:cubicBezTo>
                    <a:cubicBezTo>
                      <a:pt x="129" y="217"/>
                      <a:pt x="107" y="195"/>
                      <a:pt x="95" y="162"/>
                    </a:cubicBezTo>
                    <a:cubicBezTo>
                      <a:pt x="83" y="185"/>
                      <a:pt x="65" y="199"/>
                      <a:pt x="44" y="199"/>
                    </a:cubicBezTo>
                    <a:cubicBezTo>
                      <a:pt x="27" y="199"/>
                      <a:pt x="12" y="189"/>
                      <a:pt x="0" y="172"/>
                    </a:cubicBezTo>
                    <a:cubicBezTo>
                      <a:pt x="11" y="207"/>
                      <a:pt x="34" y="231"/>
                      <a:pt x="60" y="231"/>
                    </a:cubicBezTo>
                    <a:cubicBezTo>
                      <a:pt x="81" y="231"/>
                      <a:pt x="99" y="217"/>
                      <a:pt x="111" y="194"/>
                    </a:cubicBezTo>
                    <a:cubicBezTo>
                      <a:pt x="123" y="227"/>
                      <a:pt x="145" y="249"/>
                      <a:pt x="171" y="249"/>
                    </a:cubicBezTo>
                    <a:cubicBezTo>
                      <a:pt x="197" y="249"/>
                      <a:pt x="219" y="226"/>
                      <a:pt x="231" y="191"/>
                    </a:cubicBezTo>
                    <a:cubicBezTo>
                      <a:pt x="243" y="218"/>
                      <a:pt x="263" y="236"/>
                      <a:pt x="285" y="236"/>
                    </a:cubicBezTo>
                    <a:cubicBezTo>
                      <a:pt x="310" y="236"/>
                      <a:pt x="333" y="212"/>
                      <a:pt x="344" y="177"/>
                    </a:cubicBezTo>
                    <a:cubicBezTo>
                      <a:pt x="351" y="183"/>
                      <a:pt x="358" y="186"/>
                      <a:pt x="366" y="186"/>
                    </a:cubicBezTo>
                    <a:cubicBezTo>
                      <a:pt x="395" y="186"/>
                      <a:pt x="418" y="148"/>
                      <a:pt x="418" y="102"/>
                    </a:cubicBezTo>
                    <a:cubicBezTo>
                      <a:pt x="418" y="83"/>
                      <a:pt x="414" y="66"/>
                      <a:pt x="408" y="53"/>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5">
                <a:extLst>
                  <a:ext uri="{FF2B5EF4-FFF2-40B4-BE49-F238E27FC236}">
                    <a16:creationId xmlns:a16="http://schemas.microsoft.com/office/drawing/2014/main" xmlns="" id="{76537479-5DC8-4076-9320-F48609EF8C50}"/>
                  </a:ext>
                </a:extLst>
              </p:cNvPr>
              <p:cNvSpPr>
                <a:spLocks/>
              </p:cNvSpPr>
              <p:nvPr/>
            </p:nvSpPr>
            <p:spPr bwMode="auto">
              <a:xfrm>
                <a:off x="4474259" y="4840798"/>
                <a:ext cx="703948" cy="208526"/>
              </a:xfrm>
              <a:custGeom>
                <a:avLst/>
                <a:gdLst>
                  <a:gd name="T0" fmla="*/ 95 w 300"/>
                  <a:gd name="T1" fmla="*/ 5 h 89"/>
                  <a:gd name="T2" fmla="*/ 2 w 300"/>
                  <a:gd name="T3" fmla="*/ 89 h 89"/>
                  <a:gd name="T4" fmla="*/ 168 w 300"/>
                  <a:gd name="T5" fmla="*/ 11 h 89"/>
                  <a:gd name="T6" fmla="*/ 300 w 300"/>
                  <a:gd name="T7" fmla="*/ 18 h 89"/>
                  <a:gd name="T8" fmla="*/ 95 w 300"/>
                  <a:gd name="T9" fmla="*/ 5 h 89"/>
                </a:gdLst>
                <a:ahLst/>
                <a:cxnLst>
                  <a:cxn ang="0">
                    <a:pos x="T0" y="T1"/>
                  </a:cxn>
                  <a:cxn ang="0">
                    <a:pos x="T2" y="T3"/>
                  </a:cxn>
                  <a:cxn ang="0">
                    <a:pos x="T4" y="T5"/>
                  </a:cxn>
                  <a:cxn ang="0">
                    <a:pos x="T6" y="T7"/>
                  </a:cxn>
                  <a:cxn ang="0">
                    <a:pos x="T8" y="T9"/>
                  </a:cxn>
                </a:cxnLst>
                <a:rect l="0" t="0" r="r" b="b"/>
                <a:pathLst>
                  <a:path w="300" h="89">
                    <a:moveTo>
                      <a:pt x="95" y="5"/>
                    </a:moveTo>
                    <a:cubicBezTo>
                      <a:pt x="18" y="10"/>
                      <a:pt x="0" y="49"/>
                      <a:pt x="2" y="89"/>
                    </a:cubicBezTo>
                    <a:cubicBezTo>
                      <a:pt x="12" y="56"/>
                      <a:pt x="47" y="6"/>
                      <a:pt x="168" y="11"/>
                    </a:cubicBezTo>
                    <a:cubicBezTo>
                      <a:pt x="230" y="13"/>
                      <a:pt x="272" y="16"/>
                      <a:pt x="300" y="18"/>
                    </a:cubicBezTo>
                    <a:cubicBezTo>
                      <a:pt x="240" y="3"/>
                      <a:pt x="165" y="0"/>
                      <a:pt x="95" y="5"/>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8" name="组合 87">
            <a:extLst>
              <a:ext uri="{FF2B5EF4-FFF2-40B4-BE49-F238E27FC236}">
                <a16:creationId xmlns:a16="http://schemas.microsoft.com/office/drawing/2014/main" xmlns="" id="{290A9C65-3F03-4F9C-B91D-7042859DEE26}"/>
              </a:ext>
            </a:extLst>
          </p:cNvPr>
          <p:cNvGrpSpPr/>
          <p:nvPr/>
        </p:nvGrpSpPr>
        <p:grpSpPr>
          <a:xfrm>
            <a:off x="7056426" y="1846188"/>
            <a:ext cx="3877985" cy="3553699"/>
            <a:chOff x="7056426" y="1846188"/>
            <a:chExt cx="3877985" cy="3553699"/>
          </a:xfrm>
        </p:grpSpPr>
        <p:sp>
          <p:nvSpPr>
            <p:cNvPr id="85" name="文本框 84">
              <a:extLst>
                <a:ext uri="{FF2B5EF4-FFF2-40B4-BE49-F238E27FC236}">
                  <a16:creationId xmlns:a16="http://schemas.microsoft.com/office/drawing/2014/main" xmlns="" id="{B735EEC5-B988-4F4D-9A9A-60E18BF25232}"/>
                </a:ext>
              </a:extLst>
            </p:cNvPr>
            <p:cNvSpPr txBox="1"/>
            <p:nvPr/>
          </p:nvSpPr>
          <p:spPr>
            <a:xfrm>
              <a:off x="7056426" y="3998838"/>
              <a:ext cx="3877985" cy="830997"/>
            </a:xfrm>
            <a:prstGeom prst="rect">
              <a:avLst/>
            </a:prstGeom>
            <a:noFill/>
          </p:spPr>
          <p:txBody>
            <a:bodyPr wrap="none" rtlCol="0">
              <a:spAutoFit/>
            </a:bodyPr>
            <a:lstStyle/>
            <a:p>
              <a:r>
                <a:rPr lang="zh-CN" altLang="en-US" sz="4800" b="1">
                  <a:solidFill>
                    <a:schemeClr val="bg1"/>
                  </a:solidFill>
                  <a:latin typeface="微软雅黑" panose="020B0503020204020204" pitchFamily="34" charset="-122"/>
                  <a:ea typeface="微软雅黑" panose="020B0503020204020204" pitchFamily="34" charset="-122"/>
                </a:rPr>
                <a:t>活动执行流程</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86" name="文本框 85">
              <a:extLst>
                <a:ext uri="{FF2B5EF4-FFF2-40B4-BE49-F238E27FC236}">
                  <a16:creationId xmlns:a16="http://schemas.microsoft.com/office/drawing/2014/main" xmlns="" id="{28370FBF-3C80-4EC2-A735-701F6404B8B5}"/>
                </a:ext>
              </a:extLst>
            </p:cNvPr>
            <p:cNvSpPr txBox="1"/>
            <p:nvPr/>
          </p:nvSpPr>
          <p:spPr>
            <a:xfrm>
              <a:off x="7888643" y="5061333"/>
              <a:ext cx="2773008" cy="338554"/>
            </a:xfrm>
            <a:prstGeom prst="rect">
              <a:avLst/>
            </a:prstGeom>
            <a:noFill/>
          </p:spPr>
          <p:txBody>
            <a:bodyPr wrap="square">
              <a:spAutoFit/>
            </a:bodyPr>
            <a:lstStyle/>
            <a:p>
              <a:pPr algn="ctr">
                <a:defRPr/>
              </a:pPr>
              <a:r>
                <a:rPr lang="zh-CN" altLang="en-US" sz="1600">
                  <a:solidFill>
                    <a:schemeClr val="bg1"/>
                  </a:solidFill>
                  <a:latin typeface="微软雅黑" panose="020B0503020204020204" pitchFamily="34" charset="-122"/>
                  <a:ea typeface="微软雅黑" panose="020B0503020204020204" pitchFamily="34" charset="-122"/>
                </a:rPr>
                <a:t>添加你的标题在此处</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87" name="文本框 86">
              <a:extLst>
                <a:ext uri="{FF2B5EF4-FFF2-40B4-BE49-F238E27FC236}">
                  <a16:creationId xmlns:a16="http://schemas.microsoft.com/office/drawing/2014/main" xmlns="" id="{12744E08-9E8F-4B3E-9579-6FBBE8A53126}"/>
                </a:ext>
              </a:extLst>
            </p:cNvPr>
            <p:cNvSpPr txBox="1"/>
            <p:nvPr/>
          </p:nvSpPr>
          <p:spPr>
            <a:xfrm>
              <a:off x="7799376" y="1846188"/>
              <a:ext cx="2544774" cy="2215991"/>
            </a:xfrm>
            <a:prstGeom prst="rect">
              <a:avLst/>
            </a:prstGeom>
            <a:noFill/>
          </p:spPr>
          <p:txBody>
            <a:bodyPr wrap="square" rtlCol="0">
              <a:spAutoFit/>
            </a:bodyPr>
            <a:lstStyle/>
            <a:p>
              <a:r>
                <a:rPr lang="en-US" altLang="zh-CN" sz="13800" b="1">
                  <a:solidFill>
                    <a:schemeClr val="bg1"/>
                  </a:solidFill>
                  <a:latin typeface="微软雅黑" panose="020B0503020204020204" pitchFamily="34" charset="-122"/>
                  <a:ea typeface="微软雅黑" panose="020B0503020204020204" pitchFamily="34" charset="-122"/>
                </a:rPr>
                <a:t>03</a:t>
              </a:r>
              <a:endParaRPr lang="zh-CN" altLang="en-US" sz="13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590248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anim calcmode="lin" valueType="num">
                                      <p:cBhvr>
                                        <p:cTn id="8" dur="1000" fill="hold"/>
                                        <p:tgtEl>
                                          <p:spTgt spid="88"/>
                                        </p:tgtEl>
                                        <p:attrNameLst>
                                          <p:attrName>ppt_x</p:attrName>
                                        </p:attrNameLst>
                                      </p:cBhvr>
                                      <p:tavLst>
                                        <p:tav tm="0">
                                          <p:val>
                                            <p:strVal val="#ppt_x"/>
                                          </p:val>
                                        </p:tav>
                                        <p:tav tm="100000">
                                          <p:val>
                                            <p:strVal val="#ppt_x"/>
                                          </p:val>
                                        </p:tav>
                                      </p:tavLst>
                                    </p:anim>
                                    <p:anim calcmode="lin" valueType="num">
                                      <p:cBhvr>
                                        <p:cTn id="9"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rot="19420539">
            <a:off x="4157905" y="2937144"/>
            <a:ext cx="3624853" cy="1692008"/>
          </a:xfrm>
          <a:custGeom>
            <a:avLst/>
            <a:gdLst>
              <a:gd name="T0" fmla="*/ 179 w 219"/>
              <a:gd name="T1" fmla="*/ 0 h 102"/>
              <a:gd name="T2" fmla="*/ 135 w 219"/>
              <a:gd name="T3" fmla="*/ 41 h 102"/>
              <a:gd name="T4" fmla="*/ 113 w 219"/>
              <a:gd name="T5" fmla="*/ 20 h 102"/>
              <a:gd name="T6" fmla="*/ 110 w 219"/>
              <a:gd name="T7" fmla="*/ 27 h 102"/>
              <a:gd name="T8" fmla="*/ 107 w 219"/>
              <a:gd name="T9" fmla="*/ 28 h 102"/>
              <a:gd name="T10" fmla="*/ 103 w 219"/>
              <a:gd name="T11" fmla="*/ 28 h 102"/>
              <a:gd name="T12" fmla="*/ 99 w 219"/>
              <a:gd name="T13" fmla="*/ 20 h 102"/>
              <a:gd name="T14" fmla="*/ 80 w 219"/>
              <a:gd name="T15" fmla="*/ 45 h 102"/>
              <a:gd name="T16" fmla="*/ 32 w 219"/>
              <a:gd name="T17" fmla="*/ 9 h 102"/>
              <a:gd name="T18" fmla="*/ 0 w 219"/>
              <a:gd name="T19" fmla="*/ 75 h 102"/>
              <a:gd name="T20" fmla="*/ 28 w 219"/>
              <a:gd name="T21" fmla="*/ 65 h 102"/>
              <a:gd name="T22" fmla="*/ 55 w 219"/>
              <a:gd name="T23" fmla="*/ 82 h 102"/>
              <a:gd name="T24" fmla="*/ 72 w 219"/>
              <a:gd name="T25" fmla="*/ 70 h 102"/>
              <a:gd name="T26" fmla="*/ 89 w 219"/>
              <a:gd name="T27" fmla="*/ 83 h 102"/>
              <a:gd name="T28" fmla="*/ 111 w 219"/>
              <a:gd name="T29" fmla="*/ 102 h 102"/>
              <a:gd name="T30" fmla="*/ 131 w 219"/>
              <a:gd name="T31" fmla="*/ 80 h 102"/>
              <a:gd name="T32" fmla="*/ 146 w 219"/>
              <a:gd name="T33" fmla="*/ 65 h 102"/>
              <a:gd name="T34" fmla="*/ 165 w 219"/>
              <a:gd name="T35" fmla="*/ 75 h 102"/>
              <a:gd name="T36" fmla="*/ 189 w 219"/>
              <a:gd name="T37" fmla="*/ 55 h 102"/>
              <a:gd name="T38" fmla="*/ 219 w 219"/>
              <a:gd name="T39" fmla="*/ 62 h 102"/>
              <a:gd name="T40" fmla="*/ 179 w 219"/>
              <a:gd name="T4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102">
                <a:moveTo>
                  <a:pt x="179" y="0"/>
                </a:moveTo>
                <a:cubicBezTo>
                  <a:pt x="179" y="0"/>
                  <a:pt x="154" y="39"/>
                  <a:pt x="135" y="41"/>
                </a:cubicBezTo>
                <a:cubicBezTo>
                  <a:pt x="116" y="44"/>
                  <a:pt x="113" y="20"/>
                  <a:pt x="113" y="20"/>
                </a:cubicBezTo>
                <a:cubicBezTo>
                  <a:pt x="110" y="27"/>
                  <a:pt x="110" y="27"/>
                  <a:pt x="110" y="27"/>
                </a:cubicBezTo>
                <a:cubicBezTo>
                  <a:pt x="107" y="28"/>
                  <a:pt x="107" y="28"/>
                  <a:pt x="107" y="28"/>
                </a:cubicBezTo>
                <a:cubicBezTo>
                  <a:pt x="103" y="28"/>
                  <a:pt x="103" y="28"/>
                  <a:pt x="103" y="28"/>
                </a:cubicBezTo>
                <a:cubicBezTo>
                  <a:pt x="99" y="20"/>
                  <a:pt x="99" y="20"/>
                  <a:pt x="99" y="20"/>
                </a:cubicBezTo>
                <a:cubicBezTo>
                  <a:pt x="99" y="20"/>
                  <a:pt x="99" y="45"/>
                  <a:pt x="80" y="45"/>
                </a:cubicBezTo>
                <a:cubicBezTo>
                  <a:pt x="62" y="44"/>
                  <a:pt x="32" y="9"/>
                  <a:pt x="32" y="9"/>
                </a:cubicBezTo>
                <a:cubicBezTo>
                  <a:pt x="32" y="9"/>
                  <a:pt x="0" y="29"/>
                  <a:pt x="0" y="75"/>
                </a:cubicBezTo>
                <a:cubicBezTo>
                  <a:pt x="3" y="75"/>
                  <a:pt x="17" y="63"/>
                  <a:pt x="28" y="65"/>
                </a:cubicBezTo>
                <a:cubicBezTo>
                  <a:pt x="40" y="66"/>
                  <a:pt x="55" y="82"/>
                  <a:pt x="55" y="82"/>
                </a:cubicBezTo>
                <a:cubicBezTo>
                  <a:pt x="55" y="82"/>
                  <a:pt x="64" y="69"/>
                  <a:pt x="72" y="70"/>
                </a:cubicBezTo>
                <a:cubicBezTo>
                  <a:pt x="80" y="70"/>
                  <a:pt x="89" y="83"/>
                  <a:pt x="89" y="83"/>
                </a:cubicBezTo>
                <a:cubicBezTo>
                  <a:pt x="89" y="83"/>
                  <a:pt x="107" y="76"/>
                  <a:pt x="111" y="102"/>
                </a:cubicBezTo>
                <a:cubicBezTo>
                  <a:pt x="113" y="76"/>
                  <a:pt x="131" y="80"/>
                  <a:pt x="131" y="80"/>
                </a:cubicBezTo>
                <a:cubicBezTo>
                  <a:pt x="131" y="80"/>
                  <a:pt x="138" y="67"/>
                  <a:pt x="146" y="65"/>
                </a:cubicBezTo>
                <a:cubicBezTo>
                  <a:pt x="154" y="64"/>
                  <a:pt x="165" y="75"/>
                  <a:pt x="165" y="75"/>
                </a:cubicBezTo>
                <a:cubicBezTo>
                  <a:pt x="165" y="75"/>
                  <a:pt x="177" y="57"/>
                  <a:pt x="189" y="55"/>
                </a:cubicBezTo>
                <a:cubicBezTo>
                  <a:pt x="201" y="52"/>
                  <a:pt x="216" y="62"/>
                  <a:pt x="219" y="62"/>
                </a:cubicBezTo>
                <a:cubicBezTo>
                  <a:pt x="213" y="15"/>
                  <a:pt x="179" y="0"/>
                  <a:pt x="179"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8928100" y="5826125"/>
            <a:ext cx="3535363" cy="1112838"/>
          </a:xfrm>
          <a:custGeom>
            <a:avLst/>
            <a:gdLst>
              <a:gd name="T0" fmla="*/ 811 w 834"/>
              <a:gd name="T1" fmla="*/ 111 h 262"/>
              <a:gd name="T2" fmla="*/ 814 w 834"/>
              <a:gd name="T3" fmla="*/ 95 h 262"/>
              <a:gd name="T4" fmla="*/ 780 w 834"/>
              <a:gd name="T5" fmla="*/ 106 h 262"/>
              <a:gd name="T6" fmla="*/ 758 w 834"/>
              <a:gd name="T7" fmla="*/ 158 h 262"/>
              <a:gd name="T8" fmla="*/ 750 w 834"/>
              <a:gd name="T9" fmla="*/ 133 h 262"/>
              <a:gd name="T10" fmla="*/ 766 w 834"/>
              <a:gd name="T11" fmla="*/ 51 h 262"/>
              <a:gd name="T12" fmla="*/ 736 w 834"/>
              <a:gd name="T13" fmla="*/ 56 h 262"/>
              <a:gd name="T14" fmla="*/ 714 w 834"/>
              <a:gd name="T15" fmla="*/ 84 h 262"/>
              <a:gd name="T16" fmla="*/ 718 w 834"/>
              <a:gd name="T17" fmla="*/ 59 h 262"/>
              <a:gd name="T18" fmla="*/ 692 w 834"/>
              <a:gd name="T19" fmla="*/ 76 h 262"/>
              <a:gd name="T20" fmla="*/ 661 w 834"/>
              <a:gd name="T21" fmla="*/ 62 h 262"/>
              <a:gd name="T22" fmla="*/ 662 w 834"/>
              <a:gd name="T23" fmla="*/ 4 h 262"/>
              <a:gd name="T24" fmla="*/ 634 w 834"/>
              <a:gd name="T25" fmla="*/ 103 h 262"/>
              <a:gd name="T26" fmla="*/ 605 w 834"/>
              <a:gd name="T27" fmla="*/ 97 h 262"/>
              <a:gd name="T28" fmla="*/ 542 w 834"/>
              <a:gd name="T29" fmla="*/ 99 h 262"/>
              <a:gd name="T30" fmla="*/ 520 w 834"/>
              <a:gd name="T31" fmla="*/ 75 h 262"/>
              <a:gd name="T32" fmla="*/ 513 w 834"/>
              <a:gd name="T33" fmla="*/ 73 h 262"/>
              <a:gd name="T34" fmla="*/ 491 w 834"/>
              <a:gd name="T35" fmla="*/ 40 h 262"/>
              <a:gd name="T36" fmla="*/ 478 w 834"/>
              <a:gd name="T37" fmla="*/ 0 h 262"/>
              <a:gd name="T38" fmla="*/ 448 w 834"/>
              <a:gd name="T39" fmla="*/ 56 h 262"/>
              <a:gd name="T40" fmla="*/ 423 w 834"/>
              <a:gd name="T41" fmla="*/ 89 h 262"/>
              <a:gd name="T42" fmla="*/ 428 w 834"/>
              <a:gd name="T43" fmla="*/ 60 h 262"/>
              <a:gd name="T44" fmla="*/ 413 w 834"/>
              <a:gd name="T45" fmla="*/ 28 h 262"/>
              <a:gd name="T46" fmla="*/ 371 w 834"/>
              <a:gd name="T47" fmla="*/ 56 h 262"/>
              <a:gd name="T48" fmla="*/ 368 w 834"/>
              <a:gd name="T49" fmla="*/ 0 h 262"/>
              <a:gd name="T50" fmla="*/ 345 w 834"/>
              <a:gd name="T51" fmla="*/ 78 h 262"/>
              <a:gd name="T52" fmla="*/ 335 w 834"/>
              <a:gd name="T53" fmla="*/ 56 h 262"/>
              <a:gd name="T54" fmla="*/ 303 w 834"/>
              <a:gd name="T55" fmla="*/ 34 h 262"/>
              <a:gd name="T56" fmla="*/ 258 w 834"/>
              <a:gd name="T57" fmla="*/ 66 h 262"/>
              <a:gd name="T58" fmla="*/ 218 w 834"/>
              <a:gd name="T59" fmla="*/ 65 h 262"/>
              <a:gd name="T60" fmla="*/ 180 w 834"/>
              <a:gd name="T61" fmla="*/ 8 h 262"/>
              <a:gd name="T62" fmla="*/ 151 w 834"/>
              <a:gd name="T63" fmla="*/ 104 h 262"/>
              <a:gd name="T64" fmla="*/ 154 w 834"/>
              <a:gd name="T65" fmla="*/ 58 h 262"/>
              <a:gd name="T66" fmla="*/ 129 w 834"/>
              <a:gd name="T67" fmla="*/ 96 h 262"/>
              <a:gd name="T68" fmla="*/ 75 w 834"/>
              <a:gd name="T69" fmla="*/ 111 h 262"/>
              <a:gd name="T70" fmla="*/ 48 w 834"/>
              <a:gd name="T71" fmla="*/ 121 h 262"/>
              <a:gd name="T72" fmla="*/ 37 w 834"/>
              <a:gd name="T73" fmla="*/ 160 h 262"/>
              <a:gd name="T74" fmla="*/ 14 w 834"/>
              <a:gd name="T75" fmla="*/ 132 h 262"/>
              <a:gd name="T76" fmla="*/ 28 w 834"/>
              <a:gd name="T77" fmla="*/ 185 h 262"/>
              <a:gd name="T78" fmla="*/ 6 w 834"/>
              <a:gd name="T79" fmla="*/ 154 h 262"/>
              <a:gd name="T80" fmla="*/ 3 w 834"/>
              <a:gd name="T81" fmla="*/ 235 h 262"/>
              <a:gd name="T82" fmla="*/ 806 w 834"/>
              <a:gd name="T83" fmla="*/ 262 h 262"/>
              <a:gd name="T84" fmla="*/ 834 w 834"/>
              <a:gd name="T85" fmla="*/ 23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4" h="262">
                <a:moveTo>
                  <a:pt x="804" y="224"/>
                </a:moveTo>
                <a:cubicBezTo>
                  <a:pt x="790" y="186"/>
                  <a:pt x="788" y="148"/>
                  <a:pt x="811" y="111"/>
                </a:cubicBezTo>
                <a:cubicBezTo>
                  <a:pt x="814" y="107"/>
                  <a:pt x="816" y="102"/>
                  <a:pt x="819" y="98"/>
                </a:cubicBezTo>
                <a:cubicBezTo>
                  <a:pt x="817" y="97"/>
                  <a:pt x="815" y="96"/>
                  <a:pt x="814" y="95"/>
                </a:cubicBezTo>
                <a:cubicBezTo>
                  <a:pt x="801" y="117"/>
                  <a:pt x="788" y="138"/>
                  <a:pt x="777" y="158"/>
                </a:cubicBezTo>
                <a:cubicBezTo>
                  <a:pt x="778" y="142"/>
                  <a:pt x="779" y="124"/>
                  <a:pt x="780" y="106"/>
                </a:cubicBezTo>
                <a:cubicBezTo>
                  <a:pt x="779" y="106"/>
                  <a:pt x="778" y="105"/>
                  <a:pt x="777" y="105"/>
                </a:cubicBezTo>
                <a:cubicBezTo>
                  <a:pt x="771" y="123"/>
                  <a:pt x="765" y="140"/>
                  <a:pt x="758" y="158"/>
                </a:cubicBezTo>
                <a:cubicBezTo>
                  <a:pt x="757" y="158"/>
                  <a:pt x="755" y="158"/>
                  <a:pt x="754" y="158"/>
                </a:cubicBezTo>
                <a:cubicBezTo>
                  <a:pt x="752" y="149"/>
                  <a:pt x="751" y="141"/>
                  <a:pt x="750" y="133"/>
                </a:cubicBezTo>
                <a:cubicBezTo>
                  <a:pt x="735" y="135"/>
                  <a:pt x="734" y="126"/>
                  <a:pt x="738" y="116"/>
                </a:cubicBezTo>
                <a:cubicBezTo>
                  <a:pt x="746" y="95"/>
                  <a:pt x="755" y="75"/>
                  <a:pt x="766" y="51"/>
                </a:cubicBezTo>
                <a:cubicBezTo>
                  <a:pt x="752" y="67"/>
                  <a:pt x="741" y="80"/>
                  <a:pt x="727" y="97"/>
                </a:cubicBezTo>
                <a:cubicBezTo>
                  <a:pt x="730" y="81"/>
                  <a:pt x="732" y="71"/>
                  <a:pt x="736" y="56"/>
                </a:cubicBezTo>
                <a:cubicBezTo>
                  <a:pt x="728" y="69"/>
                  <a:pt x="723" y="77"/>
                  <a:pt x="717" y="86"/>
                </a:cubicBezTo>
                <a:cubicBezTo>
                  <a:pt x="716" y="85"/>
                  <a:pt x="715" y="85"/>
                  <a:pt x="714" y="84"/>
                </a:cubicBezTo>
                <a:cubicBezTo>
                  <a:pt x="717" y="76"/>
                  <a:pt x="720" y="69"/>
                  <a:pt x="722" y="61"/>
                </a:cubicBezTo>
                <a:cubicBezTo>
                  <a:pt x="721" y="61"/>
                  <a:pt x="719" y="60"/>
                  <a:pt x="718" y="59"/>
                </a:cubicBezTo>
                <a:cubicBezTo>
                  <a:pt x="709" y="82"/>
                  <a:pt x="699" y="105"/>
                  <a:pt x="690" y="128"/>
                </a:cubicBezTo>
                <a:cubicBezTo>
                  <a:pt x="667" y="109"/>
                  <a:pt x="698" y="95"/>
                  <a:pt x="692" y="76"/>
                </a:cubicBezTo>
                <a:cubicBezTo>
                  <a:pt x="684" y="82"/>
                  <a:pt x="675" y="89"/>
                  <a:pt x="667" y="95"/>
                </a:cubicBezTo>
                <a:cubicBezTo>
                  <a:pt x="648" y="86"/>
                  <a:pt x="658" y="73"/>
                  <a:pt x="661" y="62"/>
                </a:cubicBezTo>
                <a:cubicBezTo>
                  <a:pt x="644" y="56"/>
                  <a:pt x="655" y="44"/>
                  <a:pt x="656" y="37"/>
                </a:cubicBezTo>
                <a:cubicBezTo>
                  <a:pt x="656" y="26"/>
                  <a:pt x="660" y="15"/>
                  <a:pt x="662" y="4"/>
                </a:cubicBezTo>
                <a:cubicBezTo>
                  <a:pt x="660" y="4"/>
                  <a:pt x="658" y="4"/>
                  <a:pt x="657" y="3"/>
                </a:cubicBezTo>
                <a:cubicBezTo>
                  <a:pt x="649" y="36"/>
                  <a:pt x="642" y="69"/>
                  <a:pt x="634" y="103"/>
                </a:cubicBezTo>
                <a:cubicBezTo>
                  <a:pt x="606" y="93"/>
                  <a:pt x="629" y="76"/>
                  <a:pt x="625" y="62"/>
                </a:cubicBezTo>
                <a:cubicBezTo>
                  <a:pt x="618" y="74"/>
                  <a:pt x="612" y="85"/>
                  <a:pt x="605" y="97"/>
                </a:cubicBezTo>
                <a:cubicBezTo>
                  <a:pt x="586" y="75"/>
                  <a:pt x="598" y="52"/>
                  <a:pt x="598" y="31"/>
                </a:cubicBezTo>
                <a:cubicBezTo>
                  <a:pt x="580" y="53"/>
                  <a:pt x="562" y="75"/>
                  <a:pt x="542" y="99"/>
                </a:cubicBezTo>
                <a:cubicBezTo>
                  <a:pt x="541" y="83"/>
                  <a:pt x="541" y="69"/>
                  <a:pt x="540" y="58"/>
                </a:cubicBezTo>
                <a:cubicBezTo>
                  <a:pt x="535" y="62"/>
                  <a:pt x="527" y="69"/>
                  <a:pt x="520" y="75"/>
                </a:cubicBezTo>
                <a:cubicBezTo>
                  <a:pt x="518" y="85"/>
                  <a:pt x="517" y="96"/>
                  <a:pt x="515" y="111"/>
                </a:cubicBezTo>
                <a:cubicBezTo>
                  <a:pt x="493" y="95"/>
                  <a:pt x="513" y="84"/>
                  <a:pt x="513" y="73"/>
                </a:cubicBezTo>
                <a:cubicBezTo>
                  <a:pt x="505" y="83"/>
                  <a:pt x="497" y="93"/>
                  <a:pt x="489" y="103"/>
                </a:cubicBezTo>
                <a:cubicBezTo>
                  <a:pt x="460" y="83"/>
                  <a:pt x="478" y="63"/>
                  <a:pt x="491" y="40"/>
                </a:cubicBezTo>
                <a:cubicBezTo>
                  <a:pt x="483" y="44"/>
                  <a:pt x="478" y="47"/>
                  <a:pt x="469" y="52"/>
                </a:cubicBezTo>
                <a:cubicBezTo>
                  <a:pt x="473" y="34"/>
                  <a:pt x="475" y="19"/>
                  <a:pt x="478" y="0"/>
                </a:cubicBezTo>
                <a:cubicBezTo>
                  <a:pt x="459" y="32"/>
                  <a:pt x="467" y="70"/>
                  <a:pt x="433" y="94"/>
                </a:cubicBezTo>
                <a:cubicBezTo>
                  <a:pt x="439" y="79"/>
                  <a:pt x="444" y="67"/>
                  <a:pt x="448" y="56"/>
                </a:cubicBezTo>
                <a:cubicBezTo>
                  <a:pt x="448" y="55"/>
                  <a:pt x="447" y="55"/>
                  <a:pt x="447" y="55"/>
                </a:cubicBezTo>
                <a:cubicBezTo>
                  <a:pt x="439" y="66"/>
                  <a:pt x="431" y="77"/>
                  <a:pt x="423" y="89"/>
                </a:cubicBezTo>
                <a:cubicBezTo>
                  <a:pt x="422" y="88"/>
                  <a:pt x="421" y="87"/>
                  <a:pt x="420" y="87"/>
                </a:cubicBezTo>
                <a:cubicBezTo>
                  <a:pt x="422" y="80"/>
                  <a:pt x="424" y="72"/>
                  <a:pt x="428" y="60"/>
                </a:cubicBezTo>
                <a:cubicBezTo>
                  <a:pt x="421" y="69"/>
                  <a:pt x="417" y="75"/>
                  <a:pt x="410" y="83"/>
                </a:cubicBezTo>
                <a:cubicBezTo>
                  <a:pt x="411" y="63"/>
                  <a:pt x="412" y="46"/>
                  <a:pt x="413" y="28"/>
                </a:cubicBezTo>
                <a:cubicBezTo>
                  <a:pt x="403" y="53"/>
                  <a:pt x="394" y="76"/>
                  <a:pt x="385" y="100"/>
                </a:cubicBezTo>
                <a:cubicBezTo>
                  <a:pt x="360" y="90"/>
                  <a:pt x="360" y="75"/>
                  <a:pt x="371" y="56"/>
                </a:cubicBezTo>
                <a:cubicBezTo>
                  <a:pt x="366" y="59"/>
                  <a:pt x="364" y="61"/>
                  <a:pt x="358" y="65"/>
                </a:cubicBezTo>
                <a:cubicBezTo>
                  <a:pt x="362" y="41"/>
                  <a:pt x="365" y="21"/>
                  <a:pt x="368" y="0"/>
                </a:cubicBezTo>
                <a:cubicBezTo>
                  <a:pt x="367" y="0"/>
                  <a:pt x="366" y="0"/>
                  <a:pt x="365" y="0"/>
                </a:cubicBezTo>
                <a:cubicBezTo>
                  <a:pt x="358" y="26"/>
                  <a:pt x="351" y="52"/>
                  <a:pt x="345" y="78"/>
                </a:cubicBezTo>
                <a:cubicBezTo>
                  <a:pt x="343" y="79"/>
                  <a:pt x="341" y="79"/>
                  <a:pt x="340" y="79"/>
                </a:cubicBezTo>
                <a:cubicBezTo>
                  <a:pt x="338" y="72"/>
                  <a:pt x="337" y="64"/>
                  <a:pt x="335" y="56"/>
                </a:cubicBezTo>
                <a:cubicBezTo>
                  <a:pt x="328" y="68"/>
                  <a:pt x="320" y="81"/>
                  <a:pt x="312" y="95"/>
                </a:cubicBezTo>
                <a:cubicBezTo>
                  <a:pt x="291" y="76"/>
                  <a:pt x="305" y="54"/>
                  <a:pt x="303" y="34"/>
                </a:cubicBezTo>
                <a:cubicBezTo>
                  <a:pt x="289" y="50"/>
                  <a:pt x="275" y="66"/>
                  <a:pt x="260" y="83"/>
                </a:cubicBezTo>
                <a:cubicBezTo>
                  <a:pt x="259" y="76"/>
                  <a:pt x="259" y="72"/>
                  <a:pt x="258" y="66"/>
                </a:cubicBezTo>
                <a:cubicBezTo>
                  <a:pt x="252" y="73"/>
                  <a:pt x="247" y="78"/>
                  <a:pt x="245" y="81"/>
                </a:cubicBezTo>
                <a:cubicBezTo>
                  <a:pt x="235" y="75"/>
                  <a:pt x="227" y="70"/>
                  <a:pt x="218" y="65"/>
                </a:cubicBezTo>
                <a:cubicBezTo>
                  <a:pt x="210" y="77"/>
                  <a:pt x="201" y="88"/>
                  <a:pt x="191" y="103"/>
                </a:cubicBezTo>
                <a:cubicBezTo>
                  <a:pt x="174" y="69"/>
                  <a:pt x="174" y="39"/>
                  <a:pt x="180" y="8"/>
                </a:cubicBezTo>
                <a:cubicBezTo>
                  <a:pt x="172" y="35"/>
                  <a:pt x="168" y="62"/>
                  <a:pt x="163" y="89"/>
                </a:cubicBezTo>
                <a:cubicBezTo>
                  <a:pt x="162" y="95"/>
                  <a:pt x="155" y="99"/>
                  <a:pt x="151" y="104"/>
                </a:cubicBezTo>
                <a:cubicBezTo>
                  <a:pt x="148" y="98"/>
                  <a:pt x="143" y="91"/>
                  <a:pt x="144" y="85"/>
                </a:cubicBezTo>
                <a:cubicBezTo>
                  <a:pt x="145" y="76"/>
                  <a:pt x="150" y="67"/>
                  <a:pt x="154" y="58"/>
                </a:cubicBezTo>
                <a:cubicBezTo>
                  <a:pt x="153" y="58"/>
                  <a:pt x="152" y="57"/>
                  <a:pt x="151" y="57"/>
                </a:cubicBezTo>
                <a:cubicBezTo>
                  <a:pt x="144" y="69"/>
                  <a:pt x="137" y="82"/>
                  <a:pt x="129" y="96"/>
                </a:cubicBezTo>
                <a:cubicBezTo>
                  <a:pt x="105" y="75"/>
                  <a:pt x="123" y="50"/>
                  <a:pt x="121" y="24"/>
                </a:cubicBezTo>
                <a:cubicBezTo>
                  <a:pt x="104" y="54"/>
                  <a:pt x="107" y="92"/>
                  <a:pt x="75" y="111"/>
                </a:cubicBezTo>
                <a:cubicBezTo>
                  <a:pt x="68" y="101"/>
                  <a:pt x="61" y="90"/>
                  <a:pt x="53" y="79"/>
                </a:cubicBezTo>
                <a:cubicBezTo>
                  <a:pt x="51" y="94"/>
                  <a:pt x="50" y="106"/>
                  <a:pt x="48" y="121"/>
                </a:cubicBezTo>
                <a:cubicBezTo>
                  <a:pt x="40" y="114"/>
                  <a:pt x="35" y="109"/>
                  <a:pt x="30" y="105"/>
                </a:cubicBezTo>
                <a:cubicBezTo>
                  <a:pt x="44" y="121"/>
                  <a:pt x="48" y="138"/>
                  <a:pt x="37" y="160"/>
                </a:cubicBezTo>
                <a:cubicBezTo>
                  <a:pt x="30" y="149"/>
                  <a:pt x="24" y="139"/>
                  <a:pt x="18" y="130"/>
                </a:cubicBezTo>
                <a:cubicBezTo>
                  <a:pt x="16" y="130"/>
                  <a:pt x="15" y="131"/>
                  <a:pt x="14" y="132"/>
                </a:cubicBezTo>
                <a:cubicBezTo>
                  <a:pt x="20" y="149"/>
                  <a:pt x="27" y="166"/>
                  <a:pt x="33" y="183"/>
                </a:cubicBezTo>
                <a:cubicBezTo>
                  <a:pt x="32" y="184"/>
                  <a:pt x="30" y="184"/>
                  <a:pt x="28" y="185"/>
                </a:cubicBezTo>
                <a:cubicBezTo>
                  <a:pt x="25" y="179"/>
                  <a:pt x="22" y="174"/>
                  <a:pt x="18" y="168"/>
                </a:cubicBezTo>
                <a:cubicBezTo>
                  <a:pt x="14" y="164"/>
                  <a:pt x="11" y="159"/>
                  <a:pt x="6" y="154"/>
                </a:cubicBezTo>
                <a:cubicBezTo>
                  <a:pt x="15" y="181"/>
                  <a:pt x="23" y="205"/>
                  <a:pt x="31" y="231"/>
                </a:cubicBezTo>
                <a:cubicBezTo>
                  <a:pt x="18" y="233"/>
                  <a:pt x="10" y="234"/>
                  <a:pt x="3" y="235"/>
                </a:cubicBezTo>
                <a:cubicBezTo>
                  <a:pt x="0" y="261"/>
                  <a:pt x="0" y="261"/>
                  <a:pt x="24" y="261"/>
                </a:cubicBezTo>
                <a:cubicBezTo>
                  <a:pt x="285" y="262"/>
                  <a:pt x="545" y="262"/>
                  <a:pt x="806" y="262"/>
                </a:cubicBezTo>
                <a:cubicBezTo>
                  <a:pt x="815" y="262"/>
                  <a:pt x="824" y="262"/>
                  <a:pt x="834" y="262"/>
                </a:cubicBezTo>
                <a:cubicBezTo>
                  <a:pt x="834" y="251"/>
                  <a:pt x="834" y="243"/>
                  <a:pt x="834" y="238"/>
                </a:cubicBezTo>
                <a:cubicBezTo>
                  <a:pt x="822" y="233"/>
                  <a:pt x="807" y="231"/>
                  <a:pt x="804" y="224"/>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5721350" y="5881688"/>
            <a:ext cx="3529013" cy="1112838"/>
          </a:xfrm>
          <a:custGeom>
            <a:avLst/>
            <a:gdLst>
              <a:gd name="T0" fmla="*/ 810 w 833"/>
              <a:gd name="T1" fmla="*/ 111 h 262"/>
              <a:gd name="T2" fmla="*/ 813 w 833"/>
              <a:gd name="T3" fmla="*/ 96 h 262"/>
              <a:gd name="T4" fmla="*/ 780 w 833"/>
              <a:gd name="T5" fmla="*/ 106 h 262"/>
              <a:gd name="T6" fmla="*/ 758 w 833"/>
              <a:gd name="T7" fmla="*/ 158 h 262"/>
              <a:gd name="T8" fmla="*/ 750 w 833"/>
              <a:gd name="T9" fmla="*/ 133 h 262"/>
              <a:gd name="T10" fmla="*/ 766 w 833"/>
              <a:gd name="T11" fmla="*/ 51 h 262"/>
              <a:gd name="T12" fmla="*/ 735 w 833"/>
              <a:gd name="T13" fmla="*/ 57 h 262"/>
              <a:gd name="T14" fmla="*/ 714 w 833"/>
              <a:gd name="T15" fmla="*/ 84 h 262"/>
              <a:gd name="T16" fmla="*/ 717 w 833"/>
              <a:gd name="T17" fmla="*/ 60 h 262"/>
              <a:gd name="T18" fmla="*/ 692 w 833"/>
              <a:gd name="T19" fmla="*/ 76 h 262"/>
              <a:gd name="T20" fmla="*/ 661 w 833"/>
              <a:gd name="T21" fmla="*/ 62 h 262"/>
              <a:gd name="T22" fmla="*/ 662 w 833"/>
              <a:gd name="T23" fmla="*/ 5 h 262"/>
              <a:gd name="T24" fmla="*/ 634 w 833"/>
              <a:gd name="T25" fmla="*/ 103 h 262"/>
              <a:gd name="T26" fmla="*/ 605 w 833"/>
              <a:gd name="T27" fmla="*/ 97 h 262"/>
              <a:gd name="T28" fmla="*/ 542 w 833"/>
              <a:gd name="T29" fmla="*/ 100 h 262"/>
              <a:gd name="T30" fmla="*/ 519 w 833"/>
              <a:gd name="T31" fmla="*/ 75 h 262"/>
              <a:gd name="T32" fmla="*/ 512 w 833"/>
              <a:gd name="T33" fmla="*/ 74 h 262"/>
              <a:gd name="T34" fmla="*/ 491 w 833"/>
              <a:gd name="T35" fmla="*/ 40 h 262"/>
              <a:gd name="T36" fmla="*/ 478 w 833"/>
              <a:gd name="T37" fmla="*/ 0 h 262"/>
              <a:gd name="T38" fmla="*/ 448 w 833"/>
              <a:gd name="T39" fmla="*/ 56 h 262"/>
              <a:gd name="T40" fmla="*/ 423 w 833"/>
              <a:gd name="T41" fmla="*/ 89 h 262"/>
              <a:gd name="T42" fmla="*/ 428 w 833"/>
              <a:gd name="T43" fmla="*/ 60 h 262"/>
              <a:gd name="T44" fmla="*/ 413 w 833"/>
              <a:gd name="T45" fmla="*/ 28 h 262"/>
              <a:gd name="T46" fmla="*/ 371 w 833"/>
              <a:gd name="T47" fmla="*/ 56 h 262"/>
              <a:gd name="T48" fmla="*/ 368 w 833"/>
              <a:gd name="T49" fmla="*/ 1 h 262"/>
              <a:gd name="T50" fmla="*/ 344 w 833"/>
              <a:gd name="T51" fmla="*/ 79 h 262"/>
              <a:gd name="T52" fmla="*/ 335 w 833"/>
              <a:gd name="T53" fmla="*/ 56 h 262"/>
              <a:gd name="T54" fmla="*/ 303 w 833"/>
              <a:gd name="T55" fmla="*/ 34 h 262"/>
              <a:gd name="T56" fmla="*/ 258 w 833"/>
              <a:gd name="T57" fmla="*/ 66 h 262"/>
              <a:gd name="T58" fmla="*/ 218 w 833"/>
              <a:gd name="T59" fmla="*/ 66 h 262"/>
              <a:gd name="T60" fmla="*/ 180 w 833"/>
              <a:gd name="T61" fmla="*/ 9 h 262"/>
              <a:gd name="T62" fmla="*/ 150 w 833"/>
              <a:gd name="T63" fmla="*/ 105 h 262"/>
              <a:gd name="T64" fmla="*/ 154 w 833"/>
              <a:gd name="T65" fmla="*/ 58 h 262"/>
              <a:gd name="T66" fmla="*/ 128 w 833"/>
              <a:gd name="T67" fmla="*/ 96 h 262"/>
              <a:gd name="T68" fmla="*/ 75 w 833"/>
              <a:gd name="T69" fmla="*/ 111 h 262"/>
              <a:gd name="T70" fmla="*/ 48 w 833"/>
              <a:gd name="T71" fmla="*/ 122 h 262"/>
              <a:gd name="T72" fmla="*/ 37 w 833"/>
              <a:gd name="T73" fmla="*/ 160 h 262"/>
              <a:gd name="T74" fmla="*/ 14 w 833"/>
              <a:gd name="T75" fmla="*/ 132 h 262"/>
              <a:gd name="T76" fmla="*/ 28 w 833"/>
              <a:gd name="T77" fmla="*/ 185 h 262"/>
              <a:gd name="T78" fmla="*/ 6 w 833"/>
              <a:gd name="T79" fmla="*/ 155 h 262"/>
              <a:gd name="T80" fmla="*/ 3 w 833"/>
              <a:gd name="T81" fmla="*/ 235 h 262"/>
              <a:gd name="T82" fmla="*/ 806 w 833"/>
              <a:gd name="T83" fmla="*/ 262 h 262"/>
              <a:gd name="T84" fmla="*/ 833 w 833"/>
              <a:gd name="T85" fmla="*/ 23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3" h="262">
                <a:moveTo>
                  <a:pt x="804" y="224"/>
                </a:moveTo>
                <a:cubicBezTo>
                  <a:pt x="790" y="186"/>
                  <a:pt x="787" y="148"/>
                  <a:pt x="810" y="111"/>
                </a:cubicBezTo>
                <a:cubicBezTo>
                  <a:pt x="813" y="107"/>
                  <a:pt x="816" y="103"/>
                  <a:pt x="818" y="99"/>
                </a:cubicBezTo>
                <a:cubicBezTo>
                  <a:pt x="817" y="98"/>
                  <a:pt x="815" y="97"/>
                  <a:pt x="813" y="96"/>
                </a:cubicBezTo>
                <a:cubicBezTo>
                  <a:pt x="801" y="117"/>
                  <a:pt x="788" y="138"/>
                  <a:pt x="776" y="158"/>
                </a:cubicBezTo>
                <a:cubicBezTo>
                  <a:pt x="778" y="142"/>
                  <a:pt x="779" y="124"/>
                  <a:pt x="780" y="106"/>
                </a:cubicBezTo>
                <a:cubicBezTo>
                  <a:pt x="779" y="106"/>
                  <a:pt x="778" y="106"/>
                  <a:pt x="777" y="105"/>
                </a:cubicBezTo>
                <a:cubicBezTo>
                  <a:pt x="771" y="123"/>
                  <a:pt x="764" y="141"/>
                  <a:pt x="758" y="158"/>
                </a:cubicBezTo>
                <a:cubicBezTo>
                  <a:pt x="756" y="158"/>
                  <a:pt x="755" y="158"/>
                  <a:pt x="753" y="159"/>
                </a:cubicBezTo>
                <a:cubicBezTo>
                  <a:pt x="752" y="150"/>
                  <a:pt x="751" y="141"/>
                  <a:pt x="750" y="133"/>
                </a:cubicBezTo>
                <a:cubicBezTo>
                  <a:pt x="735" y="135"/>
                  <a:pt x="734" y="126"/>
                  <a:pt x="738" y="116"/>
                </a:cubicBezTo>
                <a:cubicBezTo>
                  <a:pt x="746" y="96"/>
                  <a:pt x="755" y="76"/>
                  <a:pt x="766" y="51"/>
                </a:cubicBezTo>
                <a:cubicBezTo>
                  <a:pt x="752" y="67"/>
                  <a:pt x="741" y="80"/>
                  <a:pt x="726" y="97"/>
                </a:cubicBezTo>
                <a:cubicBezTo>
                  <a:pt x="730" y="81"/>
                  <a:pt x="732" y="71"/>
                  <a:pt x="735" y="57"/>
                </a:cubicBezTo>
                <a:cubicBezTo>
                  <a:pt x="728" y="69"/>
                  <a:pt x="722" y="78"/>
                  <a:pt x="717" y="86"/>
                </a:cubicBezTo>
                <a:cubicBezTo>
                  <a:pt x="716" y="86"/>
                  <a:pt x="715" y="85"/>
                  <a:pt x="714" y="84"/>
                </a:cubicBezTo>
                <a:cubicBezTo>
                  <a:pt x="716" y="77"/>
                  <a:pt x="719" y="69"/>
                  <a:pt x="722" y="61"/>
                </a:cubicBezTo>
                <a:cubicBezTo>
                  <a:pt x="720" y="61"/>
                  <a:pt x="719" y="60"/>
                  <a:pt x="717" y="60"/>
                </a:cubicBezTo>
                <a:cubicBezTo>
                  <a:pt x="708" y="82"/>
                  <a:pt x="699" y="105"/>
                  <a:pt x="690" y="129"/>
                </a:cubicBezTo>
                <a:cubicBezTo>
                  <a:pt x="667" y="109"/>
                  <a:pt x="697" y="95"/>
                  <a:pt x="692" y="76"/>
                </a:cubicBezTo>
                <a:cubicBezTo>
                  <a:pt x="683" y="83"/>
                  <a:pt x="675" y="89"/>
                  <a:pt x="667" y="96"/>
                </a:cubicBezTo>
                <a:cubicBezTo>
                  <a:pt x="648" y="87"/>
                  <a:pt x="658" y="73"/>
                  <a:pt x="661" y="62"/>
                </a:cubicBezTo>
                <a:cubicBezTo>
                  <a:pt x="644" y="56"/>
                  <a:pt x="655" y="45"/>
                  <a:pt x="655" y="37"/>
                </a:cubicBezTo>
                <a:cubicBezTo>
                  <a:pt x="655" y="26"/>
                  <a:pt x="659" y="16"/>
                  <a:pt x="662" y="5"/>
                </a:cubicBezTo>
                <a:cubicBezTo>
                  <a:pt x="660" y="4"/>
                  <a:pt x="658" y="4"/>
                  <a:pt x="656" y="4"/>
                </a:cubicBezTo>
                <a:cubicBezTo>
                  <a:pt x="649" y="37"/>
                  <a:pt x="642" y="69"/>
                  <a:pt x="634" y="103"/>
                </a:cubicBezTo>
                <a:cubicBezTo>
                  <a:pt x="606" y="94"/>
                  <a:pt x="629" y="77"/>
                  <a:pt x="624" y="62"/>
                </a:cubicBezTo>
                <a:cubicBezTo>
                  <a:pt x="618" y="75"/>
                  <a:pt x="612" y="85"/>
                  <a:pt x="605" y="97"/>
                </a:cubicBezTo>
                <a:cubicBezTo>
                  <a:pt x="585" y="75"/>
                  <a:pt x="598" y="52"/>
                  <a:pt x="598" y="31"/>
                </a:cubicBezTo>
                <a:cubicBezTo>
                  <a:pt x="580" y="53"/>
                  <a:pt x="562" y="75"/>
                  <a:pt x="542" y="100"/>
                </a:cubicBezTo>
                <a:cubicBezTo>
                  <a:pt x="541" y="83"/>
                  <a:pt x="540" y="70"/>
                  <a:pt x="540" y="58"/>
                </a:cubicBezTo>
                <a:cubicBezTo>
                  <a:pt x="534" y="63"/>
                  <a:pt x="527" y="69"/>
                  <a:pt x="519" y="75"/>
                </a:cubicBezTo>
                <a:cubicBezTo>
                  <a:pt x="518" y="86"/>
                  <a:pt x="517" y="96"/>
                  <a:pt x="515" y="111"/>
                </a:cubicBezTo>
                <a:cubicBezTo>
                  <a:pt x="493" y="95"/>
                  <a:pt x="513" y="84"/>
                  <a:pt x="512" y="74"/>
                </a:cubicBezTo>
                <a:cubicBezTo>
                  <a:pt x="504" y="83"/>
                  <a:pt x="496" y="93"/>
                  <a:pt x="488" y="103"/>
                </a:cubicBezTo>
                <a:cubicBezTo>
                  <a:pt x="459" y="84"/>
                  <a:pt x="478" y="63"/>
                  <a:pt x="491" y="40"/>
                </a:cubicBezTo>
                <a:cubicBezTo>
                  <a:pt x="482" y="45"/>
                  <a:pt x="477" y="48"/>
                  <a:pt x="469" y="53"/>
                </a:cubicBezTo>
                <a:cubicBezTo>
                  <a:pt x="472" y="34"/>
                  <a:pt x="475" y="19"/>
                  <a:pt x="478" y="0"/>
                </a:cubicBezTo>
                <a:cubicBezTo>
                  <a:pt x="459" y="32"/>
                  <a:pt x="466" y="70"/>
                  <a:pt x="433" y="95"/>
                </a:cubicBezTo>
                <a:cubicBezTo>
                  <a:pt x="439" y="79"/>
                  <a:pt x="443" y="68"/>
                  <a:pt x="448" y="56"/>
                </a:cubicBezTo>
                <a:cubicBezTo>
                  <a:pt x="447" y="56"/>
                  <a:pt x="447" y="55"/>
                  <a:pt x="446" y="55"/>
                </a:cubicBezTo>
                <a:cubicBezTo>
                  <a:pt x="439" y="66"/>
                  <a:pt x="431" y="78"/>
                  <a:pt x="423" y="89"/>
                </a:cubicBezTo>
                <a:cubicBezTo>
                  <a:pt x="422" y="88"/>
                  <a:pt x="421" y="88"/>
                  <a:pt x="420" y="87"/>
                </a:cubicBezTo>
                <a:cubicBezTo>
                  <a:pt x="422" y="80"/>
                  <a:pt x="424" y="73"/>
                  <a:pt x="428" y="60"/>
                </a:cubicBezTo>
                <a:cubicBezTo>
                  <a:pt x="420" y="70"/>
                  <a:pt x="416" y="75"/>
                  <a:pt x="410" y="84"/>
                </a:cubicBezTo>
                <a:cubicBezTo>
                  <a:pt x="411" y="63"/>
                  <a:pt x="412" y="47"/>
                  <a:pt x="413" y="28"/>
                </a:cubicBezTo>
                <a:cubicBezTo>
                  <a:pt x="403" y="53"/>
                  <a:pt x="394" y="77"/>
                  <a:pt x="384" y="100"/>
                </a:cubicBezTo>
                <a:cubicBezTo>
                  <a:pt x="359" y="90"/>
                  <a:pt x="359" y="76"/>
                  <a:pt x="371" y="56"/>
                </a:cubicBezTo>
                <a:cubicBezTo>
                  <a:pt x="365" y="60"/>
                  <a:pt x="363" y="61"/>
                  <a:pt x="357" y="66"/>
                </a:cubicBezTo>
                <a:cubicBezTo>
                  <a:pt x="361" y="42"/>
                  <a:pt x="365" y="21"/>
                  <a:pt x="368" y="1"/>
                </a:cubicBezTo>
                <a:cubicBezTo>
                  <a:pt x="367" y="1"/>
                  <a:pt x="366" y="0"/>
                  <a:pt x="365" y="0"/>
                </a:cubicBezTo>
                <a:cubicBezTo>
                  <a:pt x="358" y="26"/>
                  <a:pt x="351" y="52"/>
                  <a:pt x="344" y="79"/>
                </a:cubicBezTo>
                <a:cubicBezTo>
                  <a:pt x="343" y="79"/>
                  <a:pt x="341" y="79"/>
                  <a:pt x="339" y="80"/>
                </a:cubicBezTo>
                <a:cubicBezTo>
                  <a:pt x="338" y="72"/>
                  <a:pt x="336" y="64"/>
                  <a:pt x="335" y="56"/>
                </a:cubicBezTo>
                <a:cubicBezTo>
                  <a:pt x="328" y="68"/>
                  <a:pt x="320" y="81"/>
                  <a:pt x="312" y="95"/>
                </a:cubicBezTo>
                <a:cubicBezTo>
                  <a:pt x="291" y="76"/>
                  <a:pt x="304" y="54"/>
                  <a:pt x="303" y="34"/>
                </a:cubicBezTo>
                <a:cubicBezTo>
                  <a:pt x="289" y="51"/>
                  <a:pt x="275" y="66"/>
                  <a:pt x="260" y="84"/>
                </a:cubicBezTo>
                <a:cubicBezTo>
                  <a:pt x="259" y="77"/>
                  <a:pt x="259" y="72"/>
                  <a:pt x="258" y="66"/>
                </a:cubicBezTo>
                <a:cubicBezTo>
                  <a:pt x="252" y="73"/>
                  <a:pt x="247" y="78"/>
                  <a:pt x="245" y="81"/>
                </a:cubicBezTo>
                <a:cubicBezTo>
                  <a:pt x="234" y="75"/>
                  <a:pt x="226" y="70"/>
                  <a:pt x="218" y="66"/>
                </a:cubicBezTo>
                <a:cubicBezTo>
                  <a:pt x="209" y="78"/>
                  <a:pt x="201" y="89"/>
                  <a:pt x="190" y="103"/>
                </a:cubicBezTo>
                <a:cubicBezTo>
                  <a:pt x="174" y="69"/>
                  <a:pt x="174" y="40"/>
                  <a:pt x="180" y="9"/>
                </a:cubicBezTo>
                <a:cubicBezTo>
                  <a:pt x="172" y="35"/>
                  <a:pt x="168" y="63"/>
                  <a:pt x="162" y="90"/>
                </a:cubicBezTo>
                <a:cubicBezTo>
                  <a:pt x="161" y="95"/>
                  <a:pt x="154" y="100"/>
                  <a:pt x="150" y="105"/>
                </a:cubicBezTo>
                <a:cubicBezTo>
                  <a:pt x="148" y="98"/>
                  <a:pt x="142" y="91"/>
                  <a:pt x="143" y="85"/>
                </a:cubicBezTo>
                <a:cubicBezTo>
                  <a:pt x="145" y="76"/>
                  <a:pt x="150" y="67"/>
                  <a:pt x="154" y="58"/>
                </a:cubicBezTo>
                <a:cubicBezTo>
                  <a:pt x="153" y="58"/>
                  <a:pt x="152" y="57"/>
                  <a:pt x="151" y="57"/>
                </a:cubicBezTo>
                <a:cubicBezTo>
                  <a:pt x="144" y="70"/>
                  <a:pt x="136" y="82"/>
                  <a:pt x="128" y="96"/>
                </a:cubicBezTo>
                <a:cubicBezTo>
                  <a:pt x="105" y="75"/>
                  <a:pt x="123" y="50"/>
                  <a:pt x="121" y="25"/>
                </a:cubicBezTo>
                <a:cubicBezTo>
                  <a:pt x="104" y="54"/>
                  <a:pt x="107" y="92"/>
                  <a:pt x="75" y="111"/>
                </a:cubicBezTo>
                <a:cubicBezTo>
                  <a:pt x="68" y="101"/>
                  <a:pt x="61" y="91"/>
                  <a:pt x="53" y="80"/>
                </a:cubicBezTo>
                <a:cubicBezTo>
                  <a:pt x="51" y="95"/>
                  <a:pt x="49" y="107"/>
                  <a:pt x="48" y="122"/>
                </a:cubicBezTo>
                <a:cubicBezTo>
                  <a:pt x="40" y="114"/>
                  <a:pt x="34" y="110"/>
                  <a:pt x="29" y="105"/>
                </a:cubicBezTo>
                <a:cubicBezTo>
                  <a:pt x="44" y="121"/>
                  <a:pt x="48" y="138"/>
                  <a:pt x="37" y="160"/>
                </a:cubicBezTo>
                <a:cubicBezTo>
                  <a:pt x="30" y="149"/>
                  <a:pt x="23" y="139"/>
                  <a:pt x="17" y="130"/>
                </a:cubicBezTo>
                <a:cubicBezTo>
                  <a:pt x="16" y="131"/>
                  <a:pt x="15" y="131"/>
                  <a:pt x="14" y="132"/>
                </a:cubicBezTo>
                <a:cubicBezTo>
                  <a:pt x="20" y="149"/>
                  <a:pt x="27" y="166"/>
                  <a:pt x="33" y="183"/>
                </a:cubicBezTo>
                <a:cubicBezTo>
                  <a:pt x="31" y="184"/>
                  <a:pt x="30" y="185"/>
                  <a:pt x="28" y="185"/>
                </a:cubicBezTo>
                <a:cubicBezTo>
                  <a:pt x="25" y="180"/>
                  <a:pt x="21" y="174"/>
                  <a:pt x="17" y="169"/>
                </a:cubicBezTo>
                <a:cubicBezTo>
                  <a:pt x="14" y="164"/>
                  <a:pt x="10" y="160"/>
                  <a:pt x="6" y="155"/>
                </a:cubicBezTo>
                <a:cubicBezTo>
                  <a:pt x="15" y="181"/>
                  <a:pt x="22" y="206"/>
                  <a:pt x="31" y="231"/>
                </a:cubicBezTo>
                <a:cubicBezTo>
                  <a:pt x="18" y="233"/>
                  <a:pt x="10" y="234"/>
                  <a:pt x="3" y="235"/>
                </a:cubicBezTo>
                <a:cubicBezTo>
                  <a:pt x="0" y="262"/>
                  <a:pt x="0" y="262"/>
                  <a:pt x="24" y="262"/>
                </a:cubicBezTo>
                <a:cubicBezTo>
                  <a:pt x="285" y="262"/>
                  <a:pt x="545" y="262"/>
                  <a:pt x="806" y="262"/>
                </a:cubicBezTo>
                <a:cubicBezTo>
                  <a:pt x="815" y="262"/>
                  <a:pt x="824" y="262"/>
                  <a:pt x="833" y="262"/>
                </a:cubicBezTo>
                <a:cubicBezTo>
                  <a:pt x="833" y="251"/>
                  <a:pt x="833" y="243"/>
                  <a:pt x="833" y="239"/>
                </a:cubicBezTo>
                <a:cubicBezTo>
                  <a:pt x="822" y="233"/>
                  <a:pt x="807" y="231"/>
                  <a:pt x="804" y="224"/>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2546350" y="5868988"/>
            <a:ext cx="3530600" cy="1112838"/>
          </a:xfrm>
          <a:custGeom>
            <a:avLst/>
            <a:gdLst>
              <a:gd name="T0" fmla="*/ 810 w 833"/>
              <a:gd name="T1" fmla="*/ 112 h 262"/>
              <a:gd name="T2" fmla="*/ 813 w 833"/>
              <a:gd name="T3" fmla="*/ 96 h 262"/>
              <a:gd name="T4" fmla="*/ 780 w 833"/>
              <a:gd name="T5" fmla="*/ 107 h 262"/>
              <a:gd name="T6" fmla="*/ 758 w 833"/>
              <a:gd name="T7" fmla="*/ 159 h 262"/>
              <a:gd name="T8" fmla="*/ 749 w 833"/>
              <a:gd name="T9" fmla="*/ 133 h 262"/>
              <a:gd name="T10" fmla="*/ 765 w 833"/>
              <a:gd name="T11" fmla="*/ 52 h 262"/>
              <a:gd name="T12" fmla="*/ 735 w 833"/>
              <a:gd name="T13" fmla="*/ 57 h 262"/>
              <a:gd name="T14" fmla="*/ 713 w 833"/>
              <a:gd name="T15" fmla="*/ 85 h 262"/>
              <a:gd name="T16" fmla="*/ 717 w 833"/>
              <a:gd name="T17" fmla="*/ 60 h 262"/>
              <a:gd name="T18" fmla="*/ 692 w 833"/>
              <a:gd name="T19" fmla="*/ 76 h 262"/>
              <a:gd name="T20" fmla="*/ 661 w 833"/>
              <a:gd name="T21" fmla="*/ 63 h 262"/>
              <a:gd name="T22" fmla="*/ 661 w 833"/>
              <a:gd name="T23" fmla="*/ 5 h 262"/>
              <a:gd name="T24" fmla="*/ 634 w 833"/>
              <a:gd name="T25" fmla="*/ 104 h 262"/>
              <a:gd name="T26" fmla="*/ 605 w 833"/>
              <a:gd name="T27" fmla="*/ 97 h 262"/>
              <a:gd name="T28" fmla="*/ 541 w 833"/>
              <a:gd name="T29" fmla="*/ 100 h 262"/>
              <a:gd name="T30" fmla="*/ 519 w 833"/>
              <a:gd name="T31" fmla="*/ 76 h 262"/>
              <a:gd name="T32" fmla="*/ 512 w 833"/>
              <a:gd name="T33" fmla="*/ 74 h 262"/>
              <a:gd name="T34" fmla="*/ 490 w 833"/>
              <a:gd name="T35" fmla="*/ 40 h 262"/>
              <a:gd name="T36" fmla="*/ 478 w 833"/>
              <a:gd name="T37" fmla="*/ 1 h 262"/>
              <a:gd name="T38" fmla="*/ 448 w 833"/>
              <a:gd name="T39" fmla="*/ 56 h 262"/>
              <a:gd name="T40" fmla="*/ 422 w 833"/>
              <a:gd name="T41" fmla="*/ 89 h 262"/>
              <a:gd name="T42" fmla="*/ 427 w 833"/>
              <a:gd name="T43" fmla="*/ 60 h 262"/>
              <a:gd name="T44" fmla="*/ 412 w 833"/>
              <a:gd name="T45" fmla="*/ 28 h 262"/>
              <a:gd name="T46" fmla="*/ 370 w 833"/>
              <a:gd name="T47" fmla="*/ 56 h 262"/>
              <a:gd name="T48" fmla="*/ 368 w 833"/>
              <a:gd name="T49" fmla="*/ 1 h 262"/>
              <a:gd name="T50" fmla="*/ 344 w 833"/>
              <a:gd name="T51" fmla="*/ 79 h 262"/>
              <a:gd name="T52" fmla="*/ 334 w 833"/>
              <a:gd name="T53" fmla="*/ 56 h 262"/>
              <a:gd name="T54" fmla="*/ 303 w 833"/>
              <a:gd name="T55" fmla="*/ 35 h 262"/>
              <a:gd name="T56" fmla="*/ 258 w 833"/>
              <a:gd name="T57" fmla="*/ 67 h 262"/>
              <a:gd name="T58" fmla="*/ 218 w 833"/>
              <a:gd name="T59" fmla="*/ 66 h 262"/>
              <a:gd name="T60" fmla="*/ 180 w 833"/>
              <a:gd name="T61" fmla="*/ 9 h 262"/>
              <a:gd name="T62" fmla="*/ 150 w 833"/>
              <a:gd name="T63" fmla="*/ 105 h 262"/>
              <a:gd name="T64" fmla="*/ 153 w 833"/>
              <a:gd name="T65" fmla="*/ 59 h 262"/>
              <a:gd name="T66" fmla="*/ 128 w 833"/>
              <a:gd name="T67" fmla="*/ 97 h 262"/>
              <a:gd name="T68" fmla="*/ 75 w 833"/>
              <a:gd name="T69" fmla="*/ 112 h 262"/>
              <a:gd name="T70" fmla="*/ 47 w 833"/>
              <a:gd name="T71" fmla="*/ 122 h 262"/>
              <a:gd name="T72" fmla="*/ 36 w 833"/>
              <a:gd name="T73" fmla="*/ 161 h 262"/>
              <a:gd name="T74" fmla="*/ 13 w 833"/>
              <a:gd name="T75" fmla="*/ 132 h 262"/>
              <a:gd name="T76" fmla="*/ 28 w 833"/>
              <a:gd name="T77" fmla="*/ 186 h 262"/>
              <a:gd name="T78" fmla="*/ 6 w 833"/>
              <a:gd name="T79" fmla="*/ 155 h 262"/>
              <a:gd name="T80" fmla="*/ 3 w 833"/>
              <a:gd name="T81" fmla="*/ 236 h 262"/>
              <a:gd name="T82" fmla="*/ 805 w 833"/>
              <a:gd name="T83" fmla="*/ 262 h 262"/>
              <a:gd name="T84" fmla="*/ 833 w 833"/>
              <a:gd name="T85" fmla="*/ 23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3" h="262">
                <a:moveTo>
                  <a:pt x="804" y="225"/>
                </a:moveTo>
                <a:cubicBezTo>
                  <a:pt x="789" y="187"/>
                  <a:pt x="787" y="148"/>
                  <a:pt x="810" y="112"/>
                </a:cubicBezTo>
                <a:cubicBezTo>
                  <a:pt x="813" y="107"/>
                  <a:pt x="815" y="103"/>
                  <a:pt x="818" y="99"/>
                </a:cubicBezTo>
                <a:cubicBezTo>
                  <a:pt x="816" y="98"/>
                  <a:pt x="815" y="97"/>
                  <a:pt x="813" y="96"/>
                </a:cubicBezTo>
                <a:cubicBezTo>
                  <a:pt x="800" y="117"/>
                  <a:pt x="788" y="139"/>
                  <a:pt x="776" y="158"/>
                </a:cubicBezTo>
                <a:cubicBezTo>
                  <a:pt x="777" y="142"/>
                  <a:pt x="778" y="125"/>
                  <a:pt x="780" y="107"/>
                </a:cubicBezTo>
                <a:cubicBezTo>
                  <a:pt x="779" y="106"/>
                  <a:pt x="778" y="106"/>
                  <a:pt x="777" y="106"/>
                </a:cubicBezTo>
                <a:cubicBezTo>
                  <a:pt x="770" y="123"/>
                  <a:pt x="764" y="141"/>
                  <a:pt x="758" y="159"/>
                </a:cubicBezTo>
                <a:cubicBezTo>
                  <a:pt x="756" y="159"/>
                  <a:pt x="754" y="159"/>
                  <a:pt x="753" y="159"/>
                </a:cubicBezTo>
                <a:cubicBezTo>
                  <a:pt x="752" y="150"/>
                  <a:pt x="750" y="141"/>
                  <a:pt x="749" y="133"/>
                </a:cubicBezTo>
                <a:cubicBezTo>
                  <a:pt x="735" y="136"/>
                  <a:pt x="733" y="126"/>
                  <a:pt x="737" y="116"/>
                </a:cubicBezTo>
                <a:cubicBezTo>
                  <a:pt x="745" y="96"/>
                  <a:pt x="755" y="76"/>
                  <a:pt x="765" y="52"/>
                </a:cubicBezTo>
                <a:cubicBezTo>
                  <a:pt x="752" y="67"/>
                  <a:pt x="741" y="80"/>
                  <a:pt x="726" y="98"/>
                </a:cubicBezTo>
                <a:cubicBezTo>
                  <a:pt x="730" y="81"/>
                  <a:pt x="732" y="71"/>
                  <a:pt x="735" y="57"/>
                </a:cubicBezTo>
                <a:cubicBezTo>
                  <a:pt x="727" y="69"/>
                  <a:pt x="722" y="78"/>
                  <a:pt x="717" y="87"/>
                </a:cubicBezTo>
                <a:cubicBezTo>
                  <a:pt x="716" y="86"/>
                  <a:pt x="714" y="85"/>
                  <a:pt x="713" y="85"/>
                </a:cubicBezTo>
                <a:cubicBezTo>
                  <a:pt x="716" y="77"/>
                  <a:pt x="719" y="69"/>
                  <a:pt x="722" y="62"/>
                </a:cubicBezTo>
                <a:cubicBezTo>
                  <a:pt x="720" y="61"/>
                  <a:pt x="719" y="61"/>
                  <a:pt x="717" y="60"/>
                </a:cubicBezTo>
                <a:cubicBezTo>
                  <a:pt x="708" y="83"/>
                  <a:pt x="699" y="106"/>
                  <a:pt x="689" y="129"/>
                </a:cubicBezTo>
                <a:cubicBezTo>
                  <a:pt x="667" y="109"/>
                  <a:pt x="697" y="95"/>
                  <a:pt x="692" y="76"/>
                </a:cubicBezTo>
                <a:cubicBezTo>
                  <a:pt x="683" y="83"/>
                  <a:pt x="675" y="90"/>
                  <a:pt x="667" y="96"/>
                </a:cubicBezTo>
                <a:cubicBezTo>
                  <a:pt x="648" y="87"/>
                  <a:pt x="657" y="73"/>
                  <a:pt x="661" y="63"/>
                </a:cubicBezTo>
                <a:cubicBezTo>
                  <a:pt x="643" y="57"/>
                  <a:pt x="655" y="45"/>
                  <a:pt x="655" y="38"/>
                </a:cubicBezTo>
                <a:cubicBezTo>
                  <a:pt x="655" y="27"/>
                  <a:pt x="659" y="16"/>
                  <a:pt x="661" y="5"/>
                </a:cubicBezTo>
                <a:cubicBezTo>
                  <a:pt x="659" y="5"/>
                  <a:pt x="658" y="4"/>
                  <a:pt x="656" y="4"/>
                </a:cubicBezTo>
                <a:cubicBezTo>
                  <a:pt x="649" y="37"/>
                  <a:pt x="641" y="70"/>
                  <a:pt x="634" y="104"/>
                </a:cubicBezTo>
                <a:cubicBezTo>
                  <a:pt x="605" y="94"/>
                  <a:pt x="629" y="77"/>
                  <a:pt x="624" y="63"/>
                </a:cubicBezTo>
                <a:cubicBezTo>
                  <a:pt x="617" y="75"/>
                  <a:pt x="611" y="86"/>
                  <a:pt x="605" y="97"/>
                </a:cubicBezTo>
                <a:cubicBezTo>
                  <a:pt x="585" y="76"/>
                  <a:pt x="597" y="52"/>
                  <a:pt x="598" y="31"/>
                </a:cubicBezTo>
                <a:cubicBezTo>
                  <a:pt x="579" y="54"/>
                  <a:pt x="561" y="76"/>
                  <a:pt x="541" y="100"/>
                </a:cubicBezTo>
                <a:cubicBezTo>
                  <a:pt x="541" y="84"/>
                  <a:pt x="540" y="70"/>
                  <a:pt x="540" y="58"/>
                </a:cubicBezTo>
                <a:cubicBezTo>
                  <a:pt x="534" y="63"/>
                  <a:pt x="527" y="69"/>
                  <a:pt x="519" y="76"/>
                </a:cubicBezTo>
                <a:cubicBezTo>
                  <a:pt x="518" y="86"/>
                  <a:pt x="516" y="97"/>
                  <a:pt x="515" y="112"/>
                </a:cubicBezTo>
                <a:cubicBezTo>
                  <a:pt x="493" y="95"/>
                  <a:pt x="512" y="85"/>
                  <a:pt x="512" y="74"/>
                </a:cubicBezTo>
                <a:cubicBezTo>
                  <a:pt x="504" y="84"/>
                  <a:pt x="496" y="94"/>
                  <a:pt x="488" y="104"/>
                </a:cubicBezTo>
                <a:cubicBezTo>
                  <a:pt x="459" y="84"/>
                  <a:pt x="477" y="63"/>
                  <a:pt x="490" y="40"/>
                </a:cubicBezTo>
                <a:cubicBezTo>
                  <a:pt x="482" y="45"/>
                  <a:pt x="477" y="48"/>
                  <a:pt x="469" y="53"/>
                </a:cubicBezTo>
                <a:cubicBezTo>
                  <a:pt x="472" y="34"/>
                  <a:pt x="474" y="20"/>
                  <a:pt x="478" y="1"/>
                </a:cubicBezTo>
                <a:cubicBezTo>
                  <a:pt x="459" y="32"/>
                  <a:pt x="466" y="71"/>
                  <a:pt x="432" y="95"/>
                </a:cubicBezTo>
                <a:cubicBezTo>
                  <a:pt x="438" y="80"/>
                  <a:pt x="443" y="68"/>
                  <a:pt x="448" y="56"/>
                </a:cubicBezTo>
                <a:cubicBezTo>
                  <a:pt x="447" y="56"/>
                  <a:pt x="447" y="56"/>
                  <a:pt x="446" y="55"/>
                </a:cubicBezTo>
                <a:cubicBezTo>
                  <a:pt x="438" y="67"/>
                  <a:pt x="430" y="78"/>
                  <a:pt x="422" y="89"/>
                </a:cubicBezTo>
                <a:cubicBezTo>
                  <a:pt x="421" y="89"/>
                  <a:pt x="420" y="88"/>
                  <a:pt x="420" y="88"/>
                </a:cubicBezTo>
                <a:cubicBezTo>
                  <a:pt x="422" y="80"/>
                  <a:pt x="424" y="73"/>
                  <a:pt x="427" y="60"/>
                </a:cubicBezTo>
                <a:cubicBezTo>
                  <a:pt x="420" y="70"/>
                  <a:pt x="416" y="75"/>
                  <a:pt x="410" y="84"/>
                </a:cubicBezTo>
                <a:cubicBezTo>
                  <a:pt x="411" y="63"/>
                  <a:pt x="411" y="47"/>
                  <a:pt x="412" y="28"/>
                </a:cubicBezTo>
                <a:cubicBezTo>
                  <a:pt x="402" y="54"/>
                  <a:pt x="393" y="77"/>
                  <a:pt x="384" y="100"/>
                </a:cubicBezTo>
                <a:cubicBezTo>
                  <a:pt x="359" y="91"/>
                  <a:pt x="359" y="76"/>
                  <a:pt x="370" y="56"/>
                </a:cubicBezTo>
                <a:cubicBezTo>
                  <a:pt x="365" y="60"/>
                  <a:pt x="363" y="62"/>
                  <a:pt x="357" y="66"/>
                </a:cubicBezTo>
                <a:cubicBezTo>
                  <a:pt x="361" y="42"/>
                  <a:pt x="364" y="22"/>
                  <a:pt x="368" y="1"/>
                </a:cubicBezTo>
                <a:cubicBezTo>
                  <a:pt x="367" y="1"/>
                  <a:pt x="366" y="1"/>
                  <a:pt x="365" y="0"/>
                </a:cubicBezTo>
                <a:cubicBezTo>
                  <a:pt x="358" y="26"/>
                  <a:pt x="351" y="53"/>
                  <a:pt x="344" y="79"/>
                </a:cubicBezTo>
                <a:cubicBezTo>
                  <a:pt x="342" y="79"/>
                  <a:pt x="341" y="80"/>
                  <a:pt x="339" y="80"/>
                </a:cubicBezTo>
                <a:cubicBezTo>
                  <a:pt x="338" y="72"/>
                  <a:pt x="336" y="65"/>
                  <a:pt x="334" y="56"/>
                </a:cubicBezTo>
                <a:cubicBezTo>
                  <a:pt x="327" y="68"/>
                  <a:pt x="320" y="81"/>
                  <a:pt x="311" y="96"/>
                </a:cubicBezTo>
                <a:cubicBezTo>
                  <a:pt x="290" y="77"/>
                  <a:pt x="304" y="54"/>
                  <a:pt x="303" y="35"/>
                </a:cubicBezTo>
                <a:cubicBezTo>
                  <a:pt x="288" y="51"/>
                  <a:pt x="275" y="67"/>
                  <a:pt x="259" y="84"/>
                </a:cubicBezTo>
                <a:cubicBezTo>
                  <a:pt x="259" y="77"/>
                  <a:pt x="258" y="72"/>
                  <a:pt x="258" y="67"/>
                </a:cubicBezTo>
                <a:cubicBezTo>
                  <a:pt x="252" y="73"/>
                  <a:pt x="247" y="79"/>
                  <a:pt x="244" y="81"/>
                </a:cubicBezTo>
                <a:cubicBezTo>
                  <a:pt x="234" y="75"/>
                  <a:pt x="226" y="71"/>
                  <a:pt x="218" y="66"/>
                </a:cubicBezTo>
                <a:cubicBezTo>
                  <a:pt x="209" y="78"/>
                  <a:pt x="201" y="89"/>
                  <a:pt x="190" y="104"/>
                </a:cubicBezTo>
                <a:cubicBezTo>
                  <a:pt x="173" y="70"/>
                  <a:pt x="174" y="40"/>
                  <a:pt x="180" y="9"/>
                </a:cubicBezTo>
                <a:cubicBezTo>
                  <a:pt x="172" y="36"/>
                  <a:pt x="168" y="63"/>
                  <a:pt x="162" y="90"/>
                </a:cubicBezTo>
                <a:cubicBezTo>
                  <a:pt x="161" y="96"/>
                  <a:pt x="154" y="100"/>
                  <a:pt x="150" y="105"/>
                </a:cubicBezTo>
                <a:cubicBezTo>
                  <a:pt x="147" y="98"/>
                  <a:pt x="142" y="92"/>
                  <a:pt x="143" y="86"/>
                </a:cubicBezTo>
                <a:cubicBezTo>
                  <a:pt x="144" y="76"/>
                  <a:pt x="150" y="68"/>
                  <a:pt x="153" y="59"/>
                </a:cubicBezTo>
                <a:cubicBezTo>
                  <a:pt x="152" y="58"/>
                  <a:pt x="152" y="58"/>
                  <a:pt x="151" y="57"/>
                </a:cubicBezTo>
                <a:cubicBezTo>
                  <a:pt x="143" y="70"/>
                  <a:pt x="136" y="83"/>
                  <a:pt x="128" y="97"/>
                </a:cubicBezTo>
                <a:cubicBezTo>
                  <a:pt x="105" y="75"/>
                  <a:pt x="123" y="50"/>
                  <a:pt x="121" y="25"/>
                </a:cubicBezTo>
                <a:cubicBezTo>
                  <a:pt x="104" y="55"/>
                  <a:pt x="106" y="92"/>
                  <a:pt x="75" y="112"/>
                </a:cubicBezTo>
                <a:cubicBezTo>
                  <a:pt x="68" y="102"/>
                  <a:pt x="60" y="91"/>
                  <a:pt x="52" y="80"/>
                </a:cubicBezTo>
                <a:cubicBezTo>
                  <a:pt x="51" y="95"/>
                  <a:pt x="49" y="107"/>
                  <a:pt x="47" y="122"/>
                </a:cubicBezTo>
                <a:cubicBezTo>
                  <a:pt x="39" y="115"/>
                  <a:pt x="34" y="110"/>
                  <a:pt x="29" y="105"/>
                </a:cubicBezTo>
                <a:cubicBezTo>
                  <a:pt x="43" y="122"/>
                  <a:pt x="48" y="139"/>
                  <a:pt x="36" y="161"/>
                </a:cubicBezTo>
                <a:cubicBezTo>
                  <a:pt x="29" y="149"/>
                  <a:pt x="23" y="140"/>
                  <a:pt x="17" y="130"/>
                </a:cubicBezTo>
                <a:cubicBezTo>
                  <a:pt x="16" y="131"/>
                  <a:pt x="15" y="132"/>
                  <a:pt x="13" y="132"/>
                </a:cubicBezTo>
                <a:cubicBezTo>
                  <a:pt x="20" y="149"/>
                  <a:pt x="26" y="166"/>
                  <a:pt x="33" y="184"/>
                </a:cubicBezTo>
                <a:cubicBezTo>
                  <a:pt x="31" y="184"/>
                  <a:pt x="29" y="185"/>
                  <a:pt x="28" y="186"/>
                </a:cubicBezTo>
                <a:cubicBezTo>
                  <a:pt x="24" y="180"/>
                  <a:pt x="21" y="174"/>
                  <a:pt x="17" y="169"/>
                </a:cubicBezTo>
                <a:cubicBezTo>
                  <a:pt x="14" y="164"/>
                  <a:pt x="10" y="160"/>
                  <a:pt x="6" y="155"/>
                </a:cubicBezTo>
                <a:cubicBezTo>
                  <a:pt x="14" y="181"/>
                  <a:pt x="22" y="206"/>
                  <a:pt x="30" y="232"/>
                </a:cubicBezTo>
                <a:cubicBezTo>
                  <a:pt x="17" y="234"/>
                  <a:pt x="10" y="235"/>
                  <a:pt x="3" y="236"/>
                </a:cubicBezTo>
                <a:cubicBezTo>
                  <a:pt x="0" y="262"/>
                  <a:pt x="0" y="262"/>
                  <a:pt x="24" y="262"/>
                </a:cubicBezTo>
                <a:cubicBezTo>
                  <a:pt x="284" y="262"/>
                  <a:pt x="545" y="262"/>
                  <a:pt x="805" y="262"/>
                </a:cubicBezTo>
                <a:cubicBezTo>
                  <a:pt x="814" y="262"/>
                  <a:pt x="824" y="262"/>
                  <a:pt x="833" y="262"/>
                </a:cubicBezTo>
                <a:cubicBezTo>
                  <a:pt x="833" y="251"/>
                  <a:pt x="833" y="244"/>
                  <a:pt x="833" y="239"/>
                </a:cubicBezTo>
                <a:cubicBezTo>
                  <a:pt x="822" y="234"/>
                  <a:pt x="806" y="232"/>
                  <a:pt x="804" y="225"/>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198438" y="5903913"/>
            <a:ext cx="3529013" cy="1111250"/>
          </a:xfrm>
          <a:custGeom>
            <a:avLst/>
            <a:gdLst>
              <a:gd name="T0" fmla="*/ 810 w 833"/>
              <a:gd name="T1" fmla="*/ 112 h 262"/>
              <a:gd name="T2" fmla="*/ 813 w 833"/>
              <a:gd name="T3" fmla="*/ 96 h 262"/>
              <a:gd name="T4" fmla="*/ 780 w 833"/>
              <a:gd name="T5" fmla="*/ 107 h 262"/>
              <a:gd name="T6" fmla="*/ 758 w 833"/>
              <a:gd name="T7" fmla="*/ 159 h 262"/>
              <a:gd name="T8" fmla="*/ 749 w 833"/>
              <a:gd name="T9" fmla="*/ 133 h 262"/>
              <a:gd name="T10" fmla="*/ 765 w 833"/>
              <a:gd name="T11" fmla="*/ 52 h 262"/>
              <a:gd name="T12" fmla="*/ 735 w 833"/>
              <a:gd name="T13" fmla="*/ 57 h 262"/>
              <a:gd name="T14" fmla="*/ 713 w 833"/>
              <a:gd name="T15" fmla="*/ 85 h 262"/>
              <a:gd name="T16" fmla="*/ 717 w 833"/>
              <a:gd name="T17" fmla="*/ 60 h 262"/>
              <a:gd name="T18" fmla="*/ 692 w 833"/>
              <a:gd name="T19" fmla="*/ 76 h 262"/>
              <a:gd name="T20" fmla="*/ 661 w 833"/>
              <a:gd name="T21" fmla="*/ 63 h 262"/>
              <a:gd name="T22" fmla="*/ 661 w 833"/>
              <a:gd name="T23" fmla="*/ 5 h 262"/>
              <a:gd name="T24" fmla="*/ 634 w 833"/>
              <a:gd name="T25" fmla="*/ 104 h 262"/>
              <a:gd name="T26" fmla="*/ 605 w 833"/>
              <a:gd name="T27" fmla="*/ 97 h 262"/>
              <a:gd name="T28" fmla="*/ 541 w 833"/>
              <a:gd name="T29" fmla="*/ 100 h 262"/>
              <a:gd name="T30" fmla="*/ 519 w 833"/>
              <a:gd name="T31" fmla="*/ 76 h 262"/>
              <a:gd name="T32" fmla="*/ 512 w 833"/>
              <a:gd name="T33" fmla="*/ 74 h 262"/>
              <a:gd name="T34" fmla="*/ 490 w 833"/>
              <a:gd name="T35" fmla="*/ 40 h 262"/>
              <a:gd name="T36" fmla="*/ 478 w 833"/>
              <a:gd name="T37" fmla="*/ 1 h 262"/>
              <a:gd name="T38" fmla="*/ 448 w 833"/>
              <a:gd name="T39" fmla="*/ 56 h 262"/>
              <a:gd name="T40" fmla="*/ 422 w 833"/>
              <a:gd name="T41" fmla="*/ 89 h 262"/>
              <a:gd name="T42" fmla="*/ 427 w 833"/>
              <a:gd name="T43" fmla="*/ 60 h 262"/>
              <a:gd name="T44" fmla="*/ 412 w 833"/>
              <a:gd name="T45" fmla="*/ 28 h 262"/>
              <a:gd name="T46" fmla="*/ 370 w 833"/>
              <a:gd name="T47" fmla="*/ 56 h 262"/>
              <a:gd name="T48" fmla="*/ 368 w 833"/>
              <a:gd name="T49" fmla="*/ 1 h 262"/>
              <a:gd name="T50" fmla="*/ 344 w 833"/>
              <a:gd name="T51" fmla="*/ 79 h 262"/>
              <a:gd name="T52" fmla="*/ 334 w 833"/>
              <a:gd name="T53" fmla="*/ 56 h 262"/>
              <a:gd name="T54" fmla="*/ 303 w 833"/>
              <a:gd name="T55" fmla="*/ 35 h 262"/>
              <a:gd name="T56" fmla="*/ 258 w 833"/>
              <a:gd name="T57" fmla="*/ 67 h 262"/>
              <a:gd name="T58" fmla="*/ 218 w 833"/>
              <a:gd name="T59" fmla="*/ 66 h 262"/>
              <a:gd name="T60" fmla="*/ 180 w 833"/>
              <a:gd name="T61" fmla="*/ 9 h 262"/>
              <a:gd name="T62" fmla="*/ 150 w 833"/>
              <a:gd name="T63" fmla="*/ 105 h 262"/>
              <a:gd name="T64" fmla="*/ 153 w 833"/>
              <a:gd name="T65" fmla="*/ 59 h 262"/>
              <a:gd name="T66" fmla="*/ 128 w 833"/>
              <a:gd name="T67" fmla="*/ 97 h 262"/>
              <a:gd name="T68" fmla="*/ 75 w 833"/>
              <a:gd name="T69" fmla="*/ 112 h 262"/>
              <a:gd name="T70" fmla="*/ 47 w 833"/>
              <a:gd name="T71" fmla="*/ 122 h 262"/>
              <a:gd name="T72" fmla="*/ 36 w 833"/>
              <a:gd name="T73" fmla="*/ 161 h 262"/>
              <a:gd name="T74" fmla="*/ 13 w 833"/>
              <a:gd name="T75" fmla="*/ 132 h 262"/>
              <a:gd name="T76" fmla="*/ 28 w 833"/>
              <a:gd name="T77" fmla="*/ 186 h 262"/>
              <a:gd name="T78" fmla="*/ 6 w 833"/>
              <a:gd name="T79" fmla="*/ 155 h 262"/>
              <a:gd name="T80" fmla="*/ 3 w 833"/>
              <a:gd name="T81" fmla="*/ 236 h 262"/>
              <a:gd name="T82" fmla="*/ 805 w 833"/>
              <a:gd name="T83" fmla="*/ 262 h 262"/>
              <a:gd name="T84" fmla="*/ 833 w 833"/>
              <a:gd name="T85" fmla="*/ 23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3" h="262">
                <a:moveTo>
                  <a:pt x="804" y="225"/>
                </a:moveTo>
                <a:cubicBezTo>
                  <a:pt x="789" y="187"/>
                  <a:pt x="787" y="148"/>
                  <a:pt x="810" y="112"/>
                </a:cubicBezTo>
                <a:cubicBezTo>
                  <a:pt x="813" y="107"/>
                  <a:pt x="815" y="103"/>
                  <a:pt x="818" y="99"/>
                </a:cubicBezTo>
                <a:cubicBezTo>
                  <a:pt x="816" y="98"/>
                  <a:pt x="815" y="97"/>
                  <a:pt x="813" y="96"/>
                </a:cubicBezTo>
                <a:cubicBezTo>
                  <a:pt x="800" y="117"/>
                  <a:pt x="788" y="139"/>
                  <a:pt x="776" y="158"/>
                </a:cubicBezTo>
                <a:cubicBezTo>
                  <a:pt x="777" y="142"/>
                  <a:pt x="778" y="125"/>
                  <a:pt x="780" y="107"/>
                </a:cubicBezTo>
                <a:cubicBezTo>
                  <a:pt x="779" y="106"/>
                  <a:pt x="778" y="106"/>
                  <a:pt x="777" y="106"/>
                </a:cubicBezTo>
                <a:cubicBezTo>
                  <a:pt x="770" y="123"/>
                  <a:pt x="764" y="141"/>
                  <a:pt x="758" y="159"/>
                </a:cubicBezTo>
                <a:cubicBezTo>
                  <a:pt x="756" y="159"/>
                  <a:pt x="754" y="159"/>
                  <a:pt x="753" y="159"/>
                </a:cubicBezTo>
                <a:cubicBezTo>
                  <a:pt x="752" y="150"/>
                  <a:pt x="750" y="141"/>
                  <a:pt x="749" y="133"/>
                </a:cubicBezTo>
                <a:cubicBezTo>
                  <a:pt x="735" y="136"/>
                  <a:pt x="733" y="126"/>
                  <a:pt x="737" y="116"/>
                </a:cubicBezTo>
                <a:cubicBezTo>
                  <a:pt x="745" y="96"/>
                  <a:pt x="755" y="76"/>
                  <a:pt x="765" y="52"/>
                </a:cubicBezTo>
                <a:cubicBezTo>
                  <a:pt x="752" y="67"/>
                  <a:pt x="741" y="80"/>
                  <a:pt x="726" y="98"/>
                </a:cubicBezTo>
                <a:cubicBezTo>
                  <a:pt x="730" y="81"/>
                  <a:pt x="732" y="71"/>
                  <a:pt x="735" y="57"/>
                </a:cubicBezTo>
                <a:cubicBezTo>
                  <a:pt x="727" y="69"/>
                  <a:pt x="722" y="78"/>
                  <a:pt x="717" y="87"/>
                </a:cubicBezTo>
                <a:cubicBezTo>
                  <a:pt x="716" y="86"/>
                  <a:pt x="714" y="85"/>
                  <a:pt x="713" y="85"/>
                </a:cubicBezTo>
                <a:cubicBezTo>
                  <a:pt x="716" y="77"/>
                  <a:pt x="719" y="69"/>
                  <a:pt x="722" y="62"/>
                </a:cubicBezTo>
                <a:cubicBezTo>
                  <a:pt x="720" y="61"/>
                  <a:pt x="719" y="61"/>
                  <a:pt x="717" y="60"/>
                </a:cubicBezTo>
                <a:cubicBezTo>
                  <a:pt x="708" y="83"/>
                  <a:pt x="699" y="106"/>
                  <a:pt x="689" y="129"/>
                </a:cubicBezTo>
                <a:cubicBezTo>
                  <a:pt x="667" y="109"/>
                  <a:pt x="697" y="95"/>
                  <a:pt x="692" y="76"/>
                </a:cubicBezTo>
                <a:cubicBezTo>
                  <a:pt x="683" y="83"/>
                  <a:pt x="675" y="90"/>
                  <a:pt x="667" y="96"/>
                </a:cubicBezTo>
                <a:cubicBezTo>
                  <a:pt x="648" y="87"/>
                  <a:pt x="657" y="73"/>
                  <a:pt x="661" y="63"/>
                </a:cubicBezTo>
                <a:cubicBezTo>
                  <a:pt x="643" y="57"/>
                  <a:pt x="655" y="45"/>
                  <a:pt x="655" y="38"/>
                </a:cubicBezTo>
                <a:cubicBezTo>
                  <a:pt x="655" y="27"/>
                  <a:pt x="659" y="16"/>
                  <a:pt x="661" y="5"/>
                </a:cubicBezTo>
                <a:cubicBezTo>
                  <a:pt x="659" y="5"/>
                  <a:pt x="658" y="4"/>
                  <a:pt x="656" y="4"/>
                </a:cubicBezTo>
                <a:cubicBezTo>
                  <a:pt x="649" y="37"/>
                  <a:pt x="641" y="70"/>
                  <a:pt x="634" y="104"/>
                </a:cubicBezTo>
                <a:cubicBezTo>
                  <a:pt x="605" y="94"/>
                  <a:pt x="629" y="77"/>
                  <a:pt x="624" y="63"/>
                </a:cubicBezTo>
                <a:cubicBezTo>
                  <a:pt x="617" y="75"/>
                  <a:pt x="611" y="86"/>
                  <a:pt x="605" y="97"/>
                </a:cubicBezTo>
                <a:cubicBezTo>
                  <a:pt x="585" y="76"/>
                  <a:pt x="597" y="52"/>
                  <a:pt x="598" y="31"/>
                </a:cubicBezTo>
                <a:cubicBezTo>
                  <a:pt x="579" y="54"/>
                  <a:pt x="561" y="76"/>
                  <a:pt x="541" y="100"/>
                </a:cubicBezTo>
                <a:cubicBezTo>
                  <a:pt x="541" y="84"/>
                  <a:pt x="540" y="70"/>
                  <a:pt x="540" y="58"/>
                </a:cubicBezTo>
                <a:cubicBezTo>
                  <a:pt x="534" y="63"/>
                  <a:pt x="527" y="69"/>
                  <a:pt x="519" y="76"/>
                </a:cubicBezTo>
                <a:cubicBezTo>
                  <a:pt x="518" y="86"/>
                  <a:pt x="516" y="97"/>
                  <a:pt x="515" y="112"/>
                </a:cubicBezTo>
                <a:cubicBezTo>
                  <a:pt x="493" y="95"/>
                  <a:pt x="512" y="85"/>
                  <a:pt x="512" y="74"/>
                </a:cubicBezTo>
                <a:cubicBezTo>
                  <a:pt x="504" y="84"/>
                  <a:pt x="496" y="94"/>
                  <a:pt x="488" y="104"/>
                </a:cubicBezTo>
                <a:cubicBezTo>
                  <a:pt x="459" y="84"/>
                  <a:pt x="477" y="63"/>
                  <a:pt x="490" y="40"/>
                </a:cubicBezTo>
                <a:cubicBezTo>
                  <a:pt x="482" y="45"/>
                  <a:pt x="477" y="48"/>
                  <a:pt x="469" y="53"/>
                </a:cubicBezTo>
                <a:cubicBezTo>
                  <a:pt x="472" y="34"/>
                  <a:pt x="474" y="20"/>
                  <a:pt x="478" y="1"/>
                </a:cubicBezTo>
                <a:cubicBezTo>
                  <a:pt x="459" y="32"/>
                  <a:pt x="466" y="71"/>
                  <a:pt x="432" y="95"/>
                </a:cubicBezTo>
                <a:cubicBezTo>
                  <a:pt x="438" y="80"/>
                  <a:pt x="443" y="68"/>
                  <a:pt x="448" y="56"/>
                </a:cubicBezTo>
                <a:cubicBezTo>
                  <a:pt x="447" y="56"/>
                  <a:pt x="447" y="56"/>
                  <a:pt x="446" y="55"/>
                </a:cubicBezTo>
                <a:cubicBezTo>
                  <a:pt x="438" y="67"/>
                  <a:pt x="430" y="78"/>
                  <a:pt x="422" y="89"/>
                </a:cubicBezTo>
                <a:cubicBezTo>
                  <a:pt x="421" y="89"/>
                  <a:pt x="420" y="88"/>
                  <a:pt x="420" y="88"/>
                </a:cubicBezTo>
                <a:cubicBezTo>
                  <a:pt x="422" y="80"/>
                  <a:pt x="424" y="73"/>
                  <a:pt x="427" y="60"/>
                </a:cubicBezTo>
                <a:cubicBezTo>
                  <a:pt x="420" y="70"/>
                  <a:pt x="416" y="75"/>
                  <a:pt x="410" y="84"/>
                </a:cubicBezTo>
                <a:cubicBezTo>
                  <a:pt x="411" y="63"/>
                  <a:pt x="411" y="47"/>
                  <a:pt x="412" y="28"/>
                </a:cubicBezTo>
                <a:cubicBezTo>
                  <a:pt x="402" y="54"/>
                  <a:pt x="393" y="77"/>
                  <a:pt x="384" y="100"/>
                </a:cubicBezTo>
                <a:cubicBezTo>
                  <a:pt x="359" y="91"/>
                  <a:pt x="359" y="76"/>
                  <a:pt x="370" y="56"/>
                </a:cubicBezTo>
                <a:cubicBezTo>
                  <a:pt x="365" y="60"/>
                  <a:pt x="363" y="62"/>
                  <a:pt x="357" y="66"/>
                </a:cubicBezTo>
                <a:cubicBezTo>
                  <a:pt x="361" y="42"/>
                  <a:pt x="364" y="22"/>
                  <a:pt x="368" y="1"/>
                </a:cubicBezTo>
                <a:cubicBezTo>
                  <a:pt x="367" y="1"/>
                  <a:pt x="366" y="1"/>
                  <a:pt x="365" y="0"/>
                </a:cubicBezTo>
                <a:cubicBezTo>
                  <a:pt x="358" y="26"/>
                  <a:pt x="351" y="53"/>
                  <a:pt x="344" y="79"/>
                </a:cubicBezTo>
                <a:cubicBezTo>
                  <a:pt x="342" y="79"/>
                  <a:pt x="341" y="80"/>
                  <a:pt x="339" y="80"/>
                </a:cubicBezTo>
                <a:cubicBezTo>
                  <a:pt x="338" y="72"/>
                  <a:pt x="336" y="65"/>
                  <a:pt x="334" y="56"/>
                </a:cubicBezTo>
                <a:cubicBezTo>
                  <a:pt x="327" y="68"/>
                  <a:pt x="320" y="81"/>
                  <a:pt x="311" y="96"/>
                </a:cubicBezTo>
                <a:cubicBezTo>
                  <a:pt x="290" y="77"/>
                  <a:pt x="304" y="54"/>
                  <a:pt x="303" y="35"/>
                </a:cubicBezTo>
                <a:cubicBezTo>
                  <a:pt x="288" y="51"/>
                  <a:pt x="275" y="67"/>
                  <a:pt x="259" y="84"/>
                </a:cubicBezTo>
                <a:cubicBezTo>
                  <a:pt x="259" y="77"/>
                  <a:pt x="258" y="72"/>
                  <a:pt x="258" y="67"/>
                </a:cubicBezTo>
                <a:cubicBezTo>
                  <a:pt x="252" y="73"/>
                  <a:pt x="247" y="79"/>
                  <a:pt x="244" y="81"/>
                </a:cubicBezTo>
                <a:cubicBezTo>
                  <a:pt x="234" y="75"/>
                  <a:pt x="226" y="71"/>
                  <a:pt x="218" y="66"/>
                </a:cubicBezTo>
                <a:cubicBezTo>
                  <a:pt x="209" y="78"/>
                  <a:pt x="201" y="89"/>
                  <a:pt x="190" y="104"/>
                </a:cubicBezTo>
                <a:cubicBezTo>
                  <a:pt x="173" y="70"/>
                  <a:pt x="174" y="40"/>
                  <a:pt x="180" y="9"/>
                </a:cubicBezTo>
                <a:cubicBezTo>
                  <a:pt x="172" y="36"/>
                  <a:pt x="168" y="63"/>
                  <a:pt x="162" y="90"/>
                </a:cubicBezTo>
                <a:cubicBezTo>
                  <a:pt x="161" y="96"/>
                  <a:pt x="154" y="100"/>
                  <a:pt x="150" y="105"/>
                </a:cubicBezTo>
                <a:cubicBezTo>
                  <a:pt x="147" y="98"/>
                  <a:pt x="142" y="92"/>
                  <a:pt x="143" y="86"/>
                </a:cubicBezTo>
                <a:cubicBezTo>
                  <a:pt x="144" y="76"/>
                  <a:pt x="150" y="68"/>
                  <a:pt x="153" y="59"/>
                </a:cubicBezTo>
                <a:cubicBezTo>
                  <a:pt x="152" y="58"/>
                  <a:pt x="152" y="58"/>
                  <a:pt x="151" y="57"/>
                </a:cubicBezTo>
                <a:cubicBezTo>
                  <a:pt x="143" y="70"/>
                  <a:pt x="136" y="83"/>
                  <a:pt x="128" y="97"/>
                </a:cubicBezTo>
                <a:cubicBezTo>
                  <a:pt x="105" y="75"/>
                  <a:pt x="123" y="50"/>
                  <a:pt x="121" y="25"/>
                </a:cubicBezTo>
                <a:cubicBezTo>
                  <a:pt x="104" y="55"/>
                  <a:pt x="106" y="92"/>
                  <a:pt x="75" y="112"/>
                </a:cubicBezTo>
                <a:cubicBezTo>
                  <a:pt x="68" y="102"/>
                  <a:pt x="60" y="91"/>
                  <a:pt x="52" y="80"/>
                </a:cubicBezTo>
                <a:cubicBezTo>
                  <a:pt x="51" y="95"/>
                  <a:pt x="49" y="107"/>
                  <a:pt x="47" y="122"/>
                </a:cubicBezTo>
                <a:cubicBezTo>
                  <a:pt x="39" y="115"/>
                  <a:pt x="34" y="110"/>
                  <a:pt x="29" y="105"/>
                </a:cubicBezTo>
                <a:cubicBezTo>
                  <a:pt x="43" y="122"/>
                  <a:pt x="48" y="139"/>
                  <a:pt x="36" y="161"/>
                </a:cubicBezTo>
                <a:cubicBezTo>
                  <a:pt x="29" y="149"/>
                  <a:pt x="23" y="140"/>
                  <a:pt x="17" y="130"/>
                </a:cubicBezTo>
                <a:cubicBezTo>
                  <a:pt x="16" y="131"/>
                  <a:pt x="15" y="132"/>
                  <a:pt x="13" y="132"/>
                </a:cubicBezTo>
                <a:cubicBezTo>
                  <a:pt x="20" y="149"/>
                  <a:pt x="26" y="166"/>
                  <a:pt x="33" y="184"/>
                </a:cubicBezTo>
                <a:cubicBezTo>
                  <a:pt x="31" y="184"/>
                  <a:pt x="29" y="185"/>
                  <a:pt x="28" y="186"/>
                </a:cubicBezTo>
                <a:cubicBezTo>
                  <a:pt x="24" y="180"/>
                  <a:pt x="21" y="174"/>
                  <a:pt x="17" y="169"/>
                </a:cubicBezTo>
                <a:cubicBezTo>
                  <a:pt x="14" y="164"/>
                  <a:pt x="10" y="160"/>
                  <a:pt x="6" y="155"/>
                </a:cubicBezTo>
                <a:cubicBezTo>
                  <a:pt x="14" y="181"/>
                  <a:pt x="22" y="206"/>
                  <a:pt x="30" y="232"/>
                </a:cubicBezTo>
                <a:cubicBezTo>
                  <a:pt x="17" y="234"/>
                  <a:pt x="10" y="235"/>
                  <a:pt x="3" y="236"/>
                </a:cubicBezTo>
                <a:cubicBezTo>
                  <a:pt x="0" y="262"/>
                  <a:pt x="0" y="262"/>
                  <a:pt x="24" y="262"/>
                </a:cubicBezTo>
                <a:cubicBezTo>
                  <a:pt x="284" y="262"/>
                  <a:pt x="545" y="262"/>
                  <a:pt x="805" y="262"/>
                </a:cubicBezTo>
                <a:cubicBezTo>
                  <a:pt x="814" y="262"/>
                  <a:pt x="824" y="262"/>
                  <a:pt x="833" y="262"/>
                </a:cubicBezTo>
                <a:cubicBezTo>
                  <a:pt x="833" y="251"/>
                  <a:pt x="833" y="244"/>
                  <a:pt x="833" y="239"/>
                </a:cubicBezTo>
                <a:cubicBezTo>
                  <a:pt x="822" y="234"/>
                  <a:pt x="806" y="232"/>
                  <a:pt x="804" y="225"/>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28"/>
          <p:cNvSpPr>
            <a:spLocks/>
          </p:cNvSpPr>
          <p:nvPr/>
        </p:nvSpPr>
        <p:spPr bwMode="auto">
          <a:xfrm>
            <a:off x="8480425" y="5417502"/>
            <a:ext cx="895350" cy="1452563"/>
          </a:xfrm>
          <a:custGeom>
            <a:avLst/>
            <a:gdLst>
              <a:gd name="T0" fmla="*/ 104 w 211"/>
              <a:gd name="T1" fmla="*/ 0 h 342"/>
              <a:gd name="T2" fmla="*/ 145 w 211"/>
              <a:gd name="T3" fmla="*/ 76 h 342"/>
              <a:gd name="T4" fmla="*/ 131 w 211"/>
              <a:gd name="T5" fmla="*/ 74 h 342"/>
              <a:gd name="T6" fmla="*/ 162 w 211"/>
              <a:gd name="T7" fmla="*/ 126 h 342"/>
              <a:gd name="T8" fmla="*/ 147 w 211"/>
              <a:gd name="T9" fmla="*/ 129 h 342"/>
              <a:gd name="T10" fmla="*/ 182 w 211"/>
              <a:gd name="T11" fmla="*/ 189 h 342"/>
              <a:gd name="T12" fmla="*/ 156 w 211"/>
              <a:gd name="T13" fmla="*/ 188 h 342"/>
              <a:gd name="T14" fmla="*/ 195 w 211"/>
              <a:gd name="T15" fmla="*/ 244 h 342"/>
              <a:gd name="T16" fmla="*/ 170 w 211"/>
              <a:gd name="T17" fmla="*/ 248 h 342"/>
              <a:gd name="T18" fmla="*/ 211 w 211"/>
              <a:gd name="T19" fmla="*/ 301 h 342"/>
              <a:gd name="T20" fmla="*/ 149 w 211"/>
              <a:gd name="T21" fmla="*/ 306 h 342"/>
              <a:gd name="T22" fmla="*/ 153 w 211"/>
              <a:gd name="T23" fmla="*/ 316 h 342"/>
              <a:gd name="T24" fmla="*/ 118 w 211"/>
              <a:gd name="T25" fmla="*/ 311 h 342"/>
              <a:gd name="T26" fmla="*/ 118 w 211"/>
              <a:gd name="T27" fmla="*/ 318 h 342"/>
              <a:gd name="T28" fmla="*/ 109 w 211"/>
              <a:gd name="T29" fmla="*/ 318 h 342"/>
              <a:gd name="T30" fmla="*/ 111 w 211"/>
              <a:gd name="T31" fmla="*/ 341 h 342"/>
              <a:gd name="T32" fmla="*/ 84 w 211"/>
              <a:gd name="T33" fmla="*/ 342 h 342"/>
              <a:gd name="T34" fmla="*/ 89 w 211"/>
              <a:gd name="T35" fmla="*/ 316 h 342"/>
              <a:gd name="T36" fmla="*/ 78 w 211"/>
              <a:gd name="T37" fmla="*/ 317 h 342"/>
              <a:gd name="T38" fmla="*/ 78 w 211"/>
              <a:gd name="T39" fmla="*/ 311 h 342"/>
              <a:gd name="T40" fmla="*/ 41 w 211"/>
              <a:gd name="T41" fmla="*/ 316 h 342"/>
              <a:gd name="T42" fmla="*/ 45 w 211"/>
              <a:gd name="T43" fmla="*/ 303 h 342"/>
              <a:gd name="T44" fmla="*/ 0 w 211"/>
              <a:gd name="T45" fmla="*/ 301 h 342"/>
              <a:gd name="T46" fmla="*/ 37 w 211"/>
              <a:gd name="T47" fmla="*/ 249 h 342"/>
              <a:gd name="T48" fmla="*/ 15 w 211"/>
              <a:gd name="T49" fmla="*/ 246 h 342"/>
              <a:gd name="T50" fmla="*/ 52 w 211"/>
              <a:gd name="T51" fmla="*/ 188 h 342"/>
              <a:gd name="T52" fmla="*/ 27 w 211"/>
              <a:gd name="T53" fmla="*/ 191 h 342"/>
              <a:gd name="T54" fmla="*/ 62 w 211"/>
              <a:gd name="T55" fmla="*/ 128 h 342"/>
              <a:gd name="T56" fmla="*/ 45 w 211"/>
              <a:gd name="T57" fmla="*/ 126 h 342"/>
              <a:gd name="T58" fmla="*/ 78 w 211"/>
              <a:gd name="T59" fmla="*/ 75 h 342"/>
              <a:gd name="T60" fmla="*/ 63 w 211"/>
              <a:gd name="T61" fmla="*/ 77 h 342"/>
              <a:gd name="T62" fmla="*/ 86 w 211"/>
              <a:gd name="T63" fmla="*/ 44 h 342"/>
              <a:gd name="T64" fmla="*/ 104 w 211"/>
              <a:gd name="T65"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1" h="342">
                <a:moveTo>
                  <a:pt x="104" y="0"/>
                </a:moveTo>
                <a:cubicBezTo>
                  <a:pt x="104" y="0"/>
                  <a:pt x="127" y="62"/>
                  <a:pt x="145" y="76"/>
                </a:cubicBezTo>
                <a:cubicBezTo>
                  <a:pt x="134" y="76"/>
                  <a:pt x="131" y="74"/>
                  <a:pt x="131" y="74"/>
                </a:cubicBezTo>
                <a:cubicBezTo>
                  <a:pt x="131" y="74"/>
                  <a:pt x="133" y="105"/>
                  <a:pt x="162" y="126"/>
                </a:cubicBezTo>
                <a:cubicBezTo>
                  <a:pt x="152" y="130"/>
                  <a:pt x="147" y="129"/>
                  <a:pt x="147" y="129"/>
                </a:cubicBezTo>
                <a:cubicBezTo>
                  <a:pt x="147" y="129"/>
                  <a:pt x="162" y="177"/>
                  <a:pt x="182" y="189"/>
                </a:cubicBezTo>
                <a:cubicBezTo>
                  <a:pt x="165" y="189"/>
                  <a:pt x="156" y="188"/>
                  <a:pt x="156" y="188"/>
                </a:cubicBezTo>
                <a:cubicBezTo>
                  <a:pt x="156" y="188"/>
                  <a:pt x="177" y="233"/>
                  <a:pt x="195" y="244"/>
                </a:cubicBezTo>
                <a:cubicBezTo>
                  <a:pt x="172" y="250"/>
                  <a:pt x="170" y="248"/>
                  <a:pt x="170" y="248"/>
                </a:cubicBezTo>
                <a:cubicBezTo>
                  <a:pt x="170" y="248"/>
                  <a:pt x="199" y="294"/>
                  <a:pt x="211" y="301"/>
                </a:cubicBezTo>
                <a:cubicBezTo>
                  <a:pt x="194" y="305"/>
                  <a:pt x="149" y="306"/>
                  <a:pt x="149" y="306"/>
                </a:cubicBezTo>
                <a:cubicBezTo>
                  <a:pt x="149" y="306"/>
                  <a:pt x="151" y="313"/>
                  <a:pt x="153" y="316"/>
                </a:cubicBezTo>
                <a:cubicBezTo>
                  <a:pt x="144" y="315"/>
                  <a:pt x="118" y="311"/>
                  <a:pt x="118" y="311"/>
                </a:cubicBezTo>
                <a:cubicBezTo>
                  <a:pt x="118" y="318"/>
                  <a:pt x="118" y="318"/>
                  <a:pt x="118" y="318"/>
                </a:cubicBezTo>
                <a:cubicBezTo>
                  <a:pt x="109" y="318"/>
                  <a:pt x="109" y="318"/>
                  <a:pt x="109" y="318"/>
                </a:cubicBezTo>
                <a:cubicBezTo>
                  <a:pt x="109" y="318"/>
                  <a:pt x="109" y="336"/>
                  <a:pt x="111" y="341"/>
                </a:cubicBezTo>
                <a:cubicBezTo>
                  <a:pt x="102" y="340"/>
                  <a:pt x="84" y="342"/>
                  <a:pt x="84" y="342"/>
                </a:cubicBezTo>
                <a:cubicBezTo>
                  <a:pt x="89" y="316"/>
                  <a:pt x="89" y="316"/>
                  <a:pt x="89" y="316"/>
                </a:cubicBezTo>
                <a:cubicBezTo>
                  <a:pt x="78" y="317"/>
                  <a:pt x="78" y="317"/>
                  <a:pt x="78" y="317"/>
                </a:cubicBezTo>
                <a:cubicBezTo>
                  <a:pt x="78" y="311"/>
                  <a:pt x="78" y="311"/>
                  <a:pt x="78" y="311"/>
                </a:cubicBezTo>
                <a:cubicBezTo>
                  <a:pt x="78" y="311"/>
                  <a:pt x="50" y="315"/>
                  <a:pt x="41" y="316"/>
                </a:cubicBezTo>
                <a:cubicBezTo>
                  <a:pt x="45" y="313"/>
                  <a:pt x="45" y="303"/>
                  <a:pt x="45" y="303"/>
                </a:cubicBezTo>
                <a:cubicBezTo>
                  <a:pt x="45" y="303"/>
                  <a:pt x="8" y="304"/>
                  <a:pt x="0" y="301"/>
                </a:cubicBezTo>
                <a:cubicBezTo>
                  <a:pt x="3" y="300"/>
                  <a:pt x="37" y="249"/>
                  <a:pt x="37" y="249"/>
                </a:cubicBezTo>
                <a:cubicBezTo>
                  <a:pt x="37" y="249"/>
                  <a:pt x="21" y="250"/>
                  <a:pt x="15" y="246"/>
                </a:cubicBezTo>
                <a:cubicBezTo>
                  <a:pt x="23" y="239"/>
                  <a:pt x="55" y="207"/>
                  <a:pt x="52" y="188"/>
                </a:cubicBezTo>
                <a:cubicBezTo>
                  <a:pt x="44" y="189"/>
                  <a:pt x="32" y="193"/>
                  <a:pt x="27" y="191"/>
                </a:cubicBezTo>
                <a:cubicBezTo>
                  <a:pt x="27" y="189"/>
                  <a:pt x="63" y="144"/>
                  <a:pt x="62" y="128"/>
                </a:cubicBezTo>
                <a:cubicBezTo>
                  <a:pt x="62" y="128"/>
                  <a:pt x="51" y="132"/>
                  <a:pt x="45" y="126"/>
                </a:cubicBezTo>
                <a:cubicBezTo>
                  <a:pt x="49" y="124"/>
                  <a:pt x="75" y="103"/>
                  <a:pt x="78" y="75"/>
                </a:cubicBezTo>
                <a:cubicBezTo>
                  <a:pt x="68" y="77"/>
                  <a:pt x="63" y="77"/>
                  <a:pt x="63" y="77"/>
                </a:cubicBezTo>
                <a:cubicBezTo>
                  <a:pt x="63" y="77"/>
                  <a:pt x="79" y="57"/>
                  <a:pt x="86" y="44"/>
                </a:cubicBezTo>
                <a:cubicBezTo>
                  <a:pt x="95" y="27"/>
                  <a:pt x="104" y="0"/>
                  <a:pt x="104" y="0"/>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4" name="Freeform 29"/>
          <p:cNvSpPr>
            <a:spLocks/>
          </p:cNvSpPr>
          <p:nvPr/>
        </p:nvSpPr>
        <p:spPr bwMode="auto">
          <a:xfrm>
            <a:off x="6191250" y="5410200"/>
            <a:ext cx="631825" cy="1023938"/>
          </a:xfrm>
          <a:custGeom>
            <a:avLst/>
            <a:gdLst>
              <a:gd name="T0" fmla="*/ 63 w 149"/>
              <a:gd name="T1" fmla="*/ 0 h 241"/>
              <a:gd name="T2" fmla="*/ 95 w 149"/>
              <a:gd name="T3" fmla="*/ 52 h 241"/>
              <a:gd name="T4" fmla="*/ 85 w 149"/>
              <a:gd name="T5" fmla="*/ 51 h 241"/>
              <a:gd name="T6" fmla="*/ 109 w 149"/>
              <a:gd name="T7" fmla="*/ 86 h 241"/>
              <a:gd name="T8" fmla="*/ 98 w 149"/>
              <a:gd name="T9" fmla="*/ 89 h 241"/>
              <a:gd name="T10" fmla="*/ 125 w 149"/>
              <a:gd name="T11" fmla="*/ 130 h 241"/>
              <a:gd name="T12" fmla="*/ 106 w 149"/>
              <a:gd name="T13" fmla="*/ 131 h 241"/>
              <a:gd name="T14" fmla="*/ 136 w 149"/>
              <a:gd name="T15" fmla="*/ 169 h 241"/>
              <a:gd name="T16" fmla="*/ 118 w 149"/>
              <a:gd name="T17" fmla="*/ 172 h 241"/>
              <a:gd name="T18" fmla="*/ 149 w 149"/>
              <a:gd name="T19" fmla="*/ 208 h 241"/>
              <a:gd name="T20" fmla="*/ 105 w 149"/>
              <a:gd name="T21" fmla="*/ 214 h 241"/>
              <a:gd name="T22" fmla="*/ 108 w 149"/>
              <a:gd name="T23" fmla="*/ 221 h 241"/>
              <a:gd name="T24" fmla="*/ 83 w 149"/>
              <a:gd name="T25" fmla="*/ 219 h 241"/>
              <a:gd name="T26" fmla="*/ 84 w 149"/>
              <a:gd name="T27" fmla="*/ 223 h 241"/>
              <a:gd name="T28" fmla="*/ 77 w 149"/>
              <a:gd name="T29" fmla="*/ 224 h 241"/>
              <a:gd name="T30" fmla="*/ 79 w 149"/>
              <a:gd name="T31" fmla="*/ 240 h 241"/>
              <a:gd name="T32" fmla="*/ 61 w 149"/>
              <a:gd name="T33" fmla="*/ 241 h 241"/>
              <a:gd name="T34" fmla="*/ 63 w 149"/>
              <a:gd name="T35" fmla="*/ 223 h 241"/>
              <a:gd name="T36" fmla="*/ 55 w 149"/>
              <a:gd name="T37" fmla="*/ 224 h 241"/>
              <a:gd name="T38" fmla="*/ 55 w 149"/>
              <a:gd name="T39" fmla="*/ 220 h 241"/>
              <a:gd name="T40" fmla="*/ 29 w 149"/>
              <a:gd name="T41" fmla="*/ 224 h 241"/>
              <a:gd name="T42" fmla="*/ 32 w 149"/>
              <a:gd name="T43" fmla="*/ 215 h 241"/>
              <a:gd name="T44" fmla="*/ 0 w 149"/>
              <a:gd name="T45" fmla="*/ 215 h 241"/>
              <a:gd name="T46" fmla="*/ 24 w 149"/>
              <a:gd name="T47" fmla="*/ 177 h 241"/>
              <a:gd name="T48" fmla="*/ 8 w 149"/>
              <a:gd name="T49" fmla="*/ 176 h 241"/>
              <a:gd name="T50" fmla="*/ 33 w 149"/>
              <a:gd name="T51" fmla="*/ 134 h 241"/>
              <a:gd name="T52" fmla="*/ 15 w 149"/>
              <a:gd name="T53" fmla="*/ 137 h 241"/>
              <a:gd name="T54" fmla="*/ 38 w 149"/>
              <a:gd name="T55" fmla="*/ 91 h 241"/>
              <a:gd name="T56" fmla="*/ 26 w 149"/>
              <a:gd name="T57" fmla="*/ 90 h 241"/>
              <a:gd name="T58" fmla="*/ 47 w 149"/>
              <a:gd name="T59" fmla="*/ 53 h 241"/>
              <a:gd name="T60" fmla="*/ 37 w 149"/>
              <a:gd name="T61" fmla="*/ 55 h 241"/>
              <a:gd name="T62" fmla="*/ 52 w 149"/>
              <a:gd name="T63" fmla="*/ 31 h 241"/>
              <a:gd name="T64" fmla="*/ 63 w 149"/>
              <a:gd name="T6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241">
                <a:moveTo>
                  <a:pt x="63" y="0"/>
                </a:moveTo>
                <a:cubicBezTo>
                  <a:pt x="63" y="0"/>
                  <a:pt x="82" y="43"/>
                  <a:pt x="95" y="52"/>
                </a:cubicBezTo>
                <a:cubicBezTo>
                  <a:pt x="87" y="52"/>
                  <a:pt x="85" y="51"/>
                  <a:pt x="85" y="51"/>
                </a:cubicBezTo>
                <a:cubicBezTo>
                  <a:pt x="85" y="51"/>
                  <a:pt x="87" y="73"/>
                  <a:pt x="109" y="86"/>
                </a:cubicBezTo>
                <a:cubicBezTo>
                  <a:pt x="102" y="90"/>
                  <a:pt x="98" y="89"/>
                  <a:pt x="98" y="89"/>
                </a:cubicBezTo>
                <a:cubicBezTo>
                  <a:pt x="98" y="89"/>
                  <a:pt x="110" y="123"/>
                  <a:pt x="125" y="130"/>
                </a:cubicBezTo>
                <a:cubicBezTo>
                  <a:pt x="113" y="131"/>
                  <a:pt x="106" y="131"/>
                  <a:pt x="106" y="131"/>
                </a:cubicBezTo>
                <a:cubicBezTo>
                  <a:pt x="106" y="131"/>
                  <a:pt x="123" y="162"/>
                  <a:pt x="136" y="169"/>
                </a:cubicBezTo>
                <a:cubicBezTo>
                  <a:pt x="120" y="174"/>
                  <a:pt x="118" y="172"/>
                  <a:pt x="118" y="172"/>
                </a:cubicBezTo>
                <a:cubicBezTo>
                  <a:pt x="118" y="172"/>
                  <a:pt x="140" y="204"/>
                  <a:pt x="149" y="208"/>
                </a:cubicBezTo>
                <a:cubicBezTo>
                  <a:pt x="137" y="212"/>
                  <a:pt x="105" y="214"/>
                  <a:pt x="105" y="214"/>
                </a:cubicBezTo>
                <a:cubicBezTo>
                  <a:pt x="105" y="214"/>
                  <a:pt x="106" y="219"/>
                  <a:pt x="108" y="221"/>
                </a:cubicBezTo>
                <a:cubicBezTo>
                  <a:pt x="102" y="220"/>
                  <a:pt x="83" y="219"/>
                  <a:pt x="83" y="219"/>
                </a:cubicBezTo>
                <a:cubicBezTo>
                  <a:pt x="84" y="223"/>
                  <a:pt x="84" y="223"/>
                  <a:pt x="84" y="223"/>
                </a:cubicBezTo>
                <a:cubicBezTo>
                  <a:pt x="77" y="224"/>
                  <a:pt x="77" y="224"/>
                  <a:pt x="77" y="224"/>
                </a:cubicBezTo>
                <a:cubicBezTo>
                  <a:pt x="77" y="224"/>
                  <a:pt x="78" y="237"/>
                  <a:pt x="79" y="240"/>
                </a:cubicBezTo>
                <a:cubicBezTo>
                  <a:pt x="73" y="240"/>
                  <a:pt x="61" y="241"/>
                  <a:pt x="61" y="241"/>
                </a:cubicBezTo>
                <a:cubicBezTo>
                  <a:pt x="63" y="223"/>
                  <a:pt x="63" y="223"/>
                  <a:pt x="63" y="223"/>
                </a:cubicBezTo>
                <a:cubicBezTo>
                  <a:pt x="55" y="224"/>
                  <a:pt x="55" y="224"/>
                  <a:pt x="55" y="224"/>
                </a:cubicBezTo>
                <a:cubicBezTo>
                  <a:pt x="55" y="220"/>
                  <a:pt x="55" y="220"/>
                  <a:pt x="55" y="220"/>
                </a:cubicBezTo>
                <a:cubicBezTo>
                  <a:pt x="55" y="220"/>
                  <a:pt x="36" y="223"/>
                  <a:pt x="29" y="224"/>
                </a:cubicBezTo>
                <a:cubicBezTo>
                  <a:pt x="32" y="222"/>
                  <a:pt x="32" y="215"/>
                  <a:pt x="32" y="215"/>
                </a:cubicBezTo>
                <a:cubicBezTo>
                  <a:pt x="32" y="215"/>
                  <a:pt x="6" y="217"/>
                  <a:pt x="0" y="215"/>
                </a:cubicBezTo>
                <a:cubicBezTo>
                  <a:pt x="2" y="214"/>
                  <a:pt x="24" y="177"/>
                  <a:pt x="24" y="177"/>
                </a:cubicBezTo>
                <a:cubicBezTo>
                  <a:pt x="24" y="177"/>
                  <a:pt x="13" y="178"/>
                  <a:pt x="8" y="176"/>
                </a:cubicBezTo>
                <a:cubicBezTo>
                  <a:pt x="14" y="171"/>
                  <a:pt x="35" y="147"/>
                  <a:pt x="33" y="134"/>
                </a:cubicBezTo>
                <a:cubicBezTo>
                  <a:pt x="27" y="135"/>
                  <a:pt x="19" y="138"/>
                  <a:pt x="15" y="137"/>
                </a:cubicBezTo>
                <a:cubicBezTo>
                  <a:pt x="16" y="135"/>
                  <a:pt x="39" y="102"/>
                  <a:pt x="38" y="91"/>
                </a:cubicBezTo>
                <a:cubicBezTo>
                  <a:pt x="38" y="91"/>
                  <a:pt x="30" y="94"/>
                  <a:pt x="26" y="90"/>
                </a:cubicBezTo>
                <a:cubicBezTo>
                  <a:pt x="29" y="88"/>
                  <a:pt x="46" y="73"/>
                  <a:pt x="47" y="53"/>
                </a:cubicBezTo>
                <a:cubicBezTo>
                  <a:pt x="41" y="55"/>
                  <a:pt x="37" y="55"/>
                  <a:pt x="37" y="55"/>
                </a:cubicBezTo>
                <a:cubicBezTo>
                  <a:pt x="37" y="55"/>
                  <a:pt x="48" y="40"/>
                  <a:pt x="52" y="31"/>
                </a:cubicBezTo>
                <a:cubicBezTo>
                  <a:pt x="58" y="19"/>
                  <a:pt x="63" y="0"/>
                  <a:pt x="63" y="0"/>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30"/>
          <p:cNvSpPr>
            <a:spLocks/>
          </p:cNvSpPr>
          <p:nvPr/>
        </p:nvSpPr>
        <p:spPr bwMode="auto">
          <a:xfrm>
            <a:off x="5546725" y="5711825"/>
            <a:ext cx="560388" cy="904875"/>
          </a:xfrm>
          <a:custGeom>
            <a:avLst/>
            <a:gdLst>
              <a:gd name="T0" fmla="*/ 77 w 132"/>
              <a:gd name="T1" fmla="*/ 0 h 213"/>
              <a:gd name="T2" fmla="*/ 99 w 132"/>
              <a:gd name="T3" fmla="*/ 48 h 213"/>
              <a:gd name="T4" fmla="*/ 91 w 132"/>
              <a:gd name="T5" fmla="*/ 47 h 213"/>
              <a:gd name="T6" fmla="*/ 108 w 132"/>
              <a:gd name="T7" fmla="*/ 80 h 213"/>
              <a:gd name="T8" fmla="*/ 99 w 132"/>
              <a:gd name="T9" fmla="*/ 82 h 213"/>
              <a:gd name="T10" fmla="*/ 119 w 132"/>
              <a:gd name="T11" fmla="*/ 121 h 213"/>
              <a:gd name="T12" fmla="*/ 102 w 132"/>
              <a:gd name="T13" fmla="*/ 119 h 213"/>
              <a:gd name="T14" fmla="*/ 125 w 132"/>
              <a:gd name="T15" fmla="*/ 155 h 213"/>
              <a:gd name="T16" fmla="*/ 109 w 132"/>
              <a:gd name="T17" fmla="*/ 157 h 213"/>
              <a:gd name="T18" fmla="*/ 132 w 132"/>
              <a:gd name="T19" fmla="*/ 191 h 213"/>
              <a:gd name="T20" fmla="*/ 93 w 132"/>
              <a:gd name="T21" fmla="*/ 192 h 213"/>
              <a:gd name="T22" fmla="*/ 96 w 132"/>
              <a:gd name="T23" fmla="*/ 199 h 213"/>
              <a:gd name="T24" fmla="*/ 74 w 132"/>
              <a:gd name="T25" fmla="*/ 195 h 213"/>
              <a:gd name="T26" fmla="*/ 74 w 132"/>
              <a:gd name="T27" fmla="*/ 199 h 213"/>
              <a:gd name="T28" fmla="*/ 68 w 132"/>
              <a:gd name="T29" fmla="*/ 198 h 213"/>
              <a:gd name="T30" fmla="*/ 68 w 132"/>
              <a:gd name="T31" fmla="*/ 213 h 213"/>
              <a:gd name="T32" fmla="*/ 52 w 132"/>
              <a:gd name="T33" fmla="*/ 212 h 213"/>
              <a:gd name="T34" fmla="*/ 56 w 132"/>
              <a:gd name="T35" fmla="*/ 196 h 213"/>
              <a:gd name="T36" fmla="*/ 49 w 132"/>
              <a:gd name="T37" fmla="*/ 197 h 213"/>
              <a:gd name="T38" fmla="*/ 49 w 132"/>
              <a:gd name="T39" fmla="*/ 193 h 213"/>
              <a:gd name="T40" fmla="*/ 25 w 132"/>
              <a:gd name="T41" fmla="*/ 195 h 213"/>
              <a:gd name="T42" fmla="*/ 29 w 132"/>
              <a:gd name="T43" fmla="*/ 186 h 213"/>
              <a:gd name="T44" fmla="*/ 0 w 132"/>
              <a:gd name="T45" fmla="*/ 184 h 213"/>
              <a:gd name="T46" fmla="*/ 26 w 132"/>
              <a:gd name="T47" fmla="*/ 153 h 213"/>
              <a:gd name="T48" fmla="*/ 12 w 132"/>
              <a:gd name="T49" fmla="*/ 149 h 213"/>
              <a:gd name="T50" fmla="*/ 37 w 132"/>
              <a:gd name="T51" fmla="*/ 115 h 213"/>
              <a:gd name="T52" fmla="*/ 21 w 132"/>
              <a:gd name="T53" fmla="*/ 116 h 213"/>
              <a:gd name="T54" fmla="*/ 46 w 132"/>
              <a:gd name="T55" fmla="*/ 78 h 213"/>
              <a:gd name="T56" fmla="*/ 35 w 132"/>
              <a:gd name="T57" fmla="*/ 76 h 213"/>
              <a:gd name="T58" fmla="*/ 58 w 132"/>
              <a:gd name="T59" fmla="*/ 45 h 213"/>
              <a:gd name="T60" fmla="*/ 49 w 132"/>
              <a:gd name="T61" fmla="*/ 46 h 213"/>
              <a:gd name="T62" fmla="*/ 64 w 132"/>
              <a:gd name="T63" fmla="*/ 26 h 213"/>
              <a:gd name="T64" fmla="*/ 77 w 132"/>
              <a:gd name="T6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213">
                <a:moveTo>
                  <a:pt x="77" y="0"/>
                </a:moveTo>
                <a:cubicBezTo>
                  <a:pt x="77" y="0"/>
                  <a:pt x="89" y="39"/>
                  <a:pt x="99" y="48"/>
                </a:cubicBezTo>
                <a:cubicBezTo>
                  <a:pt x="93" y="48"/>
                  <a:pt x="91" y="47"/>
                  <a:pt x="91" y="47"/>
                </a:cubicBezTo>
                <a:cubicBezTo>
                  <a:pt x="91" y="47"/>
                  <a:pt x="91" y="66"/>
                  <a:pt x="108" y="80"/>
                </a:cubicBezTo>
                <a:cubicBezTo>
                  <a:pt x="102" y="83"/>
                  <a:pt x="99" y="82"/>
                  <a:pt x="99" y="82"/>
                </a:cubicBezTo>
                <a:cubicBezTo>
                  <a:pt x="99" y="82"/>
                  <a:pt x="106" y="112"/>
                  <a:pt x="119" y="121"/>
                </a:cubicBezTo>
                <a:cubicBezTo>
                  <a:pt x="108" y="120"/>
                  <a:pt x="102" y="119"/>
                  <a:pt x="102" y="119"/>
                </a:cubicBezTo>
                <a:cubicBezTo>
                  <a:pt x="102" y="119"/>
                  <a:pt x="114" y="148"/>
                  <a:pt x="125" y="155"/>
                </a:cubicBezTo>
                <a:cubicBezTo>
                  <a:pt x="110" y="158"/>
                  <a:pt x="109" y="157"/>
                  <a:pt x="109" y="157"/>
                </a:cubicBezTo>
                <a:cubicBezTo>
                  <a:pt x="109" y="157"/>
                  <a:pt x="125" y="187"/>
                  <a:pt x="132" y="191"/>
                </a:cubicBezTo>
                <a:cubicBezTo>
                  <a:pt x="122" y="193"/>
                  <a:pt x="93" y="192"/>
                  <a:pt x="93" y="192"/>
                </a:cubicBezTo>
                <a:cubicBezTo>
                  <a:pt x="93" y="192"/>
                  <a:pt x="94" y="197"/>
                  <a:pt x="96" y="199"/>
                </a:cubicBezTo>
                <a:cubicBezTo>
                  <a:pt x="90" y="197"/>
                  <a:pt x="74" y="195"/>
                  <a:pt x="74" y="195"/>
                </a:cubicBezTo>
                <a:cubicBezTo>
                  <a:pt x="74" y="199"/>
                  <a:pt x="74" y="199"/>
                  <a:pt x="74" y="199"/>
                </a:cubicBezTo>
                <a:cubicBezTo>
                  <a:pt x="68" y="198"/>
                  <a:pt x="68" y="198"/>
                  <a:pt x="68" y="198"/>
                </a:cubicBezTo>
                <a:cubicBezTo>
                  <a:pt x="68" y="198"/>
                  <a:pt x="67" y="210"/>
                  <a:pt x="68" y="213"/>
                </a:cubicBezTo>
                <a:cubicBezTo>
                  <a:pt x="63" y="212"/>
                  <a:pt x="52" y="212"/>
                  <a:pt x="52" y="212"/>
                </a:cubicBezTo>
                <a:cubicBezTo>
                  <a:pt x="56" y="196"/>
                  <a:pt x="56" y="196"/>
                  <a:pt x="56" y="196"/>
                </a:cubicBezTo>
                <a:cubicBezTo>
                  <a:pt x="49" y="197"/>
                  <a:pt x="49" y="197"/>
                  <a:pt x="49" y="197"/>
                </a:cubicBezTo>
                <a:cubicBezTo>
                  <a:pt x="49" y="193"/>
                  <a:pt x="49" y="193"/>
                  <a:pt x="49" y="193"/>
                </a:cubicBezTo>
                <a:cubicBezTo>
                  <a:pt x="49" y="193"/>
                  <a:pt x="31" y="194"/>
                  <a:pt x="25" y="195"/>
                </a:cubicBezTo>
                <a:cubicBezTo>
                  <a:pt x="28" y="192"/>
                  <a:pt x="29" y="186"/>
                  <a:pt x="29" y="186"/>
                </a:cubicBezTo>
                <a:cubicBezTo>
                  <a:pt x="29" y="186"/>
                  <a:pt x="5" y="185"/>
                  <a:pt x="0" y="184"/>
                </a:cubicBezTo>
                <a:cubicBezTo>
                  <a:pt x="3" y="183"/>
                  <a:pt x="26" y="153"/>
                  <a:pt x="26" y="153"/>
                </a:cubicBezTo>
                <a:cubicBezTo>
                  <a:pt x="26" y="153"/>
                  <a:pt x="15" y="152"/>
                  <a:pt x="12" y="149"/>
                </a:cubicBezTo>
                <a:cubicBezTo>
                  <a:pt x="17" y="146"/>
                  <a:pt x="38" y="127"/>
                  <a:pt x="37" y="115"/>
                </a:cubicBezTo>
                <a:cubicBezTo>
                  <a:pt x="32" y="115"/>
                  <a:pt x="25" y="117"/>
                  <a:pt x="21" y="116"/>
                </a:cubicBezTo>
                <a:cubicBezTo>
                  <a:pt x="22" y="114"/>
                  <a:pt x="46" y="88"/>
                  <a:pt x="46" y="78"/>
                </a:cubicBezTo>
                <a:cubicBezTo>
                  <a:pt x="46" y="78"/>
                  <a:pt x="39" y="80"/>
                  <a:pt x="35" y="76"/>
                </a:cubicBezTo>
                <a:cubicBezTo>
                  <a:pt x="38" y="74"/>
                  <a:pt x="55" y="62"/>
                  <a:pt x="58" y="45"/>
                </a:cubicBezTo>
                <a:cubicBezTo>
                  <a:pt x="52" y="46"/>
                  <a:pt x="49" y="46"/>
                  <a:pt x="49" y="46"/>
                </a:cubicBezTo>
                <a:cubicBezTo>
                  <a:pt x="49" y="46"/>
                  <a:pt x="59" y="34"/>
                  <a:pt x="64" y="26"/>
                </a:cubicBezTo>
                <a:cubicBezTo>
                  <a:pt x="70" y="16"/>
                  <a:pt x="77" y="0"/>
                  <a:pt x="77" y="0"/>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8"/>
          <p:cNvSpPr>
            <a:spLocks/>
          </p:cNvSpPr>
          <p:nvPr/>
        </p:nvSpPr>
        <p:spPr bwMode="auto">
          <a:xfrm>
            <a:off x="783009" y="4891905"/>
            <a:ext cx="895350" cy="1452563"/>
          </a:xfrm>
          <a:custGeom>
            <a:avLst/>
            <a:gdLst>
              <a:gd name="T0" fmla="*/ 104 w 211"/>
              <a:gd name="T1" fmla="*/ 0 h 342"/>
              <a:gd name="T2" fmla="*/ 145 w 211"/>
              <a:gd name="T3" fmla="*/ 76 h 342"/>
              <a:gd name="T4" fmla="*/ 131 w 211"/>
              <a:gd name="T5" fmla="*/ 74 h 342"/>
              <a:gd name="T6" fmla="*/ 162 w 211"/>
              <a:gd name="T7" fmla="*/ 126 h 342"/>
              <a:gd name="T8" fmla="*/ 147 w 211"/>
              <a:gd name="T9" fmla="*/ 129 h 342"/>
              <a:gd name="T10" fmla="*/ 182 w 211"/>
              <a:gd name="T11" fmla="*/ 189 h 342"/>
              <a:gd name="T12" fmla="*/ 156 w 211"/>
              <a:gd name="T13" fmla="*/ 188 h 342"/>
              <a:gd name="T14" fmla="*/ 195 w 211"/>
              <a:gd name="T15" fmla="*/ 244 h 342"/>
              <a:gd name="T16" fmla="*/ 170 w 211"/>
              <a:gd name="T17" fmla="*/ 248 h 342"/>
              <a:gd name="T18" fmla="*/ 211 w 211"/>
              <a:gd name="T19" fmla="*/ 301 h 342"/>
              <a:gd name="T20" fmla="*/ 149 w 211"/>
              <a:gd name="T21" fmla="*/ 306 h 342"/>
              <a:gd name="T22" fmla="*/ 153 w 211"/>
              <a:gd name="T23" fmla="*/ 316 h 342"/>
              <a:gd name="T24" fmla="*/ 118 w 211"/>
              <a:gd name="T25" fmla="*/ 311 h 342"/>
              <a:gd name="T26" fmla="*/ 118 w 211"/>
              <a:gd name="T27" fmla="*/ 318 h 342"/>
              <a:gd name="T28" fmla="*/ 109 w 211"/>
              <a:gd name="T29" fmla="*/ 318 h 342"/>
              <a:gd name="T30" fmla="*/ 111 w 211"/>
              <a:gd name="T31" fmla="*/ 341 h 342"/>
              <a:gd name="T32" fmla="*/ 84 w 211"/>
              <a:gd name="T33" fmla="*/ 342 h 342"/>
              <a:gd name="T34" fmla="*/ 89 w 211"/>
              <a:gd name="T35" fmla="*/ 316 h 342"/>
              <a:gd name="T36" fmla="*/ 78 w 211"/>
              <a:gd name="T37" fmla="*/ 317 h 342"/>
              <a:gd name="T38" fmla="*/ 78 w 211"/>
              <a:gd name="T39" fmla="*/ 311 h 342"/>
              <a:gd name="T40" fmla="*/ 41 w 211"/>
              <a:gd name="T41" fmla="*/ 316 h 342"/>
              <a:gd name="T42" fmla="*/ 45 w 211"/>
              <a:gd name="T43" fmla="*/ 303 h 342"/>
              <a:gd name="T44" fmla="*/ 0 w 211"/>
              <a:gd name="T45" fmla="*/ 301 h 342"/>
              <a:gd name="T46" fmla="*/ 37 w 211"/>
              <a:gd name="T47" fmla="*/ 249 h 342"/>
              <a:gd name="T48" fmla="*/ 15 w 211"/>
              <a:gd name="T49" fmla="*/ 246 h 342"/>
              <a:gd name="T50" fmla="*/ 52 w 211"/>
              <a:gd name="T51" fmla="*/ 188 h 342"/>
              <a:gd name="T52" fmla="*/ 27 w 211"/>
              <a:gd name="T53" fmla="*/ 191 h 342"/>
              <a:gd name="T54" fmla="*/ 62 w 211"/>
              <a:gd name="T55" fmla="*/ 128 h 342"/>
              <a:gd name="T56" fmla="*/ 45 w 211"/>
              <a:gd name="T57" fmla="*/ 126 h 342"/>
              <a:gd name="T58" fmla="*/ 78 w 211"/>
              <a:gd name="T59" fmla="*/ 75 h 342"/>
              <a:gd name="T60" fmla="*/ 63 w 211"/>
              <a:gd name="T61" fmla="*/ 77 h 342"/>
              <a:gd name="T62" fmla="*/ 86 w 211"/>
              <a:gd name="T63" fmla="*/ 44 h 342"/>
              <a:gd name="T64" fmla="*/ 104 w 211"/>
              <a:gd name="T65"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1" h="342">
                <a:moveTo>
                  <a:pt x="104" y="0"/>
                </a:moveTo>
                <a:cubicBezTo>
                  <a:pt x="104" y="0"/>
                  <a:pt x="127" y="62"/>
                  <a:pt x="145" y="76"/>
                </a:cubicBezTo>
                <a:cubicBezTo>
                  <a:pt x="134" y="76"/>
                  <a:pt x="131" y="74"/>
                  <a:pt x="131" y="74"/>
                </a:cubicBezTo>
                <a:cubicBezTo>
                  <a:pt x="131" y="74"/>
                  <a:pt x="133" y="105"/>
                  <a:pt x="162" y="126"/>
                </a:cubicBezTo>
                <a:cubicBezTo>
                  <a:pt x="152" y="130"/>
                  <a:pt x="147" y="129"/>
                  <a:pt x="147" y="129"/>
                </a:cubicBezTo>
                <a:cubicBezTo>
                  <a:pt x="147" y="129"/>
                  <a:pt x="162" y="177"/>
                  <a:pt x="182" y="189"/>
                </a:cubicBezTo>
                <a:cubicBezTo>
                  <a:pt x="165" y="189"/>
                  <a:pt x="156" y="188"/>
                  <a:pt x="156" y="188"/>
                </a:cubicBezTo>
                <a:cubicBezTo>
                  <a:pt x="156" y="188"/>
                  <a:pt x="177" y="233"/>
                  <a:pt x="195" y="244"/>
                </a:cubicBezTo>
                <a:cubicBezTo>
                  <a:pt x="172" y="250"/>
                  <a:pt x="170" y="248"/>
                  <a:pt x="170" y="248"/>
                </a:cubicBezTo>
                <a:cubicBezTo>
                  <a:pt x="170" y="248"/>
                  <a:pt x="199" y="294"/>
                  <a:pt x="211" y="301"/>
                </a:cubicBezTo>
                <a:cubicBezTo>
                  <a:pt x="194" y="305"/>
                  <a:pt x="149" y="306"/>
                  <a:pt x="149" y="306"/>
                </a:cubicBezTo>
                <a:cubicBezTo>
                  <a:pt x="149" y="306"/>
                  <a:pt x="151" y="313"/>
                  <a:pt x="153" y="316"/>
                </a:cubicBezTo>
                <a:cubicBezTo>
                  <a:pt x="144" y="315"/>
                  <a:pt x="118" y="311"/>
                  <a:pt x="118" y="311"/>
                </a:cubicBezTo>
                <a:cubicBezTo>
                  <a:pt x="118" y="318"/>
                  <a:pt x="118" y="318"/>
                  <a:pt x="118" y="318"/>
                </a:cubicBezTo>
                <a:cubicBezTo>
                  <a:pt x="109" y="318"/>
                  <a:pt x="109" y="318"/>
                  <a:pt x="109" y="318"/>
                </a:cubicBezTo>
                <a:cubicBezTo>
                  <a:pt x="109" y="318"/>
                  <a:pt x="109" y="336"/>
                  <a:pt x="111" y="341"/>
                </a:cubicBezTo>
                <a:cubicBezTo>
                  <a:pt x="102" y="340"/>
                  <a:pt x="84" y="342"/>
                  <a:pt x="84" y="342"/>
                </a:cubicBezTo>
                <a:cubicBezTo>
                  <a:pt x="89" y="316"/>
                  <a:pt x="89" y="316"/>
                  <a:pt x="89" y="316"/>
                </a:cubicBezTo>
                <a:cubicBezTo>
                  <a:pt x="78" y="317"/>
                  <a:pt x="78" y="317"/>
                  <a:pt x="78" y="317"/>
                </a:cubicBezTo>
                <a:cubicBezTo>
                  <a:pt x="78" y="311"/>
                  <a:pt x="78" y="311"/>
                  <a:pt x="78" y="311"/>
                </a:cubicBezTo>
                <a:cubicBezTo>
                  <a:pt x="78" y="311"/>
                  <a:pt x="50" y="315"/>
                  <a:pt x="41" y="316"/>
                </a:cubicBezTo>
                <a:cubicBezTo>
                  <a:pt x="45" y="313"/>
                  <a:pt x="45" y="303"/>
                  <a:pt x="45" y="303"/>
                </a:cubicBezTo>
                <a:cubicBezTo>
                  <a:pt x="45" y="303"/>
                  <a:pt x="8" y="304"/>
                  <a:pt x="0" y="301"/>
                </a:cubicBezTo>
                <a:cubicBezTo>
                  <a:pt x="3" y="300"/>
                  <a:pt x="37" y="249"/>
                  <a:pt x="37" y="249"/>
                </a:cubicBezTo>
                <a:cubicBezTo>
                  <a:pt x="37" y="249"/>
                  <a:pt x="21" y="250"/>
                  <a:pt x="15" y="246"/>
                </a:cubicBezTo>
                <a:cubicBezTo>
                  <a:pt x="23" y="239"/>
                  <a:pt x="55" y="207"/>
                  <a:pt x="52" y="188"/>
                </a:cubicBezTo>
                <a:cubicBezTo>
                  <a:pt x="44" y="189"/>
                  <a:pt x="32" y="193"/>
                  <a:pt x="27" y="191"/>
                </a:cubicBezTo>
                <a:cubicBezTo>
                  <a:pt x="27" y="189"/>
                  <a:pt x="63" y="144"/>
                  <a:pt x="62" y="128"/>
                </a:cubicBezTo>
                <a:cubicBezTo>
                  <a:pt x="62" y="128"/>
                  <a:pt x="51" y="132"/>
                  <a:pt x="45" y="126"/>
                </a:cubicBezTo>
                <a:cubicBezTo>
                  <a:pt x="49" y="124"/>
                  <a:pt x="75" y="103"/>
                  <a:pt x="78" y="75"/>
                </a:cubicBezTo>
                <a:cubicBezTo>
                  <a:pt x="68" y="77"/>
                  <a:pt x="63" y="77"/>
                  <a:pt x="63" y="77"/>
                </a:cubicBezTo>
                <a:cubicBezTo>
                  <a:pt x="63" y="77"/>
                  <a:pt x="79" y="57"/>
                  <a:pt x="86" y="44"/>
                </a:cubicBezTo>
                <a:cubicBezTo>
                  <a:pt x="95" y="27"/>
                  <a:pt x="104" y="0"/>
                  <a:pt x="104" y="0"/>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30"/>
          <p:cNvSpPr>
            <a:spLocks/>
          </p:cNvSpPr>
          <p:nvPr/>
        </p:nvSpPr>
        <p:spPr bwMode="auto">
          <a:xfrm>
            <a:off x="2561006" y="5529263"/>
            <a:ext cx="560388" cy="904875"/>
          </a:xfrm>
          <a:custGeom>
            <a:avLst/>
            <a:gdLst>
              <a:gd name="T0" fmla="*/ 77 w 132"/>
              <a:gd name="T1" fmla="*/ 0 h 213"/>
              <a:gd name="T2" fmla="*/ 99 w 132"/>
              <a:gd name="T3" fmla="*/ 48 h 213"/>
              <a:gd name="T4" fmla="*/ 91 w 132"/>
              <a:gd name="T5" fmla="*/ 47 h 213"/>
              <a:gd name="T6" fmla="*/ 108 w 132"/>
              <a:gd name="T7" fmla="*/ 80 h 213"/>
              <a:gd name="T8" fmla="*/ 99 w 132"/>
              <a:gd name="T9" fmla="*/ 82 h 213"/>
              <a:gd name="T10" fmla="*/ 119 w 132"/>
              <a:gd name="T11" fmla="*/ 121 h 213"/>
              <a:gd name="T12" fmla="*/ 102 w 132"/>
              <a:gd name="T13" fmla="*/ 119 h 213"/>
              <a:gd name="T14" fmla="*/ 125 w 132"/>
              <a:gd name="T15" fmla="*/ 155 h 213"/>
              <a:gd name="T16" fmla="*/ 109 w 132"/>
              <a:gd name="T17" fmla="*/ 157 h 213"/>
              <a:gd name="T18" fmla="*/ 132 w 132"/>
              <a:gd name="T19" fmla="*/ 191 h 213"/>
              <a:gd name="T20" fmla="*/ 93 w 132"/>
              <a:gd name="T21" fmla="*/ 192 h 213"/>
              <a:gd name="T22" fmla="*/ 96 w 132"/>
              <a:gd name="T23" fmla="*/ 199 h 213"/>
              <a:gd name="T24" fmla="*/ 74 w 132"/>
              <a:gd name="T25" fmla="*/ 195 h 213"/>
              <a:gd name="T26" fmla="*/ 74 w 132"/>
              <a:gd name="T27" fmla="*/ 199 h 213"/>
              <a:gd name="T28" fmla="*/ 68 w 132"/>
              <a:gd name="T29" fmla="*/ 198 h 213"/>
              <a:gd name="T30" fmla="*/ 68 w 132"/>
              <a:gd name="T31" fmla="*/ 213 h 213"/>
              <a:gd name="T32" fmla="*/ 52 w 132"/>
              <a:gd name="T33" fmla="*/ 212 h 213"/>
              <a:gd name="T34" fmla="*/ 56 w 132"/>
              <a:gd name="T35" fmla="*/ 196 h 213"/>
              <a:gd name="T36" fmla="*/ 49 w 132"/>
              <a:gd name="T37" fmla="*/ 197 h 213"/>
              <a:gd name="T38" fmla="*/ 49 w 132"/>
              <a:gd name="T39" fmla="*/ 193 h 213"/>
              <a:gd name="T40" fmla="*/ 25 w 132"/>
              <a:gd name="T41" fmla="*/ 195 h 213"/>
              <a:gd name="T42" fmla="*/ 29 w 132"/>
              <a:gd name="T43" fmla="*/ 186 h 213"/>
              <a:gd name="T44" fmla="*/ 0 w 132"/>
              <a:gd name="T45" fmla="*/ 184 h 213"/>
              <a:gd name="T46" fmla="*/ 26 w 132"/>
              <a:gd name="T47" fmla="*/ 153 h 213"/>
              <a:gd name="T48" fmla="*/ 12 w 132"/>
              <a:gd name="T49" fmla="*/ 149 h 213"/>
              <a:gd name="T50" fmla="*/ 37 w 132"/>
              <a:gd name="T51" fmla="*/ 115 h 213"/>
              <a:gd name="T52" fmla="*/ 21 w 132"/>
              <a:gd name="T53" fmla="*/ 116 h 213"/>
              <a:gd name="T54" fmla="*/ 46 w 132"/>
              <a:gd name="T55" fmla="*/ 78 h 213"/>
              <a:gd name="T56" fmla="*/ 35 w 132"/>
              <a:gd name="T57" fmla="*/ 76 h 213"/>
              <a:gd name="T58" fmla="*/ 58 w 132"/>
              <a:gd name="T59" fmla="*/ 45 h 213"/>
              <a:gd name="T60" fmla="*/ 49 w 132"/>
              <a:gd name="T61" fmla="*/ 46 h 213"/>
              <a:gd name="T62" fmla="*/ 64 w 132"/>
              <a:gd name="T63" fmla="*/ 26 h 213"/>
              <a:gd name="T64" fmla="*/ 77 w 132"/>
              <a:gd name="T6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213">
                <a:moveTo>
                  <a:pt x="77" y="0"/>
                </a:moveTo>
                <a:cubicBezTo>
                  <a:pt x="77" y="0"/>
                  <a:pt x="89" y="39"/>
                  <a:pt x="99" y="48"/>
                </a:cubicBezTo>
                <a:cubicBezTo>
                  <a:pt x="93" y="48"/>
                  <a:pt x="91" y="47"/>
                  <a:pt x="91" y="47"/>
                </a:cubicBezTo>
                <a:cubicBezTo>
                  <a:pt x="91" y="47"/>
                  <a:pt x="91" y="66"/>
                  <a:pt x="108" y="80"/>
                </a:cubicBezTo>
                <a:cubicBezTo>
                  <a:pt x="102" y="83"/>
                  <a:pt x="99" y="82"/>
                  <a:pt x="99" y="82"/>
                </a:cubicBezTo>
                <a:cubicBezTo>
                  <a:pt x="99" y="82"/>
                  <a:pt x="106" y="112"/>
                  <a:pt x="119" y="121"/>
                </a:cubicBezTo>
                <a:cubicBezTo>
                  <a:pt x="108" y="120"/>
                  <a:pt x="102" y="119"/>
                  <a:pt x="102" y="119"/>
                </a:cubicBezTo>
                <a:cubicBezTo>
                  <a:pt x="102" y="119"/>
                  <a:pt x="114" y="148"/>
                  <a:pt x="125" y="155"/>
                </a:cubicBezTo>
                <a:cubicBezTo>
                  <a:pt x="110" y="158"/>
                  <a:pt x="109" y="157"/>
                  <a:pt x="109" y="157"/>
                </a:cubicBezTo>
                <a:cubicBezTo>
                  <a:pt x="109" y="157"/>
                  <a:pt x="125" y="187"/>
                  <a:pt x="132" y="191"/>
                </a:cubicBezTo>
                <a:cubicBezTo>
                  <a:pt x="122" y="193"/>
                  <a:pt x="93" y="192"/>
                  <a:pt x="93" y="192"/>
                </a:cubicBezTo>
                <a:cubicBezTo>
                  <a:pt x="93" y="192"/>
                  <a:pt x="94" y="197"/>
                  <a:pt x="96" y="199"/>
                </a:cubicBezTo>
                <a:cubicBezTo>
                  <a:pt x="90" y="197"/>
                  <a:pt x="74" y="195"/>
                  <a:pt x="74" y="195"/>
                </a:cubicBezTo>
                <a:cubicBezTo>
                  <a:pt x="74" y="199"/>
                  <a:pt x="74" y="199"/>
                  <a:pt x="74" y="199"/>
                </a:cubicBezTo>
                <a:cubicBezTo>
                  <a:pt x="68" y="198"/>
                  <a:pt x="68" y="198"/>
                  <a:pt x="68" y="198"/>
                </a:cubicBezTo>
                <a:cubicBezTo>
                  <a:pt x="68" y="198"/>
                  <a:pt x="67" y="210"/>
                  <a:pt x="68" y="213"/>
                </a:cubicBezTo>
                <a:cubicBezTo>
                  <a:pt x="63" y="212"/>
                  <a:pt x="52" y="212"/>
                  <a:pt x="52" y="212"/>
                </a:cubicBezTo>
                <a:cubicBezTo>
                  <a:pt x="56" y="196"/>
                  <a:pt x="56" y="196"/>
                  <a:pt x="56" y="196"/>
                </a:cubicBezTo>
                <a:cubicBezTo>
                  <a:pt x="49" y="197"/>
                  <a:pt x="49" y="197"/>
                  <a:pt x="49" y="197"/>
                </a:cubicBezTo>
                <a:cubicBezTo>
                  <a:pt x="49" y="193"/>
                  <a:pt x="49" y="193"/>
                  <a:pt x="49" y="193"/>
                </a:cubicBezTo>
                <a:cubicBezTo>
                  <a:pt x="49" y="193"/>
                  <a:pt x="31" y="194"/>
                  <a:pt x="25" y="195"/>
                </a:cubicBezTo>
                <a:cubicBezTo>
                  <a:pt x="28" y="192"/>
                  <a:pt x="29" y="186"/>
                  <a:pt x="29" y="186"/>
                </a:cubicBezTo>
                <a:cubicBezTo>
                  <a:pt x="29" y="186"/>
                  <a:pt x="5" y="185"/>
                  <a:pt x="0" y="184"/>
                </a:cubicBezTo>
                <a:cubicBezTo>
                  <a:pt x="3" y="183"/>
                  <a:pt x="26" y="153"/>
                  <a:pt x="26" y="153"/>
                </a:cubicBezTo>
                <a:cubicBezTo>
                  <a:pt x="26" y="153"/>
                  <a:pt x="15" y="152"/>
                  <a:pt x="12" y="149"/>
                </a:cubicBezTo>
                <a:cubicBezTo>
                  <a:pt x="17" y="146"/>
                  <a:pt x="38" y="127"/>
                  <a:pt x="37" y="115"/>
                </a:cubicBezTo>
                <a:cubicBezTo>
                  <a:pt x="32" y="115"/>
                  <a:pt x="25" y="117"/>
                  <a:pt x="21" y="116"/>
                </a:cubicBezTo>
                <a:cubicBezTo>
                  <a:pt x="22" y="114"/>
                  <a:pt x="46" y="88"/>
                  <a:pt x="46" y="78"/>
                </a:cubicBezTo>
                <a:cubicBezTo>
                  <a:pt x="46" y="78"/>
                  <a:pt x="39" y="80"/>
                  <a:pt x="35" y="76"/>
                </a:cubicBezTo>
                <a:cubicBezTo>
                  <a:pt x="38" y="74"/>
                  <a:pt x="55" y="62"/>
                  <a:pt x="58" y="45"/>
                </a:cubicBezTo>
                <a:cubicBezTo>
                  <a:pt x="52" y="46"/>
                  <a:pt x="49" y="46"/>
                  <a:pt x="49" y="46"/>
                </a:cubicBezTo>
                <a:cubicBezTo>
                  <a:pt x="49" y="46"/>
                  <a:pt x="59" y="34"/>
                  <a:pt x="64" y="26"/>
                </a:cubicBezTo>
                <a:cubicBezTo>
                  <a:pt x="70" y="16"/>
                  <a:pt x="77" y="0"/>
                  <a:pt x="77" y="0"/>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7"/>
          <p:cNvSpPr>
            <a:spLocks/>
          </p:cNvSpPr>
          <p:nvPr/>
        </p:nvSpPr>
        <p:spPr bwMode="auto">
          <a:xfrm>
            <a:off x="10695781" y="5193426"/>
            <a:ext cx="960438" cy="485775"/>
          </a:xfrm>
          <a:custGeom>
            <a:avLst/>
            <a:gdLst>
              <a:gd name="T0" fmla="*/ 0 w 226"/>
              <a:gd name="T1" fmla="*/ 96 h 114"/>
              <a:gd name="T2" fmla="*/ 12 w 226"/>
              <a:gd name="T3" fmla="*/ 77 h 114"/>
              <a:gd name="T4" fmla="*/ 60 w 226"/>
              <a:gd name="T5" fmla="*/ 62 h 114"/>
              <a:gd name="T6" fmla="*/ 86 w 226"/>
              <a:gd name="T7" fmla="*/ 73 h 114"/>
              <a:gd name="T8" fmla="*/ 106 w 226"/>
              <a:gd name="T9" fmla="*/ 74 h 114"/>
              <a:gd name="T10" fmla="*/ 100 w 226"/>
              <a:gd name="T11" fmla="*/ 64 h 114"/>
              <a:gd name="T12" fmla="*/ 104 w 226"/>
              <a:gd name="T13" fmla="*/ 64 h 114"/>
              <a:gd name="T14" fmla="*/ 108 w 226"/>
              <a:gd name="T15" fmla="*/ 62 h 114"/>
              <a:gd name="T16" fmla="*/ 119 w 226"/>
              <a:gd name="T17" fmla="*/ 58 h 114"/>
              <a:gd name="T18" fmla="*/ 126 w 226"/>
              <a:gd name="T19" fmla="*/ 54 h 114"/>
              <a:gd name="T20" fmla="*/ 126 w 226"/>
              <a:gd name="T21" fmla="*/ 61 h 114"/>
              <a:gd name="T22" fmla="*/ 128 w 226"/>
              <a:gd name="T23" fmla="*/ 65 h 114"/>
              <a:gd name="T24" fmla="*/ 132 w 226"/>
              <a:gd name="T25" fmla="*/ 63 h 114"/>
              <a:gd name="T26" fmla="*/ 147 w 226"/>
              <a:gd name="T27" fmla="*/ 45 h 114"/>
              <a:gd name="T28" fmla="*/ 158 w 226"/>
              <a:gd name="T29" fmla="*/ 23 h 114"/>
              <a:gd name="T30" fmla="*/ 205 w 226"/>
              <a:gd name="T31" fmla="*/ 5 h 114"/>
              <a:gd name="T32" fmla="*/ 225 w 226"/>
              <a:gd name="T33" fmla="*/ 13 h 114"/>
              <a:gd name="T34" fmla="*/ 222 w 226"/>
              <a:gd name="T35" fmla="*/ 16 h 114"/>
              <a:gd name="T36" fmla="*/ 210 w 226"/>
              <a:gd name="T37" fmla="*/ 24 h 114"/>
              <a:gd name="T38" fmla="*/ 207 w 226"/>
              <a:gd name="T39" fmla="*/ 42 h 114"/>
              <a:gd name="T40" fmla="*/ 208 w 226"/>
              <a:gd name="T41" fmla="*/ 44 h 114"/>
              <a:gd name="T42" fmla="*/ 206 w 226"/>
              <a:gd name="T43" fmla="*/ 48 h 114"/>
              <a:gd name="T44" fmla="*/ 186 w 226"/>
              <a:gd name="T45" fmla="*/ 51 h 114"/>
              <a:gd name="T46" fmla="*/ 176 w 226"/>
              <a:gd name="T47" fmla="*/ 63 h 114"/>
              <a:gd name="T48" fmla="*/ 177 w 226"/>
              <a:gd name="T49" fmla="*/ 73 h 114"/>
              <a:gd name="T50" fmla="*/ 174 w 226"/>
              <a:gd name="T51" fmla="*/ 76 h 114"/>
              <a:gd name="T52" fmla="*/ 159 w 226"/>
              <a:gd name="T53" fmla="*/ 78 h 114"/>
              <a:gd name="T54" fmla="*/ 152 w 226"/>
              <a:gd name="T55" fmla="*/ 94 h 114"/>
              <a:gd name="T56" fmla="*/ 148 w 226"/>
              <a:gd name="T57" fmla="*/ 97 h 114"/>
              <a:gd name="T58" fmla="*/ 135 w 226"/>
              <a:gd name="T59" fmla="*/ 106 h 114"/>
              <a:gd name="T60" fmla="*/ 127 w 226"/>
              <a:gd name="T61" fmla="*/ 109 h 114"/>
              <a:gd name="T62" fmla="*/ 113 w 226"/>
              <a:gd name="T63" fmla="*/ 110 h 114"/>
              <a:gd name="T64" fmla="*/ 108 w 226"/>
              <a:gd name="T65" fmla="*/ 110 h 114"/>
              <a:gd name="T66" fmla="*/ 90 w 226"/>
              <a:gd name="T67" fmla="*/ 105 h 114"/>
              <a:gd name="T68" fmla="*/ 81 w 226"/>
              <a:gd name="T69" fmla="*/ 111 h 114"/>
              <a:gd name="T70" fmla="*/ 75 w 226"/>
              <a:gd name="T71" fmla="*/ 110 h 114"/>
              <a:gd name="T72" fmla="*/ 41 w 226"/>
              <a:gd name="T73" fmla="*/ 106 h 114"/>
              <a:gd name="T74" fmla="*/ 37 w 226"/>
              <a:gd name="T75" fmla="*/ 111 h 114"/>
              <a:gd name="T76" fmla="*/ 33 w 226"/>
              <a:gd name="T77" fmla="*/ 110 h 114"/>
              <a:gd name="T78" fmla="*/ 32 w 226"/>
              <a:gd name="T79" fmla="*/ 108 h 114"/>
              <a:gd name="T80" fmla="*/ 5 w 226"/>
              <a:gd name="T81" fmla="*/ 96 h 114"/>
              <a:gd name="T82" fmla="*/ 0 w 226"/>
              <a:gd name="T83" fmla="*/ 97 h 114"/>
              <a:gd name="T84" fmla="*/ 0 w 226"/>
              <a:gd name="T85" fmla="*/ 9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6" h="114">
                <a:moveTo>
                  <a:pt x="0" y="96"/>
                </a:moveTo>
                <a:cubicBezTo>
                  <a:pt x="3" y="90"/>
                  <a:pt x="7" y="83"/>
                  <a:pt x="12" y="77"/>
                </a:cubicBezTo>
                <a:cubicBezTo>
                  <a:pt x="23" y="60"/>
                  <a:pt x="41" y="54"/>
                  <a:pt x="60" y="62"/>
                </a:cubicBezTo>
                <a:cubicBezTo>
                  <a:pt x="68" y="66"/>
                  <a:pt x="77" y="70"/>
                  <a:pt x="86" y="73"/>
                </a:cubicBezTo>
                <a:cubicBezTo>
                  <a:pt x="93" y="74"/>
                  <a:pt x="99" y="75"/>
                  <a:pt x="106" y="74"/>
                </a:cubicBezTo>
                <a:cubicBezTo>
                  <a:pt x="106" y="70"/>
                  <a:pt x="101" y="68"/>
                  <a:pt x="100" y="64"/>
                </a:cubicBezTo>
                <a:cubicBezTo>
                  <a:pt x="101" y="63"/>
                  <a:pt x="103" y="64"/>
                  <a:pt x="104" y="64"/>
                </a:cubicBezTo>
                <a:cubicBezTo>
                  <a:pt x="106" y="64"/>
                  <a:pt x="107" y="64"/>
                  <a:pt x="108" y="62"/>
                </a:cubicBezTo>
                <a:cubicBezTo>
                  <a:pt x="111" y="59"/>
                  <a:pt x="114" y="57"/>
                  <a:pt x="119" y="58"/>
                </a:cubicBezTo>
                <a:cubicBezTo>
                  <a:pt x="122" y="59"/>
                  <a:pt x="123" y="55"/>
                  <a:pt x="126" y="54"/>
                </a:cubicBezTo>
                <a:cubicBezTo>
                  <a:pt x="127" y="57"/>
                  <a:pt x="127" y="59"/>
                  <a:pt x="126" y="61"/>
                </a:cubicBezTo>
                <a:cubicBezTo>
                  <a:pt x="126" y="62"/>
                  <a:pt x="126" y="65"/>
                  <a:pt x="128" y="65"/>
                </a:cubicBezTo>
                <a:cubicBezTo>
                  <a:pt x="129" y="66"/>
                  <a:pt x="131" y="64"/>
                  <a:pt x="132" y="63"/>
                </a:cubicBezTo>
                <a:cubicBezTo>
                  <a:pt x="139" y="59"/>
                  <a:pt x="143" y="52"/>
                  <a:pt x="147" y="45"/>
                </a:cubicBezTo>
                <a:cubicBezTo>
                  <a:pt x="151" y="38"/>
                  <a:pt x="154" y="30"/>
                  <a:pt x="158" y="23"/>
                </a:cubicBezTo>
                <a:cubicBezTo>
                  <a:pt x="169" y="6"/>
                  <a:pt x="186" y="0"/>
                  <a:pt x="205" y="5"/>
                </a:cubicBezTo>
                <a:cubicBezTo>
                  <a:pt x="211" y="8"/>
                  <a:pt x="218" y="11"/>
                  <a:pt x="225" y="13"/>
                </a:cubicBezTo>
                <a:cubicBezTo>
                  <a:pt x="226" y="16"/>
                  <a:pt x="223" y="15"/>
                  <a:pt x="222" y="16"/>
                </a:cubicBezTo>
                <a:cubicBezTo>
                  <a:pt x="217" y="17"/>
                  <a:pt x="213" y="20"/>
                  <a:pt x="210" y="24"/>
                </a:cubicBezTo>
                <a:cubicBezTo>
                  <a:pt x="206" y="29"/>
                  <a:pt x="205" y="35"/>
                  <a:pt x="207" y="42"/>
                </a:cubicBezTo>
                <a:cubicBezTo>
                  <a:pt x="208" y="43"/>
                  <a:pt x="208" y="44"/>
                  <a:pt x="208" y="44"/>
                </a:cubicBezTo>
                <a:cubicBezTo>
                  <a:pt x="209" y="47"/>
                  <a:pt x="208" y="48"/>
                  <a:pt x="206" y="48"/>
                </a:cubicBezTo>
                <a:cubicBezTo>
                  <a:pt x="199" y="46"/>
                  <a:pt x="192" y="47"/>
                  <a:pt x="186" y="51"/>
                </a:cubicBezTo>
                <a:cubicBezTo>
                  <a:pt x="182" y="54"/>
                  <a:pt x="178" y="58"/>
                  <a:pt x="176" y="63"/>
                </a:cubicBezTo>
                <a:cubicBezTo>
                  <a:pt x="175" y="67"/>
                  <a:pt x="176" y="70"/>
                  <a:pt x="177" y="73"/>
                </a:cubicBezTo>
                <a:cubicBezTo>
                  <a:pt x="177" y="75"/>
                  <a:pt x="177" y="77"/>
                  <a:pt x="174" y="76"/>
                </a:cubicBezTo>
                <a:cubicBezTo>
                  <a:pt x="169" y="76"/>
                  <a:pt x="164" y="76"/>
                  <a:pt x="159" y="78"/>
                </a:cubicBezTo>
                <a:cubicBezTo>
                  <a:pt x="152" y="82"/>
                  <a:pt x="150" y="86"/>
                  <a:pt x="152" y="94"/>
                </a:cubicBezTo>
                <a:cubicBezTo>
                  <a:pt x="152" y="97"/>
                  <a:pt x="152" y="98"/>
                  <a:pt x="148" y="97"/>
                </a:cubicBezTo>
                <a:cubicBezTo>
                  <a:pt x="142" y="96"/>
                  <a:pt x="137" y="99"/>
                  <a:pt x="135" y="106"/>
                </a:cubicBezTo>
                <a:cubicBezTo>
                  <a:pt x="134" y="110"/>
                  <a:pt x="131" y="111"/>
                  <a:pt x="127" y="109"/>
                </a:cubicBezTo>
                <a:cubicBezTo>
                  <a:pt x="121" y="105"/>
                  <a:pt x="118" y="106"/>
                  <a:pt x="113" y="110"/>
                </a:cubicBezTo>
                <a:cubicBezTo>
                  <a:pt x="110" y="114"/>
                  <a:pt x="110" y="114"/>
                  <a:pt x="108" y="110"/>
                </a:cubicBezTo>
                <a:cubicBezTo>
                  <a:pt x="105" y="104"/>
                  <a:pt x="99" y="102"/>
                  <a:pt x="90" y="105"/>
                </a:cubicBezTo>
                <a:cubicBezTo>
                  <a:pt x="86" y="105"/>
                  <a:pt x="83" y="108"/>
                  <a:pt x="81" y="111"/>
                </a:cubicBezTo>
                <a:cubicBezTo>
                  <a:pt x="78" y="114"/>
                  <a:pt x="77" y="114"/>
                  <a:pt x="75" y="110"/>
                </a:cubicBezTo>
                <a:cubicBezTo>
                  <a:pt x="69" y="96"/>
                  <a:pt x="49" y="98"/>
                  <a:pt x="41" y="106"/>
                </a:cubicBezTo>
                <a:cubicBezTo>
                  <a:pt x="40" y="108"/>
                  <a:pt x="38" y="109"/>
                  <a:pt x="37" y="111"/>
                </a:cubicBezTo>
                <a:cubicBezTo>
                  <a:pt x="35" y="112"/>
                  <a:pt x="34" y="112"/>
                  <a:pt x="33" y="110"/>
                </a:cubicBezTo>
                <a:cubicBezTo>
                  <a:pt x="33" y="109"/>
                  <a:pt x="33" y="109"/>
                  <a:pt x="32" y="108"/>
                </a:cubicBezTo>
                <a:cubicBezTo>
                  <a:pt x="28" y="96"/>
                  <a:pt x="17" y="92"/>
                  <a:pt x="5" y="96"/>
                </a:cubicBezTo>
                <a:cubicBezTo>
                  <a:pt x="3" y="97"/>
                  <a:pt x="2" y="98"/>
                  <a:pt x="0" y="97"/>
                </a:cubicBezTo>
                <a:cubicBezTo>
                  <a:pt x="0" y="97"/>
                  <a:pt x="0" y="97"/>
                  <a:pt x="0" y="96"/>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 name="组合 18">
            <a:extLst>
              <a:ext uri="{FF2B5EF4-FFF2-40B4-BE49-F238E27FC236}">
                <a16:creationId xmlns:a16="http://schemas.microsoft.com/office/drawing/2014/main" xmlns="" id="{E99759A6-4AE8-403D-BA3B-48797215193F}"/>
              </a:ext>
            </a:extLst>
          </p:cNvPr>
          <p:cNvGrpSpPr/>
          <p:nvPr/>
        </p:nvGrpSpPr>
        <p:grpSpPr>
          <a:xfrm>
            <a:off x="557400" y="290400"/>
            <a:ext cx="3602354" cy="807063"/>
            <a:chOff x="557400" y="290400"/>
            <a:chExt cx="3602354" cy="807063"/>
          </a:xfrm>
        </p:grpSpPr>
        <p:pic>
          <p:nvPicPr>
            <p:cNvPr id="20" name="图片 19">
              <a:extLst>
                <a:ext uri="{FF2B5EF4-FFF2-40B4-BE49-F238E27FC236}">
                  <a16:creationId xmlns:a16="http://schemas.microsoft.com/office/drawing/2014/main" xmlns="" id="{3786878E-3325-4B81-A577-20B9ED992AD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21" name="文本框 20">
              <a:extLst>
                <a:ext uri="{FF2B5EF4-FFF2-40B4-BE49-F238E27FC236}">
                  <a16:creationId xmlns:a16="http://schemas.microsoft.com/office/drawing/2014/main" xmlns="" id="{64FCF039-D106-49B3-A948-1912512C8F83}"/>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xmlns="" id="{D0F4D2D4-D305-4D46-AB9B-7EBE4221CB0C}"/>
              </a:ext>
            </a:extLst>
          </p:cNvPr>
          <p:cNvGrpSpPr/>
          <p:nvPr/>
        </p:nvGrpSpPr>
        <p:grpSpPr>
          <a:xfrm>
            <a:off x="1694697" y="2327223"/>
            <a:ext cx="2115035" cy="1154619"/>
            <a:chOff x="1478171" y="2225265"/>
            <a:chExt cx="2115035" cy="1154619"/>
          </a:xfrm>
        </p:grpSpPr>
        <p:sp>
          <p:nvSpPr>
            <p:cNvPr id="23" name="TextBox 21">
              <a:extLst>
                <a:ext uri="{FF2B5EF4-FFF2-40B4-BE49-F238E27FC236}">
                  <a16:creationId xmlns:a16="http://schemas.microsoft.com/office/drawing/2014/main" xmlns="" id="{21BAA0A8-AA39-48E7-9157-40B4DBDB3688}"/>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4" name="文本框 23">
              <a:extLst>
                <a:ext uri="{FF2B5EF4-FFF2-40B4-BE49-F238E27FC236}">
                  <a16:creationId xmlns:a16="http://schemas.microsoft.com/office/drawing/2014/main" xmlns="" id="{F449EDF7-7343-40C9-AB88-E0EA4198225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5" name="组合 24">
            <a:extLst>
              <a:ext uri="{FF2B5EF4-FFF2-40B4-BE49-F238E27FC236}">
                <a16:creationId xmlns:a16="http://schemas.microsoft.com/office/drawing/2014/main" xmlns="" id="{5FFB0CA9-09EB-4F23-8AA7-C8598F64DAF6}"/>
              </a:ext>
            </a:extLst>
          </p:cNvPr>
          <p:cNvGrpSpPr/>
          <p:nvPr/>
        </p:nvGrpSpPr>
        <p:grpSpPr>
          <a:xfrm>
            <a:off x="1694697" y="4079823"/>
            <a:ext cx="2115035" cy="1154619"/>
            <a:chOff x="1478171" y="2225265"/>
            <a:chExt cx="2115035" cy="1154619"/>
          </a:xfrm>
        </p:grpSpPr>
        <p:sp>
          <p:nvSpPr>
            <p:cNvPr id="26" name="TextBox 21">
              <a:extLst>
                <a:ext uri="{FF2B5EF4-FFF2-40B4-BE49-F238E27FC236}">
                  <a16:creationId xmlns:a16="http://schemas.microsoft.com/office/drawing/2014/main" xmlns="" id="{91EFE37B-C549-466B-A1EB-BE844F374109}"/>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7" name="文本框 26">
              <a:extLst>
                <a:ext uri="{FF2B5EF4-FFF2-40B4-BE49-F238E27FC236}">
                  <a16:creationId xmlns:a16="http://schemas.microsoft.com/office/drawing/2014/main" xmlns="" id="{A4A0E616-91CD-425D-8D8E-BFB1160644E5}"/>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8" name="组合 27">
            <a:extLst>
              <a:ext uri="{FF2B5EF4-FFF2-40B4-BE49-F238E27FC236}">
                <a16:creationId xmlns:a16="http://schemas.microsoft.com/office/drawing/2014/main" xmlns="" id="{E3DB776F-2032-427B-A90C-E61352707313}"/>
              </a:ext>
            </a:extLst>
          </p:cNvPr>
          <p:cNvGrpSpPr/>
          <p:nvPr/>
        </p:nvGrpSpPr>
        <p:grpSpPr>
          <a:xfrm>
            <a:off x="8476497" y="2327223"/>
            <a:ext cx="2115035" cy="1154619"/>
            <a:chOff x="1478171" y="2225265"/>
            <a:chExt cx="2115035" cy="1154619"/>
          </a:xfrm>
        </p:grpSpPr>
        <p:sp>
          <p:nvSpPr>
            <p:cNvPr id="29" name="TextBox 21">
              <a:extLst>
                <a:ext uri="{FF2B5EF4-FFF2-40B4-BE49-F238E27FC236}">
                  <a16:creationId xmlns:a16="http://schemas.microsoft.com/office/drawing/2014/main" xmlns="" id="{6A11E256-58E6-4E34-8ECA-EB5BA3497801}"/>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0" name="文本框 29">
              <a:extLst>
                <a:ext uri="{FF2B5EF4-FFF2-40B4-BE49-F238E27FC236}">
                  <a16:creationId xmlns:a16="http://schemas.microsoft.com/office/drawing/2014/main" xmlns="" id="{8E828A33-1E23-4F0C-9CD5-61644339A48B}"/>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1" name="组合 30">
            <a:extLst>
              <a:ext uri="{FF2B5EF4-FFF2-40B4-BE49-F238E27FC236}">
                <a16:creationId xmlns:a16="http://schemas.microsoft.com/office/drawing/2014/main" xmlns="" id="{E6BCAB28-E08C-41D8-8B71-8797CF9E38E6}"/>
              </a:ext>
            </a:extLst>
          </p:cNvPr>
          <p:cNvGrpSpPr/>
          <p:nvPr/>
        </p:nvGrpSpPr>
        <p:grpSpPr>
          <a:xfrm>
            <a:off x="8476497" y="4079823"/>
            <a:ext cx="2115035" cy="1154619"/>
            <a:chOff x="1478171" y="2225265"/>
            <a:chExt cx="2115035" cy="1154619"/>
          </a:xfrm>
        </p:grpSpPr>
        <p:sp>
          <p:nvSpPr>
            <p:cNvPr id="32" name="TextBox 21">
              <a:extLst>
                <a:ext uri="{FF2B5EF4-FFF2-40B4-BE49-F238E27FC236}">
                  <a16:creationId xmlns:a16="http://schemas.microsoft.com/office/drawing/2014/main" xmlns="" id="{5CC80768-5B1D-4F11-B6E0-4B5EEAD8C88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3" name="文本框 32">
              <a:extLst>
                <a:ext uri="{FF2B5EF4-FFF2-40B4-BE49-F238E27FC236}">
                  <a16:creationId xmlns:a16="http://schemas.microsoft.com/office/drawing/2014/main" xmlns="" id="{555EBA41-4081-4393-903A-491388F91164}"/>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29175791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
                                          </p:val>
                                        </p:tav>
                                        <p:tav tm="100000">
                                          <p:val>
                                            <p:strVal val="#ppt_x"/>
                                          </p:val>
                                        </p:tav>
                                      </p:tavLst>
                                    </p:anim>
                                    <p:anim calcmode="lin" valueType="num">
                                      <p:cBhvr>
                                        <p:cTn id="3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F15D956-468D-4C41-9E00-0E290246D6A0}"/>
              </a:ext>
            </a:extLst>
          </p:cNvPr>
          <p:cNvGrpSpPr/>
          <p:nvPr/>
        </p:nvGrpSpPr>
        <p:grpSpPr>
          <a:xfrm>
            <a:off x="3813032" y="2366537"/>
            <a:ext cx="4472605" cy="2548363"/>
            <a:chOff x="3813032" y="2366537"/>
            <a:chExt cx="4472605" cy="2548363"/>
          </a:xfrm>
        </p:grpSpPr>
        <p:sp>
          <p:nvSpPr>
            <p:cNvPr id="8" name="Freeform 5"/>
            <p:cNvSpPr>
              <a:spLocks/>
            </p:cNvSpPr>
            <p:nvPr/>
          </p:nvSpPr>
          <p:spPr bwMode="auto">
            <a:xfrm>
              <a:off x="4684712" y="2366537"/>
              <a:ext cx="1847766" cy="1272013"/>
            </a:xfrm>
            <a:custGeom>
              <a:avLst/>
              <a:gdLst>
                <a:gd name="T0" fmla="*/ 218 w 309"/>
                <a:gd name="T1" fmla="*/ 1 h 212"/>
                <a:gd name="T2" fmla="*/ 186 w 309"/>
                <a:gd name="T3" fmla="*/ 83 h 212"/>
                <a:gd name="T4" fmla="*/ 144 w 309"/>
                <a:gd name="T5" fmla="*/ 68 h 212"/>
                <a:gd name="T6" fmla="*/ 145 w 309"/>
                <a:gd name="T7" fmla="*/ 80 h 212"/>
                <a:gd name="T8" fmla="*/ 140 w 309"/>
                <a:gd name="T9" fmla="*/ 82 h 212"/>
                <a:gd name="T10" fmla="*/ 136 w 309"/>
                <a:gd name="T11" fmla="*/ 85 h 212"/>
                <a:gd name="T12" fmla="*/ 126 w 309"/>
                <a:gd name="T13" fmla="*/ 78 h 212"/>
                <a:gd name="T14" fmla="*/ 116 w 309"/>
                <a:gd name="T15" fmla="*/ 121 h 212"/>
                <a:gd name="T16" fmla="*/ 30 w 309"/>
                <a:gd name="T17" fmla="*/ 104 h 212"/>
                <a:gd name="T18" fmla="*/ 29 w 309"/>
                <a:gd name="T19" fmla="*/ 212 h 212"/>
                <a:gd name="T20" fmla="*/ 60 w 309"/>
                <a:gd name="T21" fmla="*/ 180 h 212"/>
                <a:gd name="T22" fmla="*/ 105 w 309"/>
                <a:gd name="T23" fmla="*/ 186 h 212"/>
                <a:gd name="T24" fmla="*/ 121 w 309"/>
                <a:gd name="T25" fmla="*/ 159 h 212"/>
                <a:gd name="T26" fmla="*/ 151 w 309"/>
                <a:gd name="T27" fmla="*/ 166 h 212"/>
                <a:gd name="T28" fmla="*/ 193 w 309"/>
                <a:gd name="T29" fmla="*/ 178 h 212"/>
                <a:gd name="T30" fmla="*/ 205 w 309"/>
                <a:gd name="T31" fmla="*/ 136 h 212"/>
                <a:gd name="T32" fmla="*/ 216 w 309"/>
                <a:gd name="T33" fmla="*/ 107 h 212"/>
                <a:gd name="T34" fmla="*/ 247 w 309"/>
                <a:gd name="T35" fmla="*/ 108 h 212"/>
                <a:gd name="T36" fmla="*/ 266 w 309"/>
                <a:gd name="T37" fmla="*/ 67 h 212"/>
                <a:gd name="T38" fmla="*/ 309 w 309"/>
                <a:gd name="T39" fmla="*/ 58 h 212"/>
                <a:gd name="T40" fmla="*/ 218 w 309"/>
                <a:gd name="T41" fmla="*/ 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9" h="212">
                  <a:moveTo>
                    <a:pt x="218" y="1"/>
                  </a:moveTo>
                  <a:cubicBezTo>
                    <a:pt x="218" y="1"/>
                    <a:pt x="209" y="68"/>
                    <a:pt x="186" y="83"/>
                  </a:cubicBezTo>
                  <a:cubicBezTo>
                    <a:pt x="163" y="98"/>
                    <a:pt x="144" y="68"/>
                    <a:pt x="144" y="68"/>
                  </a:cubicBezTo>
                  <a:cubicBezTo>
                    <a:pt x="145" y="80"/>
                    <a:pt x="145" y="80"/>
                    <a:pt x="145" y="80"/>
                  </a:cubicBezTo>
                  <a:cubicBezTo>
                    <a:pt x="140" y="82"/>
                    <a:pt x="140" y="82"/>
                    <a:pt x="140" y="82"/>
                  </a:cubicBezTo>
                  <a:cubicBezTo>
                    <a:pt x="136" y="85"/>
                    <a:pt x="136" y="85"/>
                    <a:pt x="136" y="85"/>
                  </a:cubicBezTo>
                  <a:cubicBezTo>
                    <a:pt x="126" y="78"/>
                    <a:pt x="126" y="78"/>
                    <a:pt x="126" y="78"/>
                  </a:cubicBezTo>
                  <a:cubicBezTo>
                    <a:pt x="126" y="78"/>
                    <a:pt x="141" y="110"/>
                    <a:pt x="116" y="121"/>
                  </a:cubicBezTo>
                  <a:cubicBezTo>
                    <a:pt x="91" y="132"/>
                    <a:pt x="30" y="104"/>
                    <a:pt x="30" y="104"/>
                  </a:cubicBezTo>
                  <a:cubicBezTo>
                    <a:pt x="30" y="104"/>
                    <a:pt x="0" y="150"/>
                    <a:pt x="29" y="212"/>
                  </a:cubicBezTo>
                  <a:cubicBezTo>
                    <a:pt x="33" y="210"/>
                    <a:pt x="44" y="186"/>
                    <a:pt x="60" y="180"/>
                  </a:cubicBezTo>
                  <a:cubicBezTo>
                    <a:pt x="77" y="174"/>
                    <a:pt x="105" y="186"/>
                    <a:pt x="105" y="186"/>
                  </a:cubicBezTo>
                  <a:cubicBezTo>
                    <a:pt x="105" y="186"/>
                    <a:pt x="110" y="163"/>
                    <a:pt x="121" y="159"/>
                  </a:cubicBezTo>
                  <a:cubicBezTo>
                    <a:pt x="132" y="155"/>
                    <a:pt x="151" y="166"/>
                    <a:pt x="151" y="166"/>
                  </a:cubicBezTo>
                  <a:cubicBezTo>
                    <a:pt x="151" y="166"/>
                    <a:pt x="170" y="146"/>
                    <a:pt x="193" y="178"/>
                  </a:cubicBezTo>
                  <a:cubicBezTo>
                    <a:pt x="178" y="142"/>
                    <a:pt x="205" y="136"/>
                    <a:pt x="205" y="136"/>
                  </a:cubicBezTo>
                  <a:cubicBezTo>
                    <a:pt x="205" y="136"/>
                    <a:pt x="206" y="114"/>
                    <a:pt x="216" y="107"/>
                  </a:cubicBezTo>
                  <a:cubicBezTo>
                    <a:pt x="225" y="100"/>
                    <a:pt x="247" y="108"/>
                    <a:pt x="247" y="108"/>
                  </a:cubicBezTo>
                  <a:cubicBezTo>
                    <a:pt x="247" y="108"/>
                    <a:pt x="252" y="78"/>
                    <a:pt x="266" y="67"/>
                  </a:cubicBezTo>
                  <a:cubicBezTo>
                    <a:pt x="279" y="56"/>
                    <a:pt x="306" y="60"/>
                    <a:pt x="309" y="58"/>
                  </a:cubicBezTo>
                  <a:cubicBezTo>
                    <a:pt x="272" y="0"/>
                    <a:pt x="218" y="1"/>
                    <a:pt x="218" y="1"/>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737404" y="3725436"/>
              <a:ext cx="2548233" cy="1189464"/>
            </a:xfrm>
            <a:custGeom>
              <a:avLst/>
              <a:gdLst>
                <a:gd name="T0" fmla="*/ 179 w 219"/>
                <a:gd name="T1" fmla="*/ 0 h 102"/>
                <a:gd name="T2" fmla="*/ 135 w 219"/>
                <a:gd name="T3" fmla="*/ 41 h 102"/>
                <a:gd name="T4" fmla="*/ 113 w 219"/>
                <a:gd name="T5" fmla="*/ 20 h 102"/>
                <a:gd name="T6" fmla="*/ 110 w 219"/>
                <a:gd name="T7" fmla="*/ 27 h 102"/>
                <a:gd name="T8" fmla="*/ 107 w 219"/>
                <a:gd name="T9" fmla="*/ 28 h 102"/>
                <a:gd name="T10" fmla="*/ 103 w 219"/>
                <a:gd name="T11" fmla="*/ 28 h 102"/>
                <a:gd name="T12" fmla="*/ 99 w 219"/>
                <a:gd name="T13" fmla="*/ 20 h 102"/>
                <a:gd name="T14" fmla="*/ 80 w 219"/>
                <a:gd name="T15" fmla="*/ 45 h 102"/>
                <a:gd name="T16" fmla="*/ 32 w 219"/>
                <a:gd name="T17" fmla="*/ 9 h 102"/>
                <a:gd name="T18" fmla="*/ 0 w 219"/>
                <a:gd name="T19" fmla="*/ 75 h 102"/>
                <a:gd name="T20" fmla="*/ 28 w 219"/>
                <a:gd name="T21" fmla="*/ 65 h 102"/>
                <a:gd name="T22" fmla="*/ 55 w 219"/>
                <a:gd name="T23" fmla="*/ 82 h 102"/>
                <a:gd name="T24" fmla="*/ 72 w 219"/>
                <a:gd name="T25" fmla="*/ 70 h 102"/>
                <a:gd name="T26" fmla="*/ 89 w 219"/>
                <a:gd name="T27" fmla="*/ 83 h 102"/>
                <a:gd name="T28" fmla="*/ 111 w 219"/>
                <a:gd name="T29" fmla="*/ 102 h 102"/>
                <a:gd name="T30" fmla="*/ 131 w 219"/>
                <a:gd name="T31" fmla="*/ 80 h 102"/>
                <a:gd name="T32" fmla="*/ 146 w 219"/>
                <a:gd name="T33" fmla="*/ 65 h 102"/>
                <a:gd name="T34" fmla="*/ 165 w 219"/>
                <a:gd name="T35" fmla="*/ 75 h 102"/>
                <a:gd name="T36" fmla="*/ 189 w 219"/>
                <a:gd name="T37" fmla="*/ 55 h 102"/>
                <a:gd name="T38" fmla="*/ 219 w 219"/>
                <a:gd name="T39" fmla="*/ 62 h 102"/>
                <a:gd name="T40" fmla="*/ 179 w 219"/>
                <a:gd name="T4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102">
                  <a:moveTo>
                    <a:pt x="179" y="0"/>
                  </a:moveTo>
                  <a:cubicBezTo>
                    <a:pt x="179" y="0"/>
                    <a:pt x="154" y="39"/>
                    <a:pt x="135" y="41"/>
                  </a:cubicBezTo>
                  <a:cubicBezTo>
                    <a:pt x="116" y="44"/>
                    <a:pt x="113" y="20"/>
                    <a:pt x="113" y="20"/>
                  </a:cubicBezTo>
                  <a:cubicBezTo>
                    <a:pt x="110" y="27"/>
                    <a:pt x="110" y="27"/>
                    <a:pt x="110" y="27"/>
                  </a:cubicBezTo>
                  <a:cubicBezTo>
                    <a:pt x="107" y="28"/>
                    <a:pt x="107" y="28"/>
                    <a:pt x="107" y="28"/>
                  </a:cubicBezTo>
                  <a:cubicBezTo>
                    <a:pt x="103" y="28"/>
                    <a:pt x="103" y="28"/>
                    <a:pt x="103" y="28"/>
                  </a:cubicBezTo>
                  <a:cubicBezTo>
                    <a:pt x="99" y="20"/>
                    <a:pt x="99" y="20"/>
                    <a:pt x="99" y="20"/>
                  </a:cubicBezTo>
                  <a:cubicBezTo>
                    <a:pt x="99" y="20"/>
                    <a:pt x="99" y="45"/>
                    <a:pt x="80" y="45"/>
                  </a:cubicBezTo>
                  <a:cubicBezTo>
                    <a:pt x="62" y="44"/>
                    <a:pt x="32" y="9"/>
                    <a:pt x="32" y="9"/>
                  </a:cubicBezTo>
                  <a:cubicBezTo>
                    <a:pt x="32" y="9"/>
                    <a:pt x="0" y="29"/>
                    <a:pt x="0" y="75"/>
                  </a:cubicBezTo>
                  <a:cubicBezTo>
                    <a:pt x="3" y="75"/>
                    <a:pt x="17" y="63"/>
                    <a:pt x="28" y="65"/>
                  </a:cubicBezTo>
                  <a:cubicBezTo>
                    <a:pt x="40" y="66"/>
                    <a:pt x="55" y="82"/>
                    <a:pt x="55" y="82"/>
                  </a:cubicBezTo>
                  <a:cubicBezTo>
                    <a:pt x="55" y="82"/>
                    <a:pt x="64" y="69"/>
                    <a:pt x="72" y="70"/>
                  </a:cubicBezTo>
                  <a:cubicBezTo>
                    <a:pt x="80" y="70"/>
                    <a:pt x="89" y="83"/>
                    <a:pt x="89" y="83"/>
                  </a:cubicBezTo>
                  <a:cubicBezTo>
                    <a:pt x="89" y="83"/>
                    <a:pt x="107" y="76"/>
                    <a:pt x="111" y="102"/>
                  </a:cubicBezTo>
                  <a:cubicBezTo>
                    <a:pt x="113" y="76"/>
                    <a:pt x="131" y="80"/>
                    <a:pt x="131" y="80"/>
                  </a:cubicBezTo>
                  <a:cubicBezTo>
                    <a:pt x="131" y="80"/>
                    <a:pt x="138" y="67"/>
                    <a:pt x="146" y="65"/>
                  </a:cubicBezTo>
                  <a:cubicBezTo>
                    <a:pt x="154" y="64"/>
                    <a:pt x="165" y="75"/>
                    <a:pt x="165" y="75"/>
                  </a:cubicBezTo>
                  <a:cubicBezTo>
                    <a:pt x="165" y="75"/>
                    <a:pt x="177" y="57"/>
                    <a:pt x="189" y="55"/>
                  </a:cubicBezTo>
                  <a:cubicBezTo>
                    <a:pt x="201" y="52"/>
                    <a:pt x="216" y="62"/>
                    <a:pt x="219" y="62"/>
                  </a:cubicBezTo>
                  <a:cubicBezTo>
                    <a:pt x="213" y="15"/>
                    <a:pt x="179" y="0"/>
                    <a:pt x="179" y="0"/>
                  </a:cubicBezTo>
                  <a:close/>
                </a:path>
              </a:pathLst>
            </a:custGeom>
            <a:solidFill>
              <a:schemeClr val="bg1"/>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3813032" y="4276916"/>
              <a:ext cx="960438" cy="485775"/>
            </a:xfrm>
            <a:custGeom>
              <a:avLst/>
              <a:gdLst>
                <a:gd name="T0" fmla="*/ 0 w 226"/>
                <a:gd name="T1" fmla="*/ 96 h 114"/>
                <a:gd name="T2" fmla="*/ 12 w 226"/>
                <a:gd name="T3" fmla="*/ 77 h 114"/>
                <a:gd name="T4" fmla="*/ 60 w 226"/>
                <a:gd name="T5" fmla="*/ 62 h 114"/>
                <a:gd name="T6" fmla="*/ 86 w 226"/>
                <a:gd name="T7" fmla="*/ 73 h 114"/>
                <a:gd name="T8" fmla="*/ 106 w 226"/>
                <a:gd name="T9" fmla="*/ 74 h 114"/>
                <a:gd name="T10" fmla="*/ 100 w 226"/>
                <a:gd name="T11" fmla="*/ 64 h 114"/>
                <a:gd name="T12" fmla="*/ 104 w 226"/>
                <a:gd name="T13" fmla="*/ 64 h 114"/>
                <a:gd name="T14" fmla="*/ 108 w 226"/>
                <a:gd name="T15" fmla="*/ 62 h 114"/>
                <a:gd name="T16" fmla="*/ 119 w 226"/>
                <a:gd name="T17" fmla="*/ 58 h 114"/>
                <a:gd name="T18" fmla="*/ 126 w 226"/>
                <a:gd name="T19" fmla="*/ 54 h 114"/>
                <a:gd name="T20" fmla="*/ 126 w 226"/>
                <a:gd name="T21" fmla="*/ 61 h 114"/>
                <a:gd name="T22" fmla="*/ 128 w 226"/>
                <a:gd name="T23" fmla="*/ 65 h 114"/>
                <a:gd name="T24" fmla="*/ 132 w 226"/>
                <a:gd name="T25" fmla="*/ 63 h 114"/>
                <a:gd name="T26" fmla="*/ 147 w 226"/>
                <a:gd name="T27" fmla="*/ 45 h 114"/>
                <a:gd name="T28" fmla="*/ 158 w 226"/>
                <a:gd name="T29" fmla="*/ 23 h 114"/>
                <a:gd name="T30" fmla="*/ 205 w 226"/>
                <a:gd name="T31" fmla="*/ 5 h 114"/>
                <a:gd name="T32" fmla="*/ 225 w 226"/>
                <a:gd name="T33" fmla="*/ 13 h 114"/>
                <a:gd name="T34" fmla="*/ 222 w 226"/>
                <a:gd name="T35" fmla="*/ 16 h 114"/>
                <a:gd name="T36" fmla="*/ 210 w 226"/>
                <a:gd name="T37" fmla="*/ 24 h 114"/>
                <a:gd name="T38" fmla="*/ 207 w 226"/>
                <a:gd name="T39" fmla="*/ 42 h 114"/>
                <a:gd name="T40" fmla="*/ 208 w 226"/>
                <a:gd name="T41" fmla="*/ 44 h 114"/>
                <a:gd name="T42" fmla="*/ 206 w 226"/>
                <a:gd name="T43" fmla="*/ 48 h 114"/>
                <a:gd name="T44" fmla="*/ 186 w 226"/>
                <a:gd name="T45" fmla="*/ 51 h 114"/>
                <a:gd name="T46" fmla="*/ 176 w 226"/>
                <a:gd name="T47" fmla="*/ 63 h 114"/>
                <a:gd name="T48" fmla="*/ 177 w 226"/>
                <a:gd name="T49" fmla="*/ 73 h 114"/>
                <a:gd name="T50" fmla="*/ 174 w 226"/>
                <a:gd name="T51" fmla="*/ 76 h 114"/>
                <a:gd name="T52" fmla="*/ 159 w 226"/>
                <a:gd name="T53" fmla="*/ 78 h 114"/>
                <a:gd name="T54" fmla="*/ 152 w 226"/>
                <a:gd name="T55" fmla="*/ 94 h 114"/>
                <a:gd name="T56" fmla="*/ 148 w 226"/>
                <a:gd name="T57" fmla="*/ 97 h 114"/>
                <a:gd name="T58" fmla="*/ 135 w 226"/>
                <a:gd name="T59" fmla="*/ 106 h 114"/>
                <a:gd name="T60" fmla="*/ 127 w 226"/>
                <a:gd name="T61" fmla="*/ 109 h 114"/>
                <a:gd name="T62" fmla="*/ 113 w 226"/>
                <a:gd name="T63" fmla="*/ 110 h 114"/>
                <a:gd name="T64" fmla="*/ 108 w 226"/>
                <a:gd name="T65" fmla="*/ 110 h 114"/>
                <a:gd name="T66" fmla="*/ 90 w 226"/>
                <a:gd name="T67" fmla="*/ 105 h 114"/>
                <a:gd name="T68" fmla="*/ 81 w 226"/>
                <a:gd name="T69" fmla="*/ 111 h 114"/>
                <a:gd name="T70" fmla="*/ 75 w 226"/>
                <a:gd name="T71" fmla="*/ 110 h 114"/>
                <a:gd name="T72" fmla="*/ 41 w 226"/>
                <a:gd name="T73" fmla="*/ 106 h 114"/>
                <a:gd name="T74" fmla="*/ 37 w 226"/>
                <a:gd name="T75" fmla="*/ 111 h 114"/>
                <a:gd name="T76" fmla="*/ 33 w 226"/>
                <a:gd name="T77" fmla="*/ 110 h 114"/>
                <a:gd name="T78" fmla="*/ 32 w 226"/>
                <a:gd name="T79" fmla="*/ 108 h 114"/>
                <a:gd name="T80" fmla="*/ 5 w 226"/>
                <a:gd name="T81" fmla="*/ 96 h 114"/>
                <a:gd name="T82" fmla="*/ 0 w 226"/>
                <a:gd name="T83" fmla="*/ 97 h 114"/>
                <a:gd name="T84" fmla="*/ 0 w 226"/>
                <a:gd name="T85" fmla="*/ 9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6" h="114">
                  <a:moveTo>
                    <a:pt x="0" y="96"/>
                  </a:moveTo>
                  <a:cubicBezTo>
                    <a:pt x="3" y="90"/>
                    <a:pt x="7" y="83"/>
                    <a:pt x="12" y="77"/>
                  </a:cubicBezTo>
                  <a:cubicBezTo>
                    <a:pt x="23" y="60"/>
                    <a:pt x="41" y="54"/>
                    <a:pt x="60" y="62"/>
                  </a:cubicBezTo>
                  <a:cubicBezTo>
                    <a:pt x="68" y="66"/>
                    <a:pt x="77" y="70"/>
                    <a:pt x="86" y="73"/>
                  </a:cubicBezTo>
                  <a:cubicBezTo>
                    <a:pt x="93" y="74"/>
                    <a:pt x="99" y="75"/>
                    <a:pt x="106" y="74"/>
                  </a:cubicBezTo>
                  <a:cubicBezTo>
                    <a:pt x="106" y="70"/>
                    <a:pt x="101" y="68"/>
                    <a:pt x="100" y="64"/>
                  </a:cubicBezTo>
                  <a:cubicBezTo>
                    <a:pt x="101" y="63"/>
                    <a:pt x="103" y="64"/>
                    <a:pt x="104" y="64"/>
                  </a:cubicBezTo>
                  <a:cubicBezTo>
                    <a:pt x="106" y="64"/>
                    <a:pt x="107" y="64"/>
                    <a:pt x="108" y="62"/>
                  </a:cubicBezTo>
                  <a:cubicBezTo>
                    <a:pt x="111" y="59"/>
                    <a:pt x="114" y="57"/>
                    <a:pt x="119" y="58"/>
                  </a:cubicBezTo>
                  <a:cubicBezTo>
                    <a:pt x="122" y="59"/>
                    <a:pt x="123" y="55"/>
                    <a:pt x="126" y="54"/>
                  </a:cubicBezTo>
                  <a:cubicBezTo>
                    <a:pt x="127" y="57"/>
                    <a:pt x="127" y="59"/>
                    <a:pt x="126" y="61"/>
                  </a:cubicBezTo>
                  <a:cubicBezTo>
                    <a:pt x="126" y="62"/>
                    <a:pt x="126" y="65"/>
                    <a:pt x="128" y="65"/>
                  </a:cubicBezTo>
                  <a:cubicBezTo>
                    <a:pt x="129" y="66"/>
                    <a:pt x="131" y="64"/>
                    <a:pt x="132" y="63"/>
                  </a:cubicBezTo>
                  <a:cubicBezTo>
                    <a:pt x="139" y="59"/>
                    <a:pt x="143" y="52"/>
                    <a:pt x="147" y="45"/>
                  </a:cubicBezTo>
                  <a:cubicBezTo>
                    <a:pt x="151" y="38"/>
                    <a:pt x="154" y="30"/>
                    <a:pt x="158" y="23"/>
                  </a:cubicBezTo>
                  <a:cubicBezTo>
                    <a:pt x="169" y="6"/>
                    <a:pt x="186" y="0"/>
                    <a:pt x="205" y="5"/>
                  </a:cubicBezTo>
                  <a:cubicBezTo>
                    <a:pt x="211" y="8"/>
                    <a:pt x="218" y="11"/>
                    <a:pt x="225" y="13"/>
                  </a:cubicBezTo>
                  <a:cubicBezTo>
                    <a:pt x="226" y="16"/>
                    <a:pt x="223" y="15"/>
                    <a:pt x="222" y="16"/>
                  </a:cubicBezTo>
                  <a:cubicBezTo>
                    <a:pt x="217" y="17"/>
                    <a:pt x="213" y="20"/>
                    <a:pt x="210" y="24"/>
                  </a:cubicBezTo>
                  <a:cubicBezTo>
                    <a:pt x="206" y="29"/>
                    <a:pt x="205" y="35"/>
                    <a:pt x="207" y="42"/>
                  </a:cubicBezTo>
                  <a:cubicBezTo>
                    <a:pt x="208" y="43"/>
                    <a:pt x="208" y="44"/>
                    <a:pt x="208" y="44"/>
                  </a:cubicBezTo>
                  <a:cubicBezTo>
                    <a:pt x="209" y="47"/>
                    <a:pt x="208" y="48"/>
                    <a:pt x="206" y="48"/>
                  </a:cubicBezTo>
                  <a:cubicBezTo>
                    <a:pt x="199" y="46"/>
                    <a:pt x="192" y="47"/>
                    <a:pt x="186" y="51"/>
                  </a:cubicBezTo>
                  <a:cubicBezTo>
                    <a:pt x="182" y="54"/>
                    <a:pt x="178" y="58"/>
                    <a:pt x="176" y="63"/>
                  </a:cubicBezTo>
                  <a:cubicBezTo>
                    <a:pt x="175" y="67"/>
                    <a:pt x="176" y="70"/>
                    <a:pt x="177" y="73"/>
                  </a:cubicBezTo>
                  <a:cubicBezTo>
                    <a:pt x="177" y="75"/>
                    <a:pt x="177" y="77"/>
                    <a:pt x="174" y="76"/>
                  </a:cubicBezTo>
                  <a:cubicBezTo>
                    <a:pt x="169" y="76"/>
                    <a:pt x="164" y="76"/>
                    <a:pt x="159" y="78"/>
                  </a:cubicBezTo>
                  <a:cubicBezTo>
                    <a:pt x="152" y="82"/>
                    <a:pt x="150" y="86"/>
                    <a:pt x="152" y="94"/>
                  </a:cubicBezTo>
                  <a:cubicBezTo>
                    <a:pt x="152" y="97"/>
                    <a:pt x="152" y="98"/>
                    <a:pt x="148" y="97"/>
                  </a:cubicBezTo>
                  <a:cubicBezTo>
                    <a:pt x="142" y="96"/>
                    <a:pt x="137" y="99"/>
                    <a:pt x="135" y="106"/>
                  </a:cubicBezTo>
                  <a:cubicBezTo>
                    <a:pt x="134" y="110"/>
                    <a:pt x="131" y="111"/>
                    <a:pt x="127" y="109"/>
                  </a:cubicBezTo>
                  <a:cubicBezTo>
                    <a:pt x="121" y="105"/>
                    <a:pt x="118" y="106"/>
                    <a:pt x="113" y="110"/>
                  </a:cubicBezTo>
                  <a:cubicBezTo>
                    <a:pt x="110" y="114"/>
                    <a:pt x="110" y="114"/>
                    <a:pt x="108" y="110"/>
                  </a:cubicBezTo>
                  <a:cubicBezTo>
                    <a:pt x="105" y="104"/>
                    <a:pt x="99" y="102"/>
                    <a:pt x="90" y="105"/>
                  </a:cubicBezTo>
                  <a:cubicBezTo>
                    <a:pt x="86" y="105"/>
                    <a:pt x="83" y="108"/>
                    <a:pt x="81" y="111"/>
                  </a:cubicBezTo>
                  <a:cubicBezTo>
                    <a:pt x="78" y="114"/>
                    <a:pt x="77" y="114"/>
                    <a:pt x="75" y="110"/>
                  </a:cubicBezTo>
                  <a:cubicBezTo>
                    <a:pt x="69" y="96"/>
                    <a:pt x="49" y="98"/>
                    <a:pt x="41" y="106"/>
                  </a:cubicBezTo>
                  <a:cubicBezTo>
                    <a:pt x="40" y="108"/>
                    <a:pt x="38" y="109"/>
                    <a:pt x="37" y="111"/>
                  </a:cubicBezTo>
                  <a:cubicBezTo>
                    <a:pt x="35" y="112"/>
                    <a:pt x="34" y="112"/>
                    <a:pt x="33" y="110"/>
                  </a:cubicBezTo>
                  <a:cubicBezTo>
                    <a:pt x="33" y="109"/>
                    <a:pt x="33" y="109"/>
                    <a:pt x="32" y="108"/>
                  </a:cubicBezTo>
                  <a:cubicBezTo>
                    <a:pt x="28" y="96"/>
                    <a:pt x="17" y="92"/>
                    <a:pt x="5" y="96"/>
                  </a:cubicBezTo>
                  <a:cubicBezTo>
                    <a:pt x="3" y="97"/>
                    <a:pt x="2" y="98"/>
                    <a:pt x="0" y="97"/>
                  </a:cubicBezTo>
                  <a:cubicBezTo>
                    <a:pt x="0" y="97"/>
                    <a:pt x="0" y="97"/>
                    <a:pt x="0" y="9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Line 12"/>
          <p:cNvSpPr>
            <a:spLocks noChangeShapeType="1"/>
          </p:cNvSpPr>
          <p:nvPr/>
        </p:nvSpPr>
        <p:spPr bwMode="auto">
          <a:xfrm>
            <a:off x="5530850" y="597455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3"/>
          <p:cNvSpPr>
            <a:spLocks noChangeShapeType="1"/>
          </p:cNvSpPr>
          <p:nvPr/>
        </p:nvSpPr>
        <p:spPr bwMode="auto">
          <a:xfrm>
            <a:off x="5530850" y="597455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1" name="组合 30"/>
          <p:cNvGrpSpPr/>
          <p:nvPr/>
        </p:nvGrpSpPr>
        <p:grpSpPr>
          <a:xfrm>
            <a:off x="327818" y="5408506"/>
            <a:ext cx="833438" cy="959627"/>
            <a:chOff x="1179512" y="5134770"/>
            <a:chExt cx="1352550" cy="1557337"/>
          </a:xfrm>
        </p:grpSpPr>
        <p:sp>
          <p:nvSpPr>
            <p:cNvPr id="13" name="Freeform 14"/>
            <p:cNvSpPr>
              <a:spLocks/>
            </p:cNvSpPr>
            <p:nvPr/>
          </p:nvSpPr>
          <p:spPr bwMode="auto">
            <a:xfrm>
              <a:off x="1179512" y="5218907"/>
              <a:ext cx="1250950" cy="1473200"/>
            </a:xfrm>
            <a:custGeom>
              <a:avLst/>
              <a:gdLst>
                <a:gd name="T0" fmla="*/ 238 w 295"/>
                <a:gd name="T1" fmla="*/ 67 h 347"/>
                <a:gd name="T2" fmla="*/ 130 w 295"/>
                <a:gd name="T3" fmla="*/ 4 h 347"/>
                <a:gd name="T4" fmla="*/ 35 w 295"/>
                <a:gd name="T5" fmla="*/ 85 h 347"/>
                <a:gd name="T6" fmla="*/ 0 w 295"/>
                <a:gd name="T7" fmla="*/ 88 h 347"/>
                <a:gd name="T8" fmla="*/ 22 w 295"/>
                <a:gd name="T9" fmla="*/ 347 h 347"/>
                <a:gd name="T10" fmla="*/ 295 w 295"/>
                <a:gd name="T11" fmla="*/ 324 h 347"/>
                <a:gd name="T12" fmla="*/ 272 w 295"/>
                <a:gd name="T13" fmla="*/ 64 h 347"/>
                <a:gd name="T14" fmla="*/ 238 w 295"/>
                <a:gd name="T15" fmla="*/ 67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 h="347">
                  <a:moveTo>
                    <a:pt x="238" y="67"/>
                  </a:moveTo>
                  <a:cubicBezTo>
                    <a:pt x="225" y="27"/>
                    <a:pt x="181" y="0"/>
                    <a:pt x="130" y="4"/>
                  </a:cubicBezTo>
                  <a:cubicBezTo>
                    <a:pt x="79" y="8"/>
                    <a:pt x="40" y="43"/>
                    <a:pt x="35" y="85"/>
                  </a:cubicBezTo>
                  <a:cubicBezTo>
                    <a:pt x="0" y="88"/>
                    <a:pt x="0" y="88"/>
                    <a:pt x="0" y="88"/>
                  </a:cubicBezTo>
                  <a:cubicBezTo>
                    <a:pt x="22" y="347"/>
                    <a:pt x="22" y="347"/>
                    <a:pt x="22" y="347"/>
                  </a:cubicBezTo>
                  <a:cubicBezTo>
                    <a:pt x="295" y="324"/>
                    <a:pt x="295" y="324"/>
                    <a:pt x="295" y="324"/>
                  </a:cubicBezTo>
                  <a:cubicBezTo>
                    <a:pt x="272" y="64"/>
                    <a:pt x="272" y="64"/>
                    <a:pt x="272" y="64"/>
                  </a:cubicBezTo>
                  <a:lnTo>
                    <a:pt x="238" y="67"/>
                  </a:ln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1514475" y="5134770"/>
              <a:ext cx="1017587" cy="1458913"/>
            </a:xfrm>
            <a:custGeom>
              <a:avLst/>
              <a:gdLst>
                <a:gd name="T0" fmla="*/ 158 w 240"/>
                <a:gd name="T1" fmla="*/ 88 h 344"/>
                <a:gd name="T2" fmla="*/ 193 w 240"/>
                <a:gd name="T3" fmla="*/ 85 h 344"/>
                <a:gd name="T4" fmla="*/ 215 w 240"/>
                <a:gd name="T5" fmla="*/ 344 h 344"/>
                <a:gd name="T6" fmla="*/ 240 w 240"/>
                <a:gd name="T7" fmla="*/ 324 h 344"/>
                <a:gd name="T8" fmla="*/ 217 w 240"/>
                <a:gd name="T9" fmla="*/ 65 h 344"/>
                <a:gd name="T10" fmla="*/ 183 w 240"/>
                <a:gd name="T11" fmla="*/ 68 h 344"/>
                <a:gd name="T12" fmla="*/ 75 w 240"/>
                <a:gd name="T13" fmla="*/ 5 h 344"/>
                <a:gd name="T14" fmla="*/ 0 w 240"/>
                <a:gd name="T15" fmla="*/ 41 h 344"/>
                <a:gd name="T16" fmla="*/ 51 w 240"/>
                <a:gd name="T17" fmla="*/ 25 h 344"/>
                <a:gd name="T18" fmla="*/ 158 w 240"/>
                <a:gd name="T19" fmla="*/ 88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344">
                  <a:moveTo>
                    <a:pt x="158" y="88"/>
                  </a:moveTo>
                  <a:cubicBezTo>
                    <a:pt x="193" y="85"/>
                    <a:pt x="193" y="85"/>
                    <a:pt x="193" y="85"/>
                  </a:cubicBezTo>
                  <a:cubicBezTo>
                    <a:pt x="215" y="344"/>
                    <a:pt x="215" y="344"/>
                    <a:pt x="215" y="344"/>
                  </a:cubicBezTo>
                  <a:cubicBezTo>
                    <a:pt x="240" y="324"/>
                    <a:pt x="240" y="324"/>
                    <a:pt x="240" y="324"/>
                  </a:cubicBezTo>
                  <a:cubicBezTo>
                    <a:pt x="217" y="65"/>
                    <a:pt x="217" y="65"/>
                    <a:pt x="217" y="65"/>
                  </a:cubicBezTo>
                  <a:cubicBezTo>
                    <a:pt x="183" y="68"/>
                    <a:pt x="183" y="68"/>
                    <a:pt x="183" y="68"/>
                  </a:cubicBezTo>
                  <a:cubicBezTo>
                    <a:pt x="170" y="28"/>
                    <a:pt x="125" y="0"/>
                    <a:pt x="75" y="5"/>
                  </a:cubicBezTo>
                  <a:cubicBezTo>
                    <a:pt x="44" y="7"/>
                    <a:pt x="18" y="21"/>
                    <a:pt x="0" y="41"/>
                  </a:cubicBezTo>
                  <a:cubicBezTo>
                    <a:pt x="15" y="32"/>
                    <a:pt x="32" y="26"/>
                    <a:pt x="51" y="25"/>
                  </a:cubicBezTo>
                  <a:cubicBezTo>
                    <a:pt x="101" y="20"/>
                    <a:pt x="146" y="47"/>
                    <a:pt x="158" y="88"/>
                  </a:cubicBezTo>
                  <a:close/>
                </a:path>
              </a:pathLst>
            </a:custGeom>
            <a:solidFill>
              <a:srgbClr val="1F29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noEditPoints="1"/>
            </p:cNvSpPr>
            <p:nvPr/>
          </p:nvSpPr>
          <p:spPr bwMode="auto">
            <a:xfrm>
              <a:off x="1235075" y="5295107"/>
              <a:ext cx="1139825" cy="1358900"/>
            </a:xfrm>
            <a:custGeom>
              <a:avLst/>
              <a:gdLst>
                <a:gd name="T0" fmla="*/ 269 w 269"/>
                <a:gd name="T1" fmla="*/ 299 h 320"/>
                <a:gd name="T2" fmla="*/ 20 w 269"/>
                <a:gd name="T3" fmla="*/ 320 h 320"/>
                <a:gd name="T4" fmla="*/ 0 w 269"/>
                <a:gd name="T5" fmla="*/ 85 h 320"/>
                <a:gd name="T6" fmla="*/ 23 w 269"/>
                <a:gd name="T7" fmla="*/ 83 h 320"/>
                <a:gd name="T8" fmla="*/ 34 w 269"/>
                <a:gd name="T9" fmla="*/ 72 h 320"/>
                <a:gd name="T10" fmla="*/ 60 w 269"/>
                <a:gd name="T11" fmla="*/ 26 h 320"/>
                <a:gd name="T12" fmla="*/ 118 w 269"/>
                <a:gd name="T13" fmla="*/ 2 h 320"/>
                <a:gd name="T14" fmla="*/ 179 w 269"/>
                <a:gd name="T15" fmla="*/ 15 h 320"/>
                <a:gd name="T16" fmla="*/ 214 w 269"/>
                <a:gd name="T17" fmla="*/ 57 h 320"/>
                <a:gd name="T18" fmla="*/ 226 w 269"/>
                <a:gd name="T19" fmla="*/ 65 h 320"/>
                <a:gd name="T20" fmla="*/ 249 w 269"/>
                <a:gd name="T21" fmla="*/ 63 h 320"/>
                <a:gd name="T22" fmla="*/ 269 w 269"/>
                <a:gd name="T23" fmla="*/ 299 h 320"/>
                <a:gd name="T24" fmla="*/ 37 w 269"/>
                <a:gd name="T25" fmla="*/ 302 h 320"/>
                <a:gd name="T26" fmla="*/ 249 w 269"/>
                <a:gd name="T27" fmla="*/ 284 h 320"/>
                <a:gd name="T28" fmla="*/ 232 w 269"/>
                <a:gd name="T29" fmla="*/ 86 h 320"/>
                <a:gd name="T30" fmla="*/ 194 w 269"/>
                <a:gd name="T31" fmla="*/ 59 h 320"/>
                <a:gd name="T32" fmla="*/ 169 w 269"/>
                <a:gd name="T33" fmla="*/ 30 h 320"/>
                <a:gd name="T34" fmla="*/ 120 w 269"/>
                <a:gd name="T35" fmla="*/ 19 h 320"/>
                <a:gd name="T36" fmla="*/ 73 w 269"/>
                <a:gd name="T37" fmla="*/ 38 h 320"/>
                <a:gd name="T38" fmla="*/ 53 w 269"/>
                <a:gd name="T39" fmla="*/ 71 h 320"/>
                <a:gd name="T40" fmla="*/ 20 w 269"/>
                <a:gd name="T41" fmla="*/ 104 h 320"/>
                <a:gd name="T42" fmla="*/ 37 w 269"/>
                <a:gd name="T43" fmla="*/ 302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9" h="320">
                  <a:moveTo>
                    <a:pt x="269" y="299"/>
                  </a:moveTo>
                  <a:cubicBezTo>
                    <a:pt x="20" y="320"/>
                    <a:pt x="20" y="320"/>
                    <a:pt x="20" y="320"/>
                  </a:cubicBezTo>
                  <a:cubicBezTo>
                    <a:pt x="0" y="85"/>
                    <a:pt x="0" y="85"/>
                    <a:pt x="0" y="85"/>
                  </a:cubicBezTo>
                  <a:cubicBezTo>
                    <a:pt x="23" y="83"/>
                    <a:pt x="23" y="83"/>
                    <a:pt x="23" y="83"/>
                  </a:cubicBezTo>
                  <a:cubicBezTo>
                    <a:pt x="28" y="82"/>
                    <a:pt x="33" y="78"/>
                    <a:pt x="34" y="72"/>
                  </a:cubicBezTo>
                  <a:cubicBezTo>
                    <a:pt x="36" y="55"/>
                    <a:pt x="46" y="38"/>
                    <a:pt x="60" y="26"/>
                  </a:cubicBezTo>
                  <a:cubicBezTo>
                    <a:pt x="76" y="12"/>
                    <a:pt x="97" y="4"/>
                    <a:pt x="118" y="2"/>
                  </a:cubicBezTo>
                  <a:cubicBezTo>
                    <a:pt x="140" y="0"/>
                    <a:pt x="162" y="5"/>
                    <a:pt x="179" y="15"/>
                  </a:cubicBezTo>
                  <a:cubicBezTo>
                    <a:pt x="196" y="25"/>
                    <a:pt x="209" y="40"/>
                    <a:pt x="214" y="57"/>
                  </a:cubicBezTo>
                  <a:cubicBezTo>
                    <a:pt x="215" y="62"/>
                    <a:pt x="221" y="66"/>
                    <a:pt x="226" y="65"/>
                  </a:cubicBezTo>
                  <a:cubicBezTo>
                    <a:pt x="249" y="63"/>
                    <a:pt x="249" y="63"/>
                    <a:pt x="249" y="63"/>
                  </a:cubicBezTo>
                  <a:lnTo>
                    <a:pt x="269" y="299"/>
                  </a:lnTo>
                  <a:close/>
                  <a:moveTo>
                    <a:pt x="37" y="302"/>
                  </a:moveTo>
                  <a:cubicBezTo>
                    <a:pt x="249" y="284"/>
                    <a:pt x="249" y="284"/>
                    <a:pt x="249" y="284"/>
                  </a:cubicBezTo>
                  <a:cubicBezTo>
                    <a:pt x="232" y="86"/>
                    <a:pt x="232" y="86"/>
                    <a:pt x="232" y="86"/>
                  </a:cubicBezTo>
                  <a:cubicBezTo>
                    <a:pt x="215" y="86"/>
                    <a:pt x="199" y="75"/>
                    <a:pt x="194" y="59"/>
                  </a:cubicBezTo>
                  <a:cubicBezTo>
                    <a:pt x="190" y="47"/>
                    <a:pt x="182" y="37"/>
                    <a:pt x="169" y="30"/>
                  </a:cubicBezTo>
                  <a:cubicBezTo>
                    <a:pt x="155" y="21"/>
                    <a:pt x="138" y="17"/>
                    <a:pt x="120" y="19"/>
                  </a:cubicBezTo>
                  <a:cubicBezTo>
                    <a:pt x="102" y="21"/>
                    <a:pt x="85" y="27"/>
                    <a:pt x="73" y="38"/>
                  </a:cubicBezTo>
                  <a:cubicBezTo>
                    <a:pt x="62" y="47"/>
                    <a:pt x="55" y="59"/>
                    <a:pt x="53" y="71"/>
                  </a:cubicBezTo>
                  <a:cubicBezTo>
                    <a:pt x="51" y="88"/>
                    <a:pt x="37" y="102"/>
                    <a:pt x="20" y="104"/>
                  </a:cubicBezTo>
                  <a:lnTo>
                    <a:pt x="37" y="302"/>
                  </a:lnTo>
                  <a:close/>
                </a:path>
              </a:pathLst>
            </a:custGeom>
            <a:solidFill>
              <a:srgbClr val="1F29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1557337" y="5457032"/>
              <a:ext cx="431800" cy="431800"/>
            </a:xfrm>
            <a:custGeom>
              <a:avLst/>
              <a:gdLst>
                <a:gd name="T0" fmla="*/ 100 w 102"/>
                <a:gd name="T1" fmla="*/ 47 h 102"/>
                <a:gd name="T2" fmla="*/ 55 w 102"/>
                <a:gd name="T3" fmla="*/ 100 h 102"/>
                <a:gd name="T4" fmla="*/ 2 w 102"/>
                <a:gd name="T5" fmla="*/ 55 h 102"/>
                <a:gd name="T6" fmla="*/ 47 w 102"/>
                <a:gd name="T7" fmla="*/ 2 h 102"/>
                <a:gd name="T8" fmla="*/ 100 w 102"/>
                <a:gd name="T9" fmla="*/ 47 h 102"/>
              </a:gdLst>
              <a:ahLst/>
              <a:cxnLst>
                <a:cxn ang="0">
                  <a:pos x="T0" y="T1"/>
                </a:cxn>
                <a:cxn ang="0">
                  <a:pos x="T2" y="T3"/>
                </a:cxn>
                <a:cxn ang="0">
                  <a:pos x="T4" y="T5"/>
                </a:cxn>
                <a:cxn ang="0">
                  <a:pos x="T6" y="T7"/>
                </a:cxn>
                <a:cxn ang="0">
                  <a:pos x="T8" y="T9"/>
                </a:cxn>
              </a:cxnLst>
              <a:rect l="0" t="0" r="r" b="b"/>
              <a:pathLst>
                <a:path w="102" h="102">
                  <a:moveTo>
                    <a:pt x="100" y="47"/>
                  </a:moveTo>
                  <a:cubicBezTo>
                    <a:pt x="102" y="74"/>
                    <a:pt x="82" y="97"/>
                    <a:pt x="55" y="100"/>
                  </a:cubicBezTo>
                  <a:cubicBezTo>
                    <a:pt x="28" y="102"/>
                    <a:pt x="5" y="82"/>
                    <a:pt x="2" y="55"/>
                  </a:cubicBezTo>
                  <a:cubicBezTo>
                    <a:pt x="0" y="28"/>
                    <a:pt x="20" y="4"/>
                    <a:pt x="47" y="2"/>
                  </a:cubicBezTo>
                  <a:cubicBezTo>
                    <a:pt x="74" y="0"/>
                    <a:pt x="98" y="20"/>
                    <a:pt x="100" y="47"/>
                  </a:cubicBezTo>
                  <a:close/>
                </a:path>
              </a:pathLst>
            </a:custGeom>
            <a:solidFill>
              <a:srgbClr val="1F29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8"/>
            <p:cNvSpPr>
              <a:spLocks noChangeShapeType="1"/>
            </p:cNvSpPr>
            <p:nvPr/>
          </p:nvSpPr>
          <p:spPr bwMode="auto">
            <a:xfrm>
              <a:off x="1506537" y="6246020"/>
              <a:ext cx="0" cy="0"/>
            </a:xfrm>
            <a:prstGeom prst="line">
              <a:avLst/>
            </a:prstGeom>
            <a:noFill/>
            <a:ln w="15875" cap="flat">
              <a:solidFill>
                <a:srgbClr val="4F424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Freeform 21"/>
          <p:cNvSpPr>
            <a:spLocks/>
          </p:cNvSpPr>
          <p:nvPr/>
        </p:nvSpPr>
        <p:spPr bwMode="auto">
          <a:xfrm>
            <a:off x="3930558" y="5146802"/>
            <a:ext cx="1185862" cy="1625600"/>
          </a:xfrm>
          <a:custGeom>
            <a:avLst/>
            <a:gdLst>
              <a:gd name="T0" fmla="*/ 163 w 280"/>
              <a:gd name="T1" fmla="*/ 0 h 383"/>
              <a:gd name="T2" fmla="*/ 133 w 280"/>
              <a:gd name="T3" fmla="*/ 83 h 383"/>
              <a:gd name="T4" fmla="*/ 88 w 280"/>
              <a:gd name="T5" fmla="*/ 130 h 383"/>
              <a:gd name="T6" fmla="*/ 126 w 280"/>
              <a:gd name="T7" fmla="*/ 138 h 383"/>
              <a:gd name="T8" fmla="*/ 94 w 280"/>
              <a:gd name="T9" fmla="*/ 190 h 383"/>
              <a:gd name="T10" fmla="*/ 40 w 280"/>
              <a:gd name="T11" fmla="*/ 235 h 383"/>
              <a:gd name="T12" fmla="*/ 81 w 280"/>
              <a:gd name="T13" fmla="*/ 245 h 383"/>
              <a:gd name="T14" fmla="*/ 0 w 280"/>
              <a:gd name="T15" fmla="*/ 318 h 383"/>
              <a:gd name="T16" fmla="*/ 280 w 280"/>
              <a:gd name="T17" fmla="*/ 379 h 383"/>
              <a:gd name="T18" fmla="*/ 231 w 280"/>
              <a:gd name="T19" fmla="*/ 312 h 383"/>
              <a:gd name="T20" fmla="*/ 218 w 280"/>
              <a:gd name="T21" fmla="*/ 260 h 383"/>
              <a:gd name="T22" fmla="*/ 264 w 280"/>
              <a:gd name="T23" fmla="*/ 268 h 383"/>
              <a:gd name="T24" fmla="*/ 226 w 280"/>
              <a:gd name="T25" fmla="*/ 208 h 383"/>
              <a:gd name="T26" fmla="*/ 205 w 280"/>
              <a:gd name="T27" fmla="*/ 142 h 383"/>
              <a:gd name="T28" fmla="*/ 257 w 280"/>
              <a:gd name="T29" fmla="*/ 155 h 383"/>
              <a:gd name="T30" fmla="*/ 212 w 280"/>
              <a:gd name="T31" fmla="*/ 113 h 383"/>
              <a:gd name="T32" fmla="*/ 163 w 280"/>
              <a:gd name="T33"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0" h="383">
                <a:moveTo>
                  <a:pt x="163" y="0"/>
                </a:moveTo>
                <a:cubicBezTo>
                  <a:pt x="163" y="0"/>
                  <a:pt x="150" y="62"/>
                  <a:pt x="133" y="83"/>
                </a:cubicBezTo>
                <a:cubicBezTo>
                  <a:pt x="116" y="103"/>
                  <a:pt x="88" y="130"/>
                  <a:pt x="88" y="130"/>
                </a:cubicBezTo>
                <a:cubicBezTo>
                  <a:pt x="88" y="130"/>
                  <a:pt x="117" y="145"/>
                  <a:pt x="126" y="138"/>
                </a:cubicBezTo>
                <a:cubicBezTo>
                  <a:pt x="113" y="163"/>
                  <a:pt x="108" y="180"/>
                  <a:pt x="94" y="190"/>
                </a:cubicBezTo>
                <a:cubicBezTo>
                  <a:pt x="81" y="200"/>
                  <a:pt x="40" y="235"/>
                  <a:pt x="40" y="235"/>
                </a:cubicBezTo>
                <a:cubicBezTo>
                  <a:pt x="40" y="235"/>
                  <a:pt x="65" y="253"/>
                  <a:pt x="81" y="245"/>
                </a:cubicBezTo>
                <a:cubicBezTo>
                  <a:pt x="70" y="252"/>
                  <a:pt x="54" y="299"/>
                  <a:pt x="0" y="318"/>
                </a:cubicBezTo>
                <a:cubicBezTo>
                  <a:pt x="47" y="349"/>
                  <a:pt x="280" y="383"/>
                  <a:pt x="280" y="379"/>
                </a:cubicBezTo>
                <a:cubicBezTo>
                  <a:pt x="280" y="375"/>
                  <a:pt x="243" y="339"/>
                  <a:pt x="231" y="312"/>
                </a:cubicBezTo>
                <a:cubicBezTo>
                  <a:pt x="219" y="285"/>
                  <a:pt x="218" y="260"/>
                  <a:pt x="218" y="260"/>
                </a:cubicBezTo>
                <a:cubicBezTo>
                  <a:pt x="218" y="260"/>
                  <a:pt x="245" y="273"/>
                  <a:pt x="264" y="268"/>
                </a:cubicBezTo>
                <a:cubicBezTo>
                  <a:pt x="254" y="257"/>
                  <a:pt x="240" y="238"/>
                  <a:pt x="226" y="208"/>
                </a:cubicBezTo>
                <a:cubicBezTo>
                  <a:pt x="212" y="178"/>
                  <a:pt x="205" y="142"/>
                  <a:pt x="205" y="142"/>
                </a:cubicBezTo>
                <a:cubicBezTo>
                  <a:pt x="205" y="142"/>
                  <a:pt x="237" y="157"/>
                  <a:pt x="257" y="155"/>
                </a:cubicBezTo>
                <a:cubicBezTo>
                  <a:pt x="237" y="143"/>
                  <a:pt x="225" y="131"/>
                  <a:pt x="212" y="113"/>
                </a:cubicBezTo>
                <a:cubicBezTo>
                  <a:pt x="198" y="94"/>
                  <a:pt x="163" y="0"/>
                  <a:pt x="163" y="0"/>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8310135" y="5449514"/>
            <a:ext cx="847725" cy="1103313"/>
          </a:xfrm>
          <a:custGeom>
            <a:avLst/>
            <a:gdLst>
              <a:gd name="T0" fmla="*/ 109 w 200"/>
              <a:gd name="T1" fmla="*/ 0 h 260"/>
              <a:gd name="T2" fmla="*/ 124 w 200"/>
              <a:gd name="T3" fmla="*/ 60 h 260"/>
              <a:gd name="T4" fmla="*/ 152 w 200"/>
              <a:gd name="T5" fmla="*/ 96 h 260"/>
              <a:gd name="T6" fmla="*/ 125 w 200"/>
              <a:gd name="T7" fmla="*/ 99 h 260"/>
              <a:gd name="T8" fmla="*/ 143 w 200"/>
              <a:gd name="T9" fmla="*/ 138 h 260"/>
              <a:gd name="T10" fmla="*/ 178 w 200"/>
              <a:gd name="T11" fmla="*/ 173 h 260"/>
              <a:gd name="T12" fmla="*/ 149 w 200"/>
              <a:gd name="T13" fmla="*/ 177 h 260"/>
              <a:gd name="T14" fmla="*/ 200 w 200"/>
              <a:gd name="T15" fmla="*/ 234 h 260"/>
              <a:gd name="T16" fmla="*/ 0 w 200"/>
              <a:gd name="T17" fmla="*/ 257 h 260"/>
              <a:gd name="T18" fmla="*/ 39 w 200"/>
              <a:gd name="T19" fmla="*/ 214 h 260"/>
              <a:gd name="T20" fmla="*/ 52 w 200"/>
              <a:gd name="T21" fmla="*/ 178 h 260"/>
              <a:gd name="T22" fmla="*/ 19 w 200"/>
              <a:gd name="T23" fmla="*/ 181 h 260"/>
              <a:gd name="T24" fmla="*/ 50 w 200"/>
              <a:gd name="T25" fmla="*/ 141 h 260"/>
              <a:gd name="T26" fmla="*/ 69 w 200"/>
              <a:gd name="T27" fmla="*/ 97 h 260"/>
              <a:gd name="T28" fmla="*/ 32 w 200"/>
              <a:gd name="T29" fmla="*/ 102 h 260"/>
              <a:gd name="T30" fmla="*/ 66 w 200"/>
              <a:gd name="T31" fmla="*/ 76 h 260"/>
              <a:gd name="T32" fmla="*/ 109 w 200"/>
              <a:gd name="T33"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260">
                <a:moveTo>
                  <a:pt x="109" y="0"/>
                </a:moveTo>
                <a:cubicBezTo>
                  <a:pt x="109" y="0"/>
                  <a:pt x="113" y="45"/>
                  <a:pt x="124" y="60"/>
                </a:cubicBezTo>
                <a:cubicBezTo>
                  <a:pt x="135" y="75"/>
                  <a:pt x="152" y="96"/>
                  <a:pt x="152" y="96"/>
                </a:cubicBezTo>
                <a:cubicBezTo>
                  <a:pt x="152" y="96"/>
                  <a:pt x="130" y="105"/>
                  <a:pt x="125" y="99"/>
                </a:cubicBezTo>
                <a:cubicBezTo>
                  <a:pt x="132" y="118"/>
                  <a:pt x="134" y="130"/>
                  <a:pt x="143" y="138"/>
                </a:cubicBezTo>
                <a:cubicBezTo>
                  <a:pt x="152" y="146"/>
                  <a:pt x="178" y="173"/>
                  <a:pt x="178" y="173"/>
                </a:cubicBezTo>
                <a:cubicBezTo>
                  <a:pt x="178" y="173"/>
                  <a:pt x="160" y="185"/>
                  <a:pt x="149" y="177"/>
                </a:cubicBezTo>
                <a:cubicBezTo>
                  <a:pt x="156" y="183"/>
                  <a:pt x="164" y="218"/>
                  <a:pt x="200" y="234"/>
                </a:cubicBezTo>
                <a:cubicBezTo>
                  <a:pt x="165" y="253"/>
                  <a:pt x="0" y="260"/>
                  <a:pt x="0" y="257"/>
                </a:cubicBezTo>
                <a:cubicBezTo>
                  <a:pt x="0" y="255"/>
                  <a:pt x="28" y="232"/>
                  <a:pt x="39" y="214"/>
                </a:cubicBezTo>
                <a:cubicBezTo>
                  <a:pt x="49" y="196"/>
                  <a:pt x="52" y="178"/>
                  <a:pt x="52" y="178"/>
                </a:cubicBezTo>
                <a:cubicBezTo>
                  <a:pt x="52" y="178"/>
                  <a:pt x="32" y="186"/>
                  <a:pt x="19" y="181"/>
                </a:cubicBezTo>
                <a:cubicBezTo>
                  <a:pt x="27" y="174"/>
                  <a:pt x="38" y="161"/>
                  <a:pt x="50" y="141"/>
                </a:cubicBezTo>
                <a:cubicBezTo>
                  <a:pt x="62" y="121"/>
                  <a:pt x="69" y="97"/>
                  <a:pt x="69" y="97"/>
                </a:cubicBezTo>
                <a:cubicBezTo>
                  <a:pt x="69" y="97"/>
                  <a:pt x="45" y="105"/>
                  <a:pt x="32" y="102"/>
                </a:cubicBezTo>
                <a:cubicBezTo>
                  <a:pt x="47" y="95"/>
                  <a:pt x="56" y="88"/>
                  <a:pt x="66" y="76"/>
                </a:cubicBezTo>
                <a:cubicBezTo>
                  <a:pt x="77" y="64"/>
                  <a:pt x="109" y="0"/>
                  <a:pt x="109" y="0"/>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0" name="组合 29"/>
          <p:cNvGrpSpPr/>
          <p:nvPr/>
        </p:nvGrpSpPr>
        <p:grpSpPr>
          <a:xfrm>
            <a:off x="9356724" y="5275656"/>
            <a:ext cx="887413" cy="1277171"/>
            <a:chOff x="3451225" y="4731545"/>
            <a:chExt cx="1279524" cy="1841500"/>
          </a:xfrm>
        </p:grpSpPr>
        <p:sp>
          <p:nvSpPr>
            <p:cNvPr id="21" name="Freeform 23"/>
            <p:cNvSpPr>
              <a:spLocks/>
            </p:cNvSpPr>
            <p:nvPr/>
          </p:nvSpPr>
          <p:spPr bwMode="auto">
            <a:xfrm>
              <a:off x="3455987" y="6377782"/>
              <a:ext cx="0" cy="7938"/>
            </a:xfrm>
            <a:custGeom>
              <a:avLst/>
              <a:gdLst>
                <a:gd name="T0" fmla="*/ 0 h 2"/>
                <a:gd name="T1" fmla="*/ 0 h 2"/>
              </a:gdLst>
              <a:ahLst/>
              <a:cxnLst>
                <a:cxn ang="0">
                  <a:pos x="0" y="T0"/>
                </a:cxn>
                <a:cxn ang="0">
                  <a:pos x="0" y="T1"/>
                </a:cxn>
              </a:cxnLst>
              <a:rect l="0" t="0" r="r" b="b"/>
              <a:pathLst>
                <a:path h="2">
                  <a:moveTo>
                    <a:pt x="0" y="0"/>
                  </a:moveTo>
                  <a:cubicBezTo>
                    <a:pt x="0" y="0"/>
                    <a:pt x="0" y="2"/>
                    <a:pt x="0" y="0"/>
                  </a:cubicBezTo>
                  <a:close/>
                </a:path>
              </a:pathLst>
            </a:custGeom>
            <a:solidFill>
              <a:srgbClr val="1F29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p:cNvSpPr>
            <p:nvPr/>
          </p:nvSpPr>
          <p:spPr bwMode="auto">
            <a:xfrm>
              <a:off x="3451225" y="4731545"/>
              <a:ext cx="881062" cy="1684338"/>
            </a:xfrm>
            <a:custGeom>
              <a:avLst/>
              <a:gdLst>
                <a:gd name="T0" fmla="*/ 62 w 208"/>
                <a:gd name="T1" fmla="*/ 211 h 397"/>
                <a:gd name="T2" fmla="*/ 208 w 208"/>
                <a:gd name="T3" fmla="*/ 4 h 397"/>
                <a:gd name="T4" fmla="*/ 205 w 208"/>
                <a:gd name="T5" fmla="*/ 0 h 397"/>
                <a:gd name="T6" fmla="*/ 22 w 208"/>
                <a:gd name="T7" fmla="*/ 259 h 397"/>
                <a:gd name="T8" fmla="*/ 0 w 208"/>
                <a:gd name="T9" fmla="*/ 392 h 397"/>
                <a:gd name="T10" fmla="*/ 30 w 208"/>
                <a:gd name="T11" fmla="*/ 397 h 397"/>
                <a:gd name="T12" fmla="*/ 62 w 208"/>
                <a:gd name="T13" fmla="*/ 211 h 397"/>
              </a:gdLst>
              <a:ahLst/>
              <a:cxnLst>
                <a:cxn ang="0">
                  <a:pos x="T0" y="T1"/>
                </a:cxn>
                <a:cxn ang="0">
                  <a:pos x="T2" y="T3"/>
                </a:cxn>
                <a:cxn ang="0">
                  <a:pos x="T4" y="T5"/>
                </a:cxn>
                <a:cxn ang="0">
                  <a:pos x="T6" y="T7"/>
                </a:cxn>
                <a:cxn ang="0">
                  <a:pos x="T8" y="T9"/>
                </a:cxn>
                <a:cxn ang="0">
                  <a:pos x="T10" y="T11"/>
                </a:cxn>
                <a:cxn ang="0">
                  <a:pos x="T12" y="T13"/>
                </a:cxn>
              </a:cxnLst>
              <a:rect l="0" t="0" r="r" b="b"/>
              <a:pathLst>
                <a:path w="208" h="397">
                  <a:moveTo>
                    <a:pt x="62" y="211"/>
                  </a:moveTo>
                  <a:cubicBezTo>
                    <a:pt x="78" y="107"/>
                    <a:pt x="183" y="24"/>
                    <a:pt x="208" y="4"/>
                  </a:cubicBezTo>
                  <a:cubicBezTo>
                    <a:pt x="208" y="3"/>
                    <a:pt x="206" y="2"/>
                    <a:pt x="205" y="0"/>
                  </a:cubicBezTo>
                  <a:cubicBezTo>
                    <a:pt x="181" y="17"/>
                    <a:pt x="44" y="125"/>
                    <a:pt x="22" y="259"/>
                  </a:cubicBezTo>
                  <a:cubicBezTo>
                    <a:pt x="6" y="360"/>
                    <a:pt x="1" y="388"/>
                    <a:pt x="0" y="392"/>
                  </a:cubicBezTo>
                  <a:cubicBezTo>
                    <a:pt x="30" y="397"/>
                    <a:pt x="30" y="397"/>
                    <a:pt x="30" y="397"/>
                  </a:cubicBezTo>
                  <a:cubicBezTo>
                    <a:pt x="30" y="397"/>
                    <a:pt x="49" y="293"/>
                    <a:pt x="62" y="211"/>
                  </a:cubicBezTo>
                  <a:close/>
                </a:path>
              </a:pathLst>
            </a:custGeom>
            <a:solidFill>
              <a:srgbClr val="1F29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3573462" y="4747420"/>
              <a:ext cx="1157287" cy="1825625"/>
            </a:xfrm>
            <a:custGeom>
              <a:avLst/>
              <a:gdLst>
                <a:gd name="T0" fmla="*/ 255 w 273"/>
                <a:gd name="T1" fmla="*/ 247 h 430"/>
                <a:gd name="T2" fmla="*/ 180 w 273"/>
                <a:gd name="T3" fmla="*/ 2 h 430"/>
                <a:gd name="T4" fmla="*/ 179 w 273"/>
                <a:gd name="T5" fmla="*/ 0 h 430"/>
                <a:gd name="T6" fmla="*/ 178 w 273"/>
                <a:gd name="T7" fmla="*/ 1 h 430"/>
                <a:gd name="T8" fmla="*/ 30 w 273"/>
                <a:gd name="T9" fmla="*/ 211 h 430"/>
                <a:gd name="T10" fmla="*/ 0 w 273"/>
                <a:gd name="T11" fmla="*/ 393 h 430"/>
                <a:gd name="T12" fmla="*/ 111 w 273"/>
                <a:gd name="T13" fmla="*/ 411 h 430"/>
                <a:gd name="T14" fmla="*/ 116 w 273"/>
                <a:gd name="T15" fmla="*/ 412 h 430"/>
                <a:gd name="T16" fmla="*/ 227 w 273"/>
                <a:gd name="T17" fmla="*/ 430 h 430"/>
                <a:gd name="T18" fmla="*/ 255 w 273"/>
                <a:gd name="T19" fmla="*/ 247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430">
                  <a:moveTo>
                    <a:pt x="255" y="247"/>
                  </a:moveTo>
                  <a:cubicBezTo>
                    <a:pt x="273" y="139"/>
                    <a:pt x="194" y="21"/>
                    <a:pt x="180" y="2"/>
                  </a:cubicBezTo>
                  <a:cubicBezTo>
                    <a:pt x="180" y="1"/>
                    <a:pt x="180" y="1"/>
                    <a:pt x="179" y="0"/>
                  </a:cubicBezTo>
                  <a:cubicBezTo>
                    <a:pt x="179" y="0"/>
                    <a:pt x="178" y="1"/>
                    <a:pt x="178" y="1"/>
                  </a:cubicBezTo>
                  <a:cubicBezTo>
                    <a:pt x="159" y="15"/>
                    <a:pt x="47" y="102"/>
                    <a:pt x="30" y="211"/>
                  </a:cubicBezTo>
                  <a:cubicBezTo>
                    <a:pt x="11" y="330"/>
                    <a:pt x="0" y="393"/>
                    <a:pt x="0" y="393"/>
                  </a:cubicBezTo>
                  <a:cubicBezTo>
                    <a:pt x="111" y="411"/>
                    <a:pt x="111" y="411"/>
                    <a:pt x="111" y="411"/>
                  </a:cubicBezTo>
                  <a:cubicBezTo>
                    <a:pt x="116" y="412"/>
                    <a:pt x="116" y="412"/>
                    <a:pt x="116" y="412"/>
                  </a:cubicBezTo>
                  <a:cubicBezTo>
                    <a:pt x="227" y="430"/>
                    <a:pt x="227" y="430"/>
                    <a:pt x="227" y="430"/>
                  </a:cubicBezTo>
                  <a:cubicBezTo>
                    <a:pt x="227" y="430"/>
                    <a:pt x="236" y="366"/>
                    <a:pt x="255" y="247"/>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noEditPoints="1"/>
            </p:cNvSpPr>
            <p:nvPr/>
          </p:nvSpPr>
          <p:spPr bwMode="auto">
            <a:xfrm>
              <a:off x="3646487" y="4866482"/>
              <a:ext cx="1003300" cy="1612900"/>
            </a:xfrm>
            <a:custGeom>
              <a:avLst/>
              <a:gdLst>
                <a:gd name="T0" fmla="*/ 199 w 237"/>
                <a:gd name="T1" fmla="*/ 380 h 380"/>
                <a:gd name="T2" fmla="*/ 0 w 237"/>
                <a:gd name="T3" fmla="*/ 348 h 380"/>
                <a:gd name="T4" fmla="*/ 3 w 237"/>
                <a:gd name="T5" fmla="*/ 335 h 380"/>
                <a:gd name="T6" fmla="*/ 27 w 237"/>
                <a:gd name="T7" fmla="*/ 187 h 380"/>
                <a:gd name="T8" fmla="*/ 147 w 237"/>
                <a:gd name="T9" fmla="*/ 9 h 380"/>
                <a:gd name="T10" fmla="*/ 158 w 237"/>
                <a:gd name="T11" fmla="*/ 0 h 380"/>
                <a:gd name="T12" fmla="*/ 165 w 237"/>
                <a:gd name="T13" fmla="*/ 12 h 380"/>
                <a:gd name="T14" fmla="*/ 224 w 237"/>
                <a:gd name="T15" fmla="*/ 218 h 380"/>
                <a:gd name="T16" fmla="*/ 201 w 237"/>
                <a:gd name="T17" fmla="*/ 367 h 380"/>
                <a:gd name="T18" fmla="*/ 199 w 237"/>
                <a:gd name="T19" fmla="*/ 380 h 380"/>
                <a:gd name="T20" fmla="*/ 29 w 237"/>
                <a:gd name="T21" fmla="*/ 327 h 380"/>
                <a:gd name="T22" fmla="*/ 178 w 237"/>
                <a:gd name="T23" fmla="*/ 351 h 380"/>
                <a:gd name="T24" fmla="*/ 199 w 237"/>
                <a:gd name="T25" fmla="*/ 214 h 380"/>
                <a:gd name="T26" fmla="*/ 152 w 237"/>
                <a:gd name="T27" fmla="*/ 38 h 380"/>
                <a:gd name="T28" fmla="*/ 52 w 237"/>
                <a:gd name="T29" fmla="*/ 191 h 380"/>
                <a:gd name="T30" fmla="*/ 29 w 237"/>
                <a:gd name="T31" fmla="*/ 32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7" h="380">
                  <a:moveTo>
                    <a:pt x="199" y="380"/>
                  </a:moveTo>
                  <a:cubicBezTo>
                    <a:pt x="0" y="348"/>
                    <a:pt x="0" y="348"/>
                    <a:pt x="0" y="348"/>
                  </a:cubicBezTo>
                  <a:cubicBezTo>
                    <a:pt x="3" y="335"/>
                    <a:pt x="3" y="335"/>
                    <a:pt x="3" y="335"/>
                  </a:cubicBezTo>
                  <a:cubicBezTo>
                    <a:pt x="7" y="312"/>
                    <a:pt x="15" y="261"/>
                    <a:pt x="27" y="187"/>
                  </a:cubicBezTo>
                  <a:cubicBezTo>
                    <a:pt x="40" y="105"/>
                    <a:pt x="115" y="35"/>
                    <a:pt x="147" y="9"/>
                  </a:cubicBezTo>
                  <a:cubicBezTo>
                    <a:pt x="158" y="0"/>
                    <a:pt x="158" y="0"/>
                    <a:pt x="158" y="0"/>
                  </a:cubicBezTo>
                  <a:cubicBezTo>
                    <a:pt x="165" y="12"/>
                    <a:pt x="165" y="12"/>
                    <a:pt x="165" y="12"/>
                  </a:cubicBezTo>
                  <a:cubicBezTo>
                    <a:pt x="187" y="47"/>
                    <a:pt x="237" y="136"/>
                    <a:pt x="224" y="218"/>
                  </a:cubicBezTo>
                  <a:cubicBezTo>
                    <a:pt x="212" y="292"/>
                    <a:pt x="204" y="343"/>
                    <a:pt x="201" y="367"/>
                  </a:cubicBezTo>
                  <a:lnTo>
                    <a:pt x="199" y="380"/>
                  </a:lnTo>
                  <a:close/>
                  <a:moveTo>
                    <a:pt x="29" y="327"/>
                  </a:moveTo>
                  <a:cubicBezTo>
                    <a:pt x="178" y="351"/>
                    <a:pt x="178" y="351"/>
                    <a:pt x="178" y="351"/>
                  </a:cubicBezTo>
                  <a:cubicBezTo>
                    <a:pt x="182" y="324"/>
                    <a:pt x="189" y="278"/>
                    <a:pt x="199" y="214"/>
                  </a:cubicBezTo>
                  <a:cubicBezTo>
                    <a:pt x="210" y="149"/>
                    <a:pt x="174" y="76"/>
                    <a:pt x="152" y="38"/>
                  </a:cubicBezTo>
                  <a:cubicBezTo>
                    <a:pt x="119" y="67"/>
                    <a:pt x="62" y="125"/>
                    <a:pt x="52" y="191"/>
                  </a:cubicBezTo>
                  <a:cubicBezTo>
                    <a:pt x="41" y="254"/>
                    <a:pt x="34" y="300"/>
                    <a:pt x="29" y="327"/>
                  </a:cubicBezTo>
                  <a:close/>
                </a:path>
              </a:pathLst>
            </a:custGeom>
            <a:solidFill>
              <a:srgbClr val="1F29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p:cNvSpPr>
            <p:nvPr/>
          </p:nvSpPr>
          <p:spPr bwMode="auto">
            <a:xfrm>
              <a:off x="4035425" y="5355432"/>
              <a:ext cx="347662" cy="350838"/>
            </a:xfrm>
            <a:custGeom>
              <a:avLst/>
              <a:gdLst>
                <a:gd name="T0" fmla="*/ 79 w 82"/>
                <a:gd name="T1" fmla="*/ 48 h 83"/>
                <a:gd name="T2" fmla="*/ 35 w 82"/>
                <a:gd name="T3" fmla="*/ 79 h 83"/>
                <a:gd name="T4" fmla="*/ 3 w 82"/>
                <a:gd name="T5" fmla="*/ 35 h 83"/>
                <a:gd name="T6" fmla="*/ 47 w 82"/>
                <a:gd name="T7" fmla="*/ 4 h 83"/>
                <a:gd name="T8" fmla="*/ 79 w 82"/>
                <a:gd name="T9" fmla="*/ 48 h 83"/>
              </a:gdLst>
              <a:ahLst/>
              <a:cxnLst>
                <a:cxn ang="0">
                  <a:pos x="T0" y="T1"/>
                </a:cxn>
                <a:cxn ang="0">
                  <a:pos x="T2" y="T3"/>
                </a:cxn>
                <a:cxn ang="0">
                  <a:pos x="T4" y="T5"/>
                </a:cxn>
                <a:cxn ang="0">
                  <a:pos x="T6" y="T7"/>
                </a:cxn>
                <a:cxn ang="0">
                  <a:pos x="T8" y="T9"/>
                </a:cxn>
              </a:cxnLst>
              <a:rect l="0" t="0" r="r" b="b"/>
              <a:pathLst>
                <a:path w="82" h="83">
                  <a:moveTo>
                    <a:pt x="79" y="48"/>
                  </a:moveTo>
                  <a:cubicBezTo>
                    <a:pt x="75" y="68"/>
                    <a:pt x="56" y="83"/>
                    <a:pt x="35" y="79"/>
                  </a:cubicBezTo>
                  <a:cubicBezTo>
                    <a:pt x="14" y="76"/>
                    <a:pt x="0" y="56"/>
                    <a:pt x="3" y="35"/>
                  </a:cubicBezTo>
                  <a:cubicBezTo>
                    <a:pt x="6" y="15"/>
                    <a:pt x="26" y="0"/>
                    <a:pt x="47" y="4"/>
                  </a:cubicBezTo>
                  <a:cubicBezTo>
                    <a:pt x="68" y="7"/>
                    <a:pt x="82" y="27"/>
                    <a:pt x="79" y="48"/>
                  </a:cubicBezTo>
                  <a:close/>
                </a:path>
              </a:pathLst>
            </a:custGeom>
            <a:solidFill>
              <a:srgbClr val="1F29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28"/>
          <p:cNvSpPr>
            <a:spLocks/>
          </p:cNvSpPr>
          <p:nvPr/>
        </p:nvSpPr>
        <p:spPr bwMode="auto">
          <a:xfrm>
            <a:off x="8972550" y="5766595"/>
            <a:ext cx="3529012" cy="1111250"/>
          </a:xfrm>
          <a:custGeom>
            <a:avLst/>
            <a:gdLst>
              <a:gd name="T0" fmla="*/ 811 w 833"/>
              <a:gd name="T1" fmla="*/ 111 h 262"/>
              <a:gd name="T2" fmla="*/ 813 w 833"/>
              <a:gd name="T3" fmla="*/ 95 h 262"/>
              <a:gd name="T4" fmla="*/ 780 w 833"/>
              <a:gd name="T5" fmla="*/ 106 h 262"/>
              <a:gd name="T6" fmla="*/ 758 w 833"/>
              <a:gd name="T7" fmla="*/ 158 h 262"/>
              <a:gd name="T8" fmla="*/ 750 w 833"/>
              <a:gd name="T9" fmla="*/ 133 h 262"/>
              <a:gd name="T10" fmla="*/ 766 w 833"/>
              <a:gd name="T11" fmla="*/ 51 h 262"/>
              <a:gd name="T12" fmla="*/ 735 w 833"/>
              <a:gd name="T13" fmla="*/ 57 h 262"/>
              <a:gd name="T14" fmla="*/ 714 w 833"/>
              <a:gd name="T15" fmla="*/ 84 h 262"/>
              <a:gd name="T16" fmla="*/ 717 w 833"/>
              <a:gd name="T17" fmla="*/ 60 h 262"/>
              <a:gd name="T18" fmla="*/ 692 w 833"/>
              <a:gd name="T19" fmla="*/ 76 h 262"/>
              <a:gd name="T20" fmla="*/ 661 w 833"/>
              <a:gd name="T21" fmla="*/ 62 h 262"/>
              <a:gd name="T22" fmla="*/ 662 w 833"/>
              <a:gd name="T23" fmla="*/ 5 h 262"/>
              <a:gd name="T24" fmla="*/ 634 w 833"/>
              <a:gd name="T25" fmla="*/ 103 h 262"/>
              <a:gd name="T26" fmla="*/ 605 w 833"/>
              <a:gd name="T27" fmla="*/ 97 h 262"/>
              <a:gd name="T28" fmla="*/ 542 w 833"/>
              <a:gd name="T29" fmla="*/ 100 h 262"/>
              <a:gd name="T30" fmla="*/ 519 w 833"/>
              <a:gd name="T31" fmla="*/ 75 h 262"/>
              <a:gd name="T32" fmla="*/ 512 w 833"/>
              <a:gd name="T33" fmla="*/ 73 h 262"/>
              <a:gd name="T34" fmla="*/ 491 w 833"/>
              <a:gd name="T35" fmla="*/ 40 h 262"/>
              <a:gd name="T36" fmla="*/ 478 w 833"/>
              <a:gd name="T37" fmla="*/ 0 h 262"/>
              <a:gd name="T38" fmla="*/ 448 w 833"/>
              <a:gd name="T39" fmla="*/ 56 h 262"/>
              <a:gd name="T40" fmla="*/ 423 w 833"/>
              <a:gd name="T41" fmla="*/ 89 h 262"/>
              <a:gd name="T42" fmla="*/ 428 w 833"/>
              <a:gd name="T43" fmla="*/ 60 h 262"/>
              <a:gd name="T44" fmla="*/ 413 w 833"/>
              <a:gd name="T45" fmla="*/ 28 h 262"/>
              <a:gd name="T46" fmla="*/ 371 w 833"/>
              <a:gd name="T47" fmla="*/ 56 h 262"/>
              <a:gd name="T48" fmla="*/ 368 w 833"/>
              <a:gd name="T49" fmla="*/ 1 h 262"/>
              <a:gd name="T50" fmla="*/ 344 w 833"/>
              <a:gd name="T51" fmla="*/ 78 h 262"/>
              <a:gd name="T52" fmla="*/ 335 w 833"/>
              <a:gd name="T53" fmla="*/ 56 h 262"/>
              <a:gd name="T54" fmla="*/ 303 w 833"/>
              <a:gd name="T55" fmla="*/ 34 h 262"/>
              <a:gd name="T56" fmla="*/ 258 w 833"/>
              <a:gd name="T57" fmla="*/ 66 h 262"/>
              <a:gd name="T58" fmla="*/ 218 w 833"/>
              <a:gd name="T59" fmla="*/ 65 h 262"/>
              <a:gd name="T60" fmla="*/ 180 w 833"/>
              <a:gd name="T61" fmla="*/ 9 h 262"/>
              <a:gd name="T62" fmla="*/ 150 w 833"/>
              <a:gd name="T63" fmla="*/ 104 h 262"/>
              <a:gd name="T64" fmla="*/ 154 w 833"/>
              <a:gd name="T65" fmla="*/ 58 h 262"/>
              <a:gd name="T66" fmla="*/ 128 w 833"/>
              <a:gd name="T67" fmla="*/ 96 h 262"/>
              <a:gd name="T68" fmla="*/ 75 w 833"/>
              <a:gd name="T69" fmla="*/ 111 h 262"/>
              <a:gd name="T70" fmla="*/ 48 w 833"/>
              <a:gd name="T71" fmla="*/ 121 h 262"/>
              <a:gd name="T72" fmla="*/ 37 w 833"/>
              <a:gd name="T73" fmla="*/ 160 h 262"/>
              <a:gd name="T74" fmla="*/ 14 w 833"/>
              <a:gd name="T75" fmla="*/ 132 h 262"/>
              <a:gd name="T76" fmla="*/ 28 w 833"/>
              <a:gd name="T77" fmla="*/ 185 h 262"/>
              <a:gd name="T78" fmla="*/ 6 w 833"/>
              <a:gd name="T79" fmla="*/ 155 h 262"/>
              <a:gd name="T80" fmla="*/ 3 w 833"/>
              <a:gd name="T81" fmla="*/ 235 h 262"/>
              <a:gd name="T82" fmla="*/ 806 w 833"/>
              <a:gd name="T83" fmla="*/ 262 h 262"/>
              <a:gd name="T84" fmla="*/ 833 w 833"/>
              <a:gd name="T85" fmla="*/ 23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3" h="262">
                <a:moveTo>
                  <a:pt x="804" y="224"/>
                </a:moveTo>
                <a:cubicBezTo>
                  <a:pt x="790" y="186"/>
                  <a:pt x="787" y="148"/>
                  <a:pt x="811" y="111"/>
                </a:cubicBezTo>
                <a:cubicBezTo>
                  <a:pt x="813" y="107"/>
                  <a:pt x="816" y="103"/>
                  <a:pt x="818" y="98"/>
                </a:cubicBezTo>
                <a:cubicBezTo>
                  <a:pt x="817" y="97"/>
                  <a:pt x="815" y="96"/>
                  <a:pt x="813" y="95"/>
                </a:cubicBezTo>
                <a:cubicBezTo>
                  <a:pt x="801" y="117"/>
                  <a:pt x="788" y="138"/>
                  <a:pt x="776" y="158"/>
                </a:cubicBezTo>
                <a:cubicBezTo>
                  <a:pt x="778" y="142"/>
                  <a:pt x="779" y="124"/>
                  <a:pt x="780" y="106"/>
                </a:cubicBezTo>
                <a:cubicBezTo>
                  <a:pt x="779" y="106"/>
                  <a:pt x="778" y="106"/>
                  <a:pt x="777" y="105"/>
                </a:cubicBezTo>
                <a:cubicBezTo>
                  <a:pt x="771" y="123"/>
                  <a:pt x="764" y="141"/>
                  <a:pt x="758" y="158"/>
                </a:cubicBezTo>
                <a:cubicBezTo>
                  <a:pt x="756" y="158"/>
                  <a:pt x="755" y="158"/>
                  <a:pt x="753" y="158"/>
                </a:cubicBezTo>
                <a:cubicBezTo>
                  <a:pt x="752" y="150"/>
                  <a:pt x="751" y="141"/>
                  <a:pt x="750" y="133"/>
                </a:cubicBezTo>
                <a:cubicBezTo>
                  <a:pt x="735" y="135"/>
                  <a:pt x="734" y="126"/>
                  <a:pt x="738" y="116"/>
                </a:cubicBezTo>
                <a:cubicBezTo>
                  <a:pt x="746" y="95"/>
                  <a:pt x="755" y="75"/>
                  <a:pt x="766" y="51"/>
                </a:cubicBezTo>
                <a:cubicBezTo>
                  <a:pt x="752" y="67"/>
                  <a:pt x="741" y="80"/>
                  <a:pt x="726" y="97"/>
                </a:cubicBezTo>
                <a:cubicBezTo>
                  <a:pt x="730" y="81"/>
                  <a:pt x="732" y="71"/>
                  <a:pt x="735" y="57"/>
                </a:cubicBezTo>
                <a:cubicBezTo>
                  <a:pt x="728" y="69"/>
                  <a:pt x="722" y="78"/>
                  <a:pt x="717" y="86"/>
                </a:cubicBezTo>
                <a:cubicBezTo>
                  <a:pt x="716" y="86"/>
                  <a:pt x="715" y="85"/>
                  <a:pt x="714" y="84"/>
                </a:cubicBezTo>
                <a:cubicBezTo>
                  <a:pt x="716" y="77"/>
                  <a:pt x="719" y="69"/>
                  <a:pt x="722" y="61"/>
                </a:cubicBezTo>
                <a:cubicBezTo>
                  <a:pt x="720" y="61"/>
                  <a:pt x="719" y="60"/>
                  <a:pt x="717" y="60"/>
                </a:cubicBezTo>
                <a:cubicBezTo>
                  <a:pt x="708" y="82"/>
                  <a:pt x="699" y="105"/>
                  <a:pt x="690" y="129"/>
                </a:cubicBezTo>
                <a:cubicBezTo>
                  <a:pt x="667" y="109"/>
                  <a:pt x="697" y="95"/>
                  <a:pt x="692" y="76"/>
                </a:cubicBezTo>
                <a:cubicBezTo>
                  <a:pt x="683" y="83"/>
                  <a:pt x="675" y="89"/>
                  <a:pt x="667" y="96"/>
                </a:cubicBezTo>
                <a:cubicBezTo>
                  <a:pt x="648" y="87"/>
                  <a:pt x="658" y="73"/>
                  <a:pt x="661" y="62"/>
                </a:cubicBezTo>
                <a:cubicBezTo>
                  <a:pt x="644" y="56"/>
                  <a:pt x="655" y="45"/>
                  <a:pt x="655" y="37"/>
                </a:cubicBezTo>
                <a:cubicBezTo>
                  <a:pt x="655" y="26"/>
                  <a:pt x="659" y="16"/>
                  <a:pt x="662" y="5"/>
                </a:cubicBezTo>
                <a:cubicBezTo>
                  <a:pt x="660" y="4"/>
                  <a:pt x="658" y="4"/>
                  <a:pt x="656" y="4"/>
                </a:cubicBezTo>
                <a:cubicBezTo>
                  <a:pt x="649" y="36"/>
                  <a:pt x="642" y="69"/>
                  <a:pt x="634" y="103"/>
                </a:cubicBezTo>
                <a:cubicBezTo>
                  <a:pt x="606" y="93"/>
                  <a:pt x="629" y="76"/>
                  <a:pt x="624" y="62"/>
                </a:cubicBezTo>
                <a:cubicBezTo>
                  <a:pt x="618" y="75"/>
                  <a:pt x="612" y="85"/>
                  <a:pt x="605" y="97"/>
                </a:cubicBezTo>
                <a:cubicBezTo>
                  <a:pt x="585" y="75"/>
                  <a:pt x="598" y="52"/>
                  <a:pt x="598" y="31"/>
                </a:cubicBezTo>
                <a:cubicBezTo>
                  <a:pt x="580" y="53"/>
                  <a:pt x="562" y="75"/>
                  <a:pt x="542" y="100"/>
                </a:cubicBezTo>
                <a:cubicBezTo>
                  <a:pt x="541" y="83"/>
                  <a:pt x="540" y="70"/>
                  <a:pt x="540" y="58"/>
                </a:cubicBezTo>
                <a:cubicBezTo>
                  <a:pt x="534" y="63"/>
                  <a:pt x="527" y="69"/>
                  <a:pt x="519" y="75"/>
                </a:cubicBezTo>
                <a:cubicBezTo>
                  <a:pt x="518" y="86"/>
                  <a:pt x="517" y="96"/>
                  <a:pt x="515" y="111"/>
                </a:cubicBezTo>
                <a:cubicBezTo>
                  <a:pt x="493" y="95"/>
                  <a:pt x="513" y="84"/>
                  <a:pt x="512" y="73"/>
                </a:cubicBezTo>
                <a:cubicBezTo>
                  <a:pt x="504" y="83"/>
                  <a:pt x="496" y="93"/>
                  <a:pt x="488" y="103"/>
                </a:cubicBezTo>
                <a:cubicBezTo>
                  <a:pt x="459" y="84"/>
                  <a:pt x="478" y="63"/>
                  <a:pt x="491" y="40"/>
                </a:cubicBezTo>
                <a:cubicBezTo>
                  <a:pt x="482" y="45"/>
                  <a:pt x="477" y="47"/>
                  <a:pt x="469" y="52"/>
                </a:cubicBezTo>
                <a:cubicBezTo>
                  <a:pt x="472" y="34"/>
                  <a:pt x="475" y="19"/>
                  <a:pt x="478" y="0"/>
                </a:cubicBezTo>
                <a:cubicBezTo>
                  <a:pt x="459" y="32"/>
                  <a:pt x="466" y="70"/>
                  <a:pt x="433" y="95"/>
                </a:cubicBezTo>
                <a:cubicBezTo>
                  <a:pt x="439" y="79"/>
                  <a:pt x="443" y="68"/>
                  <a:pt x="448" y="56"/>
                </a:cubicBezTo>
                <a:cubicBezTo>
                  <a:pt x="447" y="56"/>
                  <a:pt x="447" y="55"/>
                  <a:pt x="446" y="55"/>
                </a:cubicBezTo>
                <a:cubicBezTo>
                  <a:pt x="439" y="66"/>
                  <a:pt x="431" y="78"/>
                  <a:pt x="423" y="89"/>
                </a:cubicBezTo>
                <a:cubicBezTo>
                  <a:pt x="422" y="88"/>
                  <a:pt x="421" y="88"/>
                  <a:pt x="420" y="87"/>
                </a:cubicBezTo>
                <a:cubicBezTo>
                  <a:pt x="422" y="80"/>
                  <a:pt x="424" y="72"/>
                  <a:pt x="428" y="60"/>
                </a:cubicBezTo>
                <a:cubicBezTo>
                  <a:pt x="420" y="70"/>
                  <a:pt x="416" y="75"/>
                  <a:pt x="410" y="84"/>
                </a:cubicBezTo>
                <a:cubicBezTo>
                  <a:pt x="411" y="63"/>
                  <a:pt x="412" y="47"/>
                  <a:pt x="413" y="28"/>
                </a:cubicBezTo>
                <a:cubicBezTo>
                  <a:pt x="403" y="53"/>
                  <a:pt x="394" y="76"/>
                  <a:pt x="384" y="100"/>
                </a:cubicBezTo>
                <a:cubicBezTo>
                  <a:pt x="359" y="90"/>
                  <a:pt x="359" y="76"/>
                  <a:pt x="371" y="56"/>
                </a:cubicBezTo>
                <a:cubicBezTo>
                  <a:pt x="365" y="60"/>
                  <a:pt x="363" y="61"/>
                  <a:pt x="357" y="66"/>
                </a:cubicBezTo>
                <a:cubicBezTo>
                  <a:pt x="361" y="42"/>
                  <a:pt x="365" y="21"/>
                  <a:pt x="368" y="1"/>
                </a:cubicBezTo>
                <a:cubicBezTo>
                  <a:pt x="367" y="0"/>
                  <a:pt x="366" y="0"/>
                  <a:pt x="365" y="0"/>
                </a:cubicBezTo>
                <a:cubicBezTo>
                  <a:pt x="358" y="26"/>
                  <a:pt x="351" y="52"/>
                  <a:pt x="344" y="78"/>
                </a:cubicBezTo>
                <a:cubicBezTo>
                  <a:pt x="343" y="79"/>
                  <a:pt x="341" y="79"/>
                  <a:pt x="339" y="80"/>
                </a:cubicBezTo>
                <a:cubicBezTo>
                  <a:pt x="338" y="72"/>
                  <a:pt x="336" y="64"/>
                  <a:pt x="335" y="56"/>
                </a:cubicBezTo>
                <a:cubicBezTo>
                  <a:pt x="328" y="68"/>
                  <a:pt x="320" y="81"/>
                  <a:pt x="312" y="95"/>
                </a:cubicBezTo>
                <a:cubicBezTo>
                  <a:pt x="291" y="76"/>
                  <a:pt x="304" y="54"/>
                  <a:pt x="303" y="34"/>
                </a:cubicBezTo>
                <a:cubicBezTo>
                  <a:pt x="289" y="51"/>
                  <a:pt x="275" y="66"/>
                  <a:pt x="260" y="84"/>
                </a:cubicBezTo>
                <a:cubicBezTo>
                  <a:pt x="259" y="76"/>
                  <a:pt x="259" y="72"/>
                  <a:pt x="258" y="66"/>
                </a:cubicBezTo>
                <a:cubicBezTo>
                  <a:pt x="252" y="73"/>
                  <a:pt x="247" y="78"/>
                  <a:pt x="245" y="81"/>
                </a:cubicBezTo>
                <a:cubicBezTo>
                  <a:pt x="234" y="75"/>
                  <a:pt x="226" y="70"/>
                  <a:pt x="218" y="65"/>
                </a:cubicBezTo>
                <a:cubicBezTo>
                  <a:pt x="209" y="77"/>
                  <a:pt x="201" y="89"/>
                  <a:pt x="190" y="103"/>
                </a:cubicBezTo>
                <a:cubicBezTo>
                  <a:pt x="174" y="69"/>
                  <a:pt x="174" y="40"/>
                  <a:pt x="180" y="9"/>
                </a:cubicBezTo>
                <a:cubicBezTo>
                  <a:pt x="172" y="35"/>
                  <a:pt x="168" y="63"/>
                  <a:pt x="162" y="90"/>
                </a:cubicBezTo>
                <a:cubicBezTo>
                  <a:pt x="161" y="95"/>
                  <a:pt x="154" y="100"/>
                  <a:pt x="150" y="104"/>
                </a:cubicBezTo>
                <a:cubicBezTo>
                  <a:pt x="148" y="98"/>
                  <a:pt x="142" y="91"/>
                  <a:pt x="143" y="85"/>
                </a:cubicBezTo>
                <a:cubicBezTo>
                  <a:pt x="145" y="76"/>
                  <a:pt x="150" y="67"/>
                  <a:pt x="154" y="58"/>
                </a:cubicBezTo>
                <a:cubicBezTo>
                  <a:pt x="153" y="58"/>
                  <a:pt x="152" y="57"/>
                  <a:pt x="151" y="57"/>
                </a:cubicBezTo>
                <a:cubicBezTo>
                  <a:pt x="144" y="70"/>
                  <a:pt x="136" y="82"/>
                  <a:pt x="128" y="96"/>
                </a:cubicBezTo>
                <a:cubicBezTo>
                  <a:pt x="105" y="75"/>
                  <a:pt x="123" y="50"/>
                  <a:pt x="121" y="25"/>
                </a:cubicBezTo>
                <a:cubicBezTo>
                  <a:pt x="104" y="54"/>
                  <a:pt x="107" y="92"/>
                  <a:pt x="75" y="111"/>
                </a:cubicBezTo>
                <a:cubicBezTo>
                  <a:pt x="68" y="101"/>
                  <a:pt x="61" y="91"/>
                  <a:pt x="53" y="80"/>
                </a:cubicBezTo>
                <a:cubicBezTo>
                  <a:pt x="51" y="95"/>
                  <a:pt x="49" y="107"/>
                  <a:pt x="48" y="121"/>
                </a:cubicBezTo>
                <a:cubicBezTo>
                  <a:pt x="40" y="114"/>
                  <a:pt x="34" y="110"/>
                  <a:pt x="29" y="105"/>
                </a:cubicBezTo>
                <a:cubicBezTo>
                  <a:pt x="44" y="121"/>
                  <a:pt x="48" y="138"/>
                  <a:pt x="37" y="160"/>
                </a:cubicBezTo>
                <a:cubicBezTo>
                  <a:pt x="30" y="149"/>
                  <a:pt x="24" y="139"/>
                  <a:pt x="17" y="130"/>
                </a:cubicBezTo>
                <a:cubicBezTo>
                  <a:pt x="16" y="131"/>
                  <a:pt x="15" y="131"/>
                  <a:pt x="14" y="132"/>
                </a:cubicBezTo>
                <a:cubicBezTo>
                  <a:pt x="20" y="149"/>
                  <a:pt x="27" y="166"/>
                  <a:pt x="33" y="183"/>
                </a:cubicBezTo>
                <a:cubicBezTo>
                  <a:pt x="31" y="184"/>
                  <a:pt x="30" y="184"/>
                  <a:pt x="28" y="185"/>
                </a:cubicBezTo>
                <a:cubicBezTo>
                  <a:pt x="25" y="180"/>
                  <a:pt x="21" y="174"/>
                  <a:pt x="17" y="169"/>
                </a:cubicBezTo>
                <a:cubicBezTo>
                  <a:pt x="14" y="164"/>
                  <a:pt x="10" y="160"/>
                  <a:pt x="6" y="155"/>
                </a:cubicBezTo>
                <a:cubicBezTo>
                  <a:pt x="15" y="181"/>
                  <a:pt x="22" y="205"/>
                  <a:pt x="31" y="231"/>
                </a:cubicBezTo>
                <a:cubicBezTo>
                  <a:pt x="18" y="233"/>
                  <a:pt x="10" y="234"/>
                  <a:pt x="3" y="235"/>
                </a:cubicBezTo>
                <a:cubicBezTo>
                  <a:pt x="0" y="262"/>
                  <a:pt x="0" y="262"/>
                  <a:pt x="24" y="262"/>
                </a:cubicBezTo>
                <a:cubicBezTo>
                  <a:pt x="285" y="262"/>
                  <a:pt x="545" y="262"/>
                  <a:pt x="806" y="262"/>
                </a:cubicBezTo>
                <a:cubicBezTo>
                  <a:pt x="815" y="262"/>
                  <a:pt x="824" y="262"/>
                  <a:pt x="833" y="262"/>
                </a:cubicBezTo>
                <a:cubicBezTo>
                  <a:pt x="833" y="251"/>
                  <a:pt x="833" y="243"/>
                  <a:pt x="833" y="239"/>
                </a:cubicBezTo>
                <a:cubicBezTo>
                  <a:pt x="822" y="233"/>
                  <a:pt x="807" y="231"/>
                  <a:pt x="804" y="224"/>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9"/>
          <p:cNvSpPr>
            <a:spLocks/>
          </p:cNvSpPr>
          <p:nvPr/>
        </p:nvSpPr>
        <p:spPr bwMode="auto">
          <a:xfrm>
            <a:off x="5764212" y="5822157"/>
            <a:ext cx="3530600" cy="1111250"/>
          </a:xfrm>
          <a:custGeom>
            <a:avLst/>
            <a:gdLst>
              <a:gd name="T0" fmla="*/ 810 w 833"/>
              <a:gd name="T1" fmla="*/ 112 h 262"/>
              <a:gd name="T2" fmla="*/ 813 w 833"/>
              <a:gd name="T3" fmla="*/ 96 h 262"/>
              <a:gd name="T4" fmla="*/ 780 w 833"/>
              <a:gd name="T5" fmla="*/ 106 h 262"/>
              <a:gd name="T6" fmla="*/ 758 w 833"/>
              <a:gd name="T7" fmla="*/ 159 h 262"/>
              <a:gd name="T8" fmla="*/ 749 w 833"/>
              <a:gd name="T9" fmla="*/ 133 h 262"/>
              <a:gd name="T10" fmla="*/ 765 w 833"/>
              <a:gd name="T11" fmla="*/ 51 h 262"/>
              <a:gd name="T12" fmla="*/ 735 w 833"/>
              <a:gd name="T13" fmla="*/ 57 h 262"/>
              <a:gd name="T14" fmla="*/ 713 w 833"/>
              <a:gd name="T15" fmla="*/ 85 h 262"/>
              <a:gd name="T16" fmla="*/ 717 w 833"/>
              <a:gd name="T17" fmla="*/ 60 h 262"/>
              <a:gd name="T18" fmla="*/ 692 w 833"/>
              <a:gd name="T19" fmla="*/ 76 h 262"/>
              <a:gd name="T20" fmla="*/ 661 w 833"/>
              <a:gd name="T21" fmla="*/ 63 h 262"/>
              <a:gd name="T22" fmla="*/ 661 w 833"/>
              <a:gd name="T23" fmla="*/ 5 h 262"/>
              <a:gd name="T24" fmla="*/ 634 w 833"/>
              <a:gd name="T25" fmla="*/ 104 h 262"/>
              <a:gd name="T26" fmla="*/ 605 w 833"/>
              <a:gd name="T27" fmla="*/ 97 h 262"/>
              <a:gd name="T28" fmla="*/ 541 w 833"/>
              <a:gd name="T29" fmla="*/ 100 h 262"/>
              <a:gd name="T30" fmla="*/ 519 w 833"/>
              <a:gd name="T31" fmla="*/ 76 h 262"/>
              <a:gd name="T32" fmla="*/ 512 w 833"/>
              <a:gd name="T33" fmla="*/ 74 h 262"/>
              <a:gd name="T34" fmla="*/ 490 w 833"/>
              <a:gd name="T35" fmla="*/ 40 h 262"/>
              <a:gd name="T36" fmla="*/ 478 w 833"/>
              <a:gd name="T37" fmla="*/ 1 h 262"/>
              <a:gd name="T38" fmla="*/ 448 w 833"/>
              <a:gd name="T39" fmla="*/ 56 h 262"/>
              <a:gd name="T40" fmla="*/ 422 w 833"/>
              <a:gd name="T41" fmla="*/ 89 h 262"/>
              <a:gd name="T42" fmla="*/ 427 w 833"/>
              <a:gd name="T43" fmla="*/ 60 h 262"/>
              <a:gd name="T44" fmla="*/ 412 w 833"/>
              <a:gd name="T45" fmla="*/ 28 h 262"/>
              <a:gd name="T46" fmla="*/ 370 w 833"/>
              <a:gd name="T47" fmla="*/ 56 h 262"/>
              <a:gd name="T48" fmla="*/ 368 w 833"/>
              <a:gd name="T49" fmla="*/ 1 h 262"/>
              <a:gd name="T50" fmla="*/ 344 w 833"/>
              <a:gd name="T51" fmla="*/ 79 h 262"/>
              <a:gd name="T52" fmla="*/ 334 w 833"/>
              <a:gd name="T53" fmla="*/ 56 h 262"/>
              <a:gd name="T54" fmla="*/ 303 w 833"/>
              <a:gd name="T55" fmla="*/ 35 h 262"/>
              <a:gd name="T56" fmla="*/ 258 w 833"/>
              <a:gd name="T57" fmla="*/ 67 h 262"/>
              <a:gd name="T58" fmla="*/ 218 w 833"/>
              <a:gd name="T59" fmla="*/ 66 h 262"/>
              <a:gd name="T60" fmla="*/ 180 w 833"/>
              <a:gd name="T61" fmla="*/ 9 h 262"/>
              <a:gd name="T62" fmla="*/ 150 w 833"/>
              <a:gd name="T63" fmla="*/ 105 h 262"/>
              <a:gd name="T64" fmla="*/ 153 w 833"/>
              <a:gd name="T65" fmla="*/ 59 h 262"/>
              <a:gd name="T66" fmla="*/ 128 w 833"/>
              <a:gd name="T67" fmla="*/ 96 h 262"/>
              <a:gd name="T68" fmla="*/ 75 w 833"/>
              <a:gd name="T69" fmla="*/ 112 h 262"/>
              <a:gd name="T70" fmla="*/ 47 w 833"/>
              <a:gd name="T71" fmla="*/ 122 h 262"/>
              <a:gd name="T72" fmla="*/ 36 w 833"/>
              <a:gd name="T73" fmla="*/ 161 h 262"/>
              <a:gd name="T74" fmla="*/ 13 w 833"/>
              <a:gd name="T75" fmla="*/ 132 h 262"/>
              <a:gd name="T76" fmla="*/ 28 w 833"/>
              <a:gd name="T77" fmla="*/ 185 h 262"/>
              <a:gd name="T78" fmla="*/ 6 w 833"/>
              <a:gd name="T79" fmla="*/ 155 h 262"/>
              <a:gd name="T80" fmla="*/ 3 w 833"/>
              <a:gd name="T81" fmla="*/ 236 h 262"/>
              <a:gd name="T82" fmla="*/ 805 w 833"/>
              <a:gd name="T83" fmla="*/ 262 h 262"/>
              <a:gd name="T84" fmla="*/ 833 w 833"/>
              <a:gd name="T85" fmla="*/ 23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3" h="262">
                <a:moveTo>
                  <a:pt x="804" y="225"/>
                </a:moveTo>
                <a:cubicBezTo>
                  <a:pt x="789" y="187"/>
                  <a:pt x="787" y="148"/>
                  <a:pt x="810" y="112"/>
                </a:cubicBezTo>
                <a:cubicBezTo>
                  <a:pt x="813" y="107"/>
                  <a:pt x="815" y="103"/>
                  <a:pt x="818" y="99"/>
                </a:cubicBezTo>
                <a:cubicBezTo>
                  <a:pt x="816" y="98"/>
                  <a:pt x="815" y="97"/>
                  <a:pt x="813" y="96"/>
                </a:cubicBezTo>
                <a:cubicBezTo>
                  <a:pt x="800" y="117"/>
                  <a:pt x="788" y="138"/>
                  <a:pt x="776" y="158"/>
                </a:cubicBezTo>
                <a:cubicBezTo>
                  <a:pt x="777" y="142"/>
                  <a:pt x="778" y="124"/>
                  <a:pt x="780" y="106"/>
                </a:cubicBezTo>
                <a:cubicBezTo>
                  <a:pt x="779" y="106"/>
                  <a:pt x="778" y="106"/>
                  <a:pt x="777" y="106"/>
                </a:cubicBezTo>
                <a:cubicBezTo>
                  <a:pt x="770" y="123"/>
                  <a:pt x="764" y="141"/>
                  <a:pt x="758" y="159"/>
                </a:cubicBezTo>
                <a:cubicBezTo>
                  <a:pt x="756" y="159"/>
                  <a:pt x="754" y="159"/>
                  <a:pt x="753" y="159"/>
                </a:cubicBezTo>
                <a:cubicBezTo>
                  <a:pt x="752" y="150"/>
                  <a:pt x="750" y="141"/>
                  <a:pt x="749" y="133"/>
                </a:cubicBezTo>
                <a:cubicBezTo>
                  <a:pt x="735" y="136"/>
                  <a:pt x="733" y="126"/>
                  <a:pt x="737" y="116"/>
                </a:cubicBezTo>
                <a:cubicBezTo>
                  <a:pt x="745" y="96"/>
                  <a:pt x="755" y="76"/>
                  <a:pt x="765" y="51"/>
                </a:cubicBezTo>
                <a:cubicBezTo>
                  <a:pt x="752" y="67"/>
                  <a:pt x="741" y="80"/>
                  <a:pt x="726" y="98"/>
                </a:cubicBezTo>
                <a:cubicBezTo>
                  <a:pt x="730" y="81"/>
                  <a:pt x="732" y="71"/>
                  <a:pt x="735" y="57"/>
                </a:cubicBezTo>
                <a:cubicBezTo>
                  <a:pt x="727" y="69"/>
                  <a:pt x="722" y="78"/>
                  <a:pt x="717" y="87"/>
                </a:cubicBezTo>
                <a:cubicBezTo>
                  <a:pt x="716" y="86"/>
                  <a:pt x="714" y="85"/>
                  <a:pt x="713" y="85"/>
                </a:cubicBezTo>
                <a:cubicBezTo>
                  <a:pt x="716" y="77"/>
                  <a:pt x="719" y="69"/>
                  <a:pt x="722" y="62"/>
                </a:cubicBezTo>
                <a:cubicBezTo>
                  <a:pt x="720" y="61"/>
                  <a:pt x="719" y="61"/>
                  <a:pt x="717" y="60"/>
                </a:cubicBezTo>
                <a:cubicBezTo>
                  <a:pt x="708" y="83"/>
                  <a:pt x="699" y="105"/>
                  <a:pt x="689" y="129"/>
                </a:cubicBezTo>
                <a:cubicBezTo>
                  <a:pt x="667" y="109"/>
                  <a:pt x="697" y="95"/>
                  <a:pt x="692" y="76"/>
                </a:cubicBezTo>
                <a:cubicBezTo>
                  <a:pt x="683" y="83"/>
                  <a:pt x="675" y="90"/>
                  <a:pt x="667" y="96"/>
                </a:cubicBezTo>
                <a:cubicBezTo>
                  <a:pt x="648" y="87"/>
                  <a:pt x="657" y="73"/>
                  <a:pt x="661" y="63"/>
                </a:cubicBezTo>
                <a:cubicBezTo>
                  <a:pt x="643" y="57"/>
                  <a:pt x="655" y="45"/>
                  <a:pt x="655" y="38"/>
                </a:cubicBezTo>
                <a:cubicBezTo>
                  <a:pt x="655" y="27"/>
                  <a:pt x="659" y="16"/>
                  <a:pt x="661" y="5"/>
                </a:cubicBezTo>
                <a:cubicBezTo>
                  <a:pt x="659" y="5"/>
                  <a:pt x="658" y="4"/>
                  <a:pt x="656" y="4"/>
                </a:cubicBezTo>
                <a:cubicBezTo>
                  <a:pt x="649" y="37"/>
                  <a:pt x="641" y="70"/>
                  <a:pt x="634" y="104"/>
                </a:cubicBezTo>
                <a:cubicBezTo>
                  <a:pt x="605" y="94"/>
                  <a:pt x="629" y="77"/>
                  <a:pt x="624" y="63"/>
                </a:cubicBezTo>
                <a:cubicBezTo>
                  <a:pt x="617" y="75"/>
                  <a:pt x="611" y="86"/>
                  <a:pt x="605" y="97"/>
                </a:cubicBezTo>
                <a:cubicBezTo>
                  <a:pt x="585" y="76"/>
                  <a:pt x="597" y="52"/>
                  <a:pt x="598" y="31"/>
                </a:cubicBezTo>
                <a:cubicBezTo>
                  <a:pt x="579" y="54"/>
                  <a:pt x="561" y="76"/>
                  <a:pt x="541" y="100"/>
                </a:cubicBezTo>
                <a:cubicBezTo>
                  <a:pt x="541" y="83"/>
                  <a:pt x="540" y="70"/>
                  <a:pt x="540" y="58"/>
                </a:cubicBezTo>
                <a:cubicBezTo>
                  <a:pt x="534" y="63"/>
                  <a:pt x="527" y="69"/>
                  <a:pt x="519" y="76"/>
                </a:cubicBezTo>
                <a:cubicBezTo>
                  <a:pt x="518" y="86"/>
                  <a:pt x="516" y="96"/>
                  <a:pt x="515" y="111"/>
                </a:cubicBezTo>
                <a:cubicBezTo>
                  <a:pt x="493" y="95"/>
                  <a:pt x="512" y="85"/>
                  <a:pt x="512" y="74"/>
                </a:cubicBezTo>
                <a:cubicBezTo>
                  <a:pt x="504" y="84"/>
                  <a:pt x="496" y="94"/>
                  <a:pt x="488" y="104"/>
                </a:cubicBezTo>
                <a:cubicBezTo>
                  <a:pt x="459" y="84"/>
                  <a:pt x="477" y="63"/>
                  <a:pt x="490" y="40"/>
                </a:cubicBezTo>
                <a:cubicBezTo>
                  <a:pt x="482" y="45"/>
                  <a:pt x="477" y="48"/>
                  <a:pt x="469" y="53"/>
                </a:cubicBezTo>
                <a:cubicBezTo>
                  <a:pt x="472" y="34"/>
                  <a:pt x="474" y="20"/>
                  <a:pt x="478" y="1"/>
                </a:cubicBezTo>
                <a:cubicBezTo>
                  <a:pt x="459" y="32"/>
                  <a:pt x="466" y="71"/>
                  <a:pt x="432" y="95"/>
                </a:cubicBezTo>
                <a:cubicBezTo>
                  <a:pt x="438" y="80"/>
                  <a:pt x="443" y="68"/>
                  <a:pt x="448" y="56"/>
                </a:cubicBezTo>
                <a:cubicBezTo>
                  <a:pt x="447" y="56"/>
                  <a:pt x="447" y="56"/>
                  <a:pt x="446" y="55"/>
                </a:cubicBezTo>
                <a:cubicBezTo>
                  <a:pt x="438" y="67"/>
                  <a:pt x="430" y="78"/>
                  <a:pt x="422" y="89"/>
                </a:cubicBezTo>
                <a:cubicBezTo>
                  <a:pt x="421" y="89"/>
                  <a:pt x="420" y="88"/>
                  <a:pt x="420" y="87"/>
                </a:cubicBezTo>
                <a:cubicBezTo>
                  <a:pt x="422" y="80"/>
                  <a:pt x="424" y="73"/>
                  <a:pt x="427" y="60"/>
                </a:cubicBezTo>
                <a:cubicBezTo>
                  <a:pt x="420" y="70"/>
                  <a:pt x="416" y="75"/>
                  <a:pt x="410" y="84"/>
                </a:cubicBezTo>
                <a:cubicBezTo>
                  <a:pt x="411" y="63"/>
                  <a:pt x="411" y="47"/>
                  <a:pt x="412" y="28"/>
                </a:cubicBezTo>
                <a:cubicBezTo>
                  <a:pt x="402" y="53"/>
                  <a:pt x="393" y="77"/>
                  <a:pt x="384" y="100"/>
                </a:cubicBezTo>
                <a:cubicBezTo>
                  <a:pt x="359" y="91"/>
                  <a:pt x="359" y="76"/>
                  <a:pt x="370" y="56"/>
                </a:cubicBezTo>
                <a:cubicBezTo>
                  <a:pt x="365" y="60"/>
                  <a:pt x="363" y="61"/>
                  <a:pt x="357" y="66"/>
                </a:cubicBezTo>
                <a:cubicBezTo>
                  <a:pt x="361" y="42"/>
                  <a:pt x="364" y="22"/>
                  <a:pt x="368" y="1"/>
                </a:cubicBezTo>
                <a:cubicBezTo>
                  <a:pt x="367" y="1"/>
                  <a:pt x="366" y="0"/>
                  <a:pt x="365" y="0"/>
                </a:cubicBezTo>
                <a:cubicBezTo>
                  <a:pt x="358" y="26"/>
                  <a:pt x="351" y="53"/>
                  <a:pt x="344" y="79"/>
                </a:cubicBezTo>
                <a:cubicBezTo>
                  <a:pt x="342" y="79"/>
                  <a:pt x="341" y="80"/>
                  <a:pt x="339" y="80"/>
                </a:cubicBezTo>
                <a:cubicBezTo>
                  <a:pt x="338" y="72"/>
                  <a:pt x="336" y="64"/>
                  <a:pt x="334" y="56"/>
                </a:cubicBezTo>
                <a:cubicBezTo>
                  <a:pt x="327" y="68"/>
                  <a:pt x="320" y="81"/>
                  <a:pt x="311" y="96"/>
                </a:cubicBezTo>
                <a:cubicBezTo>
                  <a:pt x="290" y="77"/>
                  <a:pt x="304" y="54"/>
                  <a:pt x="303" y="35"/>
                </a:cubicBezTo>
                <a:cubicBezTo>
                  <a:pt x="288" y="51"/>
                  <a:pt x="275" y="67"/>
                  <a:pt x="259" y="84"/>
                </a:cubicBezTo>
                <a:cubicBezTo>
                  <a:pt x="259" y="77"/>
                  <a:pt x="258" y="72"/>
                  <a:pt x="258" y="67"/>
                </a:cubicBezTo>
                <a:cubicBezTo>
                  <a:pt x="252" y="73"/>
                  <a:pt x="247" y="79"/>
                  <a:pt x="244" y="81"/>
                </a:cubicBezTo>
                <a:cubicBezTo>
                  <a:pt x="234" y="75"/>
                  <a:pt x="226" y="71"/>
                  <a:pt x="218" y="66"/>
                </a:cubicBezTo>
                <a:cubicBezTo>
                  <a:pt x="209" y="78"/>
                  <a:pt x="201" y="89"/>
                  <a:pt x="190" y="104"/>
                </a:cubicBezTo>
                <a:cubicBezTo>
                  <a:pt x="173" y="70"/>
                  <a:pt x="174" y="40"/>
                  <a:pt x="180" y="9"/>
                </a:cubicBezTo>
                <a:cubicBezTo>
                  <a:pt x="172" y="36"/>
                  <a:pt x="168" y="63"/>
                  <a:pt x="162" y="90"/>
                </a:cubicBezTo>
                <a:cubicBezTo>
                  <a:pt x="161" y="95"/>
                  <a:pt x="154" y="100"/>
                  <a:pt x="150" y="105"/>
                </a:cubicBezTo>
                <a:cubicBezTo>
                  <a:pt x="147" y="98"/>
                  <a:pt x="142" y="91"/>
                  <a:pt x="143" y="85"/>
                </a:cubicBezTo>
                <a:cubicBezTo>
                  <a:pt x="144" y="76"/>
                  <a:pt x="150" y="68"/>
                  <a:pt x="153" y="59"/>
                </a:cubicBezTo>
                <a:cubicBezTo>
                  <a:pt x="152" y="58"/>
                  <a:pt x="152" y="58"/>
                  <a:pt x="151" y="57"/>
                </a:cubicBezTo>
                <a:cubicBezTo>
                  <a:pt x="143" y="70"/>
                  <a:pt x="136" y="83"/>
                  <a:pt x="128" y="96"/>
                </a:cubicBezTo>
                <a:cubicBezTo>
                  <a:pt x="105" y="75"/>
                  <a:pt x="123" y="50"/>
                  <a:pt x="121" y="25"/>
                </a:cubicBezTo>
                <a:cubicBezTo>
                  <a:pt x="104" y="55"/>
                  <a:pt x="106" y="92"/>
                  <a:pt x="75" y="112"/>
                </a:cubicBezTo>
                <a:cubicBezTo>
                  <a:pt x="68" y="102"/>
                  <a:pt x="60" y="91"/>
                  <a:pt x="52" y="80"/>
                </a:cubicBezTo>
                <a:cubicBezTo>
                  <a:pt x="51" y="95"/>
                  <a:pt x="49" y="107"/>
                  <a:pt x="47" y="122"/>
                </a:cubicBezTo>
                <a:cubicBezTo>
                  <a:pt x="39" y="115"/>
                  <a:pt x="34" y="110"/>
                  <a:pt x="29" y="105"/>
                </a:cubicBezTo>
                <a:cubicBezTo>
                  <a:pt x="43" y="122"/>
                  <a:pt x="48" y="139"/>
                  <a:pt x="36" y="161"/>
                </a:cubicBezTo>
                <a:cubicBezTo>
                  <a:pt x="29" y="149"/>
                  <a:pt x="23" y="140"/>
                  <a:pt x="17" y="130"/>
                </a:cubicBezTo>
                <a:cubicBezTo>
                  <a:pt x="16" y="131"/>
                  <a:pt x="15" y="132"/>
                  <a:pt x="13" y="132"/>
                </a:cubicBezTo>
                <a:cubicBezTo>
                  <a:pt x="20" y="149"/>
                  <a:pt x="26" y="166"/>
                  <a:pt x="33" y="184"/>
                </a:cubicBezTo>
                <a:cubicBezTo>
                  <a:pt x="31" y="184"/>
                  <a:pt x="29" y="185"/>
                  <a:pt x="28" y="185"/>
                </a:cubicBezTo>
                <a:cubicBezTo>
                  <a:pt x="24" y="180"/>
                  <a:pt x="21" y="174"/>
                  <a:pt x="17" y="169"/>
                </a:cubicBezTo>
                <a:cubicBezTo>
                  <a:pt x="14" y="164"/>
                  <a:pt x="10" y="160"/>
                  <a:pt x="6" y="155"/>
                </a:cubicBezTo>
                <a:cubicBezTo>
                  <a:pt x="14" y="181"/>
                  <a:pt x="22" y="206"/>
                  <a:pt x="30" y="232"/>
                </a:cubicBezTo>
                <a:cubicBezTo>
                  <a:pt x="17" y="234"/>
                  <a:pt x="10" y="235"/>
                  <a:pt x="3" y="236"/>
                </a:cubicBezTo>
                <a:cubicBezTo>
                  <a:pt x="0" y="262"/>
                  <a:pt x="0" y="262"/>
                  <a:pt x="24" y="262"/>
                </a:cubicBezTo>
                <a:cubicBezTo>
                  <a:pt x="284" y="262"/>
                  <a:pt x="545" y="262"/>
                  <a:pt x="805" y="262"/>
                </a:cubicBezTo>
                <a:cubicBezTo>
                  <a:pt x="814" y="262"/>
                  <a:pt x="824" y="262"/>
                  <a:pt x="833" y="262"/>
                </a:cubicBezTo>
                <a:cubicBezTo>
                  <a:pt x="833" y="251"/>
                  <a:pt x="833" y="244"/>
                  <a:pt x="833" y="239"/>
                </a:cubicBezTo>
                <a:cubicBezTo>
                  <a:pt x="822" y="234"/>
                  <a:pt x="806" y="232"/>
                  <a:pt x="804" y="225"/>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
          <p:cNvSpPr>
            <a:spLocks/>
          </p:cNvSpPr>
          <p:nvPr/>
        </p:nvSpPr>
        <p:spPr bwMode="auto">
          <a:xfrm>
            <a:off x="2587625" y="5812632"/>
            <a:ext cx="3532187" cy="1108075"/>
          </a:xfrm>
          <a:custGeom>
            <a:avLst/>
            <a:gdLst>
              <a:gd name="T0" fmla="*/ 811 w 834"/>
              <a:gd name="T1" fmla="*/ 111 h 261"/>
              <a:gd name="T2" fmla="*/ 814 w 834"/>
              <a:gd name="T3" fmla="*/ 95 h 261"/>
              <a:gd name="T4" fmla="*/ 780 w 834"/>
              <a:gd name="T5" fmla="*/ 106 h 261"/>
              <a:gd name="T6" fmla="*/ 758 w 834"/>
              <a:gd name="T7" fmla="*/ 158 h 261"/>
              <a:gd name="T8" fmla="*/ 750 w 834"/>
              <a:gd name="T9" fmla="*/ 133 h 261"/>
              <a:gd name="T10" fmla="*/ 766 w 834"/>
              <a:gd name="T11" fmla="*/ 51 h 261"/>
              <a:gd name="T12" fmla="*/ 736 w 834"/>
              <a:gd name="T13" fmla="*/ 56 h 261"/>
              <a:gd name="T14" fmla="*/ 714 w 834"/>
              <a:gd name="T15" fmla="*/ 84 h 261"/>
              <a:gd name="T16" fmla="*/ 718 w 834"/>
              <a:gd name="T17" fmla="*/ 59 h 261"/>
              <a:gd name="T18" fmla="*/ 692 w 834"/>
              <a:gd name="T19" fmla="*/ 76 h 261"/>
              <a:gd name="T20" fmla="*/ 661 w 834"/>
              <a:gd name="T21" fmla="*/ 62 h 261"/>
              <a:gd name="T22" fmla="*/ 662 w 834"/>
              <a:gd name="T23" fmla="*/ 4 h 261"/>
              <a:gd name="T24" fmla="*/ 634 w 834"/>
              <a:gd name="T25" fmla="*/ 103 h 261"/>
              <a:gd name="T26" fmla="*/ 605 w 834"/>
              <a:gd name="T27" fmla="*/ 97 h 261"/>
              <a:gd name="T28" fmla="*/ 542 w 834"/>
              <a:gd name="T29" fmla="*/ 99 h 261"/>
              <a:gd name="T30" fmla="*/ 520 w 834"/>
              <a:gd name="T31" fmla="*/ 75 h 261"/>
              <a:gd name="T32" fmla="*/ 513 w 834"/>
              <a:gd name="T33" fmla="*/ 73 h 261"/>
              <a:gd name="T34" fmla="*/ 491 w 834"/>
              <a:gd name="T35" fmla="*/ 40 h 261"/>
              <a:gd name="T36" fmla="*/ 478 w 834"/>
              <a:gd name="T37" fmla="*/ 0 h 261"/>
              <a:gd name="T38" fmla="*/ 448 w 834"/>
              <a:gd name="T39" fmla="*/ 55 h 261"/>
              <a:gd name="T40" fmla="*/ 423 w 834"/>
              <a:gd name="T41" fmla="*/ 88 h 261"/>
              <a:gd name="T42" fmla="*/ 428 w 834"/>
              <a:gd name="T43" fmla="*/ 60 h 261"/>
              <a:gd name="T44" fmla="*/ 413 w 834"/>
              <a:gd name="T45" fmla="*/ 28 h 261"/>
              <a:gd name="T46" fmla="*/ 371 w 834"/>
              <a:gd name="T47" fmla="*/ 56 h 261"/>
              <a:gd name="T48" fmla="*/ 368 w 834"/>
              <a:gd name="T49" fmla="*/ 0 h 261"/>
              <a:gd name="T50" fmla="*/ 345 w 834"/>
              <a:gd name="T51" fmla="*/ 78 h 261"/>
              <a:gd name="T52" fmla="*/ 335 w 834"/>
              <a:gd name="T53" fmla="*/ 56 h 261"/>
              <a:gd name="T54" fmla="*/ 303 w 834"/>
              <a:gd name="T55" fmla="*/ 34 h 261"/>
              <a:gd name="T56" fmla="*/ 258 w 834"/>
              <a:gd name="T57" fmla="*/ 66 h 261"/>
              <a:gd name="T58" fmla="*/ 218 w 834"/>
              <a:gd name="T59" fmla="*/ 65 h 261"/>
              <a:gd name="T60" fmla="*/ 180 w 834"/>
              <a:gd name="T61" fmla="*/ 8 h 261"/>
              <a:gd name="T62" fmla="*/ 151 w 834"/>
              <a:gd name="T63" fmla="*/ 104 h 261"/>
              <a:gd name="T64" fmla="*/ 154 w 834"/>
              <a:gd name="T65" fmla="*/ 58 h 261"/>
              <a:gd name="T66" fmla="*/ 129 w 834"/>
              <a:gd name="T67" fmla="*/ 96 h 261"/>
              <a:gd name="T68" fmla="*/ 75 w 834"/>
              <a:gd name="T69" fmla="*/ 111 h 261"/>
              <a:gd name="T70" fmla="*/ 48 w 834"/>
              <a:gd name="T71" fmla="*/ 121 h 261"/>
              <a:gd name="T72" fmla="*/ 37 w 834"/>
              <a:gd name="T73" fmla="*/ 160 h 261"/>
              <a:gd name="T74" fmla="*/ 14 w 834"/>
              <a:gd name="T75" fmla="*/ 132 h 261"/>
              <a:gd name="T76" fmla="*/ 28 w 834"/>
              <a:gd name="T77" fmla="*/ 185 h 261"/>
              <a:gd name="T78" fmla="*/ 6 w 834"/>
              <a:gd name="T79" fmla="*/ 154 h 261"/>
              <a:gd name="T80" fmla="*/ 3 w 834"/>
              <a:gd name="T81" fmla="*/ 235 h 261"/>
              <a:gd name="T82" fmla="*/ 806 w 834"/>
              <a:gd name="T83" fmla="*/ 261 h 261"/>
              <a:gd name="T84" fmla="*/ 834 w 834"/>
              <a:gd name="T85" fmla="*/ 23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4" h="261">
                <a:moveTo>
                  <a:pt x="804" y="224"/>
                </a:moveTo>
                <a:cubicBezTo>
                  <a:pt x="790" y="186"/>
                  <a:pt x="788" y="147"/>
                  <a:pt x="811" y="111"/>
                </a:cubicBezTo>
                <a:cubicBezTo>
                  <a:pt x="814" y="107"/>
                  <a:pt x="816" y="102"/>
                  <a:pt x="819" y="98"/>
                </a:cubicBezTo>
                <a:cubicBezTo>
                  <a:pt x="817" y="97"/>
                  <a:pt x="815" y="96"/>
                  <a:pt x="814" y="95"/>
                </a:cubicBezTo>
                <a:cubicBezTo>
                  <a:pt x="801" y="116"/>
                  <a:pt x="788" y="138"/>
                  <a:pt x="777" y="157"/>
                </a:cubicBezTo>
                <a:cubicBezTo>
                  <a:pt x="778" y="142"/>
                  <a:pt x="779" y="124"/>
                  <a:pt x="780" y="106"/>
                </a:cubicBezTo>
                <a:cubicBezTo>
                  <a:pt x="779" y="105"/>
                  <a:pt x="778" y="105"/>
                  <a:pt x="777" y="105"/>
                </a:cubicBezTo>
                <a:cubicBezTo>
                  <a:pt x="771" y="123"/>
                  <a:pt x="765" y="140"/>
                  <a:pt x="758" y="158"/>
                </a:cubicBezTo>
                <a:cubicBezTo>
                  <a:pt x="757" y="158"/>
                  <a:pt x="755" y="158"/>
                  <a:pt x="754" y="158"/>
                </a:cubicBezTo>
                <a:cubicBezTo>
                  <a:pt x="752" y="149"/>
                  <a:pt x="751" y="141"/>
                  <a:pt x="750" y="133"/>
                </a:cubicBezTo>
                <a:cubicBezTo>
                  <a:pt x="735" y="135"/>
                  <a:pt x="734" y="126"/>
                  <a:pt x="738" y="116"/>
                </a:cubicBezTo>
                <a:cubicBezTo>
                  <a:pt x="746" y="95"/>
                  <a:pt x="755" y="75"/>
                  <a:pt x="766" y="51"/>
                </a:cubicBezTo>
                <a:cubicBezTo>
                  <a:pt x="752" y="67"/>
                  <a:pt x="741" y="80"/>
                  <a:pt x="727" y="97"/>
                </a:cubicBezTo>
                <a:cubicBezTo>
                  <a:pt x="730" y="81"/>
                  <a:pt x="732" y="71"/>
                  <a:pt x="736" y="56"/>
                </a:cubicBezTo>
                <a:cubicBezTo>
                  <a:pt x="728" y="69"/>
                  <a:pt x="723" y="77"/>
                  <a:pt x="717" y="86"/>
                </a:cubicBezTo>
                <a:cubicBezTo>
                  <a:pt x="716" y="85"/>
                  <a:pt x="715" y="85"/>
                  <a:pt x="714" y="84"/>
                </a:cubicBezTo>
                <a:cubicBezTo>
                  <a:pt x="717" y="76"/>
                  <a:pt x="720" y="69"/>
                  <a:pt x="722" y="61"/>
                </a:cubicBezTo>
                <a:cubicBezTo>
                  <a:pt x="721" y="60"/>
                  <a:pt x="719" y="60"/>
                  <a:pt x="718" y="59"/>
                </a:cubicBezTo>
                <a:cubicBezTo>
                  <a:pt x="709" y="82"/>
                  <a:pt x="699" y="105"/>
                  <a:pt x="690" y="128"/>
                </a:cubicBezTo>
                <a:cubicBezTo>
                  <a:pt x="667" y="108"/>
                  <a:pt x="698" y="95"/>
                  <a:pt x="692" y="76"/>
                </a:cubicBezTo>
                <a:cubicBezTo>
                  <a:pt x="684" y="82"/>
                  <a:pt x="675" y="89"/>
                  <a:pt x="667" y="95"/>
                </a:cubicBezTo>
                <a:cubicBezTo>
                  <a:pt x="648" y="86"/>
                  <a:pt x="658" y="73"/>
                  <a:pt x="661" y="62"/>
                </a:cubicBezTo>
                <a:cubicBezTo>
                  <a:pt x="644" y="56"/>
                  <a:pt x="655" y="44"/>
                  <a:pt x="656" y="37"/>
                </a:cubicBezTo>
                <a:cubicBezTo>
                  <a:pt x="656" y="26"/>
                  <a:pt x="660" y="15"/>
                  <a:pt x="662" y="4"/>
                </a:cubicBezTo>
                <a:cubicBezTo>
                  <a:pt x="660" y="4"/>
                  <a:pt x="658" y="4"/>
                  <a:pt x="657" y="3"/>
                </a:cubicBezTo>
                <a:cubicBezTo>
                  <a:pt x="649" y="36"/>
                  <a:pt x="642" y="69"/>
                  <a:pt x="634" y="103"/>
                </a:cubicBezTo>
                <a:cubicBezTo>
                  <a:pt x="606" y="93"/>
                  <a:pt x="629" y="76"/>
                  <a:pt x="625" y="62"/>
                </a:cubicBezTo>
                <a:cubicBezTo>
                  <a:pt x="618" y="74"/>
                  <a:pt x="612" y="85"/>
                  <a:pt x="605" y="97"/>
                </a:cubicBezTo>
                <a:cubicBezTo>
                  <a:pt x="586" y="75"/>
                  <a:pt x="598" y="52"/>
                  <a:pt x="598" y="31"/>
                </a:cubicBezTo>
                <a:cubicBezTo>
                  <a:pt x="580" y="53"/>
                  <a:pt x="562" y="75"/>
                  <a:pt x="542" y="99"/>
                </a:cubicBezTo>
                <a:cubicBezTo>
                  <a:pt x="541" y="83"/>
                  <a:pt x="541" y="69"/>
                  <a:pt x="540" y="58"/>
                </a:cubicBezTo>
                <a:cubicBezTo>
                  <a:pt x="535" y="62"/>
                  <a:pt x="527" y="69"/>
                  <a:pt x="520" y="75"/>
                </a:cubicBezTo>
                <a:cubicBezTo>
                  <a:pt x="518" y="85"/>
                  <a:pt x="517" y="96"/>
                  <a:pt x="515" y="111"/>
                </a:cubicBezTo>
                <a:cubicBezTo>
                  <a:pt x="493" y="95"/>
                  <a:pt x="513" y="84"/>
                  <a:pt x="513" y="73"/>
                </a:cubicBezTo>
                <a:cubicBezTo>
                  <a:pt x="505" y="83"/>
                  <a:pt x="497" y="93"/>
                  <a:pt x="489" y="103"/>
                </a:cubicBezTo>
                <a:cubicBezTo>
                  <a:pt x="460" y="83"/>
                  <a:pt x="478" y="63"/>
                  <a:pt x="491" y="40"/>
                </a:cubicBezTo>
                <a:cubicBezTo>
                  <a:pt x="483" y="44"/>
                  <a:pt x="478" y="47"/>
                  <a:pt x="469" y="52"/>
                </a:cubicBezTo>
                <a:cubicBezTo>
                  <a:pt x="473" y="33"/>
                  <a:pt x="475" y="19"/>
                  <a:pt x="478" y="0"/>
                </a:cubicBezTo>
                <a:cubicBezTo>
                  <a:pt x="459" y="32"/>
                  <a:pt x="467" y="70"/>
                  <a:pt x="433" y="94"/>
                </a:cubicBezTo>
                <a:cubicBezTo>
                  <a:pt x="439" y="79"/>
                  <a:pt x="444" y="67"/>
                  <a:pt x="448" y="55"/>
                </a:cubicBezTo>
                <a:cubicBezTo>
                  <a:pt x="448" y="55"/>
                  <a:pt x="447" y="55"/>
                  <a:pt x="447" y="55"/>
                </a:cubicBezTo>
                <a:cubicBezTo>
                  <a:pt x="439" y="66"/>
                  <a:pt x="431" y="77"/>
                  <a:pt x="423" y="88"/>
                </a:cubicBezTo>
                <a:cubicBezTo>
                  <a:pt x="422" y="88"/>
                  <a:pt x="421" y="87"/>
                  <a:pt x="420" y="87"/>
                </a:cubicBezTo>
                <a:cubicBezTo>
                  <a:pt x="422" y="79"/>
                  <a:pt x="424" y="72"/>
                  <a:pt x="428" y="60"/>
                </a:cubicBezTo>
                <a:cubicBezTo>
                  <a:pt x="421" y="69"/>
                  <a:pt x="417" y="75"/>
                  <a:pt x="410" y="83"/>
                </a:cubicBezTo>
                <a:cubicBezTo>
                  <a:pt x="411" y="63"/>
                  <a:pt x="412" y="46"/>
                  <a:pt x="413" y="28"/>
                </a:cubicBezTo>
                <a:cubicBezTo>
                  <a:pt x="403" y="53"/>
                  <a:pt x="394" y="76"/>
                  <a:pt x="385" y="99"/>
                </a:cubicBezTo>
                <a:cubicBezTo>
                  <a:pt x="360" y="90"/>
                  <a:pt x="360" y="75"/>
                  <a:pt x="371" y="56"/>
                </a:cubicBezTo>
                <a:cubicBezTo>
                  <a:pt x="366" y="59"/>
                  <a:pt x="364" y="61"/>
                  <a:pt x="358" y="65"/>
                </a:cubicBezTo>
                <a:cubicBezTo>
                  <a:pt x="362" y="41"/>
                  <a:pt x="365" y="21"/>
                  <a:pt x="368" y="0"/>
                </a:cubicBezTo>
                <a:cubicBezTo>
                  <a:pt x="367" y="0"/>
                  <a:pt x="366" y="0"/>
                  <a:pt x="365" y="0"/>
                </a:cubicBezTo>
                <a:cubicBezTo>
                  <a:pt x="358" y="26"/>
                  <a:pt x="352" y="52"/>
                  <a:pt x="345" y="78"/>
                </a:cubicBezTo>
                <a:cubicBezTo>
                  <a:pt x="343" y="79"/>
                  <a:pt x="341" y="79"/>
                  <a:pt x="340" y="79"/>
                </a:cubicBezTo>
                <a:cubicBezTo>
                  <a:pt x="338" y="72"/>
                  <a:pt x="337" y="64"/>
                  <a:pt x="335" y="56"/>
                </a:cubicBezTo>
                <a:cubicBezTo>
                  <a:pt x="328" y="68"/>
                  <a:pt x="320" y="80"/>
                  <a:pt x="312" y="95"/>
                </a:cubicBezTo>
                <a:cubicBezTo>
                  <a:pt x="291" y="76"/>
                  <a:pt x="305" y="54"/>
                  <a:pt x="303" y="34"/>
                </a:cubicBezTo>
                <a:cubicBezTo>
                  <a:pt x="289" y="50"/>
                  <a:pt x="275" y="66"/>
                  <a:pt x="260" y="83"/>
                </a:cubicBezTo>
                <a:cubicBezTo>
                  <a:pt x="259" y="76"/>
                  <a:pt x="259" y="72"/>
                  <a:pt x="258" y="66"/>
                </a:cubicBezTo>
                <a:cubicBezTo>
                  <a:pt x="252" y="73"/>
                  <a:pt x="247" y="78"/>
                  <a:pt x="245" y="80"/>
                </a:cubicBezTo>
                <a:cubicBezTo>
                  <a:pt x="235" y="75"/>
                  <a:pt x="227" y="70"/>
                  <a:pt x="218" y="65"/>
                </a:cubicBezTo>
                <a:cubicBezTo>
                  <a:pt x="210" y="77"/>
                  <a:pt x="201" y="88"/>
                  <a:pt x="191" y="103"/>
                </a:cubicBezTo>
                <a:cubicBezTo>
                  <a:pt x="174" y="69"/>
                  <a:pt x="174" y="39"/>
                  <a:pt x="180" y="8"/>
                </a:cubicBezTo>
                <a:cubicBezTo>
                  <a:pt x="172" y="35"/>
                  <a:pt x="168" y="62"/>
                  <a:pt x="163" y="89"/>
                </a:cubicBezTo>
                <a:cubicBezTo>
                  <a:pt x="162" y="95"/>
                  <a:pt x="155" y="99"/>
                  <a:pt x="151" y="104"/>
                </a:cubicBezTo>
                <a:cubicBezTo>
                  <a:pt x="148" y="98"/>
                  <a:pt x="143" y="91"/>
                  <a:pt x="144" y="85"/>
                </a:cubicBezTo>
                <a:cubicBezTo>
                  <a:pt x="145" y="76"/>
                  <a:pt x="150" y="67"/>
                  <a:pt x="154" y="58"/>
                </a:cubicBezTo>
                <a:cubicBezTo>
                  <a:pt x="153" y="57"/>
                  <a:pt x="152" y="57"/>
                  <a:pt x="151" y="56"/>
                </a:cubicBezTo>
                <a:cubicBezTo>
                  <a:pt x="144" y="69"/>
                  <a:pt x="137" y="82"/>
                  <a:pt x="129" y="96"/>
                </a:cubicBezTo>
                <a:cubicBezTo>
                  <a:pt x="105" y="74"/>
                  <a:pt x="123" y="49"/>
                  <a:pt x="121" y="24"/>
                </a:cubicBezTo>
                <a:cubicBezTo>
                  <a:pt x="104" y="54"/>
                  <a:pt x="107" y="92"/>
                  <a:pt x="75" y="111"/>
                </a:cubicBezTo>
                <a:cubicBezTo>
                  <a:pt x="68" y="101"/>
                  <a:pt x="61" y="90"/>
                  <a:pt x="53" y="79"/>
                </a:cubicBezTo>
                <a:cubicBezTo>
                  <a:pt x="51" y="94"/>
                  <a:pt x="50" y="106"/>
                  <a:pt x="48" y="121"/>
                </a:cubicBezTo>
                <a:cubicBezTo>
                  <a:pt x="40" y="114"/>
                  <a:pt x="35" y="109"/>
                  <a:pt x="30" y="105"/>
                </a:cubicBezTo>
                <a:cubicBezTo>
                  <a:pt x="44" y="121"/>
                  <a:pt x="48" y="138"/>
                  <a:pt x="37" y="160"/>
                </a:cubicBezTo>
                <a:cubicBezTo>
                  <a:pt x="30" y="149"/>
                  <a:pt x="24" y="139"/>
                  <a:pt x="18" y="130"/>
                </a:cubicBezTo>
                <a:cubicBezTo>
                  <a:pt x="17" y="130"/>
                  <a:pt x="15" y="131"/>
                  <a:pt x="14" y="132"/>
                </a:cubicBezTo>
                <a:cubicBezTo>
                  <a:pt x="20" y="149"/>
                  <a:pt x="27" y="166"/>
                  <a:pt x="33" y="183"/>
                </a:cubicBezTo>
                <a:cubicBezTo>
                  <a:pt x="32" y="183"/>
                  <a:pt x="30" y="184"/>
                  <a:pt x="28" y="185"/>
                </a:cubicBezTo>
                <a:cubicBezTo>
                  <a:pt x="25" y="179"/>
                  <a:pt x="22" y="174"/>
                  <a:pt x="18" y="168"/>
                </a:cubicBezTo>
                <a:cubicBezTo>
                  <a:pt x="14" y="164"/>
                  <a:pt x="11" y="159"/>
                  <a:pt x="6" y="154"/>
                </a:cubicBezTo>
                <a:cubicBezTo>
                  <a:pt x="15" y="181"/>
                  <a:pt x="23" y="205"/>
                  <a:pt x="31" y="231"/>
                </a:cubicBezTo>
                <a:cubicBezTo>
                  <a:pt x="18" y="233"/>
                  <a:pt x="10" y="234"/>
                  <a:pt x="3" y="235"/>
                </a:cubicBezTo>
                <a:cubicBezTo>
                  <a:pt x="0" y="261"/>
                  <a:pt x="0" y="261"/>
                  <a:pt x="24" y="261"/>
                </a:cubicBezTo>
                <a:cubicBezTo>
                  <a:pt x="285" y="261"/>
                  <a:pt x="546" y="261"/>
                  <a:pt x="806" y="261"/>
                </a:cubicBezTo>
                <a:cubicBezTo>
                  <a:pt x="815" y="261"/>
                  <a:pt x="824" y="261"/>
                  <a:pt x="834" y="261"/>
                </a:cubicBezTo>
                <a:cubicBezTo>
                  <a:pt x="834" y="251"/>
                  <a:pt x="834" y="243"/>
                  <a:pt x="834" y="238"/>
                </a:cubicBezTo>
                <a:cubicBezTo>
                  <a:pt x="822" y="233"/>
                  <a:pt x="807" y="231"/>
                  <a:pt x="804" y="224"/>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1"/>
          <p:cNvSpPr>
            <a:spLocks/>
          </p:cNvSpPr>
          <p:nvPr/>
        </p:nvSpPr>
        <p:spPr bwMode="auto">
          <a:xfrm>
            <a:off x="-158750" y="5847557"/>
            <a:ext cx="3533775" cy="1106488"/>
          </a:xfrm>
          <a:custGeom>
            <a:avLst/>
            <a:gdLst>
              <a:gd name="T0" fmla="*/ 811 w 834"/>
              <a:gd name="T1" fmla="*/ 111 h 261"/>
              <a:gd name="T2" fmla="*/ 814 w 834"/>
              <a:gd name="T3" fmla="*/ 95 h 261"/>
              <a:gd name="T4" fmla="*/ 780 w 834"/>
              <a:gd name="T5" fmla="*/ 106 h 261"/>
              <a:gd name="T6" fmla="*/ 758 w 834"/>
              <a:gd name="T7" fmla="*/ 158 h 261"/>
              <a:gd name="T8" fmla="*/ 750 w 834"/>
              <a:gd name="T9" fmla="*/ 133 h 261"/>
              <a:gd name="T10" fmla="*/ 766 w 834"/>
              <a:gd name="T11" fmla="*/ 51 h 261"/>
              <a:gd name="T12" fmla="*/ 736 w 834"/>
              <a:gd name="T13" fmla="*/ 56 h 261"/>
              <a:gd name="T14" fmla="*/ 714 w 834"/>
              <a:gd name="T15" fmla="*/ 84 h 261"/>
              <a:gd name="T16" fmla="*/ 718 w 834"/>
              <a:gd name="T17" fmla="*/ 59 h 261"/>
              <a:gd name="T18" fmla="*/ 692 w 834"/>
              <a:gd name="T19" fmla="*/ 76 h 261"/>
              <a:gd name="T20" fmla="*/ 661 w 834"/>
              <a:gd name="T21" fmla="*/ 62 h 261"/>
              <a:gd name="T22" fmla="*/ 662 w 834"/>
              <a:gd name="T23" fmla="*/ 4 h 261"/>
              <a:gd name="T24" fmla="*/ 634 w 834"/>
              <a:gd name="T25" fmla="*/ 103 h 261"/>
              <a:gd name="T26" fmla="*/ 605 w 834"/>
              <a:gd name="T27" fmla="*/ 97 h 261"/>
              <a:gd name="T28" fmla="*/ 542 w 834"/>
              <a:gd name="T29" fmla="*/ 99 h 261"/>
              <a:gd name="T30" fmla="*/ 520 w 834"/>
              <a:gd name="T31" fmla="*/ 75 h 261"/>
              <a:gd name="T32" fmla="*/ 513 w 834"/>
              <a:gd name="T33" fmla="*/ 73 h 261"/>
              <a:gd name="T34" fmla="*/ 491 w 834"/>
              <a:gd name="T35" fmla="*/ 40 h 261"/>
              <a:gd name="T36" fmla="*/ 478 w 834"/>
              <a:gd name="T37" fmla="*/ 0 h 261"/>
              <a:gd name="T38" fmla="*/ 448 w 834"/>
              <a:gd name="T39" fmla="*/ 55 h 261"/>
              <a:gd name="T40" fmla="*/ 423 w 834"/>
              <a:gd name="T41" fmla="*/ 88 h 261"/>
              <a:gd name="T42" fmla="*/ 428 w 834"/>
              <a:gd name="T43" fmla="*/ 60 h 261"/>
              <a:gd name="T44" fmla="*/ 413 w 834"/>
              <a:gd name="T45" fmla="*/ 28 h 261"/>
              <a:gd name="T46" fmla="*/ 371 w 834"/>
              <a:gd name="T47" fmla="*/ 56 h 261"/>
              <a:gd name="T48" fmla="*/ 368 w 834"/>
              <a:gd name="T49" fmla="*/ 0 h 261"/>
              <a:gd name="T50" fmla="*/ 345 w 834"/>
              <a:gd name="T51" fmla="*/ 78 h 261"/>
              <a:gd name="T52" fmla="*/ 335 w 834"/>
              <a:gd name="T53" fmla="*/ 56 h 261"/>
              <a:gd name="T54" fmla="*/ 303 w 834"/>
              <a:gd name="T55" fmla="*/ 34 h 261"/>
              <a:gd name="T56" fmla="*/ 258 w 834"/>
              <a:gd name="T57" fmla="*/ 66 h 261"/>
              <a:gd name="T58" fmla="*/ 218 w 834"/>
              <a:gd name="T59" fmla="*/ 65 h 261"/>
              <a:gd name="T60" fmla="*/ 180 w 834"/>
              <a:gd name="T61" fmla="*/ 8 h 261"/>
              <a:gd name="T62" fmla="*/ 151 w 834"/>
              <a:gd name="T63" fmla="*/ 104 h 261"/>
              <a:gd name="T64" fmla="*/ 154 w 834"/>
              <a:gd name="T65" fmla="*/ 58 h 261"/>
              <a:gd name="T66" fmla="*/ 129 w 834"/>
              <a:gd name="T67" fmla="*/ 96 h 261"/>
              <a:gd name="T68" fmla="*/ 75 w 834"/>
              <a:gd name="T69" fmla="*/ 111 h 261"/>
              <a:gd name="T70" fmla="*/ 48 w 834"/>
              <a:gd name="T71" fmla="*/ 121 h 261"/>
              <a:gd name="T72" fmla="*/ 37 w 834"/>
              <a:gd name="T73" fmla="*/ 160 h 261"/>
              <a:gd name="T74" fmla="*/ 14 w 834"/>
              <a:gd name="T75" fmla="*/ 132 h 261"/>
              <a:gd name="T76" fmla="*/ 28 w 834"/>
              <a:gd name="T77" fmla="*/ 185 h 261"/>
              <a:gd name="T78" fmla="*/ 6 w 834"/>
              <a:gd name="T79" fmla="*/ 154 h 261"/>
              <a:gd name="T80" fmla="*/ 3 w 834"/>
              <a:gd name="T81" fmla="*/ 235 h 261"/>
              <a:gd name="T82" fmla="*/ 806 w 834"/>
              <a:gd name="T83" fmla="*/ 261 h 261"/>
              <a:gd name="T84" fmla="*/ 834 w 834"/>
              <a:gd name="T85" fmla="*/ 23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4" h="261">
                <a:moveTo>
                  <a:pt x="804" y="224"/>
                </a:moveTo>
                <a:cubicBezTo>
                  <a:pt x="790" y="186"/>
                  <a:pt x="788" y="147"/>
                  <a:pt x="811" y="111"/>
                </a:cubicBezTo>
                <a:cubicBezTo>
                  <a:pt x="814" y="107"/>
                  <a:pt x="816" y="102"/>
                  <a:pt x="819" y="98"/>
                </a:cubicBezTo>
                <a:cubicBezTo>
                  <a:pt x="817" y="97"/>
                  <a:pt x="815" y="96"/>
                  <a:pt x="814" y="95"/>
                </a:cubicBezTo>
                <a:cubicBezTo>
                  <a:pt x="801" y="116"/>
                  <a:pt x="788" y="138"/>
                  <a:pt x="777" y="157"/>
                </a:cubicBezTo>
                <a:cubicBezTo>
                  <a:pt x="778" y="142"/>
                  <a:pt x="779" y="124"/>
                  <a:pt x="780" y="106"/>
                </a:cubicBezTo>
                <a:cubicBezTo>
                  <a:pt x="779" y="105"/>
                  <a:pt x="778" y="105"/>
                  <a:pt x="777" y="105"/>
                </a:cubicBezTo>
                <a:cubicBezTo>
                  <a:pt x="771" y="123"/>
                  <a:pt x="765" y="140"/>
                  <a:pt x="758" y="158"/>
                </a:cubicBezTo>
                <a:cubicBezTo>
                  <a:pt x="757" y="158"/>
                  <a:pt x="755" y="158"/>
                  <a:pt x="754" y="158"/>
                </a:cubicBezTo>
                <a:cubicBezTo>
                  <a:pt x="752" y="149"/>
                  <a:pt x="751" y="141"/>
                  <a:pt x="750" y="133"/>
                </a:cubicBezTo>
                <a:cubicBezTo>
                  <a:pt x="735" y="135"/>
                  <a:pt x="734" y="126"/>
                  <a:pt x="738" y="116"/>
                </a:cubicBezTo>
                <a:cubicBezTo>
                  <a:pt x="746" y="95"/>
                  <a:pt x="755" y="75"/>
                  <a:pt x="766" y="51"/>
                </a:cubicBezTo>
                <a:cubicBezTo>
                  <a:pt x="752" y="67"/>
                  <a:pt x="741" y="80"/>
                  <a:pt x="727" y="97"/>
                </a:cubicBezTo>
                <a:cubicBezTo>
                  <a:pt x="730" y="81"/>
                  <a:pt x="732" y="71"/>
                  <a:pt x="736" y="56"/>
                </a:cubicBezTo>
                <a:cubicBezTo>
                  <a:pt x="728" y="69"/>
                  <a:pt x="723" y="77"/>
                  <a:pt x="717" y="86"/>
                </a:cubicBezTo>
                <a:cubicBezTo>
                  <a:pt x="716" y="85"/>
                  <a:pt x="715" y="85"/>
                  <a:pt x="714" y="84"/>
                </a:cubicBezTo>
                <a:cubicBezTo>
                  <a:pt x="717" y="76"/>
                  <a:pt x="720" y="69"/>
                  <a:pt x="722" y="61"/>
                </a:cubicBezTo>
                <a:cubicBezTo>
                  <a:pt x="721" y="60"/>
                  <a:pt x="719" y="60"/>
                  <a:pt x="718" y="59"/>
                </a:cubicBezTo>
                <a:cubicBezTo>
                  <a:pt x="709" y="82"/>
                  <a:pt x="699" y="105"/>
                  <a:pt x="690" y="128"/>
                </a:cubicBezTo>
                <a:cubicBezTo>
                  <a:pt x="667" y="108"/>
                  <a:pt x="698" y="95"/>
                  <a:pt x="692" y="76"/>
                </a:cubicBezTo>
                <a:cubicBezTo>
                  <a:pt x="684" y="82"/>
                  <a:pt x="675" y="89"/>
                  <a:pt x="667" y="95"/>
                </a:cubicBezTo>
                <a:cubicBezTo>
                  <a:pt x="648" y="86"/>
                  <a:pt x="658" y="73"/>
                  <a:pt x="661" y="62"/>
                </a:cubicBezTo>
                <a:cubicBezTo>
                  <a:pt x="644" y="56"/>
                  <a:pt x="655" y="44"/>
                  <a:pt x="656" y="37"/>
                </a:cubicBezTo>
                <a:cubicBezTo>
                  <a:pt x="656" y="26"/>
                  <a:pt x="660" y="15"/>
                  <a:pt x="662" y="4"/>
                </a:cubicBezTo>
                <a:cubicBezTo>
                  <a:pt x="660" y="4"/>
                  <a:pt x="658" y="4"/>
                  <a:pt x="657" y="3"/>
                </a:cubicBezTo>
                <a:cubicBezTo>
                  <a:pt x="649" y="36"/>
                  <a:pt x="642" y="69"/>
                  <a:pt x="634" y="103"/>
                </a:cubicBezTo>
                <a:cubicBezTo>
                  <a:pt x="606" y="93"/>
                  <a:pt x="629" y="76"/>
                  <a:pt x="625" y="62"/>
                </a:cubicBezTo>
                <a:cubicBezTo>
                  <a:pt x="618" y="74"/>
                  <a:pt x="612" y="85"/>
                  <a:pt x="605" y="97"/>
                </a:cubicBezTo>
                <a:cubicBezTo>
                  <a:pt x="586" y="75"/>
                  <a:pt x="598" y="52"/>
                  <a:pt x="598" y="31"/>
                </a:cubicBezTo>
                <a:cubicBezTo>
                  <a:pt x="580" y="53"/>
                  <a:pt x="562" y="75"/>
                  <a:pt x="542" y="99"/>
                </a:cubicBezTo>
                <a:cubicBezTo>
                  <a:pt x="541" y="83"/>
                  <a:pt x="541" y="69"/>
                  <a:pt x="540" y="58"/>
                </a:cubicBezTo>
                <a:cubicBezTo>
                  <a:pt x="535" y="62"/>
                  <a:pt x="527" y="69"/>
                  <a:pt x="520" y="75"/>
                </a:cubicBezTo>
                <a:cubicBezTo>
                  <a:pt x="518" y="85"/>
                  <a:pt x="517" y="96"/>
                  <a:pt x="515" y="111"/>
                </a:cubicBezTo>
                <a:cubicBezTo>
                  <a:pt x="493" y="95"/>
                  <a:pt x="513" y="84"/>
                  <a:pt x="513" y="73"/>
                </a:cubicBezTo>
                <a:cubicBezTo>
                  <a:pt x="505" y="83"/>
                  <a:pt x="497" y="93"/>
                  <a:pt x="489" y="103"/>
                </a:cubicBezTo>
                <a:cubicBezTo>
                  <a:pt x="460" y="83"/>
                  <a:pt x="478" y="63"/>
                  <a:pt x="491" y="40"/>
                </a:cubicBezTo>
                <a:cubicBezTo>
                  <a:pt x="483" y="44"/>
                  <a:pt x="478" y="47"/>
                  <a:pt x="469" y="52"/>
                </a:cubicBezTo>
                <a:cubicBezTo>
                  <a:pt x="473" y="33"/>
                  <a:pt x="475" y="19"/>
                  <a:pt x="478" y="0"/>
                </a:cubicBezTo>
                <a:cubicBezTo>
                  <a:pt x="459" y="32"/>
                  <a:pt x="467" y="70"/>
                  <a:pt x="433" y="94"/>
                </a:cubicBezTo>
                <a:cubicBezTo>
                  <a:pt x="439" y="79"/>
                  <a:pt x="444" y="67"/>
                  <a:pt x="448" y="55"/>
                </a:cubicBezTo>
                <a:cubicBezTo>
                  <a:pt x="448" y="55"/>
                  <a:pt x="447" y="55"/>
                  <a:pt x="447" y="55"/>
                </a:cubicBezTo>
                <a:cubicBezTo>
                  <a:pt x="439" y="66"/>
                  <a:pt x="431" y="77"/>
                  <a:pt x="423" y="88"/>
                </a:cubicBezTo>
                <a:cubicBezTo>
                  <a:pt x="422" y="88"/>
                  <a:pt x="421" y="87"/>
                  <a:pt x="420" y="87"/>
                </a:cubicBezTo>
                <a:cubicBezTo>
                  <a:pt x="422" y="79"/>
                  <a:pt x="424" y="72"/>
                  <a:pt x="428" y="60"/>
                </a:cubicBezTo>
                <a:cubicBezTo>
                  <a:pt x="421" y="69"/>
                  <a:pt x="417" y="75"/>
                  <a:pt x="410" y="83"/>
                </a:cubicBezTo>
                <a:cubicBezTo>
                  <a:pt x="411" y="63"/>
                  <a:pt x="412" y="46"/>
                  <a:pt x="413" y="28"/>
                </a:cubicBezTo>
                <a:cubicBezTo>
                  <a:pt x="403" y="53"/>
                  <a:pt x="394" y="76"/>
                  <a:pt x="385" y="99"/>
                </a:cubicBezTo>
                <a:cubicBezTo>
                  <a:pt x="360" y="90"/>
                  <a:pt x="360" y="75"/>
                  <a:pt x="371" y="56"/>
                </a:cubicBezTo>
                <a:cubicBezTo>
                  <a:pt x="366" y="59"/>
                  <a:pt x="364" y="61"/>
                  <a:pt x="358" y="65"/>
                </a:cubicBezTo>
                <a:cubicBezTo>
                  <a:pt x="362" y="41"/>
                  <a:pt x="365" y="21"/>
                  <a:pt x="368" y="0"/>
                </a:cubicBezTo>
                <a:cubicBezTo>
                  <a:pt x="367" y="0"/>
                  <a:pt x="366" y="0"/>
                  <a:pt x="365" y="0"/>
                </a:cubicBezTo>
                <a:cubicBezTo>
                  <a:pt x="358" y="26"/>
                  <a:pt x="352" y="52"/>
                  <a:pt x="345" y="78"/>
                </a:cubicBezTo>
                <a:cubicBezTo>
                  <a:pt x="343" y="79"/>
                  <a:pt x="341" y="79"/>
                  <a:pt x="340" y="79"/>
                </a:cubicBezTo>
                <a:cubicBezTo>
                  <a:pt x="338" y="72"/>
                  <a:pt x="337" y="64"/>
                  <a:pt x="335" y="56"/>
                </a:cubicBezTo>
                <a:cubicBezTo>
                  <a:pt x="328" y="68"/>
                  <a:pt x="320" y="80"/>
                  <a:pt x="312" y="95"/>
                </a:cubicBezTo>
                <a:cubicBezTo>
                  <a:pt x="291" y="76"/>
                  <a:pt x="305" y="54"/>
                  <a:pt x="303" y="34"/>
                </a:cubicBezTo>
                <a:cubicBezTo>
                  <a:pt x="289" y="50"/>
                  <a:pt x="275" y="66"/>
                  <a:pt x="260" y="83"/>
                </a:cubicBezTo>
                <a:cubicBezTo>
                  <a:pt x="259" y="76"/>
                  <a:pt x="259" y="72"/>
                  <a:pt x="258" y="66"/>
                </a:cubicBezTo>
                <a:cubicBezTo>
                  <a:pt x="252" y="73"/>
                  <a:pt x="247" y="78"/>
                  <a:pt x="245" y="80"/>
                </a:cubicBezTo>
                <a:cubicBezTo>
                  <a:pt x="235" y="75"/>
                  <a:pt x="227" y="70"/>
                  <a:pt x="218" y="65"/>
                </a:cubicBezTo>
                <a:cubicBezTo>
                  <a:pt x="210" y="77"/>
                  <a:pt x="201" y="88"/>
                  <a:pt x="191" y="103"/>
                </a:cubicBezTo>
                <a:cubicBezTo>
                  <a:pt x="174" y="69"/>
                  <a:pt x="174" y="39"/>
                  <a:pt x="180" y="8"/>
                </a:cubicBezTo>
                <a:cubicBezTo>
                  <a:pt x="172" y="35"/>
                  <a:pt x="168" y="62"/>
                  <a:pt x="163" y="89"/>
                </a:cubicBezTo>
                <a:cubicBezTo>
                  <a:pt x="162" y="95"/>
                  <a:pt x="155" y="99"/>
                  <a:pt x="151" y="104"/>
                </a:cubicBezTo>
                <a:cubicBezTo>
                  <a:pt x="148" y="98"/>
                  <a:pt x="143" y="91"/>
                  <a:pt x="144" y="85"/>
                </a:cubicBezTo>
                <a:cubicBezTo>
                  <a:pt x="145" y="76"/>
                  <a:pt x="150" y="67"/>
                  <a:pt x="154" y="58"/>
                </a:cubicBezTo>
                <a:cubicBezTo>
                  <a:pt x="153" y="57"/>
                  <a:pt x="152" y="57"/>
                  <a:pt x="151" y="56"/>
                </a:cubicBezTo>
                <a:cubicBezTo>
                  <a:pt x="144" y="69"/>
                  <a:pt x="137" y="82"/>
                  <a:pt x="129" y="96"/>
                </a:cubicBezTo>
                <a:cubicBezTo>
                  <a:pt x="105" y="74"/>
                  <a:pt x="123" y="49"/>
                  <a:pt x="121" y="24"/>
                </a:cubicBezTo>
                <a:cubicBezTo>
                  <a:pt x="104" y="54"/>
                  <a:pt x="107" y="92"/>
                  <a:pt x="75" y="111"/>
                </a:cubicBezTo>
                <a:cubicBezTo>
                  <a:pt x="68" y="101"/>
                  <a:pt x="61" y="90"/>
                  <a:pt x="53" y="79"/>
                </a:cubicBezTo>
                <a:cubicBezTo>
                  <a:pt x="51" y="94"/>
                  <a:pt x="50" y="106"/>
                  <a:pt x="48" y="121"/>
                </a:cubicBezTo>
                <a:cubicBezTo>
                  <a:pt x="40" y="114"/>
                  <a:pt x="35" y="109"/>
                  <a:pt x="30" y="105"/>
                </a:cubicBezTo>
                <a:cubicBezTo>
                  <a:pt x="44" y="121"/>
                  <a:pt x="48" y="138"/>
                  <a:pt x="37" y="160"/>
                </a:cubicBezTo>
                <a:cubicBezTo>
                  <a:pt x="30" y="149"/>
                  <a:pt x="24" y="139"/>
                  <a:pt x="18" y="130"/>
                </a:cubicBezTo>
                <a:cubicBezTo>
                  <a:pt x="17" y="130"/>
                  <a:pt x="15" y="131"/>
                  <a:pt x="14" y="132"/>
                </a:cubicBezTo>
                <a:cubicBezTo>
                  <a:pt x="20" y="149"/>
                  <a:pt x="27" y="166"/>
                  <a:pt x="33" y="183"/>
                </a:cubicBezTo>
                <a:cubicBezTo>
                  <a:pt x="32" y="183"/>
                  <a:pt x="30" y="184"/>
                  <a:pt x="28" y="185"/>
                </a:cubicBezTo>
                <a:cubicBezTo>
                  <a:pt x="25" y="179"/>
                  <a:pt x="22" y="174"/>
                  <a:pt x="18" y="168"/>
                </a:cubicBezTo>
                <a:cubicBezTo>
                  <a:pt x="14" y="164"/>
                  <a:pt x="11" y="159"/>
                  <a:pt x="6" y="154"/>
                </a:cubicBezTo>
                <a:cubicBezTo>
                  <a:pt x="15" y="181"/>
                  <a:pt x="23" y="205"/>
                  <a:pt x="31" y="231"/>
                </a:cubicBezTo>
                <a:cubicBezTo>
                  <a:pt x="18" y="233"/>
                  <a:pt x="10" y="234"/>
                  <a:pt x="3" y="235"/>
                </a:cubicBezTo>
                <a:cubicBezTo>
                  <a:pt x="0" y="261"/>
                  <a:pt x="0" y="261"/>
                  <a:pt x="24" y="261"/>
                </a:cubicBezTo>
                <a:cubicBezTo>
                  <a:pt x="285" y="261"/>
                  <a:pt x="546" y="261"/>
                  <a:pt x="806" y="261"/>
                </a:cubicBezTo>
                <a:cubicBezTo>
                  <a:pt x="815" y="261"/>
                  <a:pt x="824" y="261"/>
                  <a:pt x="834" y="261"/>
                </a:cubicBezTo>
                <a:cubicBezTo>
                  <a:pt x="834" y="251"/>
                  <a:pt x="834" y="243"/>
                  <a:pt x="834" y="238"/>
                </a:cubicBezTo>
                <a:cubicBezTo>
                  <a:pt x="822" y="233"/>
                  <a:pt x="807" y="231"/>
                  <a:pt x="804" y="224"/>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
          <p:cNvSpPr>
            <a:spLocks/>
          </p:cNvSpPr>
          <p:nvPr/>
        </p:nvSpPr>
        <p:spPr bwMode="auto">
          <a:xfrm>
            <a:off x="10687526" y="4964839"/>
            <a:ext cx="895350" cy="1452563"/>
          </a:xfrm>
          <a:custGeom>
            <a:avLst/>
            <a:gdLst>
              <a:gd name="T0" fmla="*/ 104 w 211"/>
              <a:gd name="T1" fmla="*/ 0 h 342"/>
              <a:gd name="T2" fmla="*/ 145 w 211"/>
              <a:gd name="T3" fmla="*/ 76 h 342"/>
              <a:gd name="T4" fmla="*/ 131 w 211"/>
              <a:gd name="T5" fmla="*/ 74 h 342"/>
              <a:gd name="T6" fmla="*/ 162 w 211"/>
              <a:gd name="T7" fmla="*/ 126 h 342"/>
              <a:gd name="T8" fmla="*/ 147 w 211"/>
              <a:gd name="T9" fmla="*/ 129 h 342"/>
              <a:gd name="T10" fmla="*/ 182 w 211"/>
              <a:gd name="T11" fmla="*/ 189 h 342"/>
              <a:gd name="T12" fmla="*/ 156 w 211"/>
              <a:gd name="T13" fmla="*/ 188 h 342"/>
              <a:gd name="T14" fmla="*/ 195 w 211"/>
              <a:gd name="T15" fmla="*/ 244 h 342"/>
              <a:gd name="T16" fmla="*/ 170 w 211"/>
              <a:gd name="T17" fmla="*/ 248 h 342"/>
              <a:gd name="T18" fmla="*/ 211 w 211"/>
              <a:gd name="T19" fmla="*/ 301 h 342"/>
              <a:gd name="T20" fmla="*/ 149 w 211"/>
              <a:gd name="T21" fmla="*/ 306 h 342"/>
              <a:gd name="T22" fmla="*/ 153 w 211"/>
              <a:gd name="T23" fmla="*/ 316 h 342"/>
              <a:gd name="T24" fmla="*/ 118 w 211"/>
              <a:gd name="T25" fmla="*/ 311 h 342"/>
              <a:gd name="T26" fmla="*/ 118 w 211"/>
              <a:gd name="T27" fmla="*/ 318 h 342"/>
              <a:gd name="T28" fmla="*/ 109 w 211"/>
              <a:gd name="T29" fmla="*/ 318 h 342"/>
              <a:gd name="T30" fmla="*/ 111 w 211"/>
              <a:gd name="T31" fmla="*/ 341 h 342"/>
              <a:gd name="T32" fmla="*/ 84 w 211"/>
              <a:gd name="T33" fmla="*/ 342 h 342"/>
              <a:gd name="T34" fmla="*/ 89 w 211"/>
              <a:gd name="T35" fmla="*/ 316 h 342"/>
              <a:gd name="T36" fmla="*/ 78 w 211"/>
              <a:gd name="T37" fmla="*/ 317 h 342"/>
              <a:gd name="T38" fmla="*/ 78 w 211"/>
              <a:gd name="T39" fmla="*/ 311 h 342"/>
              <a:gd name="T40" fmla="*/ 41 w 211"/>
              <a:gd name="T41" fmla="*/ 316 h 342"/>
              <a:gd name="T42" fmla="*/ 45 w 211"/>
              <a:gd name="T43" fmla="*/ 303 h 342"/>
              <a:gd name="T44" fmla="*/ 0 w 211"/>
              <a:gd name="T45" fmla="*/ 301 h 342"/>
              <a:gd name="T46" fmla="*/ 37 w 211"/>
              <a:gd name="T47" fmla="*/ 249 h 342"/>
              <a:gd name="T48" fmla="*/ 15 w 211"/>
              <a:gd name="T49" fmla="*/ 246 h 342"/>
              <a:gd name="T50" fmla="*/ 52 w 211"/>
              <a:gd name="T51" fmla="*/ 188 h 342"/>
              <a:gd name="T52" fmla="*/ 27 w 211"/>
              <a:gd name="T53" fmla="*/ 191 h 342"/>
              <a:gd name="T54" fmla="*/ 62 w 211"/>
              <a:gd name="T55" fmla="*/ 128 h 342"/>
              <a:gd name="T56" fmla="*/ 45 w 211"/>
              <a:gd name="T57" fmla="*/ 126 h 342"/>
              <a:gd name="T58" fmla="*/ 78 w 211"/>
              <a:gd name="T59" fmla="*/ 75 h 342"/>
              <a:gd name="T60" fmla="*/ 63 w 211"/>
              <a:gd name="T61" fmla="*/ 77 h 342"/>
              <a:gd name="T62" fmla="*/ 86 w 211"/>
              <a:gd name="T63" fmla="*/ 44 h 342"/>
              <a:gd name="T64" fmla="*/ 104 w 211"/>
              <a:gd name="T65"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1" h="342">
                <a:moveTo>
                  <a:pt x="104" y="0"/>
                </a:moveTo>
                <a:cubicBezTo>
                  <a:pt x="104" y="0"/>
                  <a:pt x="127" y="62"/>
                  <a:pt x="145" y="76"/>
                </a:cubicBezTo>
                <a:cubicBezTo>
                  <a:pt x="134" y="76"/>
                  <a:pt x="131" y="74"/>
                  <a:pt x="131" y="74"/>
                </a:cubicBezTo>
                <a:cubicBezTo>
                  <a:pt x="131" y="74"/>
                  <a:pt x="133" y="105"/>
                  <a:pt x="162" y="126"/>
                </a:cubicBezTo>
                <a:cubicBezTo>
                  <a:pt x="152" y="130"/>
                  <a:pt x="147" y="129"/>
                  <a:pt x="147" y="129"/>
                </a:cubicBezTo>
                <a:cubicBezTo>
                  <a:pt x="147" y="129"/>
                  <a:pt x="162" y="177"/>
                  <a:pt x="182" y="189"/>
                </a:cubicBezTo>
                <a:cubicBezTo>
                  <a:pt x="165" y="189"/>
                  <a:pt x="156" y="188"/>
                  <a:pt x="156" y="188"/>
                </a:cubicBezTo>
                <a:cubicBezTo>
                  <a:pt x="156" y="188"/>
                  <a:pt x="177" y="233"/>
                  <a:pt x="195" y="244"/>
                </a:cubicBezTo>
                <a:cubicBezTo>
                  <a:pt x="172" y="250"/>
                  <a:pt x="170" y="248"/>
                  <a:pt x="170" y="248"/>
                </a:cubicBezTo>
                <a:cubicBezTo>
                  <a:pt x="170" y="248"/>
                  <a:pt x="199" y="294"/>
                  <a:pt x="211" y="301"/>
                </a:cubicBezTo>
                <a:cubicBezTo>
                  <a:pt x="194" y="305"/>
                  <a:pt x="149" y="306"/>
                  <a:pt x="149" y="306"/>
                </a:cubicBezTo>
                <a:cubicBezTo>
                  <a:pt x="149" y="306"/>
                  <a:pt x="151" y="313"/>
                  <a:pt x="153" y="316"/>
                </a:cubicBezTo>
                <a:cubicBezTo>
                  <a:pt x="144" y="315"/>
                  <a:pt x="118" y="311"/>
                  <a:pt x="118" y="311"/>
                </a:cubicBezTo>
                <a:cubicBezTo>
                  <a:pt x="118" y="318"/>
                  <a:pt x="118" y="318"/>
                  <a:pt x="118" y="318"/>
                </a:cubicBezTo>
                <a:cubicBezTo>
                  <a:pt x="109" y="318"/>
                  <a:pt x="109" y="318"/>
                  <a:pt x="109" y="318"/>
                </a:cubicBezTo>
                <a:cubicBezTo>
                  <a:pt x="109" y="318"/>
                  <a:pt x="109" y="336"/>
                  <a:pt x="111" y="341"/>
                </a:cubicBezTo>
                <a:cubicBezTo>
                  <a:pt x="102" y="340"/>
                  <a:pt x="84" y="342"/>
                  <a:pt x="84" y="342"/>
                </a:cubicBezTo>
                <a:cubicBezTo>
                  <a:pt x="89" y="316"/>
                  <a:pt x="89" y="316"/>
                  <a:pt x="89" y="316"/>
                </a:cubicBezTo>
                <a:cubicBezTo>
                  <a:pt x="78" y="317"/>
                  <a:pt x="78" y="317"/>
                  <a:pt x="78" y="317"/>
                </a:cubicBezTo>
                <a:cubicBezTo>
                  <a:pt x="78" y="311"/>
                  <a:pt x="78" y="311"/>
                  <a:pt x="78" y="311"/>
                </a:cubicBezTo>
                <a:cubicBezTo>
                  <a:pt x="78" y="311"/>
                  <a:pt x="50" y="315"/>
                  <a:pt x="41" y="316"/>
                </a:cubicBezTo>
                <a:cubicBezTo>
                  <a:pt x="45" y="313"/>
                  <a:pt x="45" y="303"/>
                  <a:pt x="45" y="303"/>
                </a:cubicBezTo>
                <a:cubicBezTo>
                  <a:pt x="45" y="303"/>
                  <a:pt x="8" y="304"/>
                  <a:pt x="0" y="301"/>
                </a:cubicBezTo>
                <a:cubicBezTo>
                  <a:pt x="3" y="300"/>
                  <a:pt x="37" y="249"/>
                  <a:pt x="37" y="249"/>
                </a:cubicBezTo>
                <a:cubicBezTo>
                  <a:pt x="37" y="249"/>
                  <a:pt x="21" y="250"/>
                  <a:pt x="15" y="246"/>
                </a:cubicBezTo>
                <a:cubicBezTo>
                  <a:pt x="23" y="239"/>
                  <a:pt x="55" y="207"/>
                  <a:pt x="52" y="188"/>
                </a:cubicBezTo>
                <a:cubicBezTo>
                  <a:pt x="44" y="189"/>
                  <a:pt x="32" y="193"/>
                  <a:pt x="27" y="191"/>
                </a:cubicBezTo>
                <a:cubicBezTo>
                  <a:pt x="27" y="189"/>
                  <a:pt x="63" y="144"/>
                  <a:pt x="62" y="128"/>
                </a:cubicBezTo>
                <a:cubicBezTo>
                  <a:pt x="62" y="128"/>
                  <a:pt x="51" y="132"/>
                  <a:pt x="45" y="126"/>
                </a:cubicBezTo>
                <a:cubicBezTo>
                  <a:pt x="49" y="124"/>
                  <a:pt x="75" y="103"/>
                  <a:pt x="78" y="75"/>
                </a:cubicBezTo>
                <a:cubicBezTo>
                  <a:pt x="68" y="77"/>
                  <a:pt x="63" y="77"/>
                  <a:pt x="63" y="77"/>
                </a:cubicBezTo>
                <a:cubicBezTo>
                  <a:pt x="63" y="77"/>
                  <a:pt x="79" y="57"/>
                  <a:pt x="86" y="44"/>
                </a:cubicBezTo>
                <a:cubicBezTo>
                  <a:pt x="95" y="27"/>
                  <a:pt x="104" y="0"/>
                  <a:pt x="104" y="0"/>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9"/>
          <p:cNvSpPr>
            <a:spLocks/>
          </p:cNvSpPr>
          <p:nvPr/>
        </p:nvSpPr>
        <p:spPr bwMode="auto">
          <a:xfrm>
            <a:off x="6862284" y="5424512"/>
            <a:ext cx="631825" cy="1023938"/>
          </a:xfrm>
          <a:custGeom>
            <a:avLst/>
            <a:gdLst>
              <a:gd name="T0" fmla="*/ 63 w 149"/>
              <a:gd name="T1" fmla="*/ 0 h 241"/>
              <a:gd name="T2" fmla="*/ 95 w 149"/>
              <a:gd name="T3" fmla="*/ 52 h 241"/>
              <a:gd name="T4" fmla="*/ 85 w 149"/>
              <a:gd name="T5" fmla="*/ 51 h 241"/>
              <a:gd name="T6" fmla="*/ 109 w 149"/>
              <a:gd name="T7" fmla="*/ 86 h 241"/>
              <a:gd name="T8" fmla="*/ 98 w 149"/>
              <a:gd name="T9" fmla="*/ 89 h 241"/>
              <a:gd name="T10" fmla="*/ 125 w 149"/>
              <a:gd name="T11" fmla="*/ 130 h 241"/>
              <a:gd name="T12" fmla="*/ 106 w 149"/>
              <a:gd name="T13" fmla="*/ 131 h 241"/>
              <a:gd name="T14" fmla="*/ 136 w 149"/>
              <a:gd name="T15" fmla="*/ 169 h 241"/>
              <a:gd name="T16" fmla="*/ 118 w 149"/>
              <a:gd name="T17" fmla="*/ 172 h 241"/>
              <a:gd name="T18" fmla="*/ 149 w 149"/>
              <a:gd name="T19" fmla="*/ 208 h 241"/>
              <a:gd name="T20" fmla="*/ 105 w 149"/>
              <a:gd name="T21" fmla="*/ 214 h 241"/>
              <a:gd name="T22" fmla="*/ 108 w 149"/>
              <a:gd name="T23" fmla="*/ 221 h 241"/>
              <a:gd name="T24" fmla="*/ 83 w 149"/>
              <a:gd name="T25" fmla="*/ 219 h 241"/>
              <a:gd name="T26" fmla="*/ 84 w 149"/>
              <a:gd name="T27" fmla="*/ 223 h 241"/>
              <a:gd name="T28" fmla="*/ 77 w 149"/>
              <a:gd name="T29" fmla="*/ 224 h 241"/>
              <a:gd name="T30" fmla="*/ 79 w 149"/>
              <a:gd name="T31" fmla="*/ 240 h 241"/>
              <a:gd name="T32" fmla="*/ 61 w 149"/>
              <a:gd name="T33" fmla="*/ 241 h 241"/>
              <a:gd name="T34" fmla="*/ 63 w 149"/>
              <a:gd name="T35" fmla="*/ 223 h 241"/>
              <a:gd name="T36" fmla="*/ 55 w 149"/>
              <a:gd name="T37" fmla="*/ 224 h 241"/>
              <a:gd name="T38" fmla="*/ 55 w 149"/>
              <a:gd name="T39" fmla="*/ 220 h 241"/>
              <a:gd name="T40" fmla="*/ 29 w 149"/>
              <a:gd name="T41" fmla="*/ 224 h 241"/>
              <a:gd name="T42" fmla="*/ 32 w 149"/>
              <a:gd name="T43" fmla="*/ 215 h 241"/>
              <a:gd name="T44" fmla="*/ 0 w 149"/>
              <a:gd name="T45" fmla="*/ 215 h 241"/>
              <a:gd name="T46" fmla="*/ 24 w 149"/>
              <a:gd name="T47" fmla="*/ 177 h 241"/>
              <a:gd name="T48" fmla="*/ 8 w 149"/>
              <a:gd name="T49" fmla="*/ 176 h 241"/>
              <a:gd name="T50" fmla="*/ 33 w 149"/>
              <a:gd name="T51" fmla="*/ 134 h 241"/>
              <a:gd name="T52" fmla="*/ 15 w 149"/>
              <a:gd name="T53" fmla="*/ 137 h 241"/>
              <a:gd name="T54" fmla="*/ 38 w 149"/>
              <a:gd name="T55" fmla="*/ 91 h 241"/>
              <a:gd name="T56" fmla="*/ 26 w 149"/>
              <a:gd name="T57" fmla="*/ 90 h 241"/>
              <a:gd name="T58" fmla="*/ 47 w 149"/>
              <a:gd name="T59" fmla="*/ 53 h 241"/>
              <a:gd name="T60" fmla="*/ 37 w 149"/>
              <a:gd name="T61" fmla="*/ 55 h 241"/>
              <a:gd name="T62" fmla="*/ 52 w 149"/>
              <a:gd name="T63" fmla="*/ 31 h 241"/>
              <a:gd name="T64" fmla="*/ 63 w 149"/>
              <a:gd name="T6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241">
                <a:moveTo>
                  <a:pt x="63" y="0"/>
                </a:moveTo>
                <a:cubicBezTo>
                  <a:pt x="63" y="0"/>
                  <a:pt x="82" y="43"/>
                  <a:pt x="95" y="52"/>
                </a:cubicBezTo>
                <a:cubicBezTo>
                  <a:pt x="87" y="52"/>
                  <a:pt x="85" y="51"/>
                  <a:pt x="85" y="51"/>
                </a:cubicBezTo>
                <a:cubicBezTo>
                  <a:pt x="85" y="51"/>
                  <a:pt x="87" y="73"/>
                  <a:pt x="109" y="86"/>
                </a:cubicBezTo>
                <a:cubicBezTo>
                  <a:pt x="102" y="90"/>
                  <a:pt x="98" y="89"/>
                  <a:pt x="98" y="89"/>
                </a:cubicBezTo>
                <a:cubicBezTo>
                  <a:pt x="98" y="89"/>
                  <a:pt x="110" y="123"/>
                  <a:pt x="125" y="130"/>
                </a:cubicBezTo>
                <a:cubicBezTo>
                  <a:pt x="113" y="131"/>
                  <a:pt x="106" y="131"/>
                  <a:pt x="106" y="131"/>
                </a:cubicBezTo>
                <a:cubicBezTo>
                  <a:pt x="106" y="131"/>
                  <a:pt x="123" y="162"/>
                  <a:pt x="136" y="169"/>
                </a:cubicBezTo>
                <a:cubicBezTo>
                  <a:pt x="120" y="174"/>
                  <a:pt x="118" y="172"/>
                  <a:pt x="118" y="172"/>
                </a:cubicBezTo>
                <a:cubicBezTo>
                  <a:pt x="118" y="172"/>
                  <a:pt x="140" y="204"/>
                  <a:pt x="149" y="208"/>
                </a:cubicBezTo>
                <a:cubicBezTo>
                  <a:pt x="137" y="212"/>
                  <a:pt x="105" y="214"/>
                  <a:pt x="105" y="214"/>
                </a:cubicBezTo>
                <a:cubicBezTo>
                  <a:pt x="105" y="214"/>
                  <a:pt x="106" y="219"/>
                  <a:pt x="108" y="221"/>
                </a:cubicBezTo>
                <a:cubicBezTo>
                  <a:pt x="102" y="220"/>
                  <a:pt x="83" y="219"/>
                  <a:pt x="83" y="219"/>
                </a:cubicBezTo>
                <a:cubicBezTo>
                  <a:pt x="84" y="223"/>
                  <a:pt x="84" y="223"/>
                  <a:pt x="84" y="223"/>
                </a:cubicBezTo>
                <a:cubicBezTo>
                  <a:pt x="77" y="224"/>
                  <a:pt x="77" y="224"/>
                  <a:pt x="77" y="224"/>
                </a:cubicBezTo>
                <a:cubicBezTo>
                  <a:pt x="77" y="224"/>
                  <a:pt x="78" y="237"/>
                  <a:pt x="79" y="240"/>
                </a:cubicBezTo>
                <a:cubicBezTo>
                  <a:pt x="73" y="240"/>
                  <a:pt x="61" y="241"/>
                  <a:pt x="61" y="241"/>
                </a:cubicBezTo>
                <a:cubicBezTo>
                  <a:pt x="63" y="223"/>
                  <a:pt x="63" y="223"/>
                  <a:pt x="63" y="223"/>
                </a:cubicBezTo>
                <a:cubicBezTo>
                  <a:pt x="55" y="224"/>
                  <a:pt x="55" y="224"/>
                  <a:pt x="55" y="224"/>
                </a:cubicBezTo>
                <a:cubicBezTo>
                  <a:pt x="55" y="220"/>
                  <a:pt x="55" y="220"/>
                  <a:pt x="55" y="220"/>
                </a:cubicBezTo>
                <a:cubicBezTo>
                  <a:pt x="55" y="220"/>
                  <a:pt x="36" y="223"/>
                  <a:pt x="29" y="224"/>
                </a:cubicBezTo>
                <a:cubicBezTo>
                  <a:pt x="32" y="222"/>
                  <a:pt x="32" y="215"/>
                  <a:pt x="32" y="215"/>
                </a:cubicBezTo>
                <a:cubicBezTo>
                  <a:pt x="32" y="215"/>
                  <a:pt x="6" y="217"/>
                  <a:pt x="0" y="215"/>
                </a:cubicBezTo>
                <a:cubicBezTo>
                  <a:pt x="2" y="214"/>
                  <a:pt x="24" y="177"/>
                  <a:pt x="24" y="177"/>
                </a:cubicBezTo>
                <a:cubicBezTo>
                  <a:pt x="24" y="177"/>
                  <a:pt x="13" y="178"/>
                  <a:pt x="8" y="176"/>
                </a:cubicBezTo>
                <a:cubicBezTo>
                  <a:pt x="14" y="171"/>
                  <a:pt x="35" y="147"/>
                  <a:pt x="33" y="134"/>
                </a:cubicBezTo>
                <a:cubicBezTo>
                  <a:pt x="27" y="135"/>
                  <a:pt x="19" y="138"/>
                  <a:pt x="15" y="137"/>
                </a:cubicBezTo>
                <a:cubicBezTo>
                  <a:pt x="16" y="135"/>
                  <a:pt x="39" y="102"/>
                  <a:pt x="38" y="91"/>
                </a:cubicBezTo>
                <a:cubicBezTo>
                  <a:pt x="38" y="91"/>
                  <a:pt x="30" y="94"/>
                  <a:pt x="26" y="90"/>
                </a:cubicBezTo>
                <a:cubicBezTo>
                  <a:pt x="29" y="88"/>
                  <a:pt x="46" y="73"/>
                  <a:pt x="47" y="53"/>
                </a:cubicBezTo>
                <a:cubicBezTo>
                  <a:pt x="41" y="55"/>
                  <a:pt x="37" y="55"/>
                  <a:pt x="37" y="55"/>
                </a:cubicBezTo>
                <a:cubicBezTo>
                  <a:pt x="37" y="55"/>
                  <a:pt x="48" y="40"/>
                  <a:pt x="52" y="31"/>
                </a:cubicBezTo>
                <a:cubicBezTo>
                  <a:pt x="58" y="19"/>
                  <a:pt x="63" y="0"/>
                  <a:pt x="63" y="0"/>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0"/>
          <p:cNvSpPr>
            <a:spLocks/>
          </p:cNvSpPr>
          <p:nvPr/>
        </p:nvSpPr>
        <p:spPr bwMode="auto">
          <a:xfrm>
            <a:off x="5610071" y="5716821"/>
            <a:ext cx="560388" cy="904875"/>
          </a:xfrm>
          <a:custGeom>
            <a:avLst/>
            <a:gdLst>
              <a:gd name="T0" fmla="*/ 77 w 132"/>
              <a:gd name="T1" fmla="*/ 0 h 213"/>
              <a:gd name="T2" fmla="*/ 99 w 132"/>
              <a:gd name="T3" fmla="*/ 48 h 213"/>
              <a:gd name="T4" fmla="*/ 91 w 132"/>
              <a:gd name="T5" fmla="*/ 47 h 213"/>
              <a:gd name="T6" fmla="*/ 108 w 132"/>
              <a:gd name="T7" fmla="*/ 80 h 213"/>
              <a:gd name="T8" fmla="*/ 99 w 132"/>
              <a:gd name="T9" fmla="*/ 82 h 213"/>
              <a:gd name="T10" fmla="*/ 119 w 132"/>
              <a:gd name="T11" fmla="*/ 121 h 213"/>
              <a:gd name="T12" fmla="*/ 102 w 132"/>
              <a:gd name="T13" fmla="*/ 119 h 213"/>
              <a:gd name="T14" fmla="*/ 125 w 132"/>
              <a:gd name="T15" fmla="*/ 155 h 213"/>
              <a:gd name="T16" fmla="*/ 109 w 132"/>
              <a:gd name="T17" fmla="*/ 157 h 213"/>
              <a:gd name="T18" fmla="*/ 132 w 132"/>
              <a:gd name="T19" fmla="*/ 191 h 213"/>
              <a:gd name="T20" fmla="*/ 93 w 132"/>
              <a:gd name="T21" fmla="*/ 192 h 213"/>
              <a:gd name="T22" fmla="*/ 96 w 132"/>
              <a:gd name="T23" fmla="*/ 199 h 213"/>
              <a:gd name="T24" fmla="*/ 74 w 132"/>
              <a:gd name="T25" fmla="*/ 195 h 213"/>
              <a:gd name="T26" fmla="*/ 74 w 132"/>
              <a:gd name="T27" fmla="*/ 199 h 213"/>
              <a:gd name="T28" fmla="*/ 68 w 132"/>
              <a:gd name="T29" fmla="*/ 198 h 213"/>
              <a:gd name="T30" fmla="*/ 68 w 132"/>
              <a:gd name="T31" fmla="*/ 213 h 213"/>
              <a:gd name="T32" fmla="*/ 52 w 132"/>
              <a:gd name="T33" fmla="*/ 212 h 213"/>
              <a:gd name="T34" fmla="*/ 56 w 132"/>
              <a:gd name="T35" fmla="*/ 196 h 213"/>
              <a:gd name="T36" fmla="*/ 49 w 132"/>
              <a:gd name="T37" fmla="*/ 197 h 213"/>
              <a:gd name="T38" fmla="*/ 49 w 132"/>
              <a:gd name="T39" fmla="*/ 193 h 213"/>
              <a:gd name="T40" fmla="*/ 25 w 132"/>
              <a:gd name="T41" fmla="*/ 195 h 213"/>
              <a:gd name="T42" fmla="*/ 29 w 132"/>
              <a:gd name="T43" fmla="*/ 186 h 213"/>
              <a:gd name="T44" fmla="*/ 0 w 132"/>
              <a:gd name="T45" fmla="*/ 184 h 213"/>
              <a:gd name="T46" fmla="*/ 26 w 132"/>
              <a:gd name="T47" fmla="*/ 153 h 213"/>
              <a:gd name="T48" fmla="*/ 12 w 132"/>
              <a:gd name="T49" fmla="*/ 149 h 213"/>
              <a:gd name="T50" fmla="*/ 37 w 132"/>
              <a:gd name="T51" fmla="*/ 115 h 213"/>
              <a:gd name="T52" fmla="*/ 21 w 132"/>
              <a:gd name="T53" fmla="*/ 116 h 213"/>
              <a:gd name="T54" fmla="*/ 46 w 132"/>
              <a:gd name="T55" fmla="*/ 78 h 213"/>
              <a:gd name="T56" fmla="*/ 35 w 132"/>
              <a:gd name="T57" fmla="*/ 76 h 213"/>
              <a:gd name="T58" fmla="*/ 58 w 132"/>
              <a:gd name="T59" fmla="*/ 45 h 213"/>
              <a:gd name="T60" fmla="*/ 49 w 132"/>
              <a:gd name="T61" fmla="*/ 46 h 213"/>
              <a:gd name="T62" fmla="*/ 64 w 132"/>
              <a:gd name="T63" fmla="*/ 26 h 213"/>
              <a:gd name="T64" fmla="*/ 77 w 132"/>
              <a:gd name="T6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213">
                <a:moveTo>
                  <a:pt x="77" y="0"/>
                </a:moveTo>
                <a:cubicBezTo>
                  <a:pt x="77" y="0"/>
                  <a:pt x="89" y="39"/>
                  <a:pt x="99" y="48"/>
                </a:cubicBezTo>
                <a:cubicBezTo>
                  <a:pt x="93" y="48"/>
                  <a:pt x="91" y="47"/>
                  <a:pt x="91" y="47"/>
                </a:cubicBezTo>
                <a:cubicBezTo>
                  <a:pt x="91" y="47"/>
                  <a:pt x="91" y="66"/>
                  <a:pt x="108" y="80"/>
                </a:cubicBezTo>
                <a:cubicBezTo>
                  <a:pt x="102" y="83"/>
                  <a:pt x="99" y="82"/>
                  <a:pt x="99" y="82"/>
                </a:cubicBezTo>
                <a:cubicBezTo>
                  <a:pt x="99" y="82"/>
                  <a:pt x="106" y="112"/>
                  <a:pt x="119" y="121"/>
                </a:cubicBezTo>
                <a:cubicBezTo>
                  <a:pt x="108" y="120"/>
                  <a:pt x="102" y="119"/>
                  <a:pt x="102" y="119"/>
                </a:cubicBezTo>
                <a:cubicBezTo>
                  <a:pt x="102" y="119"/>
                  <a:pt x="114" y="148"/>
                  <a:pt x="125" y="155"/>
                </a:cubicBezTo>
                <a:cubicBezTo>
                  <a:pt x="110" y="158"/>
                  <a:pt x="109" y="157"/>
                  <a:pt x="109" y="157"/>
                </a:cubicBezTo>
                <a:cubicBezTo>
                  <a:pt x="109" y="157"/>
                  <a:pt x="125" y="187"/>
                  <a:pt x="132" y="191"/>
                </a:cubicBezTo>
                <a:cubicBezTo>
                  <a:pt x="122" y="193"/>
                  <a:pt x="93" y="192"/>
                  <a:pt x="93" y="192"/>
                </a:cubicBezTo>
                <a:cubicBezTo>
                  <a:pt x="93" y="192"/>
                  <a:pt x="94" y="197"/>
                  <a:pt x="96" y="199"/>
                </a:cubicBezTo>
                <a:cubicBezTo>
                  <a:pt x="90" y="197"/>
                  <a:pt x="74" y="195"/>
                  <a:pt x="74" y="195"/>
                </a:cubicBezTo>
                <a:cubicBezTo>
                  <a:pt x="74" y="199"/>
                  <a:pt x="74" y="199"/>
                  <a:pt x="74" y="199"/>
                </a:cubicBezTo>
                <a:cubicBezTo>
                  <a:pt x="68" y="198"/>
                  <a:pt x="68" y="198"/>
                  <a:pt x="68" y="198"/>
                </a:cubicBezTo>
                <a:cubicBezTo>
                  <a:pt x="68" y="198"/>
                  <a:pt x="67" y="210"/>
                  <a:pt x="68" y="213"/>
                </a:cubicBezTo>
                <a:cubicBezTo>
                  <a:pt x="63" y="212"/>
                  <a:pt x="52" y="212"/>
                  <a:pt x="52" y="212"/>
                </a:cubicBezTo>
                <a:cubicBezTo>
                  <a:pt x="56" y="196"/>
                  <a:pt x="56" y="196"/>
                  <a:pt x="56" y="196"/>
                </a:cubicBezTo>
                <a:cubicBezTo>
                  <a:pt x="49" y="197"/>
                  <a:pt x="49" y="197"/>
                  <a:pt x="49" y="197"/>
                </a:cubicBezTo>
                <a:cubicBezTo>
                  <a:pt x="49" y="193"/>
                  <a:pt x="49" y="193"/>
                  <a:pt x="49" y="193"/>
                </a:cubicBezTo>
                <a:cubicBezTo>
                  <a:pt x="49" y="193"/>
                  <a:pt x="31" y="194"/>
                  <a:pt x="25" y="195"/>
                </a:cubicBezTo>
                <a:cubicBezTo>
                  <a:pt x="28" y="192"/>
                  <a:pt x="29" y="186"/>
                  <a:pt x="29" y="186"/>
                </a:cubicBezTo>
                <a:cubicBezTo>
                  <a:pt x="29" y="186"/>
                  <a:pt x="5" y="185"/>
                  <a:pt x="0" y="184"/>
                </a:cubicBezTo>
                <a:cubicBezTo>
                  <a:pt x="3" y="183"/>
                  <a:pt x="26" y="153"/>
                  <a:pt x="26" y="153"/>
                </a:cubicBezTo>
                <a:cubicBezTo>
                  <a:pt x="26" y="153"/>
                  <a:pt x="15" y="152"/>
                  <a:pt x="12" y="149"/>
                </a:cubicBezTo>
                <a:cubicBezTo>
                  <a:pt x="17" y="146"/>
                  <a:pt x="38" y="127"/>
                  <a:pt x="37" y="115"/>
                </a:cubicBezTo>
                <a:cubicBezTo>
                  <a:pt x="32" y="115"/>
                  <a:pt x="25" y="117"/>
                  <a:pt x="21" y="116"/>
                </a:cubicBezTo>
                <a:cubicBezTo>
                  <a:pt x="22" y="114"/>
                  <a:pt x="46" y="88"/>
                  <a:pt x="46" y="78"/>
                </a:cubicBezTo>
                <a:cubicBezTo>
                  <a:pt x="46" y="78"/>
                  <a:pt x="39" y="80"/>
                  <a:pt x="35" y="76"/>
                </a:cubicBezTo>
                <a:cubicBezTo>
                  <a:pt x="38" y="74"/>
                  <a:pt x="55" y="62"/>
                  <a:pt x="58" y="45"/>
                </a:cubicBezTo>
                <a:cubicBezTo>
                  <a:pt x="52" y="46"/>
                  <a:pt x="49" y="46"/>
                  <a:pt x="49" y="46"/>
                </a:cubicBezTo>
                <a:cubicBezTo>
                  <a:pt x="49" y="46"/>
                  <a:pt x="59" y="34"/>
                  <a:pt x="64" y="26"/>
                </a:cubicBezTo>
                <a:cubicBezTo>
                  <a:pt x="70" y="16"/>
                  <a:pt x="77" y="0"/>
                  <a:pt x="77" y="0"/>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8"/>
          <p:cNvSpPr>
            <a:spLocks/>
          </p:cNvSpPr>
          <p:nvPr/>
        </p:nvSpPr>
        <p:spPr bwMode="auto">
          <a:xfrm>
            <a:off x="1393093" y="5225393"/>
            <a:ext cx="895350" cy="1452563"/>
          </a:xfrm>
          <a:custGeom>
            <a:avLst/>
            <a:gdLst>
              <a:gd name="T0" fmla="*/ 104 w 211"/>
              <a:gd name="T1" fmla="*/ 0 h 342"/>
              <a:gd name="T2" fmla="*/ 145 w 211"/>
              <a:gd name="T3" fmla="*/ 76 h 342"/>
              <a:gd name="T4" fmla="*/ 131 w 211"/>
              <a:gd name="T5" fmla="*/ 74 h 342"/>
              <a:gd name="T6" fmla="*/ 162 w 211"/>
              <a:gd name="T7" fmla="*/ 126 h 342"/>
              <a:gd name="T8" fmla="*/ 147 w 211"/>
              <a:gd name="T9" fmla="*/ 129 h 342"/>
              <a:gd name="T10" fmla="*/ 182 w 211"/>
              <a:gd name="T11" fmla="*/ 189 h 342"/>
              <a:gd name="T12" fmla="*/ 156 w 211"/>
              <a:gd name="T13" fmla="*/ 188 h 342"/>
              <a:gd name="T14" fmla="*/ 195 w 211"/>
              <a:gd name="T15" fmla="*/ 244 h 342"/>
              <a:gd name="T16" fmla="*/ 170 w 211"/>
              <a:gd name="T17" fmla="*/ 248 h 342"/>
              <a:gd name="T18" fmla="*/ 211 w 211"/>
              <a:gd name="T19" fmla="*/ 301 h 342"/>
              <a:gd name="T20" fmla="*/ 149 w 211"/>
              <a:gd name="T21" fmla="*/ 306 h 342"/>
              <a:gd name="T22" fmla="*/ 153 w 211"/>
              <a:gd name="T23" fmla="*/ 316 h 342"/>
              <a:gd name="T24" fmla="*/ 118 w 211"/>
              <a:gd name="T25" fmla="*/ 311 h 342"/>
              <a:gd name="T26" fmla="*/ 118 w 211"/>
              <a:gd name="T27" fmla="*/ 318 h 342"/>
              <a:gd name="T28" fmla="*/ 109 w 211"/>
              <a:gd name="T29" fmla="*/ 318 h 342"/>
              <a:gd name="T30" fmla="*/ 111 w 211"/>
              <a:gd name="T31" fmla="*/ 341 h 342"/>
              <a:gd name="T32" fmla="*/ 84 w 211"/>
              <a:gd name="T33" fmla="*/ 342 h 342"/>
              <a:gd name="T34" fmla="*/ 89 w 211"/>
              <a:gd name="T35" fmla="*/ 316 h 342"/>
              <a:gd name="T36" fmla="*/ 78 w 211"/>
              <a:gd name="T37" fmla="*/ 317 h 342"/>
              <a:gd name="T38" fmla="*/ 78 w 211"/>
              <a:gd name="T39" fmla="*/ 311 h 342"/>
              <a:gd name="T40" fmla="*/ 41 w 211"/>
              <a:gd name="T41" fmla="*/ 316 h 342"/>
              <a:gd name="T42" fmla="*/ 45 w 211"/>
              <a:gd name="T43" fmla="*/ 303 h 342"/>
              <a:gd name="T44" fmla="*/ 0 w 211"/>
              <a:gd name="T45" fmla="*/ 301 h 342"/>
              <a:gd name="T46" fmla="*/ 37 w 211"/>
              <a:gd name="T47" fmla="*/ 249 h 342"/>
              <a:gd name="T48" fmla="*/ 15 w 211"/>
              <a:gd name="T49" fmla="*/ 246 h 342"/>
              <a:gd name="T50" fmla="*/ 52 w 211"/>
              <a:gd name="T51" fmla="*/ 188 h 342"/>
              <a:gd name="T52" fmla="*/ 27 w 211"/>
              <a:gd name="T53" fmla="*/ 191 h 342"/>
              <a:gd name="T54" fmla="*/ 62 w 211"/>
              <a:gd name="T55" fmla="*/ 128 h 342"/>
              <a:gd name="T56" fmla="*/ 45 w 211"/>
              <a:gd name="T57" fmla="*/ 126 h 342"/>
              <a:gd name="T58" fmla="*/ 78 w 211"/>
              <a:gd name="T59" fmla="*/ 75 h 342"/>
              <a:gd name="T60" fmla="*/ 63 w 211"/>
              <a:gd name="T61" fmla="*/ 77 h 342"/>
              <a:gd name="T62" fmla="*/ 86 w 211"/>
              <a:gd name="T63" fmla="*/ 44 h 342"/>
              <a:gd name="T64" fmla="*/ 104 w 211"/>
              <a:gd name="T65"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1" h="342">
                <a:moveTo>
                  <a:pt x="104" y="0"/>
                </a:moveTo>
                <a:cubicBezTo>
                  <a:pt x="104" y="0"/>
                  <a:pt x="127" y="62"/>
                  <a:pt x="145" y="76"/>
                </a:cubicBezTo>
                <a:cubicBezTo>
                  <a:pt x="134" y="76"/>
                  <a:pt x="131" y="74"/>
                  <a:pt x="131" y="74"/>
                </a:cubicBezTo>
                <a:cubicBezTo>
                  <a:pt x="131" y="74"/>
                  <a:pt x="133" y="105"/>
                  <a:pt x="162" y="126"/>
                </a:cubicBezTo>
                <a:cubicBezTo>
                  <a:pt x="152" y="130"/>
                  <a:pt x="147" y="129"/>
                  <a:pt x="147" y="129"/>
                </a:cubicBezTo>
                <a:cubicBezTo>
                  <a:pt x="147" y="129"/>
                  <a:pt x="162" y="177"/>
                  <a:pt x="182" y="189"/>
                </a:cubicBezTo>
                <a:cubicBezTo>
                  <a:pt x="165" y="189"/>
                  <a:pt x="156" y="188"/>
                  <a:pt x="156" y="188"/>
                </a:cubicBezTo>
                <a:cubicBezTo>
                  <a:pt x="156" y="188"/>
                  <a:pt x="177" y="233"/>
                  <a:pt x="195" y="244"/>
                </a:cubicBezTo>
                <a:cubicBezTo>
                  <a:pt x="172" y="250"/>
                  <a:pt x="170" y="248"/>
                  <a:pt x="170" y="248"/>
                </a:cubicBezTo>
                <a:cubicBezTo>
                  <a:pt x="170" y="248"/>
                  <a:pt x="199" y="294"/>
                  <a:pt x="211" y="301"/>
                </a:cubicBezTo>
                <a:cubicBezTo>
                  <a:pt x="194" y="305"/>
                  <a:pt x="149" y="306"/>
                  <a:pt x="149" y="306"/>
                </a:cubicBezTo>
                <a:cubicBezTo>
                  <a:pt x="149" y="306"/>
                  <a:pt x="151" y="313"/>
                  <a:pt x="153" y="316"/>
                </a:cubicBezTo>
                <a:cubicBezTo>
                  <a:pt x="144" y="315"/>
                  <a:pt x="118" y="311"/>
                  <a:pt x="118" y="311"/>
                </a:cubicBezTo>
                <a:cubicBezTo>
                  <a:pt x="118" y="318"/>
                  <a:pt x="118" y="318"/>
                  <a:pt x="118" y="318"/>
                </a:cubicBezTo>
                <a:cubicBezTo>
                  <a:pt x="109" y="318"/>
                  <a:pt x="109" y="318"/>
                  <a:pt x="109" y="318"/>
                </a:cubicBezTo>
                <a:cubicBezTo>
                  <a:pt x="109" y="318"/>
                  <a:pt x="109" y="336"/>
                  <a:pt x="111" y="341"/>
                </a:cubicBezTo>
                <a:cubicBezTo>
                  <a:pt x="102" y="340"/>
                  <a:pt x="84" y="342"/>
                  <a:pt x="84" y="342"/>
                </a:cubicBezTo>
                <a:cubicBezTo>
                  <a:pt x="89" y="316"/>
                  <a:pt x="89" y="316"/>
                  <a:pt x="89" y="316"/>
                </a:cubicBezTo>
                <a:cubicBezTo>
                  <a:pt x="78" y="317"/>
                  <a:pt x="78" y="317"/>
                  <a:pt x="78" y="317"/>
                </a:cubicBezTo>
                <a:cubicBezTo>
                  <a:pt x="78" y="311"/>
                  <a:pt x="78" y="311"/>
                  <a:pt x="78" y="311"/>
                </a:cubicBezTo>
                <a:cubicBezTo>
                  <a:pt x="78" y="311"/>
                  <a:pt x="50" y="315"/>
                  <a:pt x="41" y="316"/>
                </a:cubicBezTo>
                <a:cubicBezTo>
                  <a:pt x="45" y="313"/>
                  <a:pt x="45" y="303"/>
                  <a:pt x="45" y="303"/>
                </a:cubicBezTo>
                <a:cubicBezTo>
                  <a:pt x="45" y="303"/>
                  <a:pt x="8" y="304"/>
                  <a:pt x="0" y="301"/>
                </a:cubicBezTo>
                <a:cubicBezTo>
                  <a:pt x="3" y="300"/>
                  <a:pt x="37" y="249"/>
                  <a:pt x="37" y="249"/>
                </a:cubicBezTo>
                <a:cubicBezTo>
                  <a:pt x="37" y="249"/>
                  <a:pt x="21" y="250"/>
                  <a:pt x="15" y="246"/>
                </a:cubicBezTo>
                <a:cubicBezTo>
                  <a:pt x="23" y="239"/>
                  <a:pt x="55" y="207"/>
                  <a:pt x="52" y="188"/>
                </a:cubicBezTo>
                <a:cubicBezTo>
                  <a:pt x="44" y="189"/>
                  <a:pt x="32" y="193"/>
                  <a:pt x="27" y="191"/>
                </a:cubicBezTo>
                <a:cubicBezTo>
                  <a:pt x="27" y="189"/>
                  <a:pt x="63" y="144"/>
                  <a:pt x="62" y="128"/>
                </a:cubicBezTo>
                <a:cubicBezTo>
                  <a:pt x="62" y="128"/>
                  <a:pt x="51" y="132"/>
                  <a:pt x="45" y="126"/>
                </a:cubicBezTo>
                <a:cubicBezTo>
                  <a:pt x="49" y="124"/>
                  <a:pt x="75" y="103"/>
                  <a:pt x="78" y="75"/>
                </a:cubicBezTo>
                <a:cubicBezTo>
                  <a:pt x="68" y="77"/>
                  <a:pt x="63" y="77"/>
                  <a:pt x="63" y="77"/>
                </a:cubicBezTo>
                <a:cubicBezTo>
                  <a:pt x="63" y="77"/>
                  <a:pt x="79" y="57"/>
                  <a:pt x="86" y="44"/>
                </a:cubicBezTo>
                <a:cubicBezTo>
                  <a:pt x="95" y="27"/>
                  <a:pt x="104" y="0"/>
                  <a:pt x="104" y="0"/>
                </a:cubicBezTo>
                <a:close/>
              </a:path>
            </a:pathLst>
          </a:cu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6" name="组合 35">
            <a:extLst>
              <a:ext uri="{FF2B5EF4-FFF2-40B4-BE49-F238E27FC236}">
                <a16:creationId xmlns:a16="http://schemas.microsoft.com/office/drawing/2014/main" xmlns="" id="{5820072F-DEF0-48BA-8D07-52C43F484E14}"/>
              </a:ext>
            </a:extLst>
          </p:cNvPr>
          <p:cNvGrpSpPr/>
          <p:nvPr/>
        </p:nvGrpSpPr>
        <p:grpSpPr>
          <a:xfrm>
            <a:off x="557400" y="290400"/>
            <a:ext cx="3602354" cy="807063"/>
            <a:chOff x="557400" y="290400"/>
            <a:chExt cx="3602354" cy="807063"/>
          </a:xfrm>
        </p:grpSpPr>
        <p:pic>
          <p:nvPicPr>
            <p:cNvPr id="37" name="图片 36">
              <a:extLst>
                <a:ext uri="{FF2B5EF4-FFF2-40B4-BE49-F238E27FC236}">
                  <a16:creationId xmlns:a16="http://schemas.microsoft.com/office/drawing/2014/main" xmlns="" id="{E5188DD4-EE47-4196-A688-80E8380357F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38" name="文本框 37">
              <a:extLst>
                <a:ext uri="{FF2B5EF4-FFF2-40B4-BE49-F238E27FC236}">
                  <a16:creationId xmlns:a16="http://schemas.microsoft.com/office/drawing/2014/main" xmlns="" id="{79012B2A-0602-4866-803C-DA4D84CF9855}"/>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a:extLst>
              <a:ext uri="{FF2B5EF4-FFF2-40B4-BE49-F238E27FC236}">
                <a16:creationId xmlns:a16="http://schemas.microsoft.com/office/drawing/2014/main" xmlns="" id="{1D8F4370-FD5A-4724-8930-14F9B6FC017C}"/>
              </a:ext>
            </a:extLst>
          </p:cNvPr>
          <p:cNvGrpSpPr/>
          <p:nvPr/>
        </p:nvGrpSpPr>
        <p:grpSpPr>
          <a:xfrm>
            <a:off x="9143247" y="2079573"/>
            <a:ext cx="2115035" cy="1154619"/>
            <a:chOff x="1478171" y="2225265"/>
            <a:chExt cx="2115035" cy="1154619"/>
          </a:xfrm>
        </p:grpSpPr>
        <p:sp>
          <p:nvSpPr>
            <p:cNvPr id="40" name="TextBox 21">
              <a:extLst>
                <a:ext uri="{FF2B5EF4-FFF2-40B4-BE49-F238E27FC236}">
                  <a16:creationId xmlns:a16="http://schemas.microsoft.com/office/drawing/2014/main" xmlns="" id="{D427E437-AB4F-49BB-95E7-883159B0457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1" name="文本框 40">
              <a:extLst>
                <a:ext uri="{FF2B5EF4-FFF2-40B4-BE49-F238E27FC236}">
                  <a16:creationId xmlns:a16="http://schemas.microsoft.com/office/drawing/2014/main" xmlns="" id="{5C459AC6-BEA9-482B-B99C-F639FDF5D8A3}"/>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2" name="组合 41">
            <a:extLst>
              <a:ext uri="{FF2B5EF4-FFF2-40B4-BE49-F238E27FC236}">
                <a16:creationId xmlns:a16="http://schemas.microsoft.com/office/drawing/2014/main" xmlns="" id="{FF508C08-22E9-496B-BAA0-B61C4B88323B}"/>
              </a:ext>
            </a:extLst>
          </p:cNvPr>
          <p:cNvGrpSpPr/>
          <p:nvPr/>
        </p:nvGrpSpPr>
        <p:grpSpPr>
          <a:xfrm>
            <a:off x="9143247" y="3832173"/>
            <a:ext cx="2115035" cy="1154619"/>
            <a:chOff x="1478171" y="2225265"/>
            <a:chExt cx="2115035" cy="1154619"/>
          </a:xfrm>
        </p:grpSpPr>
        <p:sp>
          <p:nvSpPr>
            <p:cNvPr id="43" name="TextBox 21">
              <a:extLst>
                <a:ext uri="{FF2B5EF4-FFF2-40B4-BE49-F238E27FC236}">
                  <a16:creationId xmlns:a16="http://schemas.microsoft.com/office/drawing/2014/main" xmlns="" id="{99C1A8A7-CC93-4DAC-92D4-B6E80A5C0F8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4" name="文本框 43">
              <a:extLst>
                <a:ext uri="{FF2B5EF4-FFF2-40B4-BE49-F238E27FC236}">
                  <a16:creationId xmlns:a16="http://schemas.microsoft.com/office/drawing/2014/main" xmlns="" id="{60CDC019-1EE0-455F-B088-1766B88E70C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5" name="组合 44">
            <a:extLst>
              <a:ext uri="{FF2B5EF4-FFF2-40B4-BE49-F238E27FC236}">
                <a16:creationId xmlns:a16="http://schemas.microsoft.com/office/drawing/2014/main" xmlns="" id="{3DBBD3A0-FF4A-40F3-9B86-64472CDC5499}"/>
              </a:ext>
            </a:extLst>
          </p:cNvPr>
          <p:cNvGrpSpPr/>
          <p:nvPr/>
        </p:nvGrpSpPr>
        <p:grpSpPr>
          <a:xfrm>
            <a:off x="1542297" y="2251023"/>
            <a:ext cx="2115035" cy="1154619"/>
            <a:chOff x="1478171" y="2225265"/>
            <a:chExt cx="2115035" cy="1154619"/>
          </a:xfrm>
        </p:grpSpPr>
        <p:sp>
          <p:nvSpPr>
            <p:cNvPr id="46" name="TextBox 21">
              <a:extLst>
                <a:ext uri="{FF2B5EF4-FFF2-40B4-BE49-F238E27FC236}">
                  <a16:creationId xmlns:a16="http://schemas.microsoft.com/office/drawing/2014/main" xmlns="" id="{2401107E-08F8-46A8-9714-7FFD5156855E}"/>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7" name="文本框 46">
              <a:extLst>
                <a:ext uri="{FF2B5EF4-FFF2-40B4-BE49-F238E27FC236}">
                  <a16:creationId xmlns:a16="http://schemas.microsoft.com/office/drawing/2014/main" xmlns="" id="{1AABA35A-E712-4A2F-9AAC-C6B86E4C3EE3}"/>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8" name="组合 47">
            <a:extLst>
              <a:ext uri="{FF2B5EF4-FFF2-40B4-BE49-F238E27FC236}">
                <a16:creationId xmlns:a16="http://schemas.microsoft.com/office/drawing/2014/main" xmlns="" id="{A713F8A5-7E58-4E62-8C0E-840CCD585FE0}"/>
              </a:ext>
            </a:extLst>
          </p:cNvPr>
          <p:cNvGrpSpPr/>
          <p:nvPr/>
        </p:nvGrpSpPr>
        <p:grpSpPr>
          <a:xfrm>
            <a:off x="1542297" y="4003623"/>
            <a:ext cx="2115035" cy="1154619"/>
            <a:chOff x="1478171" y="2225265"/>
            <a:chExt cx="2115035" cy="1154619"/>
          </a:xfrm>
        </p:grpSpPr>
        <p:sp>
          <p:nvSpPr>
            <p:cNvPr id="49" name="TextBox 21">
              <a:extLst>
                <a:ext uri="{FF2B5EF4-FFF2-40B4-BE49-F238E27FC236}">
                  <a16:creationId xmlns:a16="http://schemas.microsoft.com/office/drawing/2014/main" xmlns="" id="{88462E8E-AB54-4596-BAC8-7AEAD6A37C9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0" name="文本框 49">
              <a:extLst>
                <a:ext uri="{FF2B5EF4-FFF2-40B4-BE49-F238E27FC236}">
                  <a16:creationId xmlns:a16="http://schemas.microsoft.com/office/drawing/2014/main" xmlns="" id="{03E2EE13-531D-4823-B134-660288915D90}"/>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1595114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1000"/>
                                        <p:tgtEl>
                                          <p:spTgt spid="48"/>
                                        </p:tgtEl>
                                      </p:cBhvr>
                                    </p:animEffect>
                                    <p:anim calcmode="lin" valueType="num">
                                      <p:cBhvr>
                                        <p:cTn id="29" dur="1000" fill="hold"/>
                                        <p:tgtEl>
                                          <p:spTgt spid="48"/>
                                        </p:tgtEl>
                                        <p:attrNameLst>
                                          <p:attrName>ppt_x</p:attrName>
                                        </p:attrNameLst>
                                      </p:cBhvr>
                                      <p:tavLst>
                                        <p:tav tm="0">
                                          <p:val>
                                            <p:strVal val="#ppt_x"/>
                                          </p:val>
                                        </p:tav>
                                        <p:tav tm="100000">
                                          <p:val>
                                            <p:strVal val="#ppt_x"/>
                                          </p:val>
                                        </p:tav>
                                      </p:tavLst>
                                    </p:anim>
                                    <p:anim calcmode="lin" valueType="num">
                                      <p:cBhvr>
                                        <p:cTn id="3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729A65D-CE42-489D-8ED3-2458E77808A1}"/>
              </a:ext>
            </a:extLst>
          </p:cNvPr>
          <p:cNvGrpSpPr/>
          <p:nvPr/>
        </p:nvGrpSpPr>
        <p:grpSpPr>
          <a:xfrm>
            <a:off x="1244599" y="2152950"/>
            <a:ext cx="9747251" cy="2618315"/>
            <a:chOff x="1244599" y="1276650"/>
            <a:chExt cx="9747251" cy="2618315"/>
          </a:xfrm>
        </p:grpSpPr>
        <p:sp>
          <p:nvSpPr>
            <p:cNvPr id="71" name="五边形 70"/>
            <p:cNvSpPr/>
            <p:nvPr/>
          </p:nvSpPr>
          <p:spPr bwMode="auto">
            <a:xfrm rot="5400000">
              <a:off x="9010651" y="1932815"/>
              <a:ext cx="1354666" cy="2569633"/>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cs typeface="+mn-ea"/>
                <a:sym typeface="+mn-lt"/>
              </a:endParaRPr>
            </a:p>
          </p:txBody>
        </p:sp>
        <p:sp>
          <p:nvSpPr>
            <p:cNvPr id="72" name="五边形 71"/>
            <p:cNvSpPr/>
            <p:nvPr/>
          </p:nvSpPr>
          <p:spPr bwMode="auto">
            <a:xfrm rot="5400000" flipH="1">
              <a:off x="9096376" y="564391"/>
              <a:ext cx="1183216" cy="260773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cs typeface="+mn-ea"/>
                <a:sym typeface="+mn-lt"/>
              </a:endParaRPr>
            </a:p>
          </p:txBody>
        </p:sp>
        <p:sp>
          <p:nvSpPr>
            <p:cNvPr id="68" name="虚尾箭头 67"/>
            <p:cNvSpPr/>
            <p:nvPr/>
          </p:nvSpPr>
          <p:spPr bwMode="auto">
            <a:xfrm rot="16200000">
              <a:off x="8771469" y="1793114"/>
              <a:ext cx="533400" cy="537633"/>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cs typeface="+mn-ea"/>
                <a:sym typeface="+mn-lt"/>
              </a:endParaRPr>
            </a:p>
          </p:txBody>
        </p:sp>
        <p:sp>
          <p:nvSpPr>
            <p:cNvPr id="69" name="矩形 44"/>
            <p:cNvSpPr>
              <a:spLocks noChangeArrowheads="1"/>
            </p:cNvSpPr>
            <p:nvPr/>
          </p:nvSpPr>
          <p:spPr bwMode="auto">
            <a:xfrm>
              <a:off x="9359901" y="1761365"/>
              <a:ext cx="901209" cy="66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9pPr>
            </a:lstStyle>
            <a:p>
              <a:pPr>
                <a:spcBef>
                  <a:spcPct val="0"/>
                </a:spcBef>
                <a:buFontTx/>
                <a:buNone/>
              </a:pPr>
              <a:r>
                <a:rPr lang="en-US" altLang="zh-CN" sz="3733" b="1">
                  <a:solidFill>
                    <a:prstClr val="white"/>
                  </a:solidFill>
                  <a:latin typeface="时尚中黑简体"/>
                  <a:ea typeface="时尚中黑简体"/>
                  <a:cs typeface="+mn-ea"/>
                  <a:sym typeface="+mn-lt"/>
                </a:rPr>
                <a:t>64%</a:t>
              </a:r>
            </a:p>
          </p:txBody>
        </p:sp>
        <p:sp>
          <p:nvSpPr>
            <p:cNvPr id="70" name="Freeform 5598"/>
            <p:cNvSpPr>
              <a:spLocks noEditPoints="1"/>
            </p:cNvSpPr>
            <p:nvPr/>
          </p:nvSpPr>
          <p:spPr bwMode="auto">
            <a:xfrm>
              <a:off x="9072034" y="2624965"/>
              <a:ext cx="1164167" cy="992717"/>
            </a:xfrm>
            <a:custGeom>
              <a:avLst/>
              <a:gdLst>
                <a:gd name="T0" fmla="*/ 2147483646 w 129"/>
                <a:gd name="T1" fmla="*/ 2147483646 h 103"/>
                <a:gd name="T2" fmla="*/ 2147483646 w 129"/>
                <a:gd name="T3" fmla="*/ 2147483646 h 103"/>
                <a:gd name="T4" fmla="*/ 2147483646 w 129"/>
                <a:gd name="T5" fmla="*/ 2147483646 h 103"/>
                <a:gd name="T6" fmla="*/ 2147483646 w 129"/>
                <a:gd name="T7" fmla="*/ 2147483646 h 103"/>
                <a:gd name="T8" fmla="*/ 2147483646 w 129"/>
                <a:gd name="T9" fmla="*/ 2147483646 h 103"/>
                <a:gd name="T10" fmla="*/ 2147483646 w 129"/>
                <a:gd name="T11" fmla="*/ 2147483646 h 103"/>
                <a:gd name="T12" fmla="*/ 2147483646 w 129"/>
                <a:gd name="T13" fmla="*/ 2147483646 h 103"/>
                <a:gd name="T14" fmla="*/ 2147483646 w 129"/>
                <a:gd name="T15" fmla="*/ 2147483646 h 103"/>
                <a:gd name="T16" fmla="*/ 2147483646 w 129"/>
                <a:gd name="T17" fmla="*/ 2147483646 h 103"/>
                <a:gd name="T18" fmla="*/ 2147483646 w 129"/>
                <a:gd name="T19" fmla="*/ 2147483646 h 103"/>
                <a:gd name="T20" fmla="*/ 0 w 129"/>
                <a:gd name="T21" fmla="*/ 2147483646 h 103"/>
                <a:gd name="T22" fmla="*/ 2147483646 w 129"/>
                <a:gd name="T23" fmla="*/ 2147483646 h 103"/>
                <a:gd name="T24" fmla="*/ 2147483646 w 129"/>
                <a:gd name="T25" fmla="*/ 2147483646 h 103"/>
                <a:gd name="T26" fmla="*/ 2147483646 w 129"/>
                <a:gd name="T27" fmla="*/ 2147483646 h 103"/>
                <a:gd name="T28" fmla="*/ 2147483646 w 129"/>
                <a:gd name="T29" fmla="*/ 2147483646 h 103"/>
                <a:gd name="T30" fmla="*/ 2147483646 w 129"/>
                <a:gd name="T31" fmla="*/ 2147483646 h 103"/>
                <a:gd name="T32" fmla="*/ 2147483646 w 129"/>
                <a:gd name="T33" fmla="*/ 2147483646 h 103"/>
                <a:gd name="T34" fmla="*/ 2147483646 w 129"/>
                <a:gd name="T35" fmla="*/ 2147483646 h 103"/>
                <a:gd name="T36" fmla="*/ 2147483646 w 129"/>
                <a:gd name="T37" fmla="*/ 2147483646 h 103"/>
                <a:gd name="T38" fmla="*/ 2147483646 w 129"/>
                <a:gd name="T39" fmla="*/ 2147483646 h 103"/>
                <a:gd name="T40" fmla="*/ 2147483646 w 129"/>
                <a:gd name="T41" fmla="*/ 2147483646 h 103"/>
                <a:gd name="T42" fmla="*/ 2147483646 w 129"/>
                <a:gd name="T43" fmla="*/ 2147483646 h 103"/>
                <a:gd name="T44" fmla="*/ 2147483646 w 129"/>
                <a:gd name="T45" fmla="*/ 2147483646 h 103"/>
                <a:gd name="T46" fmla="*/ 2147483646 w 129"/>
                <a:gd name="T47" fmla="*/ 2147483646 h 103"/>
                <a:gd name="T48" fmla="*/ 2147483646 w 129"/>
                <a:gd name="T49" fmla="*/ 0 h 103"/>
                <a:gd name="T50" fmla="*/ 2147483646 w 129"/>
                <a:gd name="T51" fmla="*/ 0 h 103"/>
                <a:gd name="T52" fmla="*/ 2147483646 w 129"/>
                <a:gd name="T53" fmla="*/ 2147483646 h 103"/>
                <a:gd name="T54" fmla="*/ 2147483646 w 129"/>
                <a:gd name="T55" fmla="*/ 2147483646 h 103"/>
                <a:gd name="T56" fmla="*/ 2147483646 w 129"/>
                <a:gd name="T57" fmla="*/ 2147483646 h 103"/>
                <a:gd name="T58" fmla="*/ 2147483646 w 129"/>
                <a:gd name="T59" fmla="*/ 2147483646 h 103"/>
                <a:gd name="T60" fmla="*/ 2147483646 w 129"/>
                <a:gd name="T61" fmla="*/ 2147483646 h 103"/>
                <a:gd name="T62" fmla="*/ 2147483646 w 129"/>
                <a:gd name="T63" fmla="*/ 2147483646 h 103"/>
                <a:gd name="T64" fmla="*/ 2147483646 w 129"/>
                <a:gd name="T65" fmla="*/ 0 h 103"/>
                <a:gd name="T66" fmla="*/ 2147483646 w 129"/>
                <a:gd name="T67" fmla="*/ 2147483646 h 103"/>
                <a:gd name="T68" fmla="*/ 2147483646 w 129"/>
                <a:gd name="T69" fmla="*/ 2147483646 h 103"/>
                <a:gd name="T70" fmla="*/ 2147483646 w 129"/>
                <a:gd name="T71" fmla="*/ 2147483646 h 103"/>
                <a:gd name="T72" fmla="*/ 2147483646 w 129"/>
                <a:gd name="T73" fmla="*/ 2147483646 h 103"/>
                <a:gd name="T74" fmla="*/ 2147483646 w 129"/>
                <a:gd name="T75" fmla="*/ 2147483646 h 103"/>
                <a:gd name="T76" fmla="*/ 2147483646 w 129"/>
                <a:gd name="T77" fmla="*/ 2147483646 h 103"/>
                <a:gd name="T78" fmla="*/ 2147483646 w 129"/>
                <a:gd name="T79" fmla="*/ 2147483646 h 103"/>
                <a:gd name="T80" fmla="*/ 2147483646 w 129"/>
                <a:gd name="T81" fmla="*/ 2147483646 h 103"/>
                <a:gd name="T82" fmla="*/ 2147483646 w 129"/>
                <a:gd name="T83" fmla="*/ 2147483646 h 103"/>
                <a:gd name="T84" fmla="*/ 2147483646 w 129"/>
                <a:gd name="T85" fmla="*/ 2147483646 h 103"/>
                <a:gd name="T86" fmla="*/ 2147483646 w 129"/>
                <a:gd name="T87" fmla="*/ 2147483646 h 103"/>
                <a:gd name="T88" fmla="*/ 2147483646 w 129"/>
                <a:gd name="T89" fmla="*/ 2147483646 h 103"/>
                <a:gd name="T90" fmla="*/ 2147483646 w 129"/>
                <a:gd name="T91" fmla="*/ 2147483646 h 103"/>
                <a:gd name="T92" fmla="*/ 2147483646 w 129"/>
                <a:gd name="T93" fmla="*/ 2147483646 h 103"/>
                <a:gd name="T94" fmla="*/ 2147483646 w 129"/>
                <a:gd name="T95" fmla="*/ 2147483646 h 103"/>
                <a:gd name="T96" fmla="*/ 2147483646 w 129"/>
                <a:gd name="T97" fmla="*/ 2147483646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prstClr val="black"/>
                </a:solidFill>
                <a:cs typeface="+mn-ea"/>
                <a:sym typeface="+mn-lt"/>
              </a:endParaRPr>
            </a:p>
          </p:txBody>
        </p:sp>
        <p:sp>
          <p:nvSpPr>
            <p:cNvPr id="126" name="五边形 125"/>
            <p:cNvSpPr/>
            <p:nvPr/>
          </p:nvSpPr>
          <p:spPr bwMode="auto">
            <a:xfrm rot="5400000">
              <a:off x="5441951" y="1932815"/>
              <a:ext cx="1354666" cy="2569633"/>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cs typeface="+mn-ea"/>
                <a:sym typeface="+mn-lt"/>
              </a:endParaRPr>
            </a:p>
          </p:txBody>
        </p:sp>
        <p:sp>
          <p:nvSpPr>
            <p:cNvPr id="127" name="五边形 126"/>
            <p:cNvSpPr/>
            <p:nvPr/>
          </p:nvSpPr>
          <p:spPr bwMode="auto">
            <a:xfrm rot="5400000" flipH="1">
              <a:off x="5527676" y="564391"/>
              <a:ext cx="1183216" cy="260773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cs typeface="+mn-ea"/>
                <a:sym typeface="+mn-lt"/>
              </a:endParaRPr>
            </a:p>
          </p:txBody>
        </p:sp>
        <p:sp>
          <p:nvSpPr>
            <p:cNvPr id="75" name="虚尾箭头 74"/>
            <p:cNvSpPr/>
            <p:nvPr/>
          </p:nvSpPr>
          <p:spPr bwMode="auto">
            <a:xfrm rot="16200000">
              <a:off x="5195359" y="1785706"/>
              <a:ext cx="535517" cy="537633"/>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cs typeface="+mn-ea"/>
                <a:sym typeface="+mn-lt"/>
              </a:endParaRPr>
            </a:p>
          </p:txBody>
        </p:sp>
        <p:sp>
          <p:nvSpPr>
            <p:cNvPr id="124" name="矩形 43"/>
            <p:cNvSpPr>
              <a:spLocks noChangeArrowheads="1"/>
            </p:cNvSpPr>
            <p:nvPr/>
          </p:nvSpPr>
          <p:spPr bwMode="auto">
            <a:xfrm>
              <a:off x="5808134" y="1763482"/>
              <a:ext cx="901209" cy="66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9pPr>
            </a:lstStyle>
            <a:p>
              <a:pPr>
                <a:spcBef>
                  <a:spcPct val="0"/>
                </a:spcBef>
                <a:buFontTx/>
                <a:buNone/>
              </a:pPr>
              <a:r>
                <a:rPr lang="en-US" altLang="zh-CN" sz="3733" b="1">
                  <a:solidFill>
                    <a:prstClr val="white"/>
                  </a:solidFill>
                  <a:latin typeface="时尚中黑简体"/>
                  <a:ea typeface="时尚中黑简体"/>
                  <a:cs typeface="+mn-ea"/>
                  <a:sym typeface="+mn-lt"/>
                </a:rPr>
                <a:t>85%</a:t>
              </a:r>
            </a:p>
          </p:txBody>
        </p:sp>
        <p:sp>
          <p:nvSpPr>
            <p:cNvPr id="125" name="Freeform 5569"/>
            <p:cNvSpPr>
              <a:spLocks noEditPoints="1"/>
            </p:cNvSpPr>
            <p:nvPr/>
          </p:nvSpPr>
          <p:spPr bwMode="auto">
            <a:xfrm>
              <a:off x="5793318" y="2603798"/>
              <a:ext cx="685800" cy="1077384"/>
            </a:xfrm>
            <a:custGeom>
              <a:avLst/>
              <a:gdLst>
                <a:gd name="T0" fmla="*/ 2147483646 w 84"/>
                <a:gd name="T1" fmla="*/ 2147483646 h 123"/>
                <a:gd name="T2" fmla="*/ 2147483646 w 84"/>
                <a:gd name="T3" fmla="*/ 2147483646 h 123"/>
                <a:gd name="T4" fmla="*/ 2147483646 w 84"/>
                <a:gd name="T5" fmla="*/ 2147483646 h 123"/>
                <a:gd name="T6" fmla="*/ 2147483646 w 84"/>
                <a:gd name="T7" fmla="*/ 2147483646 h 123"/>
                <a:gd name="T8" fmla="*/ 2147483646 w 84"/>
                <a:gd name="T9" fmla="*/ 2147483646 h 123"/>
                <a:gd name="T10" fmla="*/ 2147483646 w 84"/>
                <a:gd name="T11" fmla="*/ 2147483646 h 123"/>
                <a:gd name="T12" fmla="*/ 2147483646 w 84"/>
                <a:gd name="T13" fmla="*/ 2147483646 h 123"/>
                <a:gd name="T14" fmla="*/ 2147483646 w 84"/>
                <a:gd name="T15" fmla="*/ 2147483646 h 123"/>
                <a:gd name="T16" fmla="*/ 2147483646 w 84"/>
                <a:gd name="T17" fmla="*/ 2147483646 h 123"/>
                <a:gd name="T18" fmla="*/ 2147483646 w 84"/>
                <a:gd name="T19" fmla="*/ 2147483646 h 123"/>
                <a:gd name="T20" fmla="*/ 2147483646 w 84"/>
                <a:gd name="T21" fmla="*/ 2147483646 h 123"/>
                <a:gd name="T22" fmla="*/ 2147483646 w 84"/>
                <a:gd name="T23" fmla="*/ 2147483646 h 123"/>
                <a:gd name="T24" fmla="*/ 2147483646 w 84"/>
                <a:gd name="T25" fmla="*/ 2147483646 h 123"/>
                <a:gd name="T26" fmla="*/ 2147483646 w 84"/>
                <a:gd name="T27" fmla="*/ 2147483646 h 123"/>
                <a:gd name="T28" fmla="*/ 2147483646 w 84"/>
                <a:gd name="T29" fmla="*/ 2147483646 h 123"/>
                <a:gd name="T30" fmla="*/ 2147483646 w 84"/>
                <a:gd name="T31" fmla="*/ 2147483646 h 123"/>
                <a:gd name="T32" fmla="*/ 2147483646 w 84"/>
                <a:gd name="T33" fmla="*/ 2147483646 h 123"/>
                <a:gd name="T34" fmla="*/ 2147483646 w 84"/>
                <a:gd name="T35" fmla="*/ 2147483646 h 123"/>
                <a:gd name="T36" fmla="*/ 2147483646 w 84"/>
                <a:gd name="T37" fmla="*/ 2147483646 h 123"/>
                <a:gd name="T38" fmla="*/ 2147483646 w 84"/>
                <a:gd name="T39" fmla="*/ 2147483646 h 123"/>
                <a:gd name="T40" fmla="*/ 2147483646 w 84"/>
                <a:gd name="T41" fmla="*/ 2147483646 h 123"/>
                <a:gd name="T42" fmla="*/ 2147483646 w 84"/>
                <a:gd name="T43" fmla="*/ 2147483646 h 123"/>
                <a:gd name="T44" fmla="*/ 2147483646 w 84"/>
                <a:gd name="T45" fmla="*/ 2147483646 h 123"/>
                <a:gd name="T46" fmla="*/ 2147483646 w 84"/>
                <a:gd name="T47" fmla="*/ 2147483646 h 123"/>
                <a:gd name="T48" fmla="*/ 2147483646 w 84"/>
                <a:gd name="T49" fmla="*/ 2147483646 h 123"/>
                <a:gd name="T50" fmla="*/ 2147483646 w 84"/>
                <a:gd name="T51" fmla="*/ 2147483646 h 123"/>
                <a:gd name="T52" fmla="*/ 2147483646 w 84"/>
                <a:gd name="T53" fmla="*/ 2147483646 h 123"/>
                <a:gd name="T54" fmla="*/ 2147483646 w 84"/>
                <a:gd name="T55" fmla="*/ 2147483646 h 123"/>
                <a:gd name="T56" fmla="*/ 2147483646 w 84"/>
                <a:gd name="T57" fmla="*/ 2147483646 h 123"/>
                <a:gd name="T58" fmla="*/ 2147483646 w 84"/>
                <a:gd name="T59" fmla="*/ 2147483646 h 123"/>
                <a:gd name="T60" fmla="*/ 2147483646 w 84"/>
                <a:gd name="T61" fmla="*/ 2147483646 h 123"/>
                <a:gd name="T62" fmla="*/ 2147483646 w 84"/>
                <a:gd name="T63" fmla="*/ 2147483646 h 123"/>
                <a:gd name="T64" fmla="*/ 2147483646 w 84"/>
                <a:gd name="T65" fmla="*/ 2147483646 h 123"/>
                <a:gd name="T66" fmla="*/ 2147483646 w 84"/>
                <a:gd name="T67" fmla="*/ 2147483646 h 123"/>
                <a:gd name="T68" fmla="*/ 2147483646 w 84"/>
                <a:gd name="T69" fmla="*/ 0 h 123"/>
                <a:gd name="T70" fmla="*/ 2147483646 w 84"/>
                <a:gd name="T71" fmla="*/ 2147483646 h 123"/>
                <a:gd name="T72" fmla="*/ 2147483646 w 84"/>
                <a:gd name="T73" fmla="*/ 2147483646 h 123"/>
                <a:gd name="T74" fmla="*/ 0 w 84"/>
                <a:gd name="T75" fmla="*/ 2147483646 h 1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4" h="123">
                  <a:moveTo>
                    <a:pt x="11" y="11"/>
                  </a:moveTo>
                  <a:cubicBezTo>
                    <a:pt x="11" y="103"/>
                    <a:pt x="11" y="103"/>
                    <a:pt x="11" y="103"/>
                  </a:cubicBezTo>
                  <a:cubicBezTo>
                    <a:pt x="73" y="103"/>
                    <a:pt x="73" y="103"/>
                    <a:pt x="73" y="103"/>
                  </a:cubicBezTo>
                  <a:cubicBezTo>
                    <a:pt x="73" y="11"/>
                    <a:pt x="73" y="11"/>
                    <a:pt x="73" y="11"/>
                  </a:cubicBezTo>
                  <a:cubicBezTo>
                    <a:pt x="11" y="11"/>
                    <a:pt x="11" y="11"/>
                    <a:pt x="11" y="11"/>
                  </a:cubicBezTo>
                  <a:close/>
                  <a:moveTo>
                    <a:pt x="34" y="111"/>
                  </a:moveTo>
                  <a:cubicBezTo>
                    <a:pt x="33" y="111"/>
                    <a:pt x="32" y="111"/>
                    <a:pt x="32" y="112"/>
                  </a:cubicBezTo>
                  <a:cubicBezTo>
                    <a:pt x="32" y="114"/>
                    <a:pt x="32" y="114"/>
                    <a:pt x="32" y="114"/>
                  </a:cubicBezTo>
                  <a:cubicBezTo>
                    <a:pt x="32" y="115"/>
                    <a:pt x="33" y="116"/>
                    <a:pt x="34" y="116"/>
                  </a:cubicBezTo>
                  <a:cubicBezTo>
                    <a:pt x="51" y="116"/>
                    <a:pt x="51" y="116"/>
                    <a:pt x="51" y="116"/>
                  </a:cubicBezTo>
                  <a:cubicBezTo>
                    <a:pt x="52" y="116"/>
                    <a:pt x="52" y="115"/>
                    <a:pt x="52" y="114"/>
                  </a:cubicBezTo>
                  <a:cubicBezTo>
                    <a:pt x="52" y="112"/>
                    <a:pt x="52" y="112"/>
                    <a:pt x="52" y="112"/>
                  </a:cubicBezTo>
                  <a:cubicBezTo>
                    <a:pt x="52" y="111"/>
                    <a:pt x="52" y="111"/>
                    <a:pt x="51" y="111"/>
                  </a:cubicBezTo>
                  <a:cubicBezTo>
                    <a:pt x="34" y="111"/>
                    <a:pt x="34" y="111"/>
                    <a:pt x="34" y="111"/>
                  </a:cubicBezTo>
                  <a:close/>
                  <a:moveTo>
                    <a:pt x="48" y="34"/>
                  </a:moveTo>
                  <a:cubicBezTo>
                    <a:pt x="48" y="34"/>
                    <a:pt x="48" y="34"/>
                    <a:pt x="48" y="34"/>
                  </a:cubicBezTo>
                  <a:cubicBezTo>
                    <a:pt x="49" y="34"/>
                    <a:pt x="50" y="34"/>
                    <a:pt x="51" y="35"/>
                  </a:cubicBezTo>
                  <a:cubicBezTo>
                    <a:pt x="56" y="37"/>
                    <a:pt x="61" y="41"/>
                    <a:pt x="64" y="46"/>
                  </a:cubicBezTo>
                  <a:cubicBezTo>
                    <a:pt x="67" y="51"/>
                    <a:pt x="68" y="57"/>
                    <a:pt x="66" y="64"/>
                  </a:cubicBezTo>
                  <a:cubicBezTo>
                    <a:pt x="66" y="66"/>
                    <a:pt x="66" y="67"/>
                    <a:pt x="65" y="68"/>
                  </a:cubicBezTo>
                  <a:cubicBezTo>
                    <a:pt x="61" y="67"/>
                    <a:pt x="61" y="67"/>
                    <a:pt x="61" y="67"/>
                  </a:cubicBezTo>
                  <a:cubicBezTo>
                    <a:pt x="61" y="66"/>
                    <a:pt x="62" y="64"/>
                    <a:pt x="62" y="63"/>
                  </a:cubicBezTo>
                  <a:cubicBezTo>
                    <a:pt x="63" y="57"/>
                    <a:pt x="62" y="52"/>
                    <a:pt x="60" y="48"/>
                  </a:cubicBezTo>
                  <a:cubicBezTo>
                    <a:pt x="57" y="44"/>
                    <a:pt x="54" y="41"/>
                    <a:pt x="49" y="39"/>
                  </a:cubicBezTo>
                  <a:cubicBezTo>
                    <a:pt x="48" y="39"/>
                    <a:pt x="47" y="38"/>
                    <a:pt x="47" y="38"/>
                  </a:cubicBezTo>
                  <a:cubicBezTo>
                    <a:pt x="48" y="34"/>
                    <a:pt x="48" y="34"/>
                    <a:pt x="48" y="34"/>
                  </a:cubicBezTo>
                  <a:close/>
                  <a:moveTo>
                    <a:pt x="44" y="54"/>
                  </a:moveTo>
                  <a:cubicBezTo>
                    <a:pt x="44" y="54"/>
                    <a:pt x="44" y="54"/>
                    <a:pt x="44" y="54"/>
                  </a:cubicBezTo>
                  <a:cubicBezTo>
                    <a:pt x="46" y="55"/>
                    <a:pt x="48" y="57"/>
                    <a:pt x="47" y="60"/>
                  </a:cubicBezTo>
                  <a:cubicBezTo>
                    <a:pt x="46" y="62"/>
                    <a:pt x="44" y="63"/>
                    <a:pt x="41" y="63"/>
                  </a:cubicBezTo>
                  <a:cubicBezTo>
                    <a:pt x="39" y="62"/>
                    <a:pt x="38" y="59"/>
                    <a:pt x="39" y="57"/>
                  </a:cubicBezTo>
                  <a:cubicBezTo>
                    <a:pt x="39" y="55"/>
                    <a:pt x="42" y="53"/>
                    <a:pt x="44" y="54"/>
                  </a:cubicBezTo>
                  <a:close/>
                  <a:moveTo>
                    <a:pt x="50" y="84"/>
                  </a:moveTo>
                  <a:cubicBezTo>
                    <a:pt x="47" y="86"/>
                    <a:pt x="47" y="86"/>
                    <a:pt x="47" y="86"/>
                  </a:cubicBezTo>
                  <a:cubicBezTo>
                    <a:pt x="46" y="87"/>
                    <a:pt x="46" y="87"/>
                    <a:pt x="46" y="87"/>
                  </a:cubicBezTo>
                  <a:cubicBezTo>
                    <a:pt x="41" y="89"/>
                    <a:pt x="38" y="89"/>
                    <a:pt x="35" y="86"/>
                  </a:cubicBezTo>
                  <a:cubicBezTo>
                    <a:pt x="25" y="75"/>
                    <a:pt x="19" y="63"/>
                    <a:pt x="16" y="47"/>
                  </a:cubicBezTo>
                  <a:cubicBezTo>
                    <a:pt x="16" y="47"/>
                    <a:pt x="16" y="47"/>
                    <a:pt x="16" y="47"/>
                  </a:cubicBezTo>
                  <a:cubicBezTo>
                    <a:pt x="16" y="47"/>
                    <a:pt x="16" y="47"/>
                    <a:pt x="16" y="47"/>
                  </a:cubicBezTo>
                  <a:cubicBezTo>
                    <a:pt x="16" y="44"/>
                    <a:pt x="18" y="41"/>
                    <a:pt x="22" y="39"/>
                  </a:cubicBezTo>
                  <a:cubicBezTo>
                    <a:pt x="23" y="38"/>
                    <a:pt x="23" y="38"/>
                    <a:pt x="23" y="38"/>
                  </a:cubicBezTo>
                  <a:cubicBezTo>
                    <a:pt x="24" y="38"/>
                    <a:pt x="24" y="38"/>
                    <a:pt x="24" y="38"/>
                  </a:cubicBezTo>
                  <a:cubicBezTo>
                    <a:pt x="26" y="37"/>
                    <a:pt x="26" y="37"/>
                    <a:pt x="26" y="37"/>
                  </a:cubicBezTo>
                  <a:cubicBezTo>
                    <a:pt x="28" y="35"/>
                    <a:pt x="28" y="35"/>
                    <a:pt x="28" y="35"/>
                  </a:cubicBezTo>
                  <a:cubicBezTo>
                    <a:pt x="32" y="38"/>
                    <a:pt x="36" y="49"/>
                    <a:pt x="35" y="52"/>
                  </a:cubicBezTo>
                  <a:cubicBezTo>
                    <a:pt x="34" y="52"/>
                    <a:pt x="34" y="52"/>
                    <a:pt x="34" y="52"/>
                  </a:cubicBezTo>
                  <a:cubicBezTo>
                    <a:pt x="30" y="54"/>
                    <a:pt x="30" y="54"/>
                    <a:pt x="30" y="54"/>
                  </a:cubicBezTo>
                  <a:cubicBezTo>
                    <a:pt x="27" y="56"/>
                    <a:pt x="27" y="56"/>
                    <a:pt x="27" y="56"/>
                  </a:cubicBezTo>
                  <a:cubicBezTo>
                    <a:pt x="30" y="63"/>
                    <a:pt x="31" y="66"/>
                    <a:pt x="35" y="72"/>
                  </a:cubicBezTo>
                  <a:cubicBezTo>
                    <a:pt x="38" y="71"/>
                    <a:pt x="38" y="71"/>
                    <a:pt x="38" y="71"/>
                  </a:cubicBezTo>
                  <a:cubicBezTo>
                    <a:pt x="39" y="71"/>
                    <a:pt x="39" y="71"/>
                    <a:pt x="39" y="71"/>
                  </a:cubicBezTo>
                  <a:cubicBezTo>
                    <a:pt x="41" y="70"/>
                    <a:pt x="41" y="70"/>
                    <a:pt x="41" y="70"/>
                  </a:cubicBezTo>
                  <a:cubicBezTo>
                    <a:pt x="42" y="69"/>
                    <a:pt x="42" y="69"/>
                    <a:pt x="42" y="69"/>
                  </a:cubicBezTo>
                  <a:cubicBezTo>
                    <a:pt x="44" y="68"/>
                    <a:pt x="44" y="68"/>
                    <a:pt x="44" y="68"/>
                  </a:cubicBezTo>
                  <a:cubicBezTo>
                    <a:pt x="45" y="68"/>
                    <a:pt x="51" y="76"/>
                    <a:pt x="53" y="83"/>
                  </a:cubicBezTo>
                  <a:cubicBezTo>
                    <a:pt x="50" y="84"/>
                    <a:pt x="50" y="84"/>
                    <a:pt x="50" y="84"/>
                  </a:cubicBezTo>
                  <a:close/>
                  <a:moveTo>
                    <a:pt x="45" y="43"/>
                  </a:moveTo>
                  <a:cubicBezTo>
                    <a:pt x="45" y="43"/>
                    <a:pt x="45" y="43"/>
                    <a:pt x="45" y="43"/>
                  </a:cubicBezTo>
                  <a:cubicBezTo>
                    <a:pt x="46" y="43"/>
                    <a:pt x="47" y="44"/>
                    <a:pt x="48" y="44"/>
                  </a:cubicBezTo>
                  <a:cubicBezTo>
                    <a:pt x="52" y="46"/>
                    <a:pt x="55" y="49"/>
                    <a:pt x="56" y="52"/>
                  </a:cubicBezTo>
                  <a:cubicBezTo>
                    <a:pt x="58" y="55"/>
                    <a:pt x="58" y="59"/>
                    <a:pt x="57" y="63"/>
                  </a:cubicBezTo>
                  <a:cubicBezTo>
                    <a:pt x="57" y="64"/>
                    <a:pt x="56" y="65"/>
                    <a:pt x="56" y="65"/>
                  </a:cubicBezTo>
                  <a:cubicBezTo>
                    <a:pt x="52" y="64"/>
                    <a:pt x="52" y="64"/>
                    <a:pt x="52" y="64"/>
                  </a:cubicBezTo>
                  <a:cubicBezTo>
                    <a:pt x="52" y="63"/>
                    <a:pt x="52" y="62"/>
                    <a:pt x="52" y="62"/>
                  </a:cubicBezTo>
                  <a:cubicBezTo>
                    <a:pt x="53" y="59"/>
                    <a:pt x="53" y="56"/>
                    <a:pt x="52" y="54"/>
                  </a:cubicBezTo>
                  <a:cubicBezTo>
                    <a:pt x="51" y="52"/>
                    <a:pt x="49" y="50"/>
                    <a:pt x="46" y="48"/>
                  </a:cubicBezTo>
                  <a:cubicBezTo>
                    <a:pt x="45" y="48"/>
                    <a:pt x="44" y="48"/>
                    <a:pt x="44" y="48"/>
                  </a:cubicBezTo>
                  <a:cubicBezTo>
                    <a:pt x="45" y="43"/>
                    <a:pt x="45" y="43"/>
                    <a:pt x="45" y="43"/>
                  </a:cubicBezTo>
                  <a:close/>
                  <a:moveTo>
                    <a:pt x="5" y="0"/>
                  </a:moveTo>
                  <a:cubicBezTo>
                    <a:pt x="79" y="0"/>
                    <a:pt x="79" y="0"/>
                    <a:pt x="79" y="0"/>
                  </a:cubicBezTo>
                  <a:cubicBezTo>
                    <a:pt x="82" y="0"/>
                    <a:pt x="84" y="2"/>
                    <a:pt x="84" y="5"/>
                  </a:cubicBezTo>
                  <a:cubicBezTo>
                    <a:pt x="84" y="118"/>
                    <a:pt x="84" y="118"/>
                    <a:pt x="84" y="118"/>
                  </a:cubicBezTo>
                  <a:cubicBezTo>
                    <a:pt x="84" y="121"/>
                    <a:pt x="82" y="123"/>
                    <a:pt x="79" y="123"/>
                  </a:cubicBezTo>
                  <a:cubicBezTo>
                    <a:pt x="5" y="123"/>
                    <a:pt x="5" y="123"/>
                    <a:pt x="5" y="123"/>
                  </a:cubicBezTo>
                  <a:cubicBezTo>
                    <a:pt x="2" y="123"/>
                    <a:pt x="0" y="121"/>
                    <a:pt x="0" y="118"/>
                  </a:cubicBezTo>
                  <a:cubicBezTo>
                    <a:pt x="0" y="5"/>
                    <a:pt x="0" y="5"/>
                    <a:pt x="0" y="5"/>
                  </a:cubicBezTo>
                  <a:cubicBezTo>
                    <a:pt x="0" y="2"/>
                    <a:pt x="2" y="0"/>
                    <a:pt x="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prstClr val="black"/>
                </a:solidFill>
                <a:cs typeface="+mn-ea"/>
                <a:sym typeface="+mn-lt"/>
              </a:endParaRPr>
            </a:p>
          </p:txBody>
        </p:sp>
        <p:sp>
          <p:nvSpPr>
            <p:cNvPr id="133" name="五边形 132"/>
            <p:cNvSpPr/>
            <p:nvPr/>
          </p:nvSpPr>
          <p:spPr bwMode="auto">
            <a:xfrm rot="5400000">
              <a:off x="1872192" y="1931757"/>
              <a:ext cx="1354666" cy="2571749"/>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cs typeface="+mn-ea"/>
                <a:sym typeface="+mn-lt"/>
              </a:endParaRPr>
            </a:p>
          </p:txBody>
        </p:sp>
        <p:sp>
          <p:nvSpPr>
            <p:cNvPr id="134" name="五边形 133"/>
            <p:cNvSpPr/>
            <p:nvPr/>
          </p:nvSpPr>
          <p:spPr bwMode="auto">
            <a:xfrm rot="5400000" flipH="1">
              <a:off x="1957917" y="563332"/>
              <a:ext cx="1183216" cy="260985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cs typeface="+mn-ea"/>
                <a:sym typeface="+mn-lt"/>
              </a:endParaRPr>
            </a:p>
          </p:txBody>
        </p:sp>
        <p:sp>
          <p:nvSpPr>
            <p:cNvPr id="130" name="虚尾箭头 129"/>
            <p:cNvSpPr/>
            <p:nvPr/>
          </p:nvSpPr>
          <p:spPr bwMode="auto">
            <a:xfrm rot="16200000">
              <a:off x="1622425" y="1785706"/>
              <a:ext cx="535517" cy="537633"/>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cs typeface="+mn-ea"/>
                <a:sym typeface="+mn-lt"/>
              </a:endParaRPr>
            </a:p>
          </p:txBody>
        </p:sp>
        <p:sp>
          <p:nvSpPr>
            <p:cNvPr id="131" name="矩形 42"/>
            <p:cNvSpPr>
              <a:spLocks noChangeArrowheads="1"/>
            </p:cNvSpPr>
            <p:nvPr/>
          </p:nvSpPr>
          <p:spPr bwMode="auto">
            <a:xfrm>
              <a:off x="2220384" y="1706332"/>
              <a:ext cx="901209" cy="66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9pPr>
            </a:lstStyle>
            <a:p>
              <a:pPr>
                <a:spcBef>
                  <a:spcPct val="0"/>
                </a:spcBef>
                <a:buFontTx/>
                <a:buNone/>
              </a:pPr>
              <a:r>
                <a:rPr lang="en-US" altLang="zh-CN" sz="3733" b="1">
                  <a:solidFill>
                    <a:prstClr val="white"/>
                  </a:solidFill>
                  <a:latin typeface="时尚中黑简体"/>
                  <a:ea typeface="时尚中黑简体"/>
                  <a:cs typeface="+mn-ea"/>
                  <a:sym typeface="+mn-lt"/>
                </a:rPr>
                <a:t>45%</a:t>
              </a:r>
            </a:p>
          </p:txBody>
        </p:sp>
        <p:sp>
          <p:nvSpPr>
            <p:cNvPr id="132" name="Freeform 5607"/>
            <p:cNvSpPr>
              <a:spLocks noEditPoints="1"/>
            </p:cNvSpPr>
            <p:nvPr/>
          </p:nvSpPr>
          <p:spPr bwMode="auto">
            <a:xfrm>
              <a:off x="2139951" y="2646132"/>
              <a:ext cx="819149" cy="1035051"/>
            </a:xfrm>
            <a:custGeom>
              <a:avLst/>
              <a:gdLst>
                <a:gd name="T0" fmla="*/ 2147483646 w 99"/>
                <a:gd name="T1" fmla="*/ 2147483646 h 126"/>
                <a:gd name="T2" fmla="*/ 2147483646 w 99"/>
                <a:gd name="T3" fmla="*/ 2147483646 h 126"/>
                <a:gd name="T4" fmla="*/ 2147483646 w 99"/>
                <a:gd name="T5" fmla="*/ 2147483646 h 126"/>
                <a:gd name="T6" fmla="*/ 2147483646 w 99"/>
                <a:gd name="T7" fmla="*/ 2147483646 h 126"/>
                <a:gd name="T8" fmla="*/ 2147483646 w 99"/>
                <a:gd name="T9" fmla="*/ 2147483646 h 126"/>
                <a:gd name="T10" fmla="*/ 2147483646 w 99"/>
                <a:gd name="T11" fmla="*/ 2147483646 h 126"/>
                <a:gd name="T12" fmla="*/ 2147483646 w 99"/>
                <a:gd name="T13" fmla="*/ 2147483646 h 126"/>
                <a:gd name="T14" fmla="*/ 2147483646 w 99"/>
                <a:gd name="T15" fmla="*/ 2147483646 h 126"/>
                <a:gd name="T16" fmla="*/ 2147483646 w 99"/>
                <a:gd name="T17" fmla="*/ 2147483646 h 126"/>
                <a:gd name="T18" fmla="*/ 2147483646 w 99"/>
                <a:gd name="T19" fmla="*/ 2147483646 h 126"/>
                <a:gd name="T20" fmla="*/ 2147483646 w 99"/>
                <a:gd name="T21" fmla="*/ 2147483646 h 126"/>
                <a:gd name="T22" fmla="*/ 2147483646 w 99"/>
                <a:gd name="T23" fmla="*/ 2147483646 h 126"/>
                <a:gd name="T24" fmla="*/ 2147483646 w 99"/>
                <a:gd name="T25" fmla="*/ 2147483646 h 126"/>
                <a:gd name="T26" fmla="*/ 2147483646 w 99"/>
                <a:gd name="T27" fmla="*/ 2147483646 h 126"/>
                <a:gd name="T28" fmla="*/ 2147483646 w 99"/>
                <a:gd name="T29" fmla="*/ 2147483646 h 126"/>
                <a:gd name="T30" fmla="*/ 2147483646 w 99"/>
                <a:gd name="T31" fmla="*/ 2147483646 h 126"/>
                <a:gd name="T32" fmla="*/ 2147483646 w 99"/>
                <a:gd name="T33" fmla="*/ 2147483646 h 126"/>
                <a:gd name="T34" fmla="*/ 2147483646 w 99"/>
                <a:gd name="T35" fmla="*/ 2147483646 h 126"/>
                <a:gd name="T36" fmla="*/ 2147483646 w 99"/>
                <a:gd name="T37" fmla="*/ 2147483646 h 126"/>
                <a:gd name="T38" fmla="*/ 2147483646 w 99"/>
                <a:gd name="T39" fmla="*/ 2147483646 h 126"/>
                <a:gd name="T40" fmla="*/ 2147483646 w 99"/>
                <a:gd name="T41" fmla="*/ 2147483646 h 126"/>
                <a:gd name="T42" fmla="*/ 2147483646 w 99"/>
                <a:gd name="T43" fmla="*/ 2147483646 h 126"/>
                <a:gd name="T44" fmla="*/ 2147483646 w 99"/>
                <a:gd name="T45" fmla="*/ 2147483646 h 126"/>
                <a:gd name="T46" fmla="*/ 0 w 99"/>
                <a:gd name="T47" fmla="*/ 2147483646 h 126"/>
                <a:gd name="T48" fmla="*/ 2147483646 w 99"/>
                <a:gd name="T49" fmla="*/ 2147483646 h 126"/>
                <a:gd name="T50" fmla="*/ 2147483646 w 99"/>
                <a:gd name="T51" fmla="*/ 2147483646 h 126"/>
                <a:gd name="T52" fmla="*/ 2147483646 w 99"/>
                <a:gd name="T53" fmla="*/ 2147483646 h 126"/>
                <a:gd name="T54" fmla="*/ 2147483646 w 99"/>
                <a:gd name="T55" fmla="*/ 2147483646 h 126"/>
                <a:gd name="T56" fmla="*/ 2147483646 w 99"/>
                <a:gd name="T57" fmla="*/ 2147483646 h 126"/>
                <a:gd name="T58" fmla="*/ 2147483646 w 99"/>
                <a:gd name="T59" fmla="*/ 2147483646 h 126"/>
                <a:gd name="T60" fmla="*/ 2147483646 w 99"/>
                <a:gd name="T61" fmla="*/ 2147483646 h 126"/>
                <a:gd name="T62" fmla="*/ 2147483646 w 99"/>
                <a:gd name="T63" fmla="*/ 2147483646 h 126"/>
                <a:gd name="T64" fmla="*/ 2147483646 w 99"/>
                <a:gd name="T65" fmla="*/ 2147483646 h 126"/>
                <a:gd name="T66" fmla="*/ 2147483646 w 99"/>
                <a:gd name="T67" fmla="*/ 2147483646 h 1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9" h="126">
                  <a:moveTo>
                    <a:pt x="17" y="6"/>
                  </a:moveTo>
                  <a:cubicBezTo>
                    <a:pt x="38" y="0"/>
                    <a:pt x="60" y="0"/>
                    <a:pt x="82" y="6"/>
                  </a:cubicBezTo>
                  <a:cubicBezTo>
                    <a:pt x="81" y="26"/>
                    <a:pt x="78" y="43"/>
                    <a:pt x="73" y="57"/>
                  </a:cubicBezTo>
                  <a:cubicBezTo>
                    <a:pt x="58" y="57"/>
                    <a:pt x="58" y="57"/>
                    <a:pt x="58" y="57"/>
                  </a:cubicBezTo>
                  <a:cubicBezTo>
                    <a:pt x="58" y="70"/>
                    <a:pt x="58" y="70"/>
                    <a:pt x="58" y="70"/>
                  </a:cubicBezTo>
                  <a:cubicBezTo>
                    <a:pt x="42" y="70"/>
                    <a:pt x="42" y="70"/>
                    <a:pt x="42" y="70"/>
                  </a:cubicBezTo>
                  <a:cubicBezTo>
                    <a:pt x="42" y="57"/>
                    <a:pt x="42" y="57"/>
                    <a:pt x="42" y="57"/>
                  </a:cubicBezTo>
                  <a:cubicBezTo>
                    <a:pt x="26" y="57"/>
                    <a:pt x="26" y="57"/>
                    <a:pt x="26" y="57"/>
                  </a:cubicBezTo>
                  <a:cubicBezTo>
                    <a:pt x="22" y="43"/>
                    <a:pt x="18" y="27"/>
                    <a:pt x="17" y="6"/>
                  </a:cubicBezTo>
                  <a:close/>
                  <a:moveTo>
                    <a:pt x="51" y="115"/>
                  </a:moveTo>
                  <a:cubicBezTo>
                    <a:pt x="53" y="115"/>
                    <a:pt x="56" y="118"/>
                    <a:pt x="56" y="121"/>
                  </a:cubicBezTo>
                  <a:cubicBezTo>
                    <a:pt x="56" y="124"/>
                    <a:pt x="53" y="126"/>
                    <a:pt x="50" y="126"/>
                  </a:cubicBezTo>
                  <a:cubicBezTo>
                    <a:pt x="47" y="126"/>
                    <a:pt x="45" y="124"/>
                    <a:pt x="45" y="121"/>
                  </a:cubicBezTo>
                  <a:cubicBezTo>
                    <a:pt x="45" y="118"/>
                    <a:pt x="47" y="115"/>
                    <a:pt x="50" y="115"/>
                  </a:cubicBezTo>
                  <a:cubicBezTo>
                    <a:pt x="50" y="115"/>
                    <a:pt x="50" y="115"/>
                    <a:pt x="50" y="115"/>
                  </a:cubicBezTo>
                  <a:cubicBezTo>
                    <a:pt x="42" y="115"/>
                    <a:pt x="35" y="116"/>
                    <a:pt x="27" y="119"/>
                  </a:cubicBezTo>
                  <a:cubicBezTo>
                    <a:pt x="28" y="119"/>
                    <a:pt x="28" y="120"/>
                    <a:pt x="28" y="121"/>
                  </a:cubicBezTo>
                  <a:cubicBezTo>
                    <a:pt x="28" y="124"/>
                    <a:pt x="25" y="126"/>
                    <a:pt x="22" y="126"/>
                  </a:cubicBezTo>
                  <a:cubicBezTo>
                    <a:pt x="19" y="126"/>
                    <a:pt x="17" y="124"/>
                    <a:pt x="17" y="121"/>
                  </a:cubicBezTo>
                  <a:cubicBezTo>
                    <a:pt x="17" y="119"/>
                    <a:pt x="18" y="117"/>
                    <a:pt x="20" y="116"/>
                  </a:cubicBezTo>
                  <a:cubicBezTo>
                    <a:pt x="19" y="114"/>
                    <a:pt x="19" y="114"/>
                    <a:pt x="19" y="114"/>
                  </a:cubicBezTo>
                  <a:cubicBezTo>
                    <a:pt x="27" y="110"/>
                    <a:pt x="36" y="108"/>
                    <a:pt x="45" y="108"/>
                  </a:cubicBezTo>
                  <a:cubicBezTo>
                    <a:pt x="45" y="88"/>
                    <a:pt x="45" y="88"/>
                    <a:pt x="45" y="88"/>
                  </a:cubicBezTo>
                  <a:cubicBezTo>
                    <a:pt x="38" y="88"/>
                    <a:pt x="31" y="87"/>
                    <a:pt x="24" y="86"/>
                  </a:cubicBezTo>
                  <a:cubicBezTo>
                    <a:pt x="24" y="82"/>
                    <a:pt x="24" y="80"/>
                    <a:pt x="24" y="77"/>
                  </a:cubicBezTo>
                  <a:cubicBezTo>
                    <a:pt x="41" y="77"/>
                    <a:pt x="58" y="77"/>
                    <a:pt x="75" y="77"/>
                  </a:cubicBezTo>
                  <a:cubicBezTo>
                    <a:pt x="75" y="80"/>
                    <a:pt x="75" y="82"/>
                    <a:pt x="75" y="86"/>
                  </a:cubicBezTo>
                  <a:cubicBezTo>
                    <a:pt x="68" y="87"/>
                    <a:pt x="62" y="88"/>
                    <a:pt x="55" y="88"/>
                  </a:cubicBezTo>
                  <a:cubicBezTo>
                    <a:pt x="55" y="108"/>
                    <a:pt x="55" y="108"/>
                    <a:pt x="55" y="108"/>
                  </a:cubicBezTo>
                  <a:cubicBezTo>
                    <a:pt x="64" y="108"/>
                    <a:pt x="74" y="110"/>
                    <a:pt x="84" y="114"/>
                  </a:cubicBezTo>
                  <a:cubicBezTo>
                    <a:pt x="83" y="116"/>
                    <a:pt x="83" y="116"/>
                    <a:pt x="83" y="116"/>
                  </a:cubicBezTo>
                  <a:cubicBezTo>
                    <a:pt x="84" y="117"/>
                    <a:pt x="85" y="119"/>
                    <a:pt x="85" y="121"/>
                  </a:cubicBezTo>
                  <a:cubicBezTo>
                    <a:pt x="85" y="124"/>
                    <a:pt x="83" y="126"/>
                    <a:pt x="79" y="126"/>
                  </a:cubicBezTo>
                  <a:cubicBezTo>
                    <a:pt x="76" y="126"/>
                    <a:pt x="74" y="124"/>
                    <a:pt x="74" y="121"/>
                  </a:cubicBezTo>
                  <a:cubicBezTo>
                    <a:pt x="74" y="120"/>
                    <a:pt x="74" y="119"/>
                    <a:pt x="74" y="119"/>
                  </a:cubicBezTo>
                  <a:cubicBezTo>
                    <a:pt x="66" y="116"/>
                    <a:pt x="58" y="115"/>
                    <a:pt x="51" y="115"/>
                  </a:cubicBezTo>
                  <a:close/>
                  <a:moveTo>
                    <a:pt x="87" y="60"/>
                  </a:moveTo>
                  <a:cubicBezTo>
                    <a:pt x="86" y="64"/>
                    <a:pt x="86" y="68"/>
                    <a:pt x="84" y="71"/>
                  </a:cubicBezTo>
                  <a:cubicBezTo>
                    <a:pt x="83" y="74"/>
                    <a:pt x="81" y="77"/>
                    <a:pt x="79" y="79"/>
                  </a:cubicBezTo>
                  <a:cubicBezTo>
                    <a:pt x="83" y="84"/>
                    <a:pt x="83" y="84"/>
                    <a:pt x="83" y="84"/>
                  </a:cubicBezTo>
                  <a:cubicBezTo>
                    <a:pt x="86" y="81"/>
                    <a:pt x="88" y="77"/>
                    <a:pt x="90" y="73"/>
                  </a:cubicBezTo>
                  <a:cubicBezTo>
                    <a:pt x="91" y="70"/>
                    <a:pt x="92" y="65"/>
                    <a:pt x="93" y="60"/>
                  </a:cubicBezTo>
                  <a:cubicBezTo>
                    <a:pt x="96" y="59"/>
                    <a:pt x="98" y="57"/>
                    <a:pt x="99" y="54"/>
                  </a:cubicBezTo>
                  <a:cubicBezTo>
                    <a:pt x="81" y="54"/>
                    <a:pt x="81" y="54"/>
                    <a:pt x="81" y="54"/>
                  </a:cubicBezTo>
                  <a:cubicBezTo>
                    <a:pt x="81" y="57"/>
                    <a:pt x="84" y="59"/>
                    <a:pt x="87" y="60"/>
                  </a:cubicBezTo>
                  <a:close/>
                  <a:moveTo>
                    <a:pt x="12" y="60"/>
                  </a:moveTo>
                  <a:cubicBezTo>
                    <a:pt x="15" y="59"/>
                    <a:pt x="18" y="57"/>
                    <a:pt x="18" y="54"/>
                  </a:cubicBezTo>
                  <a:cubicBezTo>
                    <a:pt x="0" y="54"/>
                    <a:pt x="0" y="54"/>
                    <a:pt x="0" y="54"/>
                  </a:cubicBezTo>
                  <a:cubicBezTo>
                    <a:pt x="1" y="57"/>
                    <a:pt x="3" y="59"/>
                    <a:pt x="6" y="60"/>
                  </a:cubicBezTo>
                  <a:cubicBezTo>
                    <a:pt x="7" y="65"/>
                    <a:pt x="8" y="70"/>
                    <a:pt x="9" y="73"/>
                  </a:cubicBezTo>
                  <a:cubicBezTo>
                    <a:pt x="11" y="77"/>
                    <a:pt x="13" y="81"/>
                    <a:pt x="16" y="84"/>
                  </a:cubicBezTo>
                  <a:cubicBezTo>
                    <a:pt x="20" y="79"/>
                    <a:pt x="20" y="79"/>
                    <a:pt x="20" y="79"/>
                  </a:cubicBezTo>
                  <a:cubicBezTo>
                    <a:pt x="18" y="77"/>
                    <a:pt x="16" y="74"/>
                    <a:pt x="15" y="71"/>
                  </a:cubicBezTo>
                  <a:cubicBezTo>
                    <a:pt x="13" y="68"/>
                    <a:pt x="13" y="64"/>
                    <a:pt x="12" y="60"/>
                  </a:cubicBezTo>
                  <a:close/>
                  <a:moveTo>
                    <a:pt x="31" y="15"/>
                  </a:moveTo>
                  <a:cubicBezTo>
                    <a:pt x="31" y="19"/>
                    <a:pt x="31" y="19"/>
                    <a:pt x="31" y="19"/>
                  </a:cubicBezTo>
                  <a:cubicBezTo>
                    <a:pt x="71" y="19"/>
                    <a:pt x="71" y="19"/>
                    <a:pt x="71" y="19"/>
                  </a:cubicBezTo>
                  <a:cubicBezTo>
                    <a:pt x="71" y="15"/>
                    <a:pt x="71" y="15"/>
                    <a:pt x="71" y="15"/>
                  </a:cubicBezTo>
                  <a:cubicBezTo>
                    <a:pt x="31" y="15"/>
                    <a:pt x="31" y="15"/>
                    <a:pt x="31" y="15"/>
                  </a:cubicBezTo>
                  <a:close/>
                  <a:moveTo>
                    <a:pt x="37" y="39"/>
                  </a:moveTo>
                  <a:cubicBezTo>
                    <a:pt x="37" y="44"/>
                    <a:pt x="37" y="44"/>
                    <a:pt x="37" y="44"/>
                  </a:cubicBezTo>
                  <a:cubicBezTo>
                    <a:pt x="65" y="44"/>
                    <a:pt x="65" y="44"/>
                    <a:pt x="65" y="44"/>
                  </a:cubicBezTo>
                  <a:cubicBezTo>
                    <a:pt x="65" y="39"/>
                    <a:pt x="65" y="39"/>
                    <a:pt x="65" y="39"/>
                  </a:cubicBezTo>
                  <a:cubicBezTo>
                    <a:pt x="37" y="39"/>
                    <a:pt x="37" y="39"/>
                    <a:pt x="37" y="39"/>
                  </a:cubicBezTo>
                  <a:close/>
                  <a:moveTo>
                    <a:pt x="33" y="26"/>
                  </a:moveTo>
                  <a:cubicBezTo>
                    <a:pt x="33" y="31"/>
                    <a:pt x="33" y="31"/>
                    <a:pt x="33" y="31"/>
                  </a:cubicBezTo>
                  <a:cubicBezTo>
                    <a:pt x="68" y="31"/>
                    <a:pt x="68" y="31"/>
                    <a:pt x="68" y="31"/>
                  </a:cubicBezTo>
                  <a:cubicBezTo>
                    <a:pt x="68" y="26"/>
                    <a:pt x="68" y="26"/>
                    <a:pt x="68" y="26"/>
                  </a:cubicBezTo>
                  <a:lnTo>
                    <a:pt x="33" y="2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prstClr val="black"/>
                </a:solidFill>
                <a:cs typeface="+mn-ea"/>
                <a:sym typeface="+mn-lt"/>
              </a:endParaRPr>
            </a:p>
          </p:txBody>
        </p:sp>
      </p:grpSp>
      <p:grpSp>
        <p:nvGrpSpPr>
          <p:cNvPr id="36" name="组合 35">
            <a:extLst>
              <a:ext uri="{FF2B5EF4-FFF2-40B4-BE49-F238E27FC236}">
                <a16:creationId xmlns:a16="http://schemas.microsoft.com/office/drawing/2014/main" xmlns="" id="{919AC7A7-597B-4C94-BF01-7BAB9EA89DAB}"/>
              </a:ext>
            </a:extLst>
          </p:cNvPr>
          <p:cNvGrpSpPr/>
          <p:nvPr/>
        </p:nvGrpSpPr>
        <p:grpSpPr>
          <a:xfrm>
            <a:off x="557400" y="290400"/>
            <a:ext cx="3602354" cy="807063"/>
            <a:chOff x="557400" y="290400"/>
            <a:chExt cx="3602354" cy="807063"/>
          </a:xfrm>
        </p:grpSpPr>
        <p:pic>
          <p:nvPicPr>
            <p:cNvPr id="37" name="图片 36">
              <a:extLst>
                <a:ext uri="{FF2B5EF4-FFF2-40B4-BE49-F238E27FC236}">
                  <a16:creationId xmlns:a16="http://schemas.microsoft.com/office/drawing/2014/main" xmlns="" id="{46D3971C-46CF-45DD-A7CE-AC4A8AF26EB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38" name="文本框 37">
              <a:extLst>
                <a:ext uri="{FF2B5EF4-FFF2-40B4-BE49-F238E27FC236}">
                  <a16:creationId xmlns:a16="http://schemas.microsoft.com/office/drawing/2014/main" xmlns="" id="{5C544207-6F67-4128-BC81-6381CF16DA69}"/>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a:extLst>
              <a:ext uri="{FF2B5EF4-FFF2-40B4-BE49-F238E27FC236}">
                <a16:creationId xmlns:a16="http://schemas.microsoft.com/office/drawing/2014/main" xmlns="" id="{18D04DDA-C3AB-490A-B172-F9D8E22EE044}"/>
              </a:ext>
            </a:extLst>
          </p:cNvPr>
          <p:cNvGrpSpPr/>
          <p:nvPr/>
        </p:nvGrpSpPr>
        <p:grpSpPr>
          <a:xfrm>
            <a:off x="1542297" y="5108523"/>
            <a:ext cx="2115035" cy="1154619"/>
            <a:chOff x="1478171" y="2225265"/>
            <a:chExt cx="2115035" cy="1154619"/>
          </a:xfrm>
        </p:grpSpPr>
        <p:sp>
          <p:nvSpPr>
            <p:cNvPr id="43" name="TextBox 21">
              <a:extLst>
                <a:ext uri="{FF2B5EF4-FFF2-40B4-BE49-F238E27FC236}">
                  <a16:creationId xmlns:a16="http://schemas.microsoft.com/office/drawing/2014/main" xmlns="" id="{12FFAA29-797B-493F-8949-DD47AB92462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4" name="文本框 43">
              <a:extLst>
                <a:ext uri="{FF2B5EF4-FFF2-40B4-BE49-F238E27FC236}">
                  <a16:creationId xmlns:a16="http://schemas.microsoft.com/office/drawing/2014/main" xmlns="" id="{FD489FE2-C5E6-4270-9341-0D4B59508B81}"/>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1" name="组合 50">
            <a:extLst>
              <a:ext uri="{FF2B5EF4-FFF2-40B4-BE49-F238E27FC236}">
                <a16:creationId xmlns:a16="http://schemas.microsoft.com/office/drawing/2014/main" xmlns="" id="{39E92DBF-5985-47C8-91CC-62FD92637AEC}"/>
              </a:ext>
            </a:extLst>
          </p:cNvPr>
          <p:cNvGrpSpPr/>
          <p:nvPr/>
        </p:nvGrpSpPr>
        <p:grpSpPr>
          <a:xfrm>
            <a:off x="5142747" y="5108523"/>
            <a:ext cx="2115035" cy="1154619"/>
            <a:chOff x="1478171" y="2225265"/>
            <a:chExt cx="2115035" cy="1154619"/>
          </a:xfrm>
        </p:grpSpPr>
        <p:sp>
          <p:nvSpPr>
            <p:cNvPr id="52" name="TextBox 21">
              <a:extLst>
                <a:ext uri="{FF2B5EF4-FFF2-40B4-BE49-F238E27FC236}">
                  <a16:creationId xmlns:a16="http://schemas.microsoft.com/office/drawing/2014/main" xmlns="" id="{CF7F1222-645A-45CC-A390-6BB0EB48ED99}"/>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3" name="文本框 62">
              <a:extLst>
                <a:ext uri="{FF2B5EF4-FFF2-40B4-BE49-F238E27FC236}">
                  <a16:creationId xmlns:a16="http://schemas.microsoft.com/office/drawing/2014/main" xmlns="" id="{01D6D0F3-09A4-4C63-AD68-B28F4BC3B738}"/>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76" name="组合 75">
            <a:extLst>
              <a:ext uri="{FF2B5EF4-FFF2-40B4-BE49-F238E27FC236}">
                <a16:creationId xmlns:a16="http://schemas.microsoft.com/office/drawing/2014/main" xmlns="" id="{7D69717E-59FE-48F4-BAE3-72475A1138ED}"/>
              </a:ext>
            </a:extLst>
          </p:cNvPr>
          <p:cNvGrpSpPr/>
          <p:nvPr/>
        </p:nvGrpSpPr>
        <p:grpSpPr>
          <a:xfrm>
            <a:off x="8743197" y="5108523"/>
            <a:ext cx="2115035" cy="1154619"/>
            <a:chOff x="1478171" y="2225265"/>
            <a:chExt cx="2115035" cy="1154619"/>
          </a:xfrm>
        </p:grpSpPr>
        <p:sp>
          <p:nvSpPr>
            <p:cNvPr id="77" name="TextBox 21">
              <a:extLst>
                <a:ext uri="{FF2B5EF4-FFF2-40B4-BE49-F238E27FC236}">
                  <a16:creationId xmlns:a16="http://schemas.microsoft.com/office/drawing/2014/main" xmlns="" id="{B968DCCB-D8C6-45AB-AB8F-4D79CBB6DC1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8" name="文本框 77">
              <a:extLst>
                <a:ext uri="{FF2B5EF4-FFF2-40B4-BE49-F238E27FC236}">
                  <a16:creationId xmlns:a16="http://schemas.microsoft.com/office/drawing/2014/main" xmlns="" id="{687EA3B8-3E37-4858-A920-900041385E5D}"/>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29094616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1000"/>
                                        <p:tgtEl>
                                          <p:spTgt spid="51"/>
                                        </p:tgtEl>
                                      </p:cBhvr>
                                    </p:animEffect>
                                    <p:anim calcmode="lin" valueType="num">
                                      <p:cBhvr>
                                        <p:cTn id="15" dur="1000" fill="hold"/>
                                        <p:tgtEl>
                                          <p:spTgt spid="51"/>
                                        </p:tgtEl>
                                        <p:attrNameLst>
                                          <p:attrName>ppt_x</p:attrName>
                                        </p:attrNameLst>
                                      </p:cBhvr>
                                      <p:tavLst>
                                        <p:tav tm="0">
                                          <p:val>
                                            <p:strVal val="#ppt_x"/>
                                          </p:val>
                                        </p:tav>
                                        <p:tav tm="100000">
                                          <p:val>
                                            <p:strVal val="#ppt_x"/>
                                          </p:val>
                                        </p:tav>
                                      </p:tavLst>
                                    </p:anim>
                                    <p:anim calcmode="lin" valueType="num">
                                      <p:cBhvr>
                                        <p:cTn id="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1000"/>
                                        <p:tgtEl>
                                          <p:spTgt spid="76"/>
                                        </p:tgtEl>
                                      </p:cBhvr>
                                    </p:animEffect>
                                    <p:anim calcmode="lin" valueType="num">
                                      <p:cBhvr>
                                        <p:cTn id="22" dur="1000" fill="hold"/>
                                        <p:tgtEl>
                                          <p:spTgt spid="76"/>
                                        </p:tgtEl>
                                        <p:attrNameLst>
                                          <p:attrName>ppt_x</p:attrName>
                                        </p:attrNameLst>
                                      </p:cBhvr>
                                      <p:tavLst>
                                        <p:tav tm="0">
                                          <p:val>
                                            <p:strVal val="#ppt_x"/>
                                          </p:val>
                                        </p:tav>
                                        <p:tav tm="100000">
                                          <p:val>
                                            <p:strVal val="#ppt_x"/>
                                          </p:val>
                                        </p:tav>
                                      </p:tavLst>
                                    </p:anim>
                                    <p:anim calcmode="lin" valueType="num">
                                      <p:cBhvr>
                                        <p:cTn id="2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p:cNvSpPr/>
          <p:nvPr/>
        </p:nvSpPr>
        <p:spPr>
          <a:xfrm>
            <a:off x="81887" y="59628"/>
            <a:ext cx="12052237" cy="6731855"/>
          </a:xfrm>
          <a:prstGeom prst="roundRect">
            <a:avLst>
              <a:gd name="adj" fmla="val 3677"/>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xmlns="" id="{8052F820-150C-4361-B480-09A1D521B672}"/>
              </a:ext>
            </a:extLst>
          </p:cNvPr>
          <p:cNvGrpSpPr/>
          <p:nvPr/>
        </p:nvGrpSpPr>
        <p:grpSpPr>
          <a:xfrm>
            <a:off x="2060575" y="1974850"/>
            <a:ext cx="8070850" cy="2041525"/>
            <a:chOff x="2060575" y="2146300"/>
            <a:chExt cx="8070850" cy="2041525"/>
          </a:xfrm>
        </p:grpSpPr>
        <p:sp>
          <p:nvSpPr>
            <p:cNvPr id="5" name="菱形 4"/>
            <p:cNvSpPr/>
            <p:nvPr/>
          </p:nvSpPr>
          <p:spPr>
            <a:xfrm>
              <a:off x="2060575" y="2484438"/>
              <a:ext cx="1366838" cy="1365250"/>
            </a:xfrm>
            <a:prstGeom prst="diamond">
              <a:avLst/>
            </a:prstGeom>
            <a:solidFill>
              <a:schemeClr val="accent4"/>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7" name="菱形 6"/>
            <p:cNvSpPr/>
            <p:nvPr/>
          </p:nvSpPr>
          <p:spPr>
            <a:xfrm>
              <a:off x="3568700" y="2484438"/>
              <a:ext cx="1365250" cy="1365250"/>
            </a:xfrm>
            <a:prstGeom prst="diamond">
              <a:avLst/>
            </a:prstGeom>
            <a:solidFill>
              <a:schemeClr val="bg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9" name="菱形 8"/>
            <p:cNvSpPr/>
            <p:nvPr/>
          </p:nvSpPr>
          <p:spPr>
            <a:xfrm>
              <a:off x="5075238" y="2146300"/>
              <a:ext cx="2041525" cy="2041525"/>
            </a:xfrm>
            <a:prstGeom prst="diamond">
              <a:avLst/>
            </a:prstGeom>
            <a:solidFill>
              <a:schemeClr val="accent2"/>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10" name="菱形 9"/>
            <p:cNvSpPr/>
            <p:nvPr/>
          </p:nvSpPr>
          <p:spPr>
            <a:xfrm>
              <a:off x="7258050" y="2484438"/>
              <a:ext cx="1365250" cy="1365250"/>
            </a:xfrm>
            <a:prstGeom prst="diamond">
              <a:avLst/>
            </a:prstGeom>
            <a:solidFill>
              <a:schemeClr val="accent3"/>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11" name="菱形 10"/>
            <p:cNvSpPr/>
            <p:nvPr/>
          </p:nvSpPr>
          <p:spPr>
            <a:xfrm>
              <a:off x="8764588" y="2484438"/>
              <a:ext cx="1366837" cy="1365250"/>
            </a:xfrm>
            <a:prstGeom prst="diamond">
              <a:avLst/>
            </a:prstGeom>
            <a:solidFill>
              <a:schemeClr val="bg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12" name="菱形 11"/>
            <p:cNvSpPr/>
            <p:nvPr/>
          </p:nvSpPr>
          <p:spPr>
            <a:xfrm>
              <a:off x="3236913" y="3330575"/>
              <a:ext cx="520700" cy="519113"/>
            </a:xfrm>
            <a:prstGeom prst="diamond">
              <a:avLst/>
            </a:prstGeom>
            <a:solidFill>
              <a:schemeClr val="bg1">
                <a:lumMod val="95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13" name="菱形 12"/>
            <p:cNvSpPr/>
            <p:nvPr/>
          </p:nvSpPr>
          <p:spPr>
            <a:xfrm>
              <a:off x="4729163" y="2484438"/>
              <a:ext cx="520700" cy="520700"/>
            </a:xfrm>
            <a:prstGeom prst="diamond">
              <a:avLst/>
            </a:prstGeom>
            <a:solidFill>
              <a:schemeClr val="bg1">
                <a:lumMod val="95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14" name="菱形 13"/>
            <p:cNvSpPr/>
            <p:nvPr/>
          </p:nvSpPr>
          <p:spPr>
            <a:xfrm>
              <a:off x="6931025" y="3327400"/>
              <a:ext cx="520700" cy="519113"/>
            </a:xfrm>
            <a:prstGeom prst="diamond">
              <a:avLst/>
            </a:prstGeom>
            <a:solidFill>
              <a:schemeClr val="bg1">
                <a:lumMod val="95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15" name="菱形 14"/>
            <p:cNvSpPr/>
            <p:nvPr/>
          </p:nvSpPr>
          <p:spPr>
            <a:xfrm>
              <a:off x="8434388" y="2500313"/>
              <a:ext cx="520700" cy="520700"/>
            </a:xfrm>
            <a:prstGeom prst="diamond">
              <a:avLst/>
            </a:prstGeom>
            <a:solidFill>
              <a:schemeClr val="bg1">
                <a:lumMod val="95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21" name="KSO_Shape"/>
            <p:cNvSpPr>
              <a:spLocks/>
            </p:cNvSpPr>
            <p:nvPr/>
          </p:nvSpPr>
          <p:spPr bwMode="auto">
            <a:xfrm>
              <a:off x="2490788" y="2868613"/>
              <a:ext cx="590550" cy="534987"/>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宋体" panose="02010600030101010101" pitchFamily="2" charset="-122"/>
                <a:ea typeface="宋体" panose="02010600030101010101" pitchFamily="2" charset="-122"/>
              </a:endParaRPr>
            </a:p>
          </p:txBody>
        </p:sp>
        <p:sp>
          <p:nvSpPr>
            <p:cNvPr id="22" name="KSO_Shape"/>
            <p:cNvSpPr>
              <a:spLocks/>
            </p:cNvSpPr>
            <p:nvPr/>
          </p:nvSpPr>
          <p:spPr bwMode="auto">
            <a:xfrm>
              <a:off x="4059238" y="2905125"/>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宋体" panose="02010600030101010101" pitchFamily="2" charset="-122"/>
                <a:ea typeface="宋体" panose="02010600030101010101" pitchFamily="2" charset="-122"/>
              </a:endParaRPr>
            </a:p>
          </p:txBody>
        </p:sp>
        <p:sp>
          <p:nvSpPr>
            <p:cNvPr id="23" name="KSO_Shape"/>
            <p:cNvSpPr>
              <a:spLocks/>
            </p:cNvSpPr>
            <p:nvPr/>
          </p:nvSpPr>
          <p:spPr bwMode="auto">
            <a:xfrm>
              <a:off x="5789613" y="2860675"/>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宋体" panose="02010600030101010101" pitchFamily="2" charset="-122"/>
                <a:ea typeface="宋体" panose="02010600030101010101" pitchFamily="2" charset="-122"/>
              </a:endParaRPr>
            </a:p>
          </p:txBody>
        </p:sp>
        <p:sp>
          <p:nvSpPr>
            <p:cNvPr id="24" name="KSO_Shape"/>
            <p:cNvSpPr>
              <a:spLocks/>
            </p:cNvSpPr>
            <p:nvPr/>
          </p:nvSpPr>
          <p:spPr bwMode="auto">
            <a:xfrm>
              <a:off x="7729538" y="2954338"/>
              <a:ext cx="422275" cy="427037"/>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宋体" panose="02010600030101010101" pitchFamily="2" charset="-122"/>
                <a:ea typeface="宋体" panose="02010600030101010101" pitchFamily="2" charset="-122"/>
              </a:endParaRPr>
            </a:p>
          </p:txBody>
        </p:sp>
        <p:sp>
          <p:nvSpPr>
            <p:cNvPr id="25" name="KSO_Shape"/>
            <p:cNvSpPr/>
            <p:nvPr/>
          </p:nvSpPr>
          <p:spPr>
            <a:xfrm>
              <a:off x="9240838" y="2970213"/>
              <a:ext cx="412750" cy="395287"/>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宋体" panose="02010600030101010101" pitchFamily="2" charset="-122"/>
                <a:ea typeface="宋体" panose="02010600030101010101" pitchFamily="2" charset="-122"/>
              </a:endParaRPr>
            </a:p>
          </p:txBody>
        </p:sp>
      </p:grpSp>
      <p:grpSp>
        <p:nvGrpSpPr>
          <p:cNvPr id="28" name="组合 27">
            <a:extLst>
              <a:ext uri="{FF2B5EF4-FFF2-40B4-BE49-F238E27FC236}">
                <a16:creationId xmlns:a16="http://schemas.microsoft.com/office/drawing/2014/main" xmlns="" id="{BA978E3C-8710-4D37-9FA2-288E2785892A}"/>
              </a:ext>
            </a:extLst>
          </p:cNvPr>
          <p:cNvGrpSpPr/>
          <p:nvPr/>
        </p:nvGrpSpPr>
        <p:grpSpPr>
          <a:xfrm>
            <a:off x="557400" y="290400"/>
            <a:ext cx="3602354" cy="807063"/>
            <a:chOff x="557400" y="290400"/>
            <a:chExt cx="3602354" cy="807063"/>
          </a:xfrm>
        </p:grpSpPr>
        <p:pic>
          <p:nvPicPr>
            <p:cNvPr id="29" name="图片 28">
              <a:extLst>
                <a:ext uri="{FF2B5EF4-FFF2-40B4-BE49-F238E27FC236}">
                  <a16:creationId xmlns:a16="http://schemas.microsoft.com/office/drawing/2014/main" xmlns="" id="{0218C218-2995-4AD9-BBA3-34490016B5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30" name="文本框 29">
              <a:extLst>
                <a:ext uri="{FF2B5EF4-FFF2-40B4-BE49-F238E27FC236}">
                  <a16:creationId xmlns:a16="http://schemas.microsoft.com/office/drawing/2014/main" xmlns="" id="{CC88AC8D-4945-400B-8989-8A652E80FFE6}"/>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7C4EF7AE-CCD3-41C7-AFB3-CCFFEF4FD462}"/>
              </a:ext>
            </a:extLst>
          </p:cNvPr>
          <p:cNvGrpSpPr/>
          <p:nvPr/>
        </p:nvGrpSpPr>
        <p:grpSpPr>
          <a:xfrm>
            <a:off x="1885197" y="4765623"/>
            <a:ext cx="2115035" cy="1154619"/>
            <a:chOff x="1478171" y="2225265"/>
            <a:chExt cx="2115035" cy="1154619"/>
          </a:xfrm>
        </p:grpSpPr>
        <p:sp>
          <p:nvSpPr>
            <p:cNvPr id="32" name="TextBox 21">
              <a:extLst>
                <a:ext uri="{FF2B5EF4-FFF2-40B4-BE49-F238E27FC236}">
                  <a16:creationId xmlns:a16="http://schemas.microsoft.com/office/drawing/2014/main" xmlns="" id="{C4E228B0-3000-498E-87FC-854B97738BF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3" name="文本框 32">
              <a:extLst>
                <a:ext uri="{FF2B5EF4-FFF2-40B4-BE49-F238E27FC236}">
                  <a16:creationId xmlns:a16="http://schemas.microsoft.com/office/drawing/2014/main" xmlns="" id="{D22C13F6-CA49-49D3-8810-EB40B32EE841}"/>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4" name="组合 33">
            <a:extLst>
              <a:ext uri="{FF2B5EF4-FFF2-40B4-BE49-F238E27FC236}">
                <a16:creationId xmlns:a16="http://schemas.microsoft.com/office/drawing/2014/main" xmlns="" id="{3C57A4A0-FCBB-41EA-8B18-E70374D9189D}"/>
              </a:ext>
            </a:extLst>
          </p:cNvPr>
          <p:cNvGrpSpPr/>
          <p:nvPr/>
        </p:nvGrpSpPr>
        <p:grpSpPr>
          <a:xfrm>
            <a:off x="4990347" y="4765623"/>
            <a:ext cx="2115035" cy="1154619"/>
            <a:chOff x="1478171" y="2225265"/>
            <a:chExt cx="2115035" cy="1154619"/>
          </a:xfrm>
        </p:grpSpPr>
        <p:sp>
          <p:nvSpPr>
            <p:cNvPr id="35" name="TextBox 21">
              <a:extLst>
                <a:ext uri="{FF2B5EF4-FFF2-40B4-BE49-F238E27FC236}">
                  <a16:creationId xmlns:a16="http://schemas.microsoft.com/office/drawing/2014/main" xmlns="" id="{93E69E0A-B50B-4E41-BA3A-3F08147D249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6" name="文本框 35">
              <a:extLst>
                <a:ext uri="{FF2B5EF4-FFF2-40B4-BE49-F238E27FC236}">
                  <a16:creationId xmlns:a16="http://schemas.microsoft.com/office/drawing/2014/main" xmlns="" id="{68DC9F6C-0F76-4A32-BC78-1ADF3C308C03}"/>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7" name="组合 36">
            <a:extLst>
              <a:ext uri="{FF2B5EF4-FFF2-40B4-BE49-F238E27FC236}">
                <a16:creationId xmlns:a16="http://schemas.microsoft.com/office/drawing/2014/main" xmlns="" id="{FC443CB9-A364-4FFC-81B7-589B8CAE23CF}"/>
              </a:ext>
            </a:extLst>
          </p:cNvPr>
          <p:cNvGrpSpPr/>
          <p:nvPr/>
        </p:nvGrpSpPr>
        <p:grpSpPr>
          <a:xfrm>
            <a:off x="8095497" y="4765623"/>
            <a:ext cx="2115035" cy="1154619"/>
            <a:chOff x="1478171" y="2225265"/>
            <a:chExt cx="2115035" cy="1154619"/>
          </a:xfrm>
        </p:grpSpPr>
        <p:sp>
          <p:nvSpPr>
            <p:cNvPr id="38" name="TextBox 21">
              <a:extLst>
                <a:ext uri="{FF2B5EF4-FFF2-40B4-BE49-F238E27FC236}">
                  <a16:creationId xmlns:a16="http://schemas.microsoft.com/office/drawing/2014/main" xmlns="" id="{ECAB709D-10E1-4FEC-9CFE-200A0FFD2A21}"/>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9" name="文本框 38">
              <a:extLst>
                <a:ext uri="{FF2B5EF4-FFF2-40B4-BE49-F238E27FC236}">
                  <a16:creationId xmlns:a16="http://schemas.microsoft.com/office/drawing/2014/main" xmlns="" id="{A4BE4935-94D0-4F1E-98E8-D911CD56CF08}"/>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37872880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60BF8A2C-F516-4DD5-9D1D-1399FEC0F57A}"/>
              </a:ext>
            </a:extLst>
          </p:cNvPr>
          <p:cNvGrpSpPr/>
          <p:nvPr/>
        </p:nvGrpSpPr>
        <p:grpSpPr>
          <a:xfrm>
            <a:off x="4229100" y="1101725"/>
            <a:ext cx="4086225" cy="4686300"/>
            <a:chOff x="552450" y="1101725"/>
            <a:chExt cx="4086225" cy="4686300"/>
          </a:xfrm>
        </p:grpSpPr>
        <p:sp>
          <p:nvSpPr>
            <p:cNvPr id="11" name="MH_SubTitle_4"/>
            <p:cNvSpPr/>
            <p:nvPr/>
          </p:nvSpPr>
          <p:spPr>
            <a:xfrm>
              <a:off x="1325563" y="3141663"/>
              <a:ext cx="2519362" cy="598487"/>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b="1" dirty="0">
                  <a:solidFill>
                    <a:schemeClr val="bg1"/>
                  </a:solidFill>
                  <a:latin typeface="宋体" panose="02010600030101010101" pitchFamily="2" charset="-122"/>
                  <a:ea typeface="宋体" panose="02010600030101010101" pitchFamily="2" charset="-122"/>
                </a:rPr>
                <a:t>此处输入标题</a:t>
              </a:r>
            </a:p>
          </p:txBody>
        </p:sp>
        <p:sp>
          <p:nvSpPr>
            <p:cNvPr id="12" name="MH_SubTitle_3"/>
            <p:cNvSpPr/>
            <p:nvPr/>
          </p:nvSpPr>
          <p:spPr>
            <a:xfrm>
              <a:off x="1325563" y="3824288"/>
              <a:ext cx="2519362" cy="598487"/>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b="1" dirty="0">
                  <a:solidFill>
                    <a:schemeClr val="bg1"/>
                  </a:solidFill>
                  <a:latin typeface="宋体" panose="02010600030101010101" pitchFamily="2" charset="-122"/>
                  <a:ea typeface="宋体" panose="02010600030101010101" pitchFamily="2" charset="-122"/>
                </a:rPr>
                <a:t>此处输入标题</a:t>
              </a:r>
            </a:p>
          </p:txBody>
        </p:sp>
        <p:sp>
          <p:nvSpPr>
            <p:cNvPr id="13" name="MH_SubTitle_2"/>
            <p:cNvSpPr/>
            <p:nvPr/>
          </p:nvSpPr>
          <p:spPr>
            <a:xfrm>
              <a:off x="1325563" y="4506913"/>
              <a:ext cx="2519362" cy="598487"/>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b="1" dirty="0">
                  <a:solidFill>
                    <a:schemeClr val="bg1"/>
                  </a:solidFill>
                  <a:latin typeface="宋体" panose="02010600030101010101" pitchFamily="2" charset="-122"/>
                  <a:ea typeface="宋体" panose="02010600030101010101" pitchFamily="2" charset="-122"/>
                </a:rPr>
                <a:t>此处输入标题</a:t>
              </a:r>
            </a:p>
          </p:txBody>
        </p:sp>
        <p:sp>
          <p:nvSpPr>
            <p:cNvPr id="14" name="MH_SubTitle_1"/>
            <p:cNvSpPr/>
            <p:nvPr/>
          </p:nvSpPr>
          <p:spPr>
            <a:xfrm>
              <a:off x="1325563" y="5189538"/>
              <a:ext cx="2519362" cy="598487"/>
            </a:xfrm>
            <a:prstGeom prst="rect">
              <a:avLst/>
            </a:prstGeom>
            <a:solidFill>
              <a:schemeClr val="accent3">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b="1" dirty="0">
                  <a:solidFill>
                    <a:schemeClr val="bg1"/>
                  </a:solidFill>
                  <a:latin typeface="宋体" panose="02010600030101010101" pitchFamily="2" charset="-122"/>
                  <a:ea typeface="宋体" panose="02010600030101010101" pitchFamily="2" charset="-122"/>
                </a:rPr>
                <a:t>此处输入标题</a:t>
              </a:r>
            </a:p>
          </p:txBody>
        </p:sp>
        <p:sp>
          <p:nvSpPr>
            <p:cNvPr id="15" name="MH_SubTitle_5"/>
            <p:cNvSpPr/>
            <p:nvPr/>
          </p:nvSpPr>
          <p:spPr>
            <a:xfrm>
              <a:off x="552450" y="1101725"/>
              <a:ext cx="4086225" cy="1971675"/>
            </a:xfrm>
            <a:prstGeom prst="upArrow">
              <a:avLst>
                <a:gd name="adj1" fmla="val 61514"/>
                <a:gd name="adj2" fmla="val 83131"/>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16" name="组合 15">
            <a:extLst>
              <a:ext uri="{FF2B5EF4-FFF2-40B4-BE49-F238E27FC236}">
                <a16:creationId xmlns:a16="http://schemas.microsoft.com/office/drawing/2014/main" xmlns="" id="{154B72D3-FAA5-4E83-B5C9-42210F3F05B2}"/>
              </a:ext>
            </a:extLst>
          </p:cNvPr>
          <p:cNvGrpSpPr/>
          <p:nvPr/>
        </p:nvGrpSpPr>
        <p:grpSpPr>
          <a:xfrm>
            <a:off x="557400" y="290400"/>
            <a:ext cx="3602354" cy="807063"/>
            <a:chOff x="557400" y="290400"/>
            <a:chExt cx="3602354" cy="807063"/>
          </a:xfrm>
        </p:grpSpPr>
        <p:pic>
          <p:nvPicPr>
            <p:cNvPr id="17" name="图片 16">
              <a:extLst>
                <a:ext uri="{FF2B5EF4-FFF2-40B4-BE49-F238E27FC236}">
                  <a16:creationId xmlns:a16="http://schemas.microsoft.com/office/drawing/2014/main" xmlns="" id="{3B5E82B2-0427-4A8A-A421-9ED816882FF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18" name="文本框 17">
              <a:extLst>
                <a:ext uri="{FF2B5EF4-FFF2-40B4-BE49-F238E27FC236}">
                  <a16:creationId xmlns:a16="http://schemas.microsoft.com/office/drawing/2014/main" xmlns="" id="{94FB1286-AA57-424D-B75E-F5C742DA1E08}"/>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xmlns="" id="{CCB63716-7033-40DF-BF6E-E37EBE9BFC2D}"/>
              </a:ext>
            </a:extLst>
          </p:cNvPr>
          <p:cNvGrpSpPr/>
          <p:nvPr/>
        </p:nvGrpSpPr>
        <p:grpSpPr>
          <a:xfrm>
            <a:off x="1561347" y="2231973"/>
            <a:ext cx="2115035" cy="1154619"/>
            <a:chOff x="1478171" y="2225265"/>
            <a:chExt cx="2115035" cy="1154619"/>
          </a:xfrm>
        </p:grpSpPr>
        <p:sp>
          <p:nvSpPr>
            <p:cNvPr id="20" name="TextBox 21">
              <a:extLst>
                <a:ext uri="{FF2B5EF4-FFF2-40B4-BE49-F238E27FC236}">
                  <a16:creationId xmlns:a16="http://schemas.microsoft.com/office/drawing/2014/main" xmlns="" id="{9015B7D3-A4D2-41DD-BF72-1C742ECFE5DC}"/>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1" name="文本框 20">
              <a:extLst>
                <a:ext uri="{FF2B5EF4-FFF2-40B4-BE49-F238E27FC236}">
                  <a16:creationId xmlns:a16="http://schemas.microsoft.com/office/drawing/2014/main" xmlns="" id="{D4341275-9190-4FCA-A5E7-E1BE2B9BB41F}"/>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2" name="组合 21">
            <a:extLst>
              <a:ext uri="{FF2B5EF4-FFF2-40B4-BE49-F238E27FC236}">
                <a16:creationId xmlns:a16="http://schemas.microsoft.com/office/drawing/2014/main" xmlns="" id="{FCBD2D19-2D51-49AA-9F95-4EB27B66A058}"/>
              </a:ext>
            </a:extLst>
          </p:cNvPr>
          <p:cNvGrpSpPr/>
          <p:nvPr/>
        </p:nvGrpSpPr>
        <p:grpSpPr>
          <a:xfrm>
            <a:off x="1561347" y="4136973"/>
            <a:ext cx="2115035" cy="1154619"/>
            <a:chOff x="1478171" y="2225265"/>
            <a:chExt cx="2115035" cy="1154619"/>
          </a:xfrm>
        </p:grpSpPr>
        <p:sp>
          <p:nvSpPr>
            <p:cNvPr id="23" name="TextBox 21">
              <a:extLst>
                <a:ext uri="{FF2B5EF4-FFF2-40B4-BE49-F238E27FC236}">
                  <a16:creationId xmlns:a16="http://schemas.microsoft.com/office/drawing/2014/main" xmlns="" id="{6052FF6B-A15A-463D-A250-F10274A9578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4" name="文本框 23">
              <a:extLst>
                <a:ext uri="{FF2B5EF4-FFF2-40B4-BE49-F238E27FC236}">
                  <a16:creationId xmlns:a16="http://schemas.microsoft.com/office/drawing/2014/main" xmlns="" id="{896146AB-AD5F-44D6-8100-4C1E1B224D2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5" name="组合 24">
            <a:extLst>
              <a:ext uri="{FF2B5EF4-FFF2-40B4-BE49-F238E27FC236}">
                <a16:creationId xmlns:a16="http://schemas.microsoft.com/office/drawing/2014/main" xmlns="" id="{D80A558B-4C14-4C6F-9420-E17684E0557B}"/>
              </a:ext>
            </a:extLst>
          </p:cNvPr>
          <p:cNvGrpSpPr/>
          <p:nvPr/>
        </p:nvGrpSpPr>
        <p:grpSpPr>
          <a:xfrm>
            <a:off x="8990847" y="2231973"/>
            <a:ext cx="2115035" cy="1154619"/>
            <a:chOff x="1478171" y="2225265"/>
            <a:chExt cx="2115035" cy="1154619"/>
          </a:xfrm>
        </p:grpSpPr>
        <p:sp>
          <p:nvSpPr>
            <p:cNvPr id="26" name="TextBox 21">
              <a:extLst>
                <a:ext uri="{FF2B5EF4-FFF2-40B4-BE49-F238E27FC236}">
                  <a16:creationId xmlns:a16="http://schemas.microsoft.com/office/drawing/2014/main" xmlns="" id="{948D0ACD-CE80-4284-8F20-F1E1AC6D06DC}"/>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7" name="文本框 26">
              <a:extLst>
                <a:ext uri="{FF2B5EF4-FFF2-40B4-BE49-F238E27FC236}">
                  <a16:creationId xmlns:a16="http://schemas.microsoft.com/office/drawing/2014/main" xmlns="" id="{564C7295-59FE-43E2-BFEC-C1525E6A3CFD}"/>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8" name="组合 27">
            <a:extLst>
              <a:ext uri="{FF2B5EF4-FFF2-40B4-BE49-F238E27FC236}">
                <a16:creationId xmlns:a16="http://schemas.microsoft.com/office/drawing/2014/main" xmlns="" id="{AF6A28FB-1C2C-497C-9E4B-2170F75F3B44}"/>
              </a:ext>
            </a:extLst>
          </p:cNvPr>
          <p:cNvGrpSpPr/>
          <p:nvPr/>
        </p:nvGrpSpPr>
        <p:grpSpPr>
          <a:xfrm>
            <a:off x="8990847" y="4136973"/>
            <a:ext cx="2115035" cy="1154619"/>
            <a:chOff x="1478171" y="2225265"/>
            <a:chExt cx="2115035" cy="1154619"/>
          </a:xfrm>
        </p:grpSpPr>
        <p:sp>
          <p:nvSpPr>
            <p:cNvPr id="29" name="TextBox 21">
              <a:extLst>
                <a:ext uri="{FF2B5EF4-FFF2-40B4-BE49-F238E27FC236}">
                  <a16:creationId xmlns:a16="http://schemas.microsoft.com/office/drawing/2014/main" xmlns="" id="{3607BC07-B07D-4B2C-B6A1-FCDDF37768A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0" name="文本框 29">
              <a:extLst>
                <a:ext uri="{FF2B5EF4-FFF2-40B4-BE49-F238E27FC236}">
                  <a16:creationId xmlns:a16="http://schemas.microsoft.com/office/drawing/2014/main" xmlns="" id="{81D6D390-8446-4059-8473-14ED3BFCDAF4}"/>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17676883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a:extLst>
              <a:ext uri="{FF2B5EF4-FFF2-40B4-BE49-F238E27FC236}">
                <a16:creationId xmlns:a16="http://schemas.microsoft.com/office/drawing/2014/main" xmlns="" id="{4EEE8527-EFFF-49ED-A25D-A6C115A311A6}"/>
              </a:ext>
            </a:extLst>
          </p:cNvPr>
          <p:cNvGrpSpPr/>
          <p:nvPr/>
        </p:nvGrpSpPr>
        <p:grpSpPr>
          <a:xfrm>
            <a:off x="1320041" y="791232"/>
            <a:ext cx="5089723" cy="4904717"/>
            <a:chOff x="1320042" y="1400833"/>
            <a:chExt cx="4343790" cy="4185898"/>
          </a:xfrm>
        </p:grpSpPr>
        <p:sp>
          <p:nvSpPr>
            <p:cNvPr id="4" name="Freeform 248">
              <a:extLst>
                <a:ext uri="{FF2B5EF4-FFF2-40B4-BE49-F238E27FC236}">
                  <a16:creationId xmlns:a16="http://schemas.microsoft.com/office/drawing/2014/main" xmlns="" id="{B6573CA2-F0EF-4D37-86F5-69691647E0AC}"/>
                </a:ext>
              </a:extLst>
            </p:cNvPr>
            <p:cNvSpPr>
              <a:spLocks/>
            </p:cNvSpPr>
            <p:nvPr/>
          </p:nvSpPr>
          <p:spPr bwMode="auto">
            <a:xfrm>
              <a:off x="2382164" y="1935838"/>
              <a:ext cx="1662344" cy="698277"/>
            </a:xfrm>
            <a:custGeom>
              <a:avLst/>
              <a:gdLst>
                <a:gd name="T0" fmla="*/ 669 w 811"/>
                <a:gd name="T1" fmla="*/ 305 h 340"/>
                <a:gd name="T2" fmla="*/ 630 w 811"/>
                <a:gd name="T3" fmla="*/ 145 h 340"/>
                <a:gd name="T4" fmla="*/ 534 w 811"/>
                <a:gd name="T5" fmla="*/ 202 h 340"/>
                <a:gd name="T6" fmla="*/ 321 w 811"/>
                <a:gd name="T7" fmla="*/ 50 h 340"/>
                <a:gd name="T8" fmla="*/ 288 w 811"/>
                <a:gd name="T9" fmla="*/ 252 h 340"/>
                <a:gd name="T10" fmla="*/ 229 w 811"/>
                <a:gd name="T11" fmla="*/ 198 h 340"/>
                <a:gd name="T12" fmla="*/ 180 w 811"/>
                <a:gd name="T13" fmla="*/ 310 h 340"/>
                <a:gd name="T14" fmla="*/ 0 w 811"/>
                <a:gd name="T15" fmla="*/ 340 h 340"/>
                <a:gd name="T16" fmla="*/ 811 w 811"/>
                <a:gd name="T17" fmla="*/ 339 h 340"/>
                <a:gd name="T18" fmla="*/ 669 w 811"/>
                <a:gd name="T19" fmla="*/ 30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1" h="340">
                  <a:moveTo>
                    <a:pt x="669" y="305"/>
                  </a:moveTo>
                  <a:cubicBezTo>
                    <a:pt x="669" y="305"/>
                    <a:pt x="727" y="175"/>
                    <a:pt x="630" y="145"/>
                  </a:cubicBezTo>
                  <a:cubicBezTo>
                    <a:pt x="566" y="125"/>
                    <a:pt x="543" y="170"/>
                    <a:pt x="534" y="202"/>
                  </a:cubicBezTo>
                  <a:cubicBezTo>
                    <a:pt x="558" y="0"/>
                    <a:pt x="380" y="11"/>
                    <a:pt x="321" y="50"/>
                  </a:cubicBezTo>
                  <a:cubicBezTo>
                    <a:pt x="266" y="87"/>
                    <a:pt x="284" y="224"/>
                    <a:pt x="288" y="252"/>
                  </a:cubicBezTo>
                  <a:cubicBezTo>
                    <a:pt x="285" y="240"/>
                    <a:pt x="274" y="208"/>
                    <a:pt x="229" y="198"/>
                  </a:cubicBezTo>
                  <a:cubicBezTo>
                    <a:pt x="158" y="181"/>
                    <a:pt x="180" y="310"/>
                    <a:pt x="180" y="310"/>
                  </a:cubicBezTo>
                  <a:cubicBezTo>
                    <a:pt x="64" y="308"/>
                    <a:pt x="0" y="340"/>
                    <a:pt x="0" y="340"/>
                  </a:cubicBezTo>
                  <a:cubicBezTo>
                    <a:pt x="295" y="319"/>
                    <a:pt x="811" y="339"/>
                    <a:pt x="811" y="339"/>
                  </a:cubicBezTo>
                  <a:cubicBezTo>
                    <a:pt x="735" y="302"/>
                    <a:pt x="669" y="305"/>
                    <a:pt x="669" y="30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52">
              <a:extLst>
                <a:ext uri="{FF2B5EF4-FFF2-40B4-BE49-F238E27FC236}">
                  <a16:creationId xmlns:a16="http://schemas.microsoft.com/office/drawing/2014/main" xmlns="" id="{3B354DBF-3186-4EC3-B295-9EA9589BBC95}"/>
                </a:ext>
              </a:extLst>
            </p:cNvPr>
            <p:cNvSpPr>
              <a:spLocks/>
            </p:cNvSpPr>
            <p:nvPr/>
          </p:nvSpPr>
          <p:spPr bwMode="auto">
            <a:xfrm>
              <a:off x="3878073" y="3204161"/>
              <a:ext cx="1681163" cy="708025"/>
            </a:xfrm>
            <a:custGeom>
              <a:avLst/>
              <a:gdLst>
                <a:gd name="T0" fmla="*/ 328 w 397"/>
                <a:gd name="T1" fmla="*/ 150 h 167"/>
                <a:gd name="T2" fmla="*/ 309 w 397"/>
                <a:gd name="T3" fmla="*/ 71 h 167"/>
                <a:gd name="T4" fmla="*/ 262 w 397"/>
                <a:gd name="T5" fmla="*/ 100 h 167"/>
                <a:gd name="T6" fmla="*/ 158 w 397"/>
                <a:gd name="T7" fmla="*/ 25 h 167"/>
                <a:gd name="T8" fmla="*/ 141 w 397"/>
                <a:gd name="T9" fmla="*/ 124 h 167"/>
                <a:gd name="T10" fmla="*/ 112 w 397"/>
                <a:gd name="T11" fmla="*/ 97 h 167"/>
                <a:gd name="T12" fmla="*/ 89 w 397"/>
                <a:gd name="T13" fmla="*/ 152 h 167"/>
                <a:gd name="T14" fmla="*/ 0 w 397"/>
                <a:gd name="T15" fmla="*/ 167 h 167"/>
                <a:gd name="T16" fmla="*/ 397 w 397"/>
                <a:gd name="T17" fmla="*/ 166 h 167"/>
                <a:gd name="T18" fmla="*/ 328 w 397"/>
                <a:gd name="T19" fmla="*/ 15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167">
                  <a:moveTo>
                    <a:pt x="328" y="150"/>
                  </a:moveTo>
                  <a:cubicBezTo>
                    <a:pt x="328" y="150"/>
                    <a:pt x="356" y="86"/>
                    <a:pt x="309" y="71"/>
                  </a:cubicBezTo>
                  <a:cubicBezTo>
                    <a:pt x="277" y="61"/>
                    <a:pt x="266" y="84"/>
                    <a:pt x="262" y="100"/>
                  </a:cubicBezTo>
                  <a:cubicBezTo>
                    <a:pt x="273" y="0"/>
                    <a:pt x="186" y="6"/>
                    <a:pt x="158" y="25"/>
                  </a:cubicBezTo>
                  <a:cubicBezTo>
                    <a:pt x="131" y="43"/>
                    <a:pt x="139" y="110"/>
                    <a:pt x="141" y="124"/>
                  </a:cubicBezTo>
                  <a:cubicBezTo>
                    <a:pt x="140" y="118"/>
                    <a:pt x="135" y="102"/>
                    <a:pt x="112" y="97"/>
                  </a:cubicBezTo>
                  <a:cubicBezTo>
                    <a:pt x="78" y="89"/>
                    <a:pt x="89" y="152"/>
                    <a:pt x="89" y="152"/>
                  </a:cubicBezTo>
                  <a:cubicBezTo>
                    <a:pt x="31" y="151"/>
                    <a:pt x="0" y="167"/>
                    <a:pt x="0" y="167"/>
                  </a:cubicBezTo>
                  <a:cubicBezTo>
                    <a:pt x="145" y="156"/>
                    <a:pt x="397" y="166"/>
                    <a:pt x="397" y="166"/>
                  </a:cubicBezTo>
                  <a:cubicBezTo>
                    <a:pt x="360" y="148"/>
                    <a:pt x="328" y="150"/>
                    <a:pt x="328" y="150"/>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73">
              <a:extLst>
                <a:ext uri="{FF2B5EF4-FFF2-40B4-BE49-F238E27FC236}">
                  <a16:creationId xmlns:a16="http://schemas.microsoft.com/office/drawing/2014/main" xmlns="" id="{0D1A00D2-378C-4E70-87A0-07FFD9AE1E88}"/>
                </a:ext>
              </a:extLst>
            </p:cNvPr>
            <p:cNvGrpSpPr/>
            <p:nvPr/>
          </p:nvGrpSpPr>
          <p:grpSpPr>
            <a:xfrm>
              <a:off x="4183163" y="4679857"/>
              <a:ext cx="1286139" cy="906874"/>
              <a:chOff x="4183163" y="4679857"/>
              <a:chExt cx="1286139" cy="906874"/>
            </a:xfrm>
          </p:grpSpPr>
          <p:sp>
            <p:nvSpPr>
              <p:cNvPr id="7" name="Freeform 78">
                <a:extLst>
                  <a:ext uri="{FF2B5EF4-FFF2-40B4-BE49-F238E27FC236}">
                    <a16:creationId xmlns:a16="http://schemas.microsoft.com/office/drawing/2014/main" xmlns="" id="{CE2603A2-BE66-4705-825F-8583B518D274}"/>
                  </a:ext>
                </a:extLst>
              </p:cNvPr>
              <p:cNvSpPr>
                <a:spLocks/>
              </p:cNvSpPr>
              <p:nvPr/>
            </p:nvSpPr>
            <p:spPr bwMode="auto">
              <a:xfrm>
                <a:off x="4376294" y="5112301"/>
                <a:ext cx="999241" cy="474430"/>
              </a:xfrm>
              <a:custGeom>
                <a:avLst/>
                <a:gdLst>
                  <a:gd name="T0" fmla="*/ 8 w 426"/>
                  <a:gd name="T1" fmla="*/ 0 h 202"/>
                  <a:gd name="T2" fmla="*/ 11 w 426"/>
                  <a:gd name="T3" fmla="*/ 11 h 202"/>
                  <a:gd name="T4" fmla="*/ 0 w 426"/>
                  <a:gd name="T5" fmla="*/ 72 h 202"/>
                  <a:gd name="T6" fmla="*/ 10 w 426"/>
                  <a:gd name="T7" fmla="*/ 132 h 202"/>
                  <a:gd name="T8" fmla="*/ 10 w 426"/>
                  <a:gd name="T9" fmla="*/ 132 h 202"/>
                  <a:gd name="T10" fmla="*/ 12 w 426"/>
                  <a:gd name="T11" fmla="*/ 138 h 202"/>
                  <a:gd name="T12" fmla="*/ 13 w 426"/>
                  <a:gd name="T13" fmla="*/ 138 h 202"/>
                  <a:gd name="T14" fmla="*/ 18 w 426"/>
                  <a:gd name="T15" fmla="*/ 149 h 202"/>
                  <a:gd name="T16" fmla="*/ 19 w 426"/>
                  <a:gd name="T17" fmla="*/ 150 h 202"/>
                  <a:gd name="T18" fmla="*/ 22 w 426"/>
                  <a:gd name="T19" fmla="*/ 154 h 202"/>
                  <a:gd name="T20" fmla="*/ 22 w 426"/>
                  <a:gd name="T21" fmla="*/ 155 h 202"/>
                  <a:gd name="T22" fmla="*/ 25 w 426"/>
                  <a:gd name="T23" fmla="*/ 159 h 202"/>
                  <a:gd name="T24" fmla="*/ 25 w 426"/>
                  <a:gd name="T25" fmla="*/ 160 h 202"/>
                  <a:gd name="T26" fmla="*/ 28 w 426"/>
                  <a:gd name="T27" fmla="*/ 163 h 202"/>
                  <a:gd name="T28" fmla="*/ 29 w 426"/>
                  <a:gd name="T29" fmla="*/ 164 h 202"/>
                  <a:gd name="T30" fmla="*/ 36 w 426"/>
                  <a:gd name="T31" fmla="*/ 171 h 202"/>
                  <a:gd name="T32" fmla="*/ 37 w 426"/>
                  <a:gd name="T33" fmla="*/ 172 h 202"/>
                  <a:gd name="T34" fmla="*/ 40 w 426"/>
                  <a:gd name="T35" fmla="*/ 174 h 202"/>
                  <a:gd name="T36" fmla="*/ 41 w 426"/>
                  <a:gd name="T37" fmla="*/ 175 h 202"/>
                  <a:gd name="T38" fmla="*/ 45 w 426"/>
                  <a:gd name="T39" fmla="*/ 178 h 202"/>
                  <a:gd name="T40" fmla="*/ 45 w 426"/>
                  <a:gd name="T41" fmla="*/ 178 h 202"/>
                  <a:gd name="T42" fmla="*/ 49 w 426"/>
                  <a:gd name="T43" fmla="*/ 180 h 202"/>
                  <a:gd name="T44" fmla="*/ 50 w 426"/>
                  <a:gd name="T45" fmla="*/ 180 h 202"/>
                  <a:gd name="T46" fmla="*/ 53 w 426"/>
                  <a:gd name="T47" fmla="*/ 182 h 202"/>
                  <a:gd name="T48" fmla="*/ 54 w 426"/>
                  <a:gd name="T49" fmla="*/ 182 h 202"/>
                  <a:gd name="T50" fmla="*/ 58 w 426"/>
                  <a:gd name="T51" fmla="*/ 183 h 202"/>
                  <a:gd name="T52" fmla="*/ 59 w 426"/>
                  <a:gd name="T53" fmla="*/ 183 h 202"/>
                  <a:gd name="T54" fmla="*/ 63 w 426"/>
                  <a:gd name="T55" fmla="*/ 184 h 202"/>
                  <a:gd name="T56" fmla="*/ 64 w 426"/>
                  <a:gd name="T57" fmla="*/ 184 h 202"/>
                  <a:gd name="T58" fmla="*/ 68 w 426"/>
                  <a:gd name="T59" fmla="*/ 184 h 202"/>
                  <a:gd name="T60" fmla="*/ 119 w 426"/>
                  <a:gd name="T61" fmla="*/ 147 h 202"/>
                  <a:gd name="T62" fmla="*/ 179 w 426"/>
                  <a:gd name="T63" fmla="*/ 202 h 202"/>
                  <a:gd name="T64" fmla="*/ 239 w 426"/>
                  <a:gd name="T65" fmla="*/ 144 h 202"/>
                  <a:gd name="T66" fmla="*/ 293 w 426"/>
                  <a:gd name="T67" fmla="*/ 189 h 202"/>
                  <a:gd name="T68" fmla="*/ 352 w 426"/>
                  <a:gd name="T69" fmla="*/ 130 h 202"/>
                  <a:gd name="T70" fmla="*/ 374 w 426"/>
                  <a:gd name="T71" fmla="*/ 139 h 202"/>
                  <a:gd name="T72" fmla="*/ 426 w 426"/>
                  <a:gd name="T73" fmla="*/ 55 h 202"/>
                  <a:gd name="T74" fmla="*/ 416 w 426"/>
                  <a:gd name="T75" fmla="*/ 6 h 202"/>
                  <a:gd name="T76" fmla="*/ 416 w 426"/>
                  <a:gd name="T77" fmla="*/ 0 h 202"/>
                  <a:gd name="T78" fmla="*/ 8 w 426"/>
                  <a:gd name="T7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2">
                    <a:moveTo>
                      <a:pt x="8" y="0"/>
                    </a:moveTo>
                    <a:cubicBezTo>
                      <a:pt x="9" y="3"/>
                      <a:pt x="10" y="7"/>
                      <a:pt x="11" y="11"/>
                    </a:cubicBezTo>
                    <a:cubicBezTo>
                      <a:pt x="4" y="28"/>
                      <a:pt x="0" y="50"/>
                      <a:pt x="0" y="72"/>
                    </a:cubicBezTo>
                    <a:cubicBezTo>
                      <a:pt x="0" y="94"/>
                      <a:pt x="3" y="114"/>
                      <a:pt x="10" y="132"/>
                    </a:cubicBezTo>
                    <a:cubicBezTo>
                      <a:pt x="10" y="132"/>
                      <a:pt x="10" y="132"/>
                      <a:pt x="10" y="132"/>
                    </a:cubicBezTo>
                    <a:cubicBezTo>
                      <a:pt x="11" y="134"/>
                      <a:pt x="12" y="136"/>
                      <a:pt x="12" y="138"/>
                    </a:cubicBezTo>
                    <a:cubicBezTo>
                      <a:pt x="13" y="138"/>
                      <a:pt x="13" y="138"/>
                      <a:pt x="13" y="138"/>
                    </a:cubicBezTo>
                    <a:cubicBezTo>
                      <a:pt x="14" y="142"/>
                      <a:pt x="16" y="146"/>
                      <a:pt x="18" y="149"/>
                    </a:cubicBezTo>
                    <a:cubicBezTo>
                      <a:pt x="18" y="149"/>
                      <a:pt x="19" y="150"/>
                      <a:pt x="19" y="150"/>
                    </a:cubicBezTo>
                    <a:cubicBezTo>
                      <a:pt x="20" y="151"/>
                      <a:pt x="21" y="153"/>
                      <a:pt x="22" y="154"/>
                    </a:cubicBezTo>
                    <a:cubicBezTo>
                      <a:pt x="22" y="154"/>
                      <a:pt x="22" y="155"/>
                      <a:pt x="22" y="155"/>
                    </a:cubicBezTo>
                    <a:cubicBezTo>
                      <a:pt x="23" y="156"/>
                      <a:pt x="24" y="158"/>
                      <a:pt x="25" y="159"/>
                    </a:cubicBezTo>
                    <a:cubicBezTo>
                      <a:pt x="25" y="159"/>
                      <a:pt x="25" y="160"/>
                      <a:pt x="25" y="160"/>
                    </a:cubicBezTo>
                    <a:cubicBezTo>
                      <a:pt x="26" y="161"/>
                      <a:pt x="27" y="162"/>
                      <a:pt x="28" y="163"/>
                    </a:cubicBezTo>
                    <a:cubicBezTo>
                      <a:pt x="29" y="164"/>
                      <a:pt x="29" y="164"/>
                      <a:pt x="29" y="164"/>
                    </a:cubicBezTo>
                    <a:cubicBezTo>
                      <a:pt x="31" y="167"/>
                      <a:pt x="34" y="169"/>
                      <a:pt x="36" y="171"/>
                    </a:cubicBezTo>
                    <a:cubicBezTo>
                      <a:pt x="37" y="172"/>
                      <a:pt x="37" y="172"/>
                      <a:pt x="37" y="172"/>
                    </a:cubicBezTo>
                    <a:cubicBezTo>
                      <a:pt x="38" y="173"/>
                      <a:pt x="39" y="174"/>
                      <a:pt x="40" y="174"/>
                    </a:cubicBezTo>
                    <a:cubicBezTo>
                      <a:pt x="40" y="175"/>
                      <a:pt x="41" y="175"/>
                      <a:pt x="41" y="175"/>
                    </a:cubicBezTo>
                    <a:cubicBezTo>
                      <a:pt x="42" y="176"/>
                      <a:pt x="44" y="177"/>
                      <a:pt x="45" y="178"/>
                    </a:cubicBezTo>
                    <a:cubicBezTo>
                      <a:pt x="45" y="178"/>
                      <a:pt x="45" y="178"/>
                      <a:pt x="45" y="178"/>
                    </a:cubicBezTo>
                    <a:cubicBezTo>
                      <a:pt x="47" y="178"/>
                      <a:pt x="48" y="179"/>
                      <a:pt x="49" y="180"/>
                    </a:cubicBezTo>
                    <a:cubicBezTo>
                      <a:pt x="49" y="180"/>
                      <a:pt x="50" y="180"/>
                      <a:pt x="50" y="180"/>
                    </a:cubicBezTo>
                    <a:cubicBezTo>
                      <a:pt x="51" y="181"/>
                      <a:pt x="52" y="181"/>
                      <a:pt x="53" y="182"/>
                    </a:cubicBezTo>
                    <a:cubicBezTo>
                      <a:pt x="54" y="182"/>
                      <a:pt x="54" y="182"/>
                      <a:pt x="54" y="182"/>
                    </a:cubicBezTo>
                    <a:cubicBezTo>
                      <a:pt x="56" y="182"/>
                      <a:pt x="57" y="183"/>
                      <a:pt x="58" y="183"/>
                    </a:cubicBezTo>
                    <a:cubicBezTo>
                      <a:pt x="59" y="183"/>
                      <a:pt x="59" y="183"/>
                      <a:pt x="59" y="183"/>
                    </a:cubicBezTo>
                    <a:cubicBezTo>
                      <a:pt x="61" y="183"/>
                      <a:pt x="62" y="184"/>
                      <a:pt x="63" y="184"/>
                    </a:cubicBezTo>
                    <a:cubicBezTo>
                      <a:pt x="63" y="184"/>
                      <a:pt x="64" y="184"/>
                      <a:pt x="64" y="184"/>
                    </a:cubicBezTo>
                    <a:cubicBezTo>
                      <a:pt x="65" y="184"/>
                      <a:pt x="67" y="184"/>
                      <a:pt x="68" y="184"/>
                    </a:cubicBezTo>
                    <a:cubicBezTo>
                      <a:pt x="89" y="184"/>
                      <a:pt x="107" y="170"/>
                      <a:pt x="119" y="147"/>
                    </a:cubicBezTo>
                    <a:cubicBezTo>
                      <a:pt x="131" y="180"/>
                      <a:pt x="153" y="202"/>
                      <a:pt x="179" y="202"/>
                    </a:cubicBezTo>
                    <a:cubicBezTo>
                      <a:pt x="205" y="202"/>
                      <a:pt x="227" y="179"/>
                      <a:pt x="239" y="144"/>
                    </a:cubicBezTo>
                    <a:cubicBezTo>
                      <a:pt x="251" y="171"/>
                      <a:pt x="271" y="189"/>
                      <a:pt x="293" y="189"/>
                    </a:cubicBezTo>
                    <a:cubicBezTo>
                      <a:pt x="318" y="189"/>
                      <a:pt x="341" y="165"/>
                      <a:pt x="352" y="130"/>
                    </a:cubicBezTo>
                    <a:cubicBezTo>
                      <a:pt x="359" y="136"/>
                      <a:pt x="366" y="139"/>
                      <a:pt x="374" y="139"/>
                    </a:cubicBezTo>
                    <a:cubicBezTo>
                      <a:pt x="403" y="139"/>
                      <a:pt x="426" y="101"/>
                      <a:pt x="426" y="55"/>
                    </a:cubicBezTo>
                    <a:cubicBezTo>
                      <a:pt x="426" y="36"/>
                      <a:pt x="422" y="19"/>
                      <a:pt x="416" y="6"/>
                    </a:cubicBezTo>
                    <a:cubicBezTo>
                      <a:pt x="416" y="3"/>
                      <a:pt x="416" y="1"/>
                      <a:pt x="416" y="0"/>
                    </a:cubicBezTo>
                    <a:lnTo>
                      <a:pt x="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9">
                <a:extLst>
                  <a:ext uri="{FF2B5EF4-FFF2-40B4-BE49-F238E27FC236}">
                    <a16:creationId xmlns:a16="http://schemas.microsoft.com/office/drawing/2014/main" xmlns="" id="{F04517E7-0A70-47F2-8136-728F797A2FA9}"/>
                  </a:ext>
                </a:extLst>
              </p:cNvPr>
              <p:cNvSpPr>
                <a:spLocks/>
              </p:cNvSpPr>
              <p:nvPr/>
            </p:nvSpPr>
            <p:spPr bwMode="auto">
              <a:xfrm>
                <a:off x="4376294" y="4679857"/>
                <a:ext cx="1051023" cy="432445"/>
              </a:xfrm>
              <a:custGeom>
                <a:avLst/>
                <a:gdLst>
                  <a:gd name="T0" fmla="*/ 448 w 448"/>
                  <a:gd name="T1" fmla="*/ 184 h 184"/>
                  <a:gd name="T2" fmla="*/ 224 w 448"/>
                  <a:gd name="T3" fmla="*/ 0 h 184"/>
                  <a:gd name="T4" fmla="*/ 0 w 448"/>
                  <a:gd name="T5" fmla="*/ 184 h 184"/>
                  <a:gd name="T6" fmla="*/ 448 w 448"/>
                  <a:gd name="T7" fmla="*/ 184 h 184"/>
                </a:gdLst>
                <a:ahLst/>
                <a:cxnLst>
                  <a:cxn ang="0">
                    <a:pos x="T0" y="T1"/>
                  </a:cxn>
                  <a:cxn ang="0">
                    <a:pos x="T2" y="T3"/>
                  </a:cxn>
                  <a:cxn ang="0">
                    <a:pos x="T4" y="T5"/>
                  </a:cxn>
                  <a:cxn ang="0">
                    <a:pos x="T6" y="T7"/>
                  </a:cxn>
                </a:cxnLst>
                <a:rect l="0" t="0" r="r" b="b"/>
                <a:pathLst>
                  <a:path w="448" h="184">
                    <a:moveTo>
                      <a:pt x="448" y="184"/>
                    </a:moveTo>
                    <a:cubicBezTo>
                      <a:pt x="448" y="82"/>
                      <a:pt x="348" y="0"/>
                      <a:pt x="224" y="0"/>
                    </a:cubicBezTo>
                    <a:cubicBezTo>
                      <a:pt x="100" y="0"/>
                      <a:pt x="0" y="82"/>
                      <a:pt x="0" y="184"/>
                    </a:cubicBezTo>
                    <a:lnTo>
                      <a:pt x="448" y="184"/>
                    </a:ln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0">
                <a:extLst>
                  <a:ext uri="{FF2B5EF4-FFF2-40B4-BE49-F238E27FC236}">
                    <a16:creationId xmlns:a16="http://schemas.microsoft.com/office/drawing/2014/main" xmlns="" id="{DD5B1F35-349B-4B5B-AE41-03D505A3AC9B}"/>
                  </a:ext>
                </a:extLst>
              </p:cNvPr>
              <p:cNvSpPr>
                <a:spLocks/>
              </p:cNvSpPr>
              <p:nvPr/>
            </p:nvSpPr>
            <p:spPr bwMode="auto">
              <a:xfrm>
                <a:off x="4376294" y="4796014"/>
                <a:ext cx="1051023" cy="316286"/>
              </a:xfrm>
              <a:custGeom>
                <a:avLst/>
                <a:gdLst>
                  <a:gd name="T0" fmla="*/ 448 w 448"/>
                  <a:gd name="T1" fmla="*/ 135 h 135"/>
                  <a:gd name="T2" fmla="*/ 444 w 448"/>
                  <a:gd name="T3" fmla="*/ 101 h 135"/>
                  <a:gd name="T4" fmla="*/ 226 w 448"/>
                  <a:gd name="T5" fmla="*/ 0 h 135"/>
                  <a:gd name="T6" fmla="*/ 1 w 448"/>
                  <a:gd name="T7" fmla="*/ 112 h 135"/>
                  <a:gd name="T8" fmla="*/ 0 w 448"/>
                  <a:gd name="T9" fmla="*/ 135 h 135"/>
                  <a:gd name="T10" fmla="*/ 448 w 448"/>
                  <a:gd name="T11" fmla="*/ 135 h 135"/>
                </a:gdLst>
                <a:ahLst/>
                <a:cxnLst>
                  <a:cxn ang="0">
                    <a:pos x="T0" y="T1"/>
                  </a:cxn>
                  <a:cxn ang="0">
                    <a:pos x="T2" y="T3"/>
                  </a:cxn>
                  <a:cxn ang="0">
                    <a:pos x="T4" y="T5"/>
                  </a:cxn>
                  <a:cxn ang="0">
                    <a:pos x="T6" y="T7"/>
                  </a:cxn>
                  <a:cxn ang="0">
                    <a:pos x="T8" y="T9"/>
                  </a:cxn>
                  <a:cxn ang="0">
                    <a:pos x="T10" y="T11"/>
                  </a:cxn>
                </a:cxnLst>
                <a:rect l="0" t="0" r="r" b="b"/>
                <a:pathLst>
                  <a:path w="448" h="135">
                    <a:moveTo>
                      <a:pt x="448" y="135"/>
                    </a:moveTo>
                    <a:cubicBezTo>
                      <a:pt x="448" y="123"/>
                      <a:pt x="447" y="112"/>
                      <a:pt x="444" y="101"/>
                    </a:cubicBezTo>
                    <a:cubicBezTo>
                      <a:pt x="405" y="41"/>
                      <a:pt x="322" y="0"/>
                      <a:pt x="226" y="0"/>
                    </a:cubicBezTo>
                    <a:cubicBezTo>
                      <a:pt x="124" y="0"/>
                      <a:pt x="37" y="46"/>
                      <a:pt x="1" y="112"/>
                    </a:cubicBezTo>
                    <a:cubicBezTo>
                      <a:pt x="0" y="119"/>
                      <a:pt x="0" y="127"/>
                      <a:pt x="0" y="135"/>
                    </a:cubicBezTo>
                    <a:lnTo>
                      <a:pt x="448" y="135"/>
                    </a:ln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1">
                <a:extLst>
                  <a:ext uri="{FF2B5EF4-FFF2-40B4-BE49-F238E27FC236}">
                    <a16:creationId xmlns:a16="http://schemas.microsoft.com/office/drawing/2014/main" xmlns="" id="{4CEECB7E-3F71-4857-9080-9F3F8CD6BBF5}"/>
                  </a:ext>
                </a:extLst>
              </p:cNvPr>
              <p:cNvSpPr>
                <a:spLocks/>
              </p:cNvSpPr>
              <p:nvPr/>
            </p:nvSpPr>
            <p:spPr bwMode="auto">
              <a:xfrm>
                <a:off x="4183163" y="4782019"/>
                <a:ext cx="333080" cy="330281"/>
              </a:xfrm>
              <a:custGeom>
                <a:avLst/>
                <a:gdLst>
                  <a:gd name="T0" fmla="*/ 142 w 142"/>
                  <a:gd name="T1" fmla="*/ 63 h 141"/>
                  <a:gd name="T2" fmla="*/ 65 w 142"/>
                  <a:gd name="T3" fmla="*/ 31 h 141"/>
                  <a:gd name="T4" fmla="*/ 43 w 142"/>
                  <a:gd name="T5" fmla="*/ 141 h 141"/>
                  <a:gd name="T6" fmla="*/ 132 w 142"/>
                  <a:gd name="T7" fmla="*/ 141 h 141"/>
                  <a:gd name="T8" fmla="*/ 142 w 142"/>
                  <a:gd name="T9" fmla="*/ 63 h 141"/>
                </a:gdLst>
                <a:ahLst/>
                <a:cxnLst>
                  <a:cxn ang="0">
                    <a:pos x="T0" y="T1"/>
                  </a:cxn>
                  <a:cxn ang="0">
                    <a:pos x="T2" y="T3"/>
                  </a:cxn>
                  <a:cxn ang="0">
                    <a:pos x="T4" y="T5"/>
                  </a:cxn>
                  <a:cxn ang="0">
                    <a:pos x="T6" y="T7"/>
                  </a:cxn>
                  <a:cxn ang="0">
                    <a:pos x="T8" y="T9"/>
                  </a:cxn>
                </a:cxnLst>
                <a:rect l="0" t="0" r="r" b="b"/>
                <a:pathLst>
                  <a:path w="142" h="141">
                    <a:moveTo>
                      <a:pt x="142" y="63"/>
                    </a:moveTo>
                    <a:cubicBezTo>
                      <a:pt x="142" y="63"/>
                      <a:pt x="105" y="63"/>
                      <a:pt x="65" y="31"/>
                    </a:cubicBezTo>
                    <a:cubicBezTo>
                      <a:pt x="24" y="0"/>
                      <a:pt x="0" y="101"/>
                      <a:pt x="43" y="141"/>
                    </a:cubicBezTo>
                    <a:cubicBezTo>
                      <a:pt x="132" y="141"/>
                      <a:pt x="132" y="141"/>
                      <a:pt x="132" y="141"/>
                    </a:cubicBezTo>
                    <a:lnTo>
                      <a:pt x="142" y="6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2">
                <a:extLst>
                  <a:ext uri="{FF2B5EF4-FFF2-40B4-BE49-F238E27FC236}">
                    <a16:creationId xmlns:a16="http://schemas.microsoft.com/office/drawing/2014/main" xmlns="" id="{9723A719-CE9A-4D04-A734-DAC58A91EA10}"/>
                  </a:ext>
                </a:extLst>
              </p:cNvPr>
              <p:cNvSpPr>
                <a:spLocks/>
              </p:cNvSpPr>
              <p:nvPr/>
            </p:nvSpPr>
            <p:spPr bwMode="auto">
              <a:xfrm>
                <a:off x="4435073" y="4914972"/>
                <a:ext cx="81171" cy="197330"/>
              </a:xfrm>
              <a:custGeom>
                <a:avLst/>
                <a:gdLst>
                  <a:gd name="T0" fmla="*/ 25 w 35"/>
                  <a:gd name="T1" fmla="*/ 84 h 84"/>
                  <a:gd name="T2" fmla="*/ 35 w 35"/>
                  <a:gd name="T3" fmla="*/ 6 h 84"/>
                  <a:gd name="T4" fmla="*/ 4 w 35"/>
                  <a:gd name="T5" fmla="*/ 0 h 84"/>
                  <a:gd name="T6" fmla="*/ 10 w 35"/>
                  <a:gd name="T7" fmla="*/ 62 h 84"/>
                  <a:gd name="T8" fmla="*/ 3 w 35"/>
                  <a:gd name="T9" fmla="*/ 84 h 84"/>
                  <a:gd name="T10" fmla="*/ 25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25" y="84"/>
                    </a:moveTo>
                    <a:cubicBezTo>
                      <a:pt x="35" y="6"/>
                      <a:pt x="35" y="6"/>
                      <a:pt x="35" y="6"/>
                    </a:cubicBezTo>
                    <a:cubicBezTo>
                      <a:pt x="35" y="6"/>
                      <a:pt x="23" y="6"/>
                      <a:pt x="4" y="0"/>
                    </a:cubicBezTo>
                    <a:cubicBezTo>
                      <a:pt x="0" y="20"/>
                      <a:pt x="4" y="43"/>
                      <a:pt x="10" y="62"/>
                    </a:cubicBezTo>
                    <a:cubicBezTo>
                      <a:pt x="7" y="69"/>
                      <a:pt x="5" y="76"/>
                      <a:pt x="3" y="84"/>
                    </a:cubicBezTo>
                    <a:lnTo>
                      <a:pt x="25" y="8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3">
                <a:extLst>
                  <a:ext uri="{FF2B5EF4-FFF2-40B4-BE49-F238E27FC236}">
                    <a16:creationId xmlns:a16="http://schemas.microsoft.com/office/drawing/2014/main" xmlns="" id="{1E105621-DC21-4D5F-9842-F4DA52E33F0E}"/>
                  </a:ext>
                </a:extLst>
              </p:cNvPr>
              <p:cNvSpPr>
                <a:spLocks/>
              </p:cNvSpPr>
              <p:nvPr/>
            </p:nvSpPr>
            <p:spPr bwMode="auto">
              <a:xfrm>
                <a:off x="4458864" y="4828203"/>
                <a:ext cx="1010437" cy="758528"/>
              </a:xfrm>
              <a:custGeom>
                <a:avLst/>
                <a:gdLst>
                  <a:gd name="T0" fmla="*/ 421 w 431"/>
                  <a:gd name="T1" fmla="*/ 127 h 323"/>
                  <a:gd name="T2" fmla="*/ 102 w 431"/>
                  <a:gd name="T3" fmla="*/ 10 h 323"/>
                  <a:gd name="T4" fmla="*/ 16 w 431"/>
                  <a:gd name="T5" fmla="*/ 132 h 323"/>
                  <a:gd name="T6" fmla="*/ 5 w 431"/>
                  <a:gd name="T7" fmla="*/ 193 h 323"/>
                  <a:gd name="T8" fmla="*/ 73 w 431"/>
                  <a:gd name="T9" fmla="*/ 305 h 323"/>
                  <a:gd name="T10" fmla="*/ 124 w 431"/>
                  <a:gd name="T11" fmla="*/ 268 h 323"/>
                  <a:gd name="T12" fmla="*/ 184 w 431"/>
                  <a:gd name="T13" fmla="*/ 323 h 323"/>
                  <a:gd name="T14" fmla="*/ 244 w 431"/>
                  <a:gd name="T15" fmla="*/ 265 h 323"/>
                  <a:gd name="T16" fmla="*/ 298 w 431"/>
                  <a:gd name="T17" fmla="*/ 310 h 323"/>
                  <a:gd name="T18" fmla="*/ 357 w 431"/>
                  <a:gd name="T19" fmla="*/ 251 h 323"/>
                  <a:gd name="T20" fmla="*/ 379 w 431"/>
                  <a:gd name="T21" fmla="*/ 260 h 323"/>
                  <a:gd name="T22" fmla="*/ 431 w 431"/>
                  <a:gd name="T23" fmla="*/ 176 h 323"/>
                  <a:gd name="T24" fmla="*/ 421 w 431"/>
                  <a:gd name="T25" fmla="*/ 12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3">
                    <a:moveTo>
                      <a:pt x="421" y="127"/>
                    </a:moveTo>
                    <a:cubicBezTo>
                      <a:pt x="425" y="26"/>
                      <a:pt x="252" y="0"/>
                      <a:pt x="102" y="10"/>
                    </a:cubicBezTo>
                    <a:cubicBezTo>
                      <a:pt x="0" y="17"/>
                      <a:pt x="1" y="83"/>
                      <a:pt x="16" y="132"/>
                    </a:cubicBezTo>
                    <a:cubicBezTo>
                      <a:pt x="9" y="149"/>
                      <a:pt x="5" y="171"/>
                      <a:pt x="5" y="193"/>
                    </a:cubicBezTo>
                    <a:cubicBezTo>
                      <a:pt x="5" y="255"/>
                      <a:pt x="35" y="305"/>
                      <a:pt x="73" y="305"/>
                    </a:cubicBezTo>
                    <a:cubicBezTo>
                      <a:pt x="94" y="305"/>
                      <a:pt x="112" y="291"/>
                      <a:pt x="124" y="268"/>
                    </a:cubicBezTo>
                    <a:cubicBezTo>
                      <a:pt x="136" y="301"/>
                      <a:pt x="158" y="323"/>
                      <a:pt x="184" y="323"/>
                    </a:cubicBezTo>
                    <a:cubicBezTo>
                      <a:pt x="210" y="323"/>
                      <a:pt x="232" y="300"/>
                      <a:pt x="244" y="265"/>
                    </a:cubicBezTo>
                    <a:cubicBezTo>
                      <a:pt x="256" y="292"/>
                      <a:pt x="276" y="310"/>
                      <a:pt x="298" y="310"/>
                    </a:cubicBezTo>
                    <a:cubicBezTo>
                      <a:pt x="323" y="310"/>
                      <a:pt x="346" y="286"/>
                      <a:pt x="357" y="251"/>
                    </a:cubicBezTo>
                    <a:cubicBezTo>
                      <a:pt x="364" y="257"/>
                      <a:pt x="371" y="260"/>
                      <a:pt x="379" y="260"/>
                    </a:cubicBezTo>
                    <a:cubicBezTo>
                      <a:pt x="408" y="260"/>
                      <a:pt x="431" y="222"/>
                      <a:pt x="431" y="176"/>
                    </a:cubicBezTo>
                    <a:cubicBezTo>
                      <a:pt x="431" y="157"/>
                      <a:pt x="427" y="140"/>
                      <a:pt x="421" y="127"/>
                    </a:cubicBez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4">
                <a:extLst>
                  <a:ext uri="{FF2B5EF4-FFF2-40B4-BE49-F238E27FC236}">
                    <a16:creationId xmlns:a16="http://schemas.microsoft.com/office/drawing/2014/main" xmlns="" id="{037F1CB6-175A-49E4-831C-CECD5BC45C80}"/>
                  </a:ext>
                </a:extLst>
              </p:cNvPr>
              <p:cNvSpPr>
                <a:spLocks/>
              </p:cNvSpPr>
              <p:nvPr/>
            </p:nvSpPr>
            <p:spPr bwMode="auto">
              <a:xfrm>
                <a:off x="4488254" y="5001741"/>
                <a:ext cx="981048" cy="584990"/>
              </a:xfrm>
              <a:custGeom>
                <a:avLst/>
                <a:gdLst>
                  <a:gd name="T0" fmla="*/ 408 w 418"/>
                  <a:gd name="T1" fmla="*/ 53 h 249"/>
                  <a:gd name="T2" fmla="*/ 390 w 418"/>
                  <a:gd name="T3" fmla="*/ 0 h 249"/>
                  <a:gd name="T4" fmla="*/ 392 w 418"/>
                  <a:gd name="T5" fmla="*/ 20 h 249"/>
                  <a:gd name="T6" fmla="*/ 402 w 418"/>
                  <a:gd name="T7" fmla="*/ 70 h 249"/>
                  <a:gd name="T8" fmla="*/ 350 w 418"/>
                  <a:gd name="T9" fmla="*/ 154 h 249"/>
                  <a:gd name="T10" fmla="*/ 328 w 418"/>
                  <a:gd name="T11" fmla="*/ 145 h 249"/>
                  <a:gd name="T12" fmla="*/ 269 w 418"/>
                  <a:gd name="T13" fmla="*/ 203 h 249"/>
                  <a:gd name="T14" fmla="*/ 215 w 418"/>
                  <a:gd name="T15" fmla="*/ 159 h 249"/>
                  <a:gd name="T16" fmla="*/ 155 w 418"/>
                  <a:gd name="T17" fmla="*/ 217 h 249"/>
                  <a:gd name="T18" fmla="*/ 95 w 418"/>
                  <a:gd name="T19" fmla="*/ 162 h 249"/>
                  <a:gd name="T20" fmla="*/ 44 w 418"/>
                  <a:gd name="T21" fmla="*/ 199 h 249"/>
                  <a:gd name="T22" fmla="*/ 0 w 418"/>
                  <a:gd name="T23" fmla="*/ 172 h 249"/>
                  <a:gd name="T24" fmla="*/ 60 w 418"/>
                  <a:gd name="T25" fmla="*/ 231 h 249"/>
                  <a:gd name="T26" fmla="*/ 111 w 418"/>
                  <a:gd name="T27" fmla="*/ 194 h 249"/>
                  <a:gd name="T28" fmla="*/ 171 w 418"/>
                  <a:gd name="T29" fmla="*/ 249 h 249"/>
                  <a:gd name="T30" fmla="*/ 231 w 418"/>
                  <a:gd name="T31" fmla="*/ 191 h 249"/>
                  <a:gd name="T32" fmla="*/ 285 w 418"/>
                  <a:gd name="T33" fmla="*/ 236 h 249"/>
                  <a:gd name="T34" fmla="*/ 344 w 418"/>
                  <a:gd name="T35" fmla="*/ 177 h 249"/>
                  <a:gd name="T36" fmla="*/ 366 w 418"/>
                  <a:gd name="T37" fmla="*/ 186 h 249"/>
                  <a:gd name="T38" fmla="*/ 418 w 418"/>
                  <a:gd name="T39" fmla="*/ 102 h 249"/>
                  <a:gd name="T40" fmla="*/ 408 w 418"/>
                  <a:gd name="T41" fmla="*/ 5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49">
                    <a:moveTo>
                      <a:pt x="408" y="53"/>
                    </a:moveTo>
                    <a:cubicBezTo>
                      <a:pt x="409" y="32"/>
                      <a:pt x="402" y="14"/>
                      <a:pt x="390" y="0"/>
                    </a:cubicBezTo>
                    <a:cubicBezTo>
                      <a:pt x="391" y="6"/>
                      <a:pt x="392" y="13"/>
                      <a:pt x="392" y="20"/>
                    </a:cubicBezTo>
                    <a:cubicBezTo>
                      <a:pt x="398" y="34"/>
                      <a:pt x="402" y="51"/>
                      <a:pt x="402" y="70"/>
                    </a:cubicBezTo>
                    <a:cubicBezTo>
                      <a:pt x="402" y="116"/>
                      <a:pt x="379" y="154"/>
                      <a:pt x="350" y="154"/>
                    </a:cubicBezTo>
                    <a:cubicBezTo>
                      <a:pt x="342" y="154"/>
                      <a:pt x="334" y="150"/>
                      <a:pt x="328" y="145"/>
                    </a:cubicBezTo>
                    <a:cubicBezTo>
                      <a:pt x="317" y="180"/>
                      <a:pt x="294" y="203"/>
                      <a:pt x="269" y="203"/>
                    </a:cubicBezTo>
                    <a:cubicBezTo>
                      <a:pt x="247" y="203"/>
                      <a:pt x="227" y="186"/>
                      <a:pt x="215" y="159"/>
                    </a:cubicBezTo>
                    <a:cubicBezTo>
                      <a:pt x="203" y="194"/>
                      <a:pt x="181" y="217"/>
                      <a:pt x="155" y="217"/>
                    </a:cubicBezTo>
                    <a:cubicBezTo>
                      <a:pt x="129" y="217"/>
                      <a:pt x="107" y="195"/>
                      <a:pt x="95" y="162"/>
                    </a:cubicBezTo>
                    <a:cubicBezTo>
                      <a:pt x="83" y="185"/>
                      <a:pt x="65" y="199"/>
                      <a:pt x="44" y="199"/>
                    </a:cubicBezTo>
                    <a:cubicBezTo>
                      <a:pt x="27" y="199"/>
                      <a:pt x="12" y="189"/>
                      <a:pt x="0" y="172"/>
                    </a:cubicBezTo>
                    <a:cubicBezTo>
                      <a:pt x="11" y="207"/>
                      <a:pt x="34" y="231"/>
                      <a:pt x="60" y="231"/>
                    </a:cubicBezTo>
                    <a:cubicBezTo>
                      <a:pt x="81" y="231"/>
                      <a:pt x="99" y="217"/>
                      <a:pt x="111" y="194"/>
                    </a:cubicBezTo>
                    <a:cubicBezTo>
                      <a:pt x="123" y="227"/>
                      <a:pt x="145" y="249"/>
                      <a:pt x="171" y="249"/>
                    </a:cubicBezTo>
                    <a:cubicBezTo>
                      <a:pt x="197" y="249"/>
                      <a:pt x="219" y="226"/>
                      <a:pt x="231" y="191"/>
                    </a:cubicBezTo>
                    <a:cubicBezTo>
                      <a:pt x="243" y="218"/>
                      <a:pt x="263" y="236"/>
                      <a:pt x="285" y="236"/>
                    </a:cubicBezTo>
                    <a:cubicBezTo>
                      <a:pt x="310" y="236"/>
                      <a:pt x="333" y="212"/>
                      <a:pt x="344" y="177"/>
                    </a:cubicBezTo>
                    <a:cubicBezTo>
                      <a:pt x="351" y="183"/>
                      <a:pt x="358" y="186"/>
                      <a:pt x="366" y="186"/>
                    </a:cubicBezTo>
                    <a:cubicBezTo>
                      <a:pt x="395" y="186"/>
                      <a:pt x="418" y="148"/>
                      <a:pt x="418" y="102"/>
                    </a:cubicBezTo>
                    <a:cubicBezTo>
                      <a:pt x="418" y="83"/>
                      <a:pt x="414" y="66"/>
                      <a:pt x="408" y="53"/>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5">
                <a:extLst>
                  <a:ext uri="{FF2B5EF4-FFF2-40B4-BE49-F238E27FC236}">
                    <a16:creationId xmlns:a16="http://schemas.microsoft.com/office/drawing/2014/main" xmlns="" id="{386BC0E5-21B6-4611-BC68-5E54D7B60513}"/>
                  </a:ext>
                </a:extLst>
              </p:cNvPr>
              <p:cNvSpPr>
                <a:spLocks/>
              </p:cNvSpPr>
              <p:nvPr/>
            </p:nvSpPr>
            <p:spPr bwMode="auto">
              <a:xfrm>
                <a:off x="4474259" y="4840798"/>
                <a:ext cx="703948" cy="208526"/>
              </a:xfrm>
              <a:custGeom>
                <a:avLst/>
                <a:gdLst>
                  <a:gd name="T0" fmla="*/ 95 w 300"/>
                  <a:gd name="T1" fmla="*/ 5 h 89"/>
                  <a:gd name="T2" fmla="*/ 2 w 300"/>
                  <a:gd name="T3" fmla="*/ 89 h 89"/>
                  <a:gd name="T4" fmla="*/ 168 w 300"/>
                  <a:gd name="T5" fmla="*/ 11 h 89"/>
                  <a:gd name="T6" fmla="*/ 300 w 300"/>
                  <a:gd name="T7" fmla="*/ 18 h 89"/>
                  <a:gd name="T8" fmla="*/ 95 w 300"/>
                  <a:gd name="T9" fmla="*/ 5 h 89"/>
                </a:gdLst>
                <a:ahLst/>
                <a:cxnLst>
                  <a:cxn ang="0">
                    <a:pos x="T0" y="T1"/>
                  </a:cxn>
                  <a:cxn ang="0">
                    <a:pos x="T2" y="T3"/>
                  </a:cxn>
                  <a:cxn ang="0">
                    <a:pos x="T4" y="T5"/>
                  </a:cxn>
                  <a:cxn ang="0">
                    <a:pos x="T6" y="T7"/>
                  </a:cxn>
                  <a:cxn ang="0">
                    <a:pos x="T8" y="T9"/>
                  </a:cxn>
                </a:cxnLst>
                <a:rect l="0" t="0" r="r" b="b"/>
                <a:pathLst>
                  <a:path w="300" h="89">
                    <a:moveTo>
                      <a:pt x="95" y="5"/>
                    </a:moveTo>
                    <a:cubicBezTo>
                      <a:pt x="18" y="10"/>
                      <a:pt x="0" y="49"/>
                      <a:pt x="2" y="89"/>
                    </a:cubicBezTo>
                    <a:cubicBezTo>
                      <a:pt x="12" y="56"/>
                      <a:pt x="47" y="6"/>
                      <a:pt x="168" y="11"/>
                    </a:cubicBezTo>
                    <a:cubicBezTo>
                      <a:pt x="230" y="13"/>
                      <a:pt x="272" y="16"/>
                      <a:pt x="300" y="18"/>
                    </a:cubicBezTo>
                    <a:cubicBezTo>
                      <a:pt x="240" y="3"/>
                      <a:pt x="165" y="0"/>
                      <a:pt x="95" y="5"/>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86">
              <a:extLst>
                <a:ext uri="{FF2B5EF4-FFF2-40B4-BE49-F238E27FC236}">
                  <a16:creationId xmlns:a16="http://schemas.microsoft.com/office/drawing/2014/main" xmlns="" id="{9577126A-6C04-404C-9CD8-C37C7D38606C}"/>
                </a:ext>
              </a:extLst>
            </p:cNvPr>
            <p:cNvSpPr>
              <a:spLocks/>
            </p:cNvSpPr>
            <p:nvPr/>
          </p:nvSpPr>
          <p:spPr bwMode="auto">
            <a:xfrm>
              <a:off x="1885187" y="2930484"/>
              <a:ext cx="1932707" cy="1279141"/>
            </a:xfrm>
            <a:custGeom>
              <a:avLst/>
              <a:gdLst>
                <a:gd name="T0" fmla="*/ 2 w 824"/>
                <a:gd name="T1" fmla="*/ 78 h 545"/>
                <a:gd name="T2" fmla="*/ 824 w 824"/>
                <a:gd name="T3" fmla="*/ 545 h 545"/>
                <a:gd name="T4" fmla="*/ 528 w 824"/>
                <a:gd name="T5" fmla="*/ 367 h 545"/>
                <a:gd name="T6" fmla="*/ 2 w 824"/>
                <a:gd name="T7" fmla="*/ 78 h 545"/>
              </a:gdLst>
              <a:ahLst/>
              <a:cxnLst>
                <a:cxn ang="0">
                  <a:pos x="T0" y="T1"/>
                </a:cxn>
                <a:cxn ang="0">
                  <a:pos x="T2" y="T3"/>
                </a:cxn>
                <a:cxn ang="0">
                  <a:pos x="T4" y="T5"/>
                </a:cxn>
                <a:cxn ang="0">
                  <a:pos x="T6" y="T7"/>
                </a:cxn>
              </a:cxnLst>
              <a:rect l="0" t="0" r="r" b="b"/>
              <a:pathLst>
                <a:path w="824" h="545">
                  <a:moveTo>
                    <a:pt x="2" y="78"/>
                  </a:moveTo>
                  <a:cubicBezTo>
                    <a:pt x="2" y="78"/>
                    <a:pt x="0" y="467"/>
                    <a:pt x="824" y="545"/>
                  </a:cubicBezTo>
                  <a:cubicBezTo>
                    <a:pt x="824" y="545"/>
                    <a:pt x="665" y="516"/>
                    <a:pt x="528" y="367"/>
                  </a:cubicBezTo>
                  <a:cubicBezTo>
                    <a:pt x="401" y="231"/>
                    <a:pt x="137" y="0"/>
                    <a:pt x="2" y="78"/>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87">
              <a:extLst>
                <a:ext uri="{FF2B5EF4-FFF2-40B4-BE49-F238E27FC236}">
                  <a16:creationId xmlns:a16="http://schemas.microsoft.com/office/drawing/2014/main" xmlns="" id="{D159A69D-B377-45CB-9DCF-F658B879E0F7}"/>
                </a:ext>
              </a:extLst>
            </p:cNvPr>
            <p:cNvSpPr>
              <a:spLocks noChangeArrowheads="1"/>
            </p:cNvSpPr>
            <p:nvPr/>
          </p:nvSpPr>
          <p:spPr bwMode="auto">
            <a:xfrm>
              <a:off x="2582138" y="3364329"/>
              <a:ext cx="863491" cy="1858533"/>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8">
              <a:extLst>
                <a:ext uri="{FF2B5EF4-FFF2-40B4-BE49-F238E27FC236}">
                  <a16:creationId xmlns:a16="http://schemas.microsoft.com/office/drawing/2014/main" xmlns="" id="{C73BB8A2-9AB0-4176-89B0-6573BB1ECE1E}"/>
                </a:ext>
              </a:extLst>
            </p:cNvPr>
            <p:cNvSpPr>
              <a:spLocks/>
            </p:cNvSpPr>
            <p:nvPr/>
          </p:nvSpPr>
          <p:spPr bwMode="auto">
            <a:xfrm>
              <a:off x="2856439" y="3413311"/>
              <a:ext cx="589189" cy="1760568"/>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2" y="697"/>
                    <a:pt x="0" y="549"/>
                    <a:pt x="0" y="375"/>
                  </a:cubicBezTo>
                  <a:cubicBezTo>
                    <a:pt x="0" y="200"/>
                    <a:pt x="52"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89">
              <a:extLst>
                <a:ext uri="{FF2B5EF4-FFF2-40B4-BE49-F238E27FC236}">
                  <a16:creationId xmlns:a16="http://schemas.microsoft.com/office/drawing/2014/main" xmlns="" id="{86329C99-7A0B-4B73-9A73-AFC9E10BE149}"/>
                </a:ext>
              </a:extLst>
            </p:cNvPr>
            <p:cNvSpPr>
              <a:spLocks noChangeArrowheads="1"/>
            </p:cNvSpPr>
            <p:nvPr/>
          </p:nvSpPr>
          <p:spPr bwMode="auto">
            <a:xfrm>
              <a:off x="3228706" y="3364329"/>
              <a:ext cx="863491" cy="1858533"/>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0">
              <a:extLst>
                <a:ext uri="{FF2B5EF4-FFF2-40B4-BE49-F238E27FC236}">
                  <a16:creationId xmlns:a16="http://schemas.microsoft.com/office/drawing/2014/main" xmlns="" id="{81564623-8EB0-41F0-B38E-7D2F88DDD8F6}"/>
                </a:ext>
              </a:extLst>
            </p:cNvPr>
            <p:cNvSpPr>
              <a:spLocks/>
            </p:cNvSpPr>
            <p:nvPr/>
          </p:nvSpPr>
          <p:spPr bwMode="auto">
            <a:xfrm>
              <a:off x="3235703" y="3413311"/>
              <a:ext cx="589189" cy="1760568"/>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3" y="697"/>
                    <a:pt x="0" y="549"/>
                    <a:pt x="0" y="375"/>
                  </a:cubicBezTo>
                  <a:cubicBezTo>
                    <a:pt x="0" y="200"/>
                    <a:pt x="53"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91">
              <a:extLst>
                <a:ext uri="{FF2B5EF4-FFF2-40B4-BE49-F238E27FC236}">
                  <a16:creationId xmlns:a16="http://schemas.microsoft.com/office/drawing/2014/main" xmlns="" id="{4AC583FE-84A0-4DCB-8B5C-8BE0E31C9E84}"/>
                </a:ext>
              </a:extLst>
            </p:cNvPr>
            <p:cNvSpPr>
              <a:spLocks noChangeArrowheads="1"/>
            </p:cNvSpPr>
            <p:nvPr/>
          </p:nvSpPr>
          <p:spPr bwMode="auto">
            <a:xfrm>
              <a:off x="2908220" y="3315346"/>
              <a:ext cx="862091" cy="1855734"/>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2">
              <a:extLst>
                <a:ext uri="{FF2B5EF4-FFF2-40B4-BE49-F238E27FC236}">
                  <a16:creationId xmlns:a16="http://schemas.microsoft.com/office/drawing/2014/main" xmlns="" id="{A22D94F8-AF91-47CE-B827-A7C7C0BAB526}"/>
                </a:ext>
              </a:extLst>
            </p:cNvPr>
            <p:cNvSpPr>
              <a:spLocks/>
            </p:cNvSpPr>
            <p:nvPr/>
          </p:nvSpPr>
          <p:spPr bwMode="auto">
            <a:xfrm>
              <a:off x="3416238" y="2692570"/>
              <a:ext cx="554201" cy="626975"/>
            </a:xfrm>
            <a:custGeom>
              <a:avLst/>
              <a:gdLst>
                <a:gd name="T0" fmla="*/ 17 w 236"/>
                <a:gd name="T1" fmla="*/ 177 h 267"/>
                <a:gd name="T2" fmla="*/ 59 w 236"/>
                <a:gd name="T3" fmla="*/ 90 h 267"/>
                <a:gd name="T4" fmla="*/ 205 w 236"/>
                <a:gd name="T5" fmla="*/ 20 h 267"/>
                <a:gd name="T6" fmla="*/ 206 w 236"/>
                <a:gd name="T7" fmla="*/ 155 h 267"/>
                <a:gd name="T8" fmla="*/ 17 w 236"/>
                <a:gd name="T9" fmla="*/ 177 h 267"/>
              </a:gdLst>
              <a:ahLst/>
              <a:cxnLst>
                <a:cxn ang="0">
                  <a:pos x="T0" y="T1"/>
                </a:cxn>
                <a:cxn ang="0">
                  <a:pos x="T2" y="T3"/>
                </a:cxn>
                <a:cxn ang="0">
                  <a:pos x="T4" y="T5"/>
                </a:cxn>
                <a:cxn ang="0">
                  <a:pos x="T6" y="T7"/>
                </a:cxn>
                <a:cxn ang="0">
                  <a:pos x="T8" y="T9"/>
                </a:cxn>
              </a:cxnLst>
              <a:rect l="0" t="0" r="r" b="b"/>
              <a:pathLst>
                <a:path w="236" h="267">
                  <a:moveTo>
                    <a:pt x="17" y="177"/>
                  </a:moveTo>
                  <a:cubicBezTo>
                    <a:pt x="17" y="177"/>
                    <a:pt x="0" y="125"/>
                    <a:pt x="59" y="90"/>
                  </a:cubicBezTo>
                  <a:cubicBezTo>
                    <a:pt x="117" y="56"/>
                    <a:pt x="197" y="40"/>
                    <a:pt x="205" y="20"/>
                  </a:cubicBezTo>
                  <a:cubicBezTo>
                    <a:pt x="214" y="0"/>
                    <a:pt x="236" y="102"/>
                    <a:pt x="206" y="155"/>
                  </a:cubicBezTo>
                  <a:cubicBezTo>
                    <a:pt x="177" y="207"/>
                    <a:pt x="58" y="267"/>
                    <a:pt x="17" y="177"/>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3">
              <a:extLst>
                <a:ext uri="{FF2B5EF4-FFF2-40B4-BE49-F238E27FC236}">
                  <a16:creationId xmlns:a16="http://schemas.microsoft.com/office/drawing/2014/main" xmlns="" id="{3CA20EF9-0121-4ABE-B49A-1FC1ACE0149B}"/>
                </a:ext>
              </a:extLst>
            </p:cNvPr>
            <p:cNvSpPr>
              <a:spLocks/>
            </p:cNvSpPr>
            <p:nvPr/>
          </p:nvSpPr>
          <p:spPr bwMode="auto">
            <a:xfrm>
              <a:off x="3437231" y="2976667"/>
              <a:ext cx="491224" cy="342877"/>
            </a:xfrm>
            <a:custGeom>
              <a:avLst/>
              <a:gdLst>
                <a:gd name="T0" fmla="*/ 205 w 209"/>
                <a:gd name="T1" fmla="*/ 8 h 146"/>
                <a:gd name="T2" fmla="*/ 16 w 209"/>
                <a:gd name="T3" fmla="*/ 29 h 146"/>
                <a:gd name="T4" fmla="*/ 14 w 209"/>
                <a:gd name="T5" fmla="*/ 5 h 146"/>
                <a:gd name="T6" fmla="*/ 8 w 209"/>
                <a:gd name="T7" fmla="*/ 56 h 146"/>
                <a:gd name="T8" fmla="*/ 197 w 209"/>
                <a:gd name="T9" fmla="*/ 34 h 146"/>
                <a:gd name="T10" fmla="*/ 209 w 209"/>
                <a:gd name="T11" fmla="*/ 0 h 146"/>
                <a:gd name="T12" fmla="*/ 205 w 209"/>
                <a:gd name="T13" fmla="*/ 8 h 146"/>
              </a:gdLst>
              <a:ahLst/>
              <a:cxnLst>
                <a:cxn ang="0">
                  <a:pos x="T0" y="T1"/>
                </a:cxn>
                <a:cxn ang="0">
                  <a:pos x="T2" y="T3"/>
                </a:cxn>
                <a:cxn ang="0">
                  <a:pos x="T4" y="T5"/>
                </a:cxn>
                <a:cxn ang="0">
                  <a:pos x="T6" y="T7"/>
                </a:cxn>
                <a:cxn ang="0">
                  <a:pos x="T8" y="T9"/>
                </a:cxn>
                <a:cxn ang="0">
                  <a:pos x="T10" y="T11"/>
                </a:cxn>
                <a:cxn ang="0">
                  <a:pos x="T12" y="T13"/>
                </a:cxn>
              </a:cxnLst>
              <a:rect l="0" t="0" r="r" b="b"/>
              <a:pathLst>
                <a:path w="209" h="146">
                  <a:moveTo>
                    <a:pt x="205" y="8"/>
                  </a:moveTo>
                  <a:cubicBezTo>
                    <a:pt x="176" y="60"/>
                    <a:pt x="57" y="120"/>
                    <a:pt x="16" y="29"/>
                  </a:cubicBezTo>
                  <a:cubicBezTo>
                    <a:pt x="16" y="29"/>
                    <a:pt x="13" y="19"/>
                    <a:pt x="14" y="5"/>
                  </a:cubicBezTo>
                  <a:cubicBezTo>
                    <a:pt x="0" y="31"/>
                    <a:pt x="8" y="56"/>
                    <a:pt x="8" y="56"/>
                  </a:cubicBezTo>
                  <a:cubicBezTo>
                    <a:pt x="49" y="146"/>
                    <a:pt x="168" y="86"/>
                    <a:pt x="197" y="34"/>
                  </a:cubicBezTo>
                  <a:cubicBezTo>
                    <a:pt x="203" y="24"/>
                    <a:pt x="207" y="12"/>
                    <a:pt x="209" y="0"/>
                  </a:cubicBezTo>
                  <a:cubicBezTo>
                    <a:pt x="208" y="3"/>
                    <a:pt x="207" y="5"/>
                    <a:pt x="205" y="8"/>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4">
              <a:extLst>
                <a:ext uri="{FF2B5EF4-FFF2-40B4-BE49-F238E27FC236}">
                  <a16:creationId xmlns:a16="http://schemas.microsoft.com/office/drawing/2014/main" xmlns="" id="{026565FE-5586-413D-BF8F-24988C373F70}"/>
                </a:ext>
              </a:extLst>
            </p:cNvPr>
            <p:cNvSpPr>
              <a:spLocks/>
            </p:cNvSpPr>
            <p:nvPr/>
          </p:nvSpPr>
          <p:spPr bwMode="auto">
            <a:xfrm>
              <a:off x="2873233" y="2678575"/>
              <a:ext cx="803312" cy="1039827"/>
            </a:xfrm>
            <a:custGeom>
              <a:avLst/>
              <a:gdLst>
                <a:gd name="T0" fmla="*/ 299 w 343"/>
                <a:gd name="T1" fmla="*/ 372 h 443"/>
                <a:gd name="T2" fmla="*/ 259 w 343"/>
                <a:gd name="T3" fmla="*/ 246 h 443"/>
                <a:gd name="T4" fmla="*/ 196 w 343"/>
                <a:gd name="T5" fmla="*/ 65 h 443"/>
                <a:gd name="T6" fmla="*/ 67 w 343"/>
                <a:gd name="T7" fmla="*/ 40 h 443"/>
                <a:gd name="T8" fmla="*/ 31 w 343"/>
                <a:gd name="T9" fmla="*/ 157 h 443"/>
                <a:gd name="T10" fmla="*/ 120 w 343"/>
                <a:gd name="T11" fmla="*/ 202 h 443"/>
                <a:gd name="T12" fmla="*/ 140 w 343"/>
                <a:gd name="T13" fmla="*/ 119 h 443"/>
                <a:gd name="T14" fmla="*/ 92 w 343"/>
                <a:gd name="T15" fmla="*/ 166 h 443"/>
                <a:gd name="T16" fmla="*/ 53 w 343"/>
                <a:gd name="T17" fmla="*/ 109 h 443"/>
                <a:gd name="T18" fmla="*/ 120 w 343"/>
                <a:gd name="T19" fmla="*/ 56 h 443"/>
                <a:gd name="T20" fmla="*/ 204 w 343"/>
                <a:gd name="T21" fmla="*/ 156 h 443"/>
                <a:gd name="T22" fmla="*/ 103 w 343"/>
                <a:gd name="T23" fmla="*/ 348 h 443"/>
                <a:gd name="T24" fmla="*/ 299 w 343"/>
                <a:gd name="T25" fmla="*/ 37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 h="443">
                  <a:moveTo>
                    <a:pt x="299" y="372"/>
                  </a:moveTo>
                  <a:cubicBezTo>
                    <a:pt x="299" y="372"/>
                    <a:pt x="230" y="334"/>
                    <a:pt x="259" y="246"/>
                  </a:cubicBezTo>
                  <a:cubicBezTo>
                    <a:pt x="289" y="157"/>
                    <a:pt x="289" y="130"/>
                    <a:pt x="196" y="65"/>
                  </a:cubicBezTo>
                  <a:cubicBezTo>
                    <a:pt x="104" y="0"/>
                    <a:pt x="102" y="8"/>
                    <a:pt x="67" y="40"/>
                  </a:cubicBezTo>
                  <a:cubicBezTo>
                    <a:pt x="31" y="71"/>
                    <a:pt x="0" y="128"/>
                    <a:pt x="31" y="157"/>
                  </a:cubicBezTo>
                  <a:cubicBezTo>
                    <a:pt x="63" y="185"/>
                    <a:pt x="107" y="225"/>
                    <a:pt x="120" y="202"/>
                  </a:cubicBezTo>
                  <a:cubicBezTo>
                    <a:pt x="133" y="178"/>
                    <a:pt x="155" y="137"/>
                    <a:pt x="140" y="119"/>
                  </a:cubicBezTo>
                  <a:cubicBezTo>
                    <a:pt x="140" y="119"/>
                    <a:pt x="118" y="183"/>
                    <a:pt x="92" y="166"/>
                  </a:cubicBezTo>
                  <a:cubicBezTo>
                    <a:pt x="67" y="150"/>
                    <a:pt x="39" y="142"/>
                    <a:pt x="53" y="109"/>
                  </a:cubicBezTo>
                  <a:cubicBezTo>
                    <a:pt x="67" y="77"/>
                    <a:pt x="105" y="42"/>
                    <a:pt x="120" y="56"/>
                  </a:cubicBezTo>
                  <a:cubicBezTo>
                    <a:pt x="134" y="70"/>
                    <a:pt x="221" y="136"/>
                    <a:pt x="204" y="156"/>
                  </a:cubicBezTo>
                  <a:cubicBezTo>
                    <a:pt x="188" y="175"/>
                    <a:pt x="117" y="314"/>
                    <a:pt x="103" y="348"/>
                  </a:cubicBezTo>
                  <a:cubicBezTo>
                    <a:pt x="67" y="443"/>
                    <a:pt x="343" y="436"/>
                    <a:pt x="299" y="372"/>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5">
              <a:extLst>
                <a:ext uri="{FF2B5EF4-FFF2-40B4-BE49-F238E27FC236}">
                  <a16:creationId xmlns:a16="http://schemas.microsoft.com/office/drawing/2014/main" xmlns="" id="{CB09A760-D25F-484E-AADD-583E682E3A87}"/>
                </a:ext>
              </a:extLst>
            </p:cNvPr>
            <p:cNvSpPr>
              <a:spLocks/>
            </p:cNvSpPr>
            <p:nvPr/>
          </p:nvSpPr>
          <p:spPr bwMode="auto">
            <a:xfrm>
              <a:off x="2946007" y="2751349"/>
              <a:ext cx="496822" cy="927867"/>
            </a:xfrm>
            <a:custGeom>
              <a:avLst/>
              <a:gdLst>
                <a:gd name="T0" fmla="*/ 211 w 212"/>
                <a:gd name="T1" fmla="*/ 387 h 395"/>
                <a:gd name="T2" fmla="*/ 72 w 212"/>
                <a:gd name="T3" fmla="*/ 317 h 395"/>
                <a:gd name="T4" fmla="*/ 173 w 212"/>
                <a:gd name="T5" fmla="*/ 125 h 395"/>
                <a:gd name="T6" fmla="*/ 89 w 212"/>
                <a:gd name="T7" fmla="*/ 25 h 395"/>
                <a:gd name="T8" fmla="*/ 22 w 212"/>
                <a:gd name="T9" fmla="*/ 78 h 395"/>
                <a:gd name="T10" fmla="*/ 61 w 212"/>
                <a:gd name="T11" fmla="*/ 135 h 395"/>
                <a:gd name="T12" fmla="*/ 109 w 212"/>
                <a:gd name="T13" fmla="*/ 88 h 395"/>
                <a:gd name="T14" fmla="*/ 73 w 212"/>
                <a:gd name="T15" fmla="*/ 152 h 395"/>
                <a:gd name="T16" fmla="*/ 6 w 212"/>
                <a:gd name="T17" fmla="*/ 88 h 395"/>
                <a:gd name="T18" fmla="*/ 88 w 212"/>
                <a:gd name="T19" fmla="*/ 9 h 395"/>
                <a:gd name="T20" fmla="*/ 205 w 212"/>
                <a:gd name="T21" fmla="*/ 124 h 395"/>
                <a:gd name="T22" fmla="*/ 211 w 212"/>
                <a:gd name="T23" fmla="*/ 387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2" h="395">
                  <a:moveTo>
                    <a:pt x="211" y="387"/>
                  </a:moveTo>
                  <a:cubicBezTo>
                    <a:pt x="145" y="395"/>
                    <a:pt x="50" y="375"/>
                    <a:pt x="72" y="317"/>
                  </a:cubicBezTo>
                  <a:cubicBezTo>
                    <a:pt x="86" y="283"/>
                    <a:pt x="157" y="144"/>
                    <a:pt x="173" y="125"/>
                  </a:cubicBezTo>
                  <a:cubicBezTo>
                    <a:pt x="190" y="105"/>
                    <a:pt x="103" y="39"/>
                    <a:pt x="89" y="25"/>
                  </a:cubicBezTo>
                  <a:cubicBezTo>
                    <a:pt x="74" y="11"/>
                    <a:pt x="36" y="46"/>
                    <a:pt x="22" y="78"/>
                  </a:cubicBezTo>
                  <a:cubicBezTo>
                    <a:pt x="8" y="111"/>
                    <a:pt x="36" y="119"/>
                    <a:pt x="61" y="135"/>
                  </a:cubicBezTo>
                  <a:cubicBezTo>
                    <a:pt x="87" y="152"/>
                    <a:pt x="109" y="88"/>
                    <a:pt x="109" y="88"/>
                  </a:cubicBezTo>
                  <a:cubicBezTo>
                    <a:pt x="109" y="88"/>
                    <a:pt x="97" y="152"/>
                    <a:pt x="73" y="152"/>
                  </a:cubicBezTo>
                  <a:cubicBezTo>
                    <a:pt x="49" y="152"/>
                    <a:pt x="0" y="128"/>
                    <a:pt x="6" y="88"/>
                  </a:cubicBezTo>
                  <a:cubicBezTo>
                    <a:pt x="12" y="49"/>
                    <a:pt x="63" y="0"/>
                    <a:pt x="88" y="9"/>
                  </a:cubicBezTo>
                  <a:cubicBezTo>
                    <a:pt x="113" y="18"/>
                    <a:pt x="198" y="90"/>
                    <a:pt x="205" y="124"/>
                  </a:cubicBezTo>
                  <a:cubicBezTo>
                    <a:pt x="212" y="157"/>
                    <a:pt x="94" y="298"/>
                    <a:pt x="211" y="387"/>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96">
              <a:extLst>
                <a:ext uri="{FF2B5EF4-FFF2-40B4-BE49-F238E27FC236}">
                  <a16:creationId xmlns:a16="http://schemas.microsoft.com/office/drawing/2014/main" xmlns="" id="{270565BB-C978-411E-8A2B-D418299479A0}"/>
                </a:ext>
              </a:extLst>
            </p:cNvPr>
            <p:cNvSpPr>
              <a:spLocks noChangeArrowheads="1"/>
            </p:cNvSpPr>
            <p:nvPr/>
          </p:nvSpPr>
          <p:spPr bwMode="auto">
            <a:xfrm>
              <a:off x="2298039" y="3479087"/>
              <a:ext cx="814508" cy="175497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7">
              <a:extLst>
                <a:ext uri="{FF2B5EF4-FFF2-40B4-BE49-F238E27FC236}">
                  <a16:creationId xmlns:a16="http://schemas.microsoft.com/office/drawing/2014/main" xmlns="" id="{73F26D44-BC85-4EF8-9D95-C907B0A305A4}"/>
                </a:ext>
              </a:extLst>
            </p:cNvPr>
            <p:cNvSpPr>
              <a:spLocks/>
            </p:cNvSpPr>
            <p:nvPr/>
          </p:nvSpPr>
          <p:spPr bwMode="auto">
            <a:xfrm>
              <a:off x="2298039" y="4280999"/>
              <a:ext cx="814508" cy="953058"/>
            </a:xfrm>
            <a:custGeom>
              <a:avLst/>
              <a:gdLst>
                <a:gd name="T0" fmla="*/ 173 w 347"/>
                <a:gd name="T1" fmla="*/ 342 h 406"/>
                <a:gd name="T2" fmla="*/ 346 w 347"/>
                <a:gd name="T3" fmla="*/ 0 h 406"/>
                <a:gd name="T4" fmla="*/ 347 w 347"/>
                <a:gd name="T5" fmla="*/ 32 h 406"/>
                <a:gd name="T6" fmla="*/ 173 w 347"/>
                <a:gd name="T7" fmla="*/ 406 h 406"/>
                <a:gd name="T8" fmla="*/ 0 w 347"/>
                <a:gd name="T9" fmla="*/ 32 h 406"/>
                <a:gd name="T10" fmla="*/ 0 w 347"/>
                <a:gd name="T11" fmla="*/ 0 h 406"/>
                <a:gd name="T12" fmla="*/ 173 w 347"/>
                <a:gd name="T13" fmla="*/ 342 h 406"/>
              </a:gdLst>
              <a:ahLst/>
              <a:cxnLst>
                <a:cxn ang="0">
                  <a:pos x="T0" y="T1"/>
                </a:cxn>
                <a:cxn ang="0">
                  <a:pos x="T2" y="T3"/>
                </a:cxn>
                <a:cxn ang="0">
                  <a:pos x="T4" y="T5"/>
                </a:cxn>
                <a:cxn ang="0">
                  <a:pos x="T6" y="T7"/>
                </a:cxn>
                <a:cxn ang="0">
                  <a:pos x="T8" y="T9"/>
                </a:cxn>
                <a:cxn ang="0">
                  <a:pos x="T10" y="T11"/>
                </a:cxn>
                <a:cxn ang="0">
                  <a:pos x="T12" y="T13"/>
                </a:cxn>
              </a:cxnLst>
              <a:rect l="0" t="0" r="r" b="b"/>
              <a:pathLst>
                <a:path w="347" h="406">
                  <a:moveTo>
                    <a:pt x="173" y="342"/>
                  </a:moveTo>
                  <a:cubicBezTo>
                    <a:pt x="264" y="342"/>
                    <a:pt x="339" y="192"/>
                    <a:pt x="346" y="0"/>
                  </a:cubicBezTo>
                  <a:cubicBezTo>
                    <a:pt x="347" y="11"/>
                    <a:pt x="347" y="21"/>
                    <a:pt x="347" y="32"/>
                  </a:cubicBezTo>
                  <a:cubicBezTo>
                    <a:pt x="347" y="238"/>
                    <a:pt x="269" y="406"/>
                    <a:pt x="173" y="406"/>
                  </a:cubicBezTo>
                  <a:cubicBezTo>
                    <a:pt x="77" y="406"/>
                    <a:pt x="0" y="238"/>
                    <a:pt x="0" y="32"/>
                  </a:cubicBezTo>
                  <a:cubicBezTo>
                    <a:pt x="0" y="21"/>
                    <a:pt x="0" y="11"/>
                    <a:pt x="0" y="0"/>
                  </a:cubicBezTo>
                  <a:cubicBezTo>
                    <a:pt x="8" y="192"/>
                    <a:pt x="82" y="342"/>
                    <a:pt x="173" y="342"/>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8">
              <a:extLst>
                <a:ext uri="{FF2B5EF4-FFF2-40B4-BE49-F238E27FC236}">
                  <a16:creationId xmlns:a16="http://schemas.microsoft.com/office/drawing/2014/main" xmlns="" id="{E58F4064-DA96-4A83-9FBE-A5AF53FF28F0}"/>
                </a:ext>
              </a:extLst>
            </p:cNvPr>
            <p:cNvSpPr>
              <a:spLocks/>
            </p:cNvSpPr>
            <p:nvPr/>
          </p:nvSpPr>
          <p:spPr bwMode="auto">
            <a:xfrm>
              <a:off x="2548550" y="3589647"/>
              <a:ext cx="563998" cy="1640211"/>
            </a:xfrm>
            <a:custGeom>
              <a:avLst/>
              <a:gdLst>
                <a:gd name="T0" fmla="*/ 151 w 240"/>
                <a:gd name="T1" fmla="*/ 0 h 699"/>
                <a:gd name="T2" fmla="*/ 240 w 240"/>
                <a:gd name="T3" fmla="*/ 327 h 699"/>
                <a:gd name="T4" fmla="*/ 81 w 240"/>
                <a:gd name="T5" fmla="*/ 699 h 699"/>
                <a:gd name="T6" fmla="*/ 0 w 240"/>
                <a:gd name="T7" fmla="*/ 379 h 699"/>
                <a:gd name="T8" fmla="*/ 151 w 240"/>
                <a:gd name="T9" fmla="*/ 0 h 699"/>
              </a:gdLst>
              <a:ahLst/>
              <a:cxnLst>
                <a:cxn ang="0">
                  <a:pos x="T0" y="T1"/>
                </a:cxn>
                <a:cxn ang="0">
                  <a:pos x="T2" y="T3"/>
                </a:cxn>
                <a:cxn ang="0">
                  <a:pos x="T4" y="T5"/>
                </a:cxn>
                <a:cxn ang="0">
                  <a:pos x="T6" y="T7"/>
                </a:cxn>
                <a:cxn ang="0">
                  <a:pos x="T8" y="T9"/>
                </a:cxn>
              </a:cxnLst>
              <a:rect l="0" t="0" r="r" b="b"/>
              <a:pathLst>
                <a:path w="240" h="699">
                  <a:moveTo>
                    <a:pt x="151" y="0"/>
                  </a:moveTo>
                  <a:cubicBezTo>
                    <a:pt x="204" y="64"/>
                    <a:pt x="240" y="186"/>
                    <a:pt x="240" y="327"/>
                  </a:cubicBezTo>
                  <a:cubicBezTo>
                    <a:pt x="240" y="523"/>
                    <a:pt x="170" y="684"/>
                    <a:pt x="81" y="699"/>
                  </a:cubicBezTo>
                  <a:cubicBezTo>
                    <a:pt x="32" y="631"/>
                    <a:pt x="0" y="513"/>
                    <a:pt x="0" y="379"/>
                  </a:cubicBezTo>
                  <a:cubicBezTo>
                    <a:pt x="0" y="188"/>
                    <a:pt x="66" y="29"/>
                    <a:pt x="151"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99">
              <a:extLst>
                <a:ext uri="{FF2B5EF4-FFF2-40B4-BE49-F238E27FC236}">
                  <a16:creationId xmlns:a16="http://schemas.microsoft.com/office/drawing/2014/main" xmlns="" id="{30BF36AB-86FE-4065-9C78-150B584F57CF}"/>
                </a:ext>
              </a:extLst>
            </p:cNvPr>
            <p:cNvSpPr>
              <a:spLocks noChangeArrowheads="1"/>
            </p:cNvSpPr>
            <p:nvPr/>
          </p:nvSpPr>
          <p:spPr bwMode="auto">
            <a:xfrm>
              <a:off x="2593334" y="3530868"/>
              <a:ext cx="836900" cy="1799754"/>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0">
              <a:extLst>
                <a:ext uri="{FF2B5EF4-FFF2-40B4-BE49-F238E27FC236}">
                  <a16:creationId xmlns:a16="http://schemas.microsoft.com/office/drawing/2014/main" xmlns="" id="{CF1DCE39-8BF6-497F-89F8-3BEEBDCF4B3F}"/>
                </a:ext>
              </a:extLst>
            </p:cNvPr>
            <p:cNvSpPr>
              <a:spLocks/>
            </p:cNvSpPr>
            <p:nvPr/>
          </p:nvSpPr>
          <p:spPr bwMode="auto">
            <a:xfrm>
              <a:off x="2593334" y="4353773"/>
              <a:ext cx="836900" cy="976849"/>
            </a:xfrm>
            <a:custGeom>
              <a:avLst/>
              <a:gdLst>
                <a:gd name="T0" fmla="*/ 179 w 357"/>
                <a:gd name="T1" fmla="*/ 351 h 416"/>
                <a:gd name="T2" fmla="*/ 356 w 357"/>
                <a:gd name="T3" fmla="*/ 0 h 416"/>
                <a:gd name="T4" fmla="*/ 357 w 357"/>
                <a:gd name="T5" fmla="*/ 32 h 416"/>
                <a:gd name="T6" fmla="*/ 179 w 357"/>
                <a:gd name="T7" fmla="*/ 416 h 416"/>
                <a:gd name="T8" fmla="*/ 0 w 357"/>
                <a:gd name="T9" fmla="*/ 32 h 416"/>
                <a:gd name="T10" fmla="*/ 1 w 357"/>
                <a:gd name="T11" fmla="*/ 0 h 416"/>
                <a:gd name="T12" fmla="*/ 179 w 357"/>
                <a:gd name="T13" fmla="*/ 351 h 416"/>
              </a:gdLst>
              <a:ahLst/>
              <a:cxnLst>
                <a:cxn ang="0">
                  <a:pos x="T0" y="T1"/>
                </a:cxn>
                <a:cxn ang="0">
                  <a:pos x="T2" y="T3"/>
                </a:cxn>
                <a:cxn ang="0">
                  <a:pos x="T4" y="T5"/>
                </a:cxn>
                <a:cxn ang="0">
                  <a:pos x="T6" y="T7"/>
                </a:cxn>
                <a:cxn ang="0">
                  <a:pos x="T8" y="T9"/>
                </a:cxn>
                <a:cxn ang="0">
                  <a:pos x="T10" y="T11"/>
                </a:cxn>
                <a:cxn ang="0">
                  <a:pos x="T12" y="T13"/>
                </a:cxn>
              </a:cxnLst>
              <a:rect l="0" t="0" r="r" b="b"/>
              <a:pathLst>
                <a:path w="357" h="416">
                  <a:moveTo>
                    <a:pt x="179" y="351"/>
                  </a:moveTo>
                  <a:cubicBezTo>
                    <a:pt x="272" y="351"/>
                    <a:pt x="349" y="196"/>
                    <a:pt x="356" y="0"/>
                  </a:cubicBezTo>
                  <a:cubicBezTo>
                    <a:pt x="357" y="11"/>
                    <a:pt x="357" y="21"/>
                    <a:pt x="357" y="32"/>
                  </a:cubicBezTo>
                  <a:cubicBezTo>
                    <a:pt x="357" y="244"/>
                    <a:pt x="277" y="416"/>
                    <a:pt x="179" y="416"/>
                  </a:cubicBezTo>
                  <a:cubicBezTo>
                    <a:pt x="80" y="416"/>
                    <a:pt x="0" y="244"/>
                    <a:pt x="0" y="32"/>
                  </a:cubicBezTo>
                  <a:cubicBezTo>
                    <a:pt x="0" y="21"/>
                    <a:pt x="1" y="11"/>
                    <a:pt x="1" y="0"/>
                  </a:cubicBezTo>
                  <a:cubicBezTo>
                    <a:pt x="9" y="196"/>
                    <a:pt x="85" y="351"/>
                    <a:pt x="179" y="351"/>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1">
              <a:extLst>
                <a:ext uri="{FF2B5EF4-FFF2-40B4-BE49-F238E27FC236}">
                  <a16:creationId xmlns:a16="http://schemas.microsoft.com/office/drawing/2014/main" xmlns="" id="{E7F8CAD8-1DB1-484D-B411-DF6A2A849163}"/>
                </a:ext>
              </a:extLst>
            </p:cNvPr>
            <p:cNvSpPr>
              <a:spLocks/>
            </p:cNvSpPr>
            <p:nvPr/>
          </p:nvSpPr>
          <p:spPr bwMode="auto">
            <a:xfrm>
              <a:off x="2856439" y="3610640"/>
              <a:ext cx="573794" cy="1710186"/>
            </a:xfrm>
            <a:custGeom>
              <a:avLst/>
              <a:gdLst>
                <a:gd name="T0" fmla="*/ 93 w 245"/>
                <a:gd name="T1" fmla="*/ 729 h 729"/>
                <a:gd name="T2" fmla="*/ 0 w 245"/>
                <a:gd name="T3" fmla="*/ 385 h 729"/>
                <a:gd name="T4" fmla="*/ 141 w 245"/>
                <a:gd name="T5" fmla="*/ 0 h 729"/>
                <a:gd name="T6" fmla="*/ 245 w 245"/>
                <a:gd name="T7" fmla="*/ 349 h 729"/>
                <a:gd name="T8" fmla="*/ 93 w 245"/>
                <a:gd name="T9" fmla="*/ 729 h 729"/>
              </a:gdLst>
              <a:ahLst/>
              <a:cxnLst>
                <a:cxn ang="0">
                  <a:pos x="T0" y="T1"/>
                </a:cxn>
                <a:cxn ang="0">
                  <a:pos x="T2" y="T3"/>
                </a:cxn>
                <a:cxn ang="0">
                  <a:pos x="T4" y="T5"/>
                </a:cxn>
                <a:cxn ang="0">
                  <a:pos x="T6" y="T7"/>
                </a:cxn>
                <a:cxn ang="0">
                  <a:pos x="T8" y="T9"/>
                </a:cxn>
              </a:cxnLst>
              <a:rect l="0" t="0" r="r" b="b"/>
              <a:pathLst>
                <a:path w="245" h="729">
                  <a:moveTo>
                    <a:pt x="93" y="729"/>
                  </a:moveTo>
                  <a:cubicBezTo>
                    <a:pt x="37" y="661"/>
                    <a:pt x="0" y="532"/>
                    <a:pt x="0" y="385"/>
                  </a:cubicBezTo>
                  <a:cubicBezTo>
                    <a:pt x="0" y="198"/>
                    <a:pt x="60" y="42"/>
                    <a:pt x="141" y="0"/>
                  </a:cubicBezTo>
                  <a:cubicBezTo>
                    <a:pt x="202" y="60"/>
                    <a:pt x="245" y="194"/>
                    <a:pt x="245" y="349"/>
                  </a:cubicBezTo>
                  <a:cubicBezTo>
                    <a:pt x="245" y="542"/>
                    <a:pt x="179" y="702"/>
                    <a:pt x="93"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102">
              <a:extLst>
                <a:ext uri="{FF2B5EF4-FFF2-40B4-BE49-F238E27FC236}">
                  <a16:creationId xmlns:a16="http://schemas.microsoft.com/office/drawing/2014/main" xmlns="" id="{10048131-0948-4BB0-8E35-8AFBEE574B7A}"/>
                </a:ext>
              </a:extLst>
            </p:cNvPr>
            <p:cNvSpPr>
              <a:spLocks noChangeArrowheads="1"/>
            </p:cNvSpPr>
            <p:nvPr/>
          </p:nvSpPr>
          <p:spPr bwMode="auto">
            <a:xfrm>
              <a:off x="3561786" y="3479087"/>
              <a:ext cx="814508" cy="175497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3">
              <a:extLst>
                <a:ext uri="{FF2B5EF4-FFF2-40B4-BE49-F238E27FC236}">
                  <a16:creationId xmlns:a16="http://schemas.microsoft.com/office/drawing/2014/main" xmlns="" id="{5608EAED-B477-4DCE-9CEC-59D3DA5D4C9B}"/>
                </a:ext>
              </a:extLst>
            </p:cNvPr>
            <p:cNvSpPr>
              <a:spLocks/>
            </p:cNvSpPr>
            <p:nvPr/>
          </p:nvSpPr>
          <p:spPr bwMode="auto">
            <a:xfrm>
              <a:off x="3561786" y="4267004"/>
              <a:ext cx="814508" cy="967053"/>
            </a:xfrm>
            <a:custGeom>
              <a:avLst/>
              <a:gdLst>
                <a:gd name="T0" fmla="*/ 174 w 347"/>
                <a:gd name="T1" fmla="*/ 337 h 412"/>
                <a:gd name="T2" fmla="*/ 346 w 347"/>
                <a:gd name="T3" fmla="*/ 0 h 412"/>
                <a:gd name="T4" fmla="*/ 347 w 347"/>
                <a:gd name="T5" fmla="*/ 38 h 412"/>
                <a:gd name="T6" fmla="*/ 174 w 347"/>
                <a:gd name="T7" fmla="*/ 412 h 412"/>
                <a:gd name="T8" fmla="*/ 0 w 347"/>
                <a:gd name="T9" fmla="*/ 38 h 412"/>
                <a:gd name="T10" fmla="*/ 1 w 347"/>
                <a:gd name="T11" fmla="*/ 0 h 412"/>
                <a:gd name="T12" fmla="*/ 174 w 347"/>
                <a:gd name="T13" fmla="*/ 337 h 412"/>
              </a:gdLst>
              <a:ahLst/>
              <a:cxnLst>
                <a:cxn ang="0">
                  <a:pos x="T0" y="T1"/>
                </a:cxn>
                <a:cxn ang="0">
                  <a:pos x="T2" y="T3"/>
                </a:cxn>
                <a:cxn ang="0">
                  <a:pos x="T4" y="T5"/>
                </a:cxn>
                <a:cxn ang="0">
                  <a:pos x="T6" y="T7"/>
                </a:cxn>
                <a:cxn ang="0">
                  <a:pos x="T8" y="T9"/>
                </a:cxn>
                <a:cxn ang="0">
                  <a:pos x="T10" y="T11"/>
                </a:cxn>
                <a:cxn ang="0">
                  <a:pos x="T12" y="T13"/>
                </a:cxn>
              </a:cxnLst>
              <a:rect l="0" t="0" r="r" b="b"/>
              <a:pathLst>
                <a:path w="347" h="412">
                  <a:moveTo>
                    <a:pt x="174" y="337"/>
                  </a:moveTo>
                  <a:cubicBezTo>
                    <a:pt x="264" y="337"/>
                    <a:pt x="338" y="189"/>
                    <a:pt x="346" y="0"/>
                  </a:cubicBezTo>
                  <a:cubicBezTo>
                    <a:pt x="347" y="13"/>
                    <a:pt x="347" y="25"/>
                    <a:pt x="347" y="38"/>
                  </a:cubicBezTo>
                  <a:cubicBezTo>
                    <a:pt x="347" y="244"/>
                    <a:pt x="270" y="412"/>
                    <a:pt x="174" y="412"/>
                  </a:cubicBezTo>
                  <a:cubicBezTo>
                    <a:pt x="78" y="412"/>
                    <a:pt x="0" y="244"/>
                    <a:pt x="0" y="38"/>
                  </a:cubicBezTo>
                  <a:cubicBezTo>
                    <a:pt x="0" y="25"/>
                    <a:pt x="0" y="13"/>
                    <a:pt x="1" y="0"/>
                  </a:cubicBezTo>
                  <a:cubicBezTo>
                    <a:pt x="9" y="189"/>
                    <a:pt x="84" y="337"/>
                    <a:pt x="174" y="337"/>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4">
              <a:extLst>
                <a:ext uri="{FF2B5EF4-FFF2-40B4-BE49-F238E27FC236}">
                  <a16:creationId xmlns:a16="http://schemas.microsoft.com/office/drawing/2014/main" xmlns="" id="{3C5AC60C-4EF5-473F-B85B-C1B822C44633}"/>
                </a:ext>
              </a:extLst>
            </p:cNvPr>
            <p:cNvSpPr>
              <a:spLocks/>
            </p:cNvSpPr>
            <p:nvPr/>
          </p:nvSpPr>
          <p:spPr bwMode="auto">
            <a:xfrm>
              <a:off x="3561786" y="3589647"/>
              <a:ext cx="561199" cy="1640211"/>
            </a:xfrm>
            <a:custGeom>
              <a:avLst/>
              <a:gdLst>
                <a:gd name="T0" fmla="*/ 89 w 239"/>
                <a:gd name="T1" fmla="*/ 0 h 699"/>
                <a:gd name="T2" fmla="*/ 0 w 239"/>
                <a:gd name="T3" fmla="*/ 327 h 699"/>
                <a:gd name="T4" fmla="*/ 159 w 239"/>
                <a:gd name="T5" fmla="*/ 699 h 699"/>
                <a:gd name="T6" fmla="*/ 239 w 239"/>
                <a:gd name="T7" fmla="*/ 379 h 699"/>
                <a:gd name="T8" fmla="*/ 89 w 239"/>
                <a:gd name="T9" fmla="*/ 0 h 699"/>
              </a:gdLst>
              <a:ahLst/>
              <a:cxnLst>
                <a:cxn ang="0">
                  <a:pos x="T0" y="T1"/>
                </a:cxn>
                <a:cxn ang="0">
                  <a:pos x="T2" y="T3"/>
                </a:cxn>
                <a:cxn ang="0">
                  <a:pos x="T4" y="T5"/>
                </a:cxn>
                <a:cxn ang="0">
                  <a:pos x="T6" y="T7"/>
                </a:cxn>
                <a:cxn ang="0">
                  <a:pos x="T8" y="T9"/>
                </a:cxn>
              </a:cxnLst>
              <a:rect l="0" t="0" r="r" b="b"/>
              <a:pathLst>
                <a:path w="239" h="699">
                  <a:moveTo>
                    <a:pt x="89" y="0"/>
                  </a:moveTo>
                  <a:cubicBezTo>
                    <a:pt x="36" y="64"/>
                    <a:pt x="0" y="186"/>
                    <a:pt x="0" y="327"/>
                  </a:cubicBezTo>
                  <a:cubicBezTo>
                    <a:pt x="0" y="523"/>
                    <a:pt x="70" y="684"/>
                    <a:pt x="159" y="699"/>
                  </a:cubicBezTo>
                  <a:cubicBezTo>
                    <a:pt x="208" y="631"/>
                    <a:pt x="239" y="513"/>
                    <a:pt x="239" y="379"/>
                  </a:cubicBezTo>
                  <a:cubicBezTo>
                    <a:pt x="239" y="188"/>
                    <a:pt x="174" y="29"/>
                    <a:pt x="89"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105">
              <a:extLst>
                <a:ext uri="{FF2B5EF4-FFF2-40B4-BE49-F238E27FC236}">
                  <a16:creationId xmlns:a16="http://schemas.microsoft.com/office/drawing/2014/main" xmlns="" id="{FB01635B-0F0C-405B-B0BF-4CAAE57F82E4}"/>
                </a:ext>
              </a:extLst>
            </p:cNvPr>
            <p:cNvSpPr>
              <a:spLocks noChangeArrowheads="1"/>
            </p:cNvSpPr>
            <p:nvPr/>
          </p:nvSpPr>
          <p:spPr bwMode="auto">
            <a:xfrm>
              <a:off x="3242701" y="3530868"/>
              <a:ext cx="835501" cy="1799754"/>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6">
              <a:extLst>
                <a:ext uri="{FF2B5EF4-FFF2-40B4-BE49-F238E27FC236}">
                  <a16:creationId xmlns:a16="http://schemas.microsoft.com/office/drawing/2014/main" xmlns="" id="{7968E87A-8B7E-4306-AB8A-828CC00E64B5}"/>
                </a:ext>
              </a:extLst>
            </p:cNvPr>
            <p:cNvSpPr>
              <a:spLocks/>
            </p:cNvSpPr>
            <p:nvPr/>
          </p:nvSpPr>
          <p:spPr bwMode="auto">
            <a:xfrm>
              <a:off x="3242701" y="4199828"/>
              <a:ext cx="835501" cy="1130794"/>
            </a:xfrm>
            <a:custGeom>
              <a:avLst/>
              <a:gdLst>
                <a:gd name="T0" fmla="*/ 6 w 356"/>
                <a:gd name="T1" fmla="*/ 0 h 482"/>
                <a:gd name="T2" fmla="*/ 5 w 356"/>
                <a:gd name="T3" fmla="*/ 24 h 482"/>
                <a:gd name="T4" fmla="*/ 184 w 356"/>
                <a:gd name="T5" fmla="*/ 407 h 482"/>
                <a:gd name="T6" fmla="*/ 356 w 356"/>
                <a:gd name="T7" fmla="*/ 122 h 482"/>
                <a:gd name="T8" fmla="*/ 178 w 356"/>
                <a:gd name="T9" fmla="*/ 482 h 482"/>
                <a:gd name="T10" fmla="*/ 0 w 356"/>
                <a:gd name="T11" fmla="*/ 98 h 482"/>
                <a:gd name="T12" fmla="*/ 6 w 3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356" h="482">
                  <a:moveTo>
                    <a:pt x="6" y="0"/>
                  </a:moveTo>
                  <a:cubicBezTo>
                    <a:pt x="6" y="8"/>
                    <a:pt x="5" y="16"/>
                    <a:pt x="5" y="24"/>
                  </a:cubicBezTo>
                  <a:cubicBezTo>
                    <a:pt x="5" y="236"/>
                    <a:pt x="85" y="407"/>
                    <a:pt x="184" y="407"/>
                  </a:cubicBezTo>
                  <a:cubicBezTo>
                    <a:pt x="266" y="407"/>
                    <a:pt x="336" y="286"/>
                    <a:pt x="356" y="122"/>
                  </a:cubicBezTo>
                  <a:cubicBezTo>
                    <a:pt x="350" y="323"/>
                    <a:pt x="273" y="482"/>
                    <a:pt x="178" y="482"/>
                  </a:cubicBezTo>
                  <a:cubicBezTo>
                    <a:pt x="80" y="482"/>
                    <a:pt x="0" y="310"/>
                    <a:pt x="0" y="98"/>
                  </a:cubicBezTo>
                  <a:cubicBezTo>
                    <a:pt x="0" y="64"/>
                    <a:pt x="2" y="31"/>
                    <a:pt x="6" y="0"/>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7">
              <a:extLst>
                <a:ext uri="{FF2B5EF4-FFF2-40B4-BE49-F238E27FC236}">
                  <a16:creationId xmlns:a16="http://schemas.microsoft.com/office/drawing/2014/main" xmlns="" id="{0A46D52A-A508-4E97-9A8D-3C939A26A3BB}"/>
                </a:ext>
              </a:extLst>
            </p:cNvPr>
            <p:cNvSpPr>
              <a:spLocks/>
            </p:cNvSpPr>
            <p:nvPr/>
          </p:nvSpPr>
          <p:spPr bwMode="auto">
            <a:xfrm>
              <a:off x="3242701" y="3610640"/>
              <a:ext cx="575194" cy="1710186"/>
            </a:xfrm>
            <a:custGeom>
              <a:avLst/>
              <a:gdLst>
                <a:gd name="T0" fmla="*/ 152 w 245"/>
                <a:gd name="T1" fmla="*/ 729 h 729"/>
                <a:gd name="T2" fmla="*/ 245 w 245"/>
                <a:gd name="T3" fmla="*/ 385 h 729"/>
                <a:gd name="T4" fmla="*/ 104 w 245"/>
                <a:gd name="T5" fmla="*/ 0 h 729"/>
                <a:gd name="T6" fmla="*/ 0 w 245"/>
                <a:gd name="T7" fmla="*/ 349 h 729"/>
                <a:gd name="T8" fmla="*/ 152 w 245"/>
                <a:gd name="T9" fmla="*/ 729 h 729"/>
              </a:gdLst>
              <a:ahLst/>
              <a:cxnLst>
                <a:cxn ang="0">
                  <a:pos x="T0" y="T1"/>
                </a:cxn>
                <a:cxn ang="0">
                  <a:pos x="T2" y="T3"/>
                </a:cxn>
                <a:cxn ang="0">
                  <a:pos x="T4" y="T5"/>
                </a:cxn>
                <a:cxn ang="0">
                  <a:pos x="T6" y="T7"/>
                </a:cxn>
                <a:cxn ang="0">
                  <a:pos x="T8" y="T9"/>
                </a:cxn>
              </a:cxnLst>
              <a:rect l="0" t="0" r="r" b="b"/>
              <a:pathLst>
                <a:path w="245" h="729">
                  <a:moveTo>
                    <a:pt x="152" y="729"/>
                  </a:moveTo>
                  <a:cubicBezTo>
                    <a:pt x="207" y="661"/>
                    <a:pt x="245" y="532"/>
                    <a:pt x="245" y="385"/>
                  </a:cubicBezTo>
                  <a:cubicBezTo>
                    <a:pt x="245" y="198"/>
                    <a:pt x="185" y="42"/>
                    <a:pt x="104" y="0"/>
                  </a:cubicBezTo>
                  <a:cubicBezTo>
                    <a:pt x="43" y="60"/>
                    <a:pt x="0" y="194"/>
                    <a:pt x="0" y="349"/>
                  </a:cubicBezTo>
                  <a:cubicBezTo>
                    <a:pt x="0" y="542"/>
                    <a:pt x="66" y="702"/>
                    <a:pt x="152"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108">
              <a:extLst>
                <a:ext uri="{FF2B5EF4-FFF2-40B4-BE49-F238E27FC236}">
                  <a16:creationId xmlns:a16="http://schemas.microsoft.com/office/drawing/2014/main" xmlns="" id="{EF60FC9C-33B5-4AFB-AC5E-D2BC0F3FD277}"/>
                </a:ext>
              </a:extLst>
            </p:cNvPr>
            <p:cNvSpPr>
              <a:spLocks noChangeArrowheads="1"/>
            </p:cNvSpPr>
            <p:nvPr/>
          </p:nvSpPr>
          <p:spPr bwMode="auto">
            <a:xfrm>
              <a:off x="2908220" y="3556059"/>
              <a:ext cx="862091" cy="1858533"/>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09">
              <a:extLst>
                <a:ext uri="{FF2B5EF4-FFF2-40B4-BE49-F238E27FC236}">
                  <a16:creationId xmlns:a16="http://schemas.microsoft.com/office/drawing/2014/main" xmlns="" id="{06FD4B42-96FD-4EC0-BEF0-0C5CF68A5381}"/>
                </a:ext>
              </a:extLst>
            </p:cNvPr>
            <p:cNvSpPr>
              <a:spLocks/>
            </p:cNvSpPr>
            <p:nvPr/>
          </p:nvSpPr>
          <p:spPr bwMode="auto">
            <a:xfrm>
              <a:off x="3050969" y="3725399"/>
              <a:ext cx="243513" cy="495422"/>
            </a:xfrm>
            <a:custGeom>
              <a:avLst/>
              <a:gdLst>
                <a:gd name="T0" fmla="*/ 15 w 104"/>
                <a:gd name="T1" fmla="*/ 94 h 211"/>
                <a:gd name="T2" fmla="*/ 26 w 104"/>
                <a:gd name="T3" fmla="*/ 205 h 211"/>
                <a:gd name="T4" fmla="*/ 89 w 104"/>
                <a:gd name="T5" fmla="*/ 118 h 211"/>
                <a:gd name="T6" fmla="*/ 79 w 104"/>
                <a:gd name="T7" fmla="*/ 7 h 211"/>
                <a:gd name="T8" fmla="*/ 15 w 104"/>
                <a:gd name="T9" fmla="*/ 94 h 211"/>
              </a:gdLst>
              <a:ahLst/>
              <a:cxnLst>
                <a:cxn ang="0">
                  <a:pos x="T0" y="T1"/>
                </a:cxn>
                <a:cxn ang="0">
                  <a:pos x="T2" y="T3"/>
                </a:cxn>
                <a:cxn ang="0">
                  <a:pos x="T4" y="T5"/>
                </a:cxn>
                <a:cxn ang="0">
                  <a:pos x="T6" y="T7"/>
                </a:cxn>
                <a:cxn ang="0">
                  <a:pos x="T8" y="T9"/>
                </a:cxn>
              </a:cxnLst>
              <a:rect l="0" t="0" r="r" b="b"/>
              <a:pathLst>
                <a:path w="104" h="211">
                  <a:moveTo>
                    <a:pt x="15" y="94"/>
                  </a:moveTo>
                  <a:cubicBezTo>
                    <a:pt x="0" y="148"/>
                    <a:pt x="5" y="198"/>
                    <a:pt x="26" y="205"/>
                  </a:cubicBezTo>
                  <a:cubicBezTo>
                    <a:pt x="46" y="211"/>
                    <a:pt x="75" y="172"/>
                    <a:pt x="89" y="118"/>
                  </a:cubicBezTo>
                  <a:cubicBezTo>
                    <a:pt x="104" y="63"/>
                    <a:pt x="99" y="13"/>
                    <a:pt x="79" y="7"/>
                  </a:cubicBezTo>
                  <a:cubicBezTo>
                    <a:pt x="58" y="0"/>
                    <a:pt x="30" y="39"/>
                    <a:pt x="15" y="94"/>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0">
              <a:extLst>
                <a:ext uri="{FF2B5EF4-FFF2-40B4-BE49-F238E27FC236}">
                  <a16:creationId xmlns:a16="http://schemas.microsoft.com/office/drawing/2014/main" xmlns="" id="{07D9FB3A-8D6C-4A78-9D99-92468189EC91}"/>
                </a:ext>
              </a:extLst>
            </p:cNvPr>
            <p:cNvSpPr>
              <a:spLocks/>
            </p:cNvSpPr>
            <p:nvPr/>
          </p:nvSpPr>
          <p:spPr bwMode="auto">
            <a:xfrm>
              <a:off x="2727686" y="3737994"/>
              <a:ext cx="173538" cy="355472"/>
            </a:xfrm>
            <a:custGeom>
              <a:avLst/>
              <a:gdLst>
                <a:gd name="T0" fmla="*/ 10 w 74"/>
                <a:gd name="T1" fmla="*/ 67 h 152"/>
                <a:gd name="T2" fmla="*/ 18 w 74"/>
                <a:gd name="T3" fmla="*/ 147 h 152"/>
                <a:gd name="T4" fmla="*/ 64 w 74"/>
                <a:gd name="T5" fmla="*/ 84 h 152"/>
                <a:gd name="T6" fmla="*/ 56 w 74"/>
                <a:gd name="T7" fmla="*/ 5 h 152"/>
                <a:gd name="T8" fmla="*/ 10 w 74"/>
                <a:gd name="T9" fmla="*/ 67 h 152"/>
              </a:gdLst>
              <a:ahLst/>
              <a:cxnLst>
                <a:cxn ang="0">
                  <a:pos x="T0" y="T1"/>
                </a:cxn>
                <a:cxn ang="0">
                  <a:pos x="T2" y="T3"/>
                </a:cxn>
                <a:cxn ang="0">
                  <a:pos x="T4" y="T5"/>
                </a:cxn>
                <a:cxn ang="0">
                  <a:pos x="T6" y="T7"/>
                </a:cxn>
                <a:cxn ang="0">
                  <a:pos x="T8" y="T9"/>
                </a:cxn>
              </a:cxnLst>
              <a:rect l="0" t="0" r="r" b="b"/>
              <a:pathLst>
                <a:path w="74" h="152">
                  <a:moveTo>
                    <a:pt x="10" y="67"/>
                  </a:moveTo>
                  <a:cubicBezTo>
                    <a:pt x="0" y="107"/>
                    <a:pt x="3" y="142"/>
                    <a:pt x="18" y="147"/>
                  </a:cubicBezTo>
                  <a:cubicBezTo>
                    <a:pt x="33" y="152"/>
                    <a:pt x="53" y="124"/>
                    <a:pt x="64" y="84"/>
                  </a:cubicBezTo>
                  <a:cubicBezTo>
                    <a:pt x="74" y="45"/>
                    <a:pt x="71" y="9"/>
                    <a:pt x="56" y="5"/>
                  </a:cubicBezTo>
                  <a:cubicBezTo>
                    <a:pt x="41" y="0"/>
                    <a:pt x="21" y="28"/>
                    <a:pt x="10"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1">
              <a:extLst>
                <a:ext uri="{FF2B5EF4-FFF2-40B4-BE49-F238E27FC236}">
                  <a16:creationId xmlns:a16="http://schemas.microsoft.com/office/drawing/2014/main" xmlns="" id="{0166E9E9-790A-4086-A9E8-191748834630}"/>
                </a:ext>
              </a:extLst>
            </p:cNvPr>
            <p:cNvSpPr>
              <a:spLocks/>
            </p:cNvSpPr>
            <p:nvPr/>
          </p:nvSpPr>
          <p:spPr bwMode="auto">
            <a:xfrm>
              <a:off x="2446386" y="3558858"/>
              <a:ext cx="208526" cy="345676"/>
            </a:xfrm>
            <a:custGeom>
              <a:avLst/>
              <a:gdLst>
                <a:gd name="T0" fmla="*/ 20 w 89"/>
                <a:gd name="T1" fmla="*/ 59 h 147"/>
                <a:gd name="T2" fmla="*/ 14 w 89"/>
                <a:gd name="T3" fmla="*/ 139 h 147"/>
                <a:gd name="T4" fmla="*/ 69 w 89"/>
                <a:gd name="T5" fmla="*/ 87 h 147"/>
                <a:gd name="T6" fmla="*/ 75 w 89"/>
                <a:gd name="T7" fmla="*/ 7 h 147"/>
                <a:gd name="T8" fmla="*/ 20 w 89"/>
                <a:gd name="T9" fmla="*/ 59 h 147"/>
              </a:gdLst>
              <a:ahLst/>
              <a:cxnLst>
                <a:cxn ang="0">
                  <a:pos x="T0" y="T1"/>
                </a:cxn>
                <a:cxn ang="0">
                  <a:pos x="T2" y="T3"/>
                </a:cxn>
                <a:cxn ang="0">
                  <a:pos x="T4" y="T5"/>
                </a:cxn>
                <a:cxn ang="0">
                  <a:pos x="T6" y="T7"/>
                </a:cxn>
                <a:cxn ang="0">
                  <a:pos x="T8" y="T9"/>
                </a:cxn>
              </a:cxnLst>
              <a:rect l="0" t="0" r="r" b="b"/>
              <a:pathLst>
                <a:path w="89" h="147">
                  <a:moveTo>
                    <a:pt x="20" y="59"/>
                  </a:moveTo>
                  <a:cubicBezTo>
                    <a:pt x="3" y="96"/>
                    <a:pt x="0" y="131"/>
                    <a:pt x="14" y="139"/>
                  </a:cubicBezTo>
                  <a:cubicBezTo>
                    <a:pt x="27" y="147"/>
                    <a:pt x="52" y="123"/>
                    <a:pt x="69" y="87"/>
                  </a:cubicBezTo>
                  <a:cubicBezTo>
                    <a:pt x="86" y="51"/>
                    <a:pt x="89" y="15"/>
                    <a:pt x="75" y="7"/>
                  </a:cubicBezTo>
                  <a:cubicBezTo>
                    <a:pt x="61" y="0"/>
                    <a:pt x="37" y="23"/>
                    <a:pt x="20" y="59"/>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2">
              <a:extLst>
                <a:ext uri="{FF2B5EF4-FFF2-40B4-BE49-F238E27FC236}">
                  <a16:creationId xmlns:a16="http://schemas.microsoft.com/office/drawing/2014/main" xmlns="" id="{0E58E8BD-E3FE-4921-B052-13B1908DE621}"/>
                </a:ext>
              </a:extLst>
            </p:cNvPr>
            <p:cNvSpPr>
              <a:spLocks/>
            </p:cNvSpPr>
            <p:nvPr/>
          </p:nvSpPr>
          <p:spPr bwMode="auto">
            <a:xfrm>
              <a:off x="3770311" y="3722600"/>
              <a:ext cx="173538" cy="355472"/>
            </a:xfrm>
            <a:custGeom>
              <a:avLst/>
              <a:gdLst>
                <a:gd name="T0" fmla="*/ 64 w 74"/>
                <a:gd name="T1" fmla="*/ 67 h 151"/>
                <a:gd name="T2" fmla="*/ 56 w 74"/>
                <a:gd name="T3" fmla="*/ 146 h 151"/>
                <a:gd name="T4" fmla="*/ 10 w 74"/>
                <a:gd name="T5" fmla="*/ 84 h 151"/>
                <a:gd name="T6" fmla="*/ 18 w 74"/>
                <a:gd name="T7" fmla="*/ 4 h 151"/>
                <a:gd name="T8" fmla="*/ 64 w 74"/>
                <a:gd name="T9" fmla="*/ 67 h 151"/>
              </a:gdLst>
              <a:ahLst/>
              <a:cxnLst>
                <a:cxn ang="0">
                  <a:pos x="T0" y="T1"/>
                </a:cxn>
                <a:cxn ang="0">
                  <a:pos x="T2" y="T3"/>
                </a:cxn>
                <a:cxn ang="0">
                  <a:pos x="T4" y="T5"/>
                </a:cxn>
                <a:cxn ang="0">
                  <a:pos x="T6" y="T7"/>
                </a:cxn>
                <a:cxn ang="0">
                  <a:pos x="T8" y="T9"/>
                </a:cxn>
              </a:cxnLst>
              <a:rect l="0" t="0" r="r" b="b"/>
              <a:pathLst>
                <a:path w="74" h="151">
                  <a:moveTo>
                    <a:pt x="64" y="67"/>
                  </a:moveTo>
                  <a:cubicBezTo>
                    <a:pt x="74" y="106"/>
                    <a:pt x="71" y="142"/>
                    <a:pt x="56" y="146"/>
                  </a:cubicBezTo>
                  <a:cubicBezTo>
                    <a:pt x="41" y="151"/>
                    <a:pt x="21" y="123"/>
                    <a:pt x="10" y="84"/>
                  </a:cubicBezTo>
                  <a:cubicBezTo>
                    <a:pt x="0" y="45"/>
                    <a:pt x="3" y="9"/>
                    <a:pt x="18" y="4"/>
                  </a:cubicBezTo>
                  <a:cubicBezTo>
                    <a:pt x="33" y="0"/>
                    <a:pt x="54" y="28"/>
                    <a:pt x="64"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3">
              <a:extLst>
                <a:ext uri="{FF2B5EF4-FFF2-40B4-BE49-F238E27FC236}">
                  <a16:creationId xmlns:a16="http://schemas.microsoft.com/office/drawing/2014/main" xmlns="" id="{AAD9521D-DAD5-4CB3-BD53-6542C300E926}"/>
                </a:ext>
              </a:extLst>
            </p:cNvPr>
            <p:cNvSpPr>
              <a:spLocks/>
            </p:cNvSpPr>
            <p:nvPr/>
          </p:nvSpPr>
          <p:spPr bwMode="auto">
            <a:xfrm>
              <a:off x="4016623" y="3542064"/>
              <a:ext cx="209925" cy="345676"/>
            </a:xfrm>
            <a:custGeom>
              <a:avLst/>
              <a:gdLst>
                <a:gd name="T0" fmla="*/ 70 w 89"/>
                <a:gd name="T1" fmla="*/ 60 h 147"/>
                <a:gd name="T2" fmla="*/ 76 w 89"/>
                <a:gd name="T3" fmla="*/ 140 h 147"/>
                <a:gd name="T4" fmla="*/ 20 w 89"/>
                <a:gd name="T5" fmla="*/ 87 h 147"/>
                <a:gd name="T6" fmla="*/ 14 w 89"/>
                <a:gd name="T7" fmla="*/ 8 h 147"/>
                <a:gd name="T8" fmla="*/ 70 w 89"/>
                <a:gd name="T9" fmla="*/ 60 h 147"/>
              </a:gdLst>
              <a:ahLst/>
              <a:cxnLst>
                <a:cxn ang="0">
                  <a:pos x="T0" y="T1"/>
                </a:cxn>
                <a:cxn ang="0">
                  <a:pos x="T2" y="T3"/>
                </a:cxn>
                <a:cxn ang="0">
                  <a:pos x="T4" y="T5"/>
                </a:cxn>
                <a:cxn ang="0">
                  <a:pos x="T6" y="T7"/>
                </a:cxn>
                <a:cxn ang="0">
                  <a:pos x="T8" y="T9"/>
                </a:cxn>
              </a:cxnLst>
              <a:rect l="0" t="0" r="r" b="b"/>
              <a:pathLst>
                <a:path w="89" h="147">
                  <a:moveTo>
                    <a:pt x="70" y="60"/>
                  </a:moveTo>
                  <a:cubicBezTo>
                    <a:pt x="87" y="96"/>
                    <a:pt x="89" y="132"/>
                    <a:pt x="76" y="140"/>
                  </a:cubicBezTo>
                  <a:cubicBezTo>
                    <a:pt x="62" y="147"/>
                    <a:pt x="37" y="124"/>
                    <a:pt x="20" y="87"/>
                  </a:cubicBezTo>
                  <a:cubicBezTo>
                    <a:pt x="3" y="51"/>
                    <a:pt x="0" y="15"/>
                    <a:pt x="14" y="8"/>
                  </a:cubicBezTo>
                  <a:cubicBezTo>
                    <a:pt x="28" y="0"/>
                    <a:pt x="53" y="23"/>
                    <a:pt x="70" y="60"/>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4">
              <a:extLst>
                <a:ext uri="{FF2B5EF4-FFF2-40B4-BE49-F238E27FC236}">
                  <a16:creationId xmlns:a16="http://schemas.microsoft.com/office/drawing/2014/main" xmlns="" id="{8049D375-BA98-44A1-8C81-0916770105F6}"/>
                </a:ext>
              </a:extLst>
            </p:cNvPr>
            <p:cNvSpPr>
              <a:spLocks/>
            </p:cNvSpPr>
            <p:nvPr/>
          </p:nvSpPr>
          <p:spPr bwMode="auto">
            <a:xfrm>
              <a:off x="2909620" y="4155044"/>
              <a:ext cx="860692" cy="1259548"/>
            </a:xfrm>
            <a:custGeom>
              <a:avLst/>
              <a:gdLst>
                <a:gd name="T0" fmla="*/ 171 w 367"/>
                <a:gd name="T1" fmla="*/ 423 h 537"/>
                <a:gd name="T2" fmla="*/ 355 w 367"/>
                <a:gd name="T3" fmla="*/ 27 h 537"/>
                <a:gd name="T4" fmla="*/ 355 w 367"/>
                <a:gd name="T5" fmla="*/ 0 h 537"/>
                <a:gd name="T6" fmla="*/ 367 w 367"/>
                <a:gd name="T7" fmla="*/ 141 h 537"/>
                <a:gd name="T8" fmla="*/ 183 w 367"/>
                <a:gd name="T9" fmla="*/ 537 h 537"/>
                <a:gd name="T10" fmla="*/ 0 w 367"/>
                <a:gd name="T11" fmla="*/ 168 h 537"/>
                <a:gd name="T12" fmla="*/ 171 w 367"/>
                <a:gd name="T13" fmla="*/ 423 h 537"/>
              </a:gdLst>
              <a:ahLst/>
              <a:cxnLst>
                <a:cxn ang="0">
                  <a:pos x="T0" y="T1"/>
                </a:cxn>
                <a:cxn ang="0">
                  <a:pos x="T2" y="T3"/>
                </a:cxn>
                <a:cxn ang="0">
                  <a:pos x="T4" y="T5"/>
                </a:cxn>
                <a:cxn ang="0">
                  <a:pos x="T6" y="T7"/>
                </a:cxn>
                <a:cxn ang="0">
                  <a:pos x="T8" y="T9"/>
                </a:cxn>
                <a:cxn ang="0">
                  <a:pos x="T10" y="T11"/>
                </a:cxn>
                <a:cxn ang="0">
                  <a:pos x="T12" y="T13"/>
                </a:cxn>
              </a:cxnLst>
              <a:rect l="0" t="0" r="r" b="b"/>
              <a:pathLst>
                <a:path w="367" h="537">
                  <a:moveTo>
                    <a:pt x="171" y="423"/>
                  </a:moveTo>
                  <a:cubicBezTo>
                    <a:pt x="273" y="423"/>
                    <a:pt x="355" y="245"/>
                    <a:pt x="355" y="27"/>
                  </a:cubicBezTo>
                  <a:cubicBezTo>
                    <a:pt x="355" y="18"/>
                    <a:pt x="355" y="9"/>
                    <a:pt x="355" y="0"/>
                  </a:cubicBezTo>
                  <a:cubicBezTo>
                    <a:pt x="363" y="44"/>
                    <a:pt x="367" y="91"/>
                    <a:pt x="367" y="141"/>
                  </a:cubicBezTo>
                  <a:cubicBezTo>
                    <a:pt x="367" y="360"/>
                    <a:pt x="285" y="537"/>
                    <a:pt x="183" y="537"/>
                  </a:cubicBezTo>
                  <a:cubicBezTo>
                    <a:pt x="86" y="537"/>
                    <a:pt x="6" y="374"/>
                    <a:pt x="0" y="168"/>
                  </a:cubicBezTo>
                  <a:cubicBezTo>
                    <a:pt x="26" y="317"/>
                    <a:pt x="93" y="423"/>
                    <a:pt x="171" y="423"/>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15">
              <a:extLst>
                <a:ext uri="{FF2B5EF4-FFF2-40B4-BE49-F238E27FC236}">
                  <a16:creationId xmlns:a16="http://schemas.microsoft.com/office/drawing/2014/main" xmlns="" id="{A27C1BF8-4C54-40AF-A6AE-290252D4ABCC}"/>
                </a:ext>
              </a:extLst>
            </p:cNvPr>
            <p:cNvSpPr>
              <a:spLocks/>
            </p:cNvSpPr>
            <p:nvPr/>
          </p:nvSpPr>
          <p:spPr bwMode="auto">
            <a:xfrm>
              <a:off x="2583537" y="3882143"/>
              <a:ext cx="495422" cy="508018"/>
            </a:xfrm>
            <a:custGeom>
              <a:avLst/>
              <a:gdLst>
                <a:gd name="T0" fmla="*/ 202 w 354"/>
                <a:gd name="T1" fmla="*/ 0 h 363"/>
                <a:gd name="T2" fmla="*/ 354 w 354"/>
                <a:gd name="T3" fmla="*/ 363 h 363"/>
                <a:gd name="T4" fmla="*/ 0 w 354"/>
                <a:gd name="T5" fmla="*/ 292 h 363"/>
                <a:gd name="T6" fmla="*/ 202 w 354"/>
                <a:gd name="T7" fmla="*/ 0 h 363"/>
              </a:gdLst>
              <a:ahLst/>
              <a:cxnLst>
                <a:cxn ang="0">
                  <a:pos x="T0" y="T1"/>
                </a:cxn>
                <a:cxn ang="0">
                  <a:pos x="T2" y="T3"/>
                </a:cxn>
                <a:cxn ang="0">
                  <a:pos x="T4" y="T5"/>
                </a:cxn>
                <a:cxn ang="0">
                  <a:pos x="T6" y="T7"/>
                </a:cxn>
              </a:cxnLst>
              <a:rect l="0" t="0" r="r" b="b"/>
              <a:pathLst>
                <a:path w="354" h="363">
                  <a:moveTo>
                    <a:pt x="202" y="0"/>
                  </a:moveTo>
                  <a:lnTo>
                    <a:pt x="354" y="363"/>
                  </a:lnTo>
                  <a:lnTo>
                    <a:pt x="0" y="292"/>
                  </a:lnTo>
                  <a:lnTo>
                    <a:pt x="202"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16">
              <a:extLst>
                <a:ext uri="{FF2B5EF4-FFF2-40B4-BE49-F238E27FC236}">
                  <a16:creationId xmlns:a16="http://schemas.microsoft.com/office/drawing/2014/main" xmlns="" id="{7413D7FA-E039-4E1F-88ED-DBFB73E5B854}"/>
                </a:ext>
              </a:extLst>
            </p:cNvPr>
            <p:cNvSpPr>
              <a:spLocks/>
            </p:cNvSpPr>
            <p:nvPr/>
          </p:nvSpPr>
          <p:spPr bwMode="auto">
            <a:xfrm>
              <a:off x="2583537" y="3882143"/>
              <a:ext cx="495422" cy="508018"/>
            </a:xfrm>
            <a:custGeom>
              <a:avLst/>
              <a:gdLst>
                <a:gd name="T0" fmla="*/ 232 w 354"/>
                <a:gd name="T1" fmla="*/ 73 h 363"/>
                <a:gd name="T2" fmla="*/ 78 w 354"/>
                <a:gd name="T3" fmla="*/ 277 h 363"/>
                <a:gd name="T4" fmla="*/ 354 w 354"/>
                <a:gd name="T5" fmla="*/ 363 h 363"/>
                <a:gd name="T6" fmla="*/ 0 w 354"/>
                <a:gd name="T7" fmla="*/ 292 h 363"/>
                <a:gd name="T8" fmla="*/ 202 w 354"/>
                <a:gd name="T9" fmla="*/ 0 h 363"/>
                <a:gd name="T10" fmla="*/ 232 w 354"/>
                <a:gd name="T11" fmla="*/ 73 h 363"/>
              </a:gdLst>
              <a:ahLst/>
              <a:cxnLst>
                <a:cxn ang="0">
                  <a:pos x="T0" y="T1"/>
                </a:cxn>
                <a:cxn ang="0">
                  <a:pos x="T2" y="T3"/>
                </a:cxn>
                <a:cxn ang="0">
                  <a:pos x="T4" y="T5"/>
                </a:cxn>
                <a:cxn ang="0">
                  <a:pos x="T6" y="T7"/>
                </a:cxn>
                <a:cxn ang="0">
                  <a:pos x="T8" y="T9"/>
                </a:cxn>
                <a:cxn ang="0">
                  <a:pos x="T10" y="T11"/>
                </a:cxn>
              </a:cxnLst>
              <a:rect l="0" t="0" r="r" b="b"/>
              <a:pathLst>
                <a:path w="354" h="363">
                  <a:moveTo>
                    <a:pt x="232" y="73"/>
                  </a:moveTo>
                  <a:lnTo>
                    <a:pt x="78" y="277"/>
                  </a:lnTo>
                  <a:lnTo>
                    <a:pt x="354" y="363"/>
                  </a:lnTo>
                  <a:lnTo>
                    <a:pt x="0" y="292"/>
                  </a:lnTo>
                  <a:lnTo>
                    <a:pt x="202" y="0"/>
                  </a:lnTo>
                  <a:lnTo>
                    <a:pt x="232" y="73"/>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17">
              <a:extLst>
                <a:ext uri="{FF2B5EF4-FFF2-40B4-BE49-F238E27FC236}">
                  <a16:creationId xmlns:a16="http://schemas.microsoft.com/office/drawing/2014/main" xmlns="" id="{DCBABE70-2CED-494E-9A9D-9B738BF410DB}"/>
                </a:ext>
              </a:extLst>
            </p:cNvPr>
            <p:cNvSpPr>
              <a:spLocks/>
            </p:cNvSpPr>
            <p:nvPr/>
          </p:nvSpPr>
          <p:spPr bwMode="auto">
            <a:xfrm>
              <a:off x="3519801" y="3897537"/>
              <a:ext cx="499621" cy="492623"/>
            </a:xfrm>
            <a:custGeom>
              <a:avLst/>
              <a:gdLst>
                <a:gd name="T0" fmla="*/ 171 w 357"/>
                <a:gd name="T1" fmla="*/ 0 h 352"/>
                <a:gd name="T2" fmla="*/ 0 w 357"/>
                <a:gd name="T3" fmla="*/ 352 h 352"/>
                <a:gd name="T4" fmla="*/ 357 w 357"/>
                <a:gd name="T5" fmla="*/ 300 h 352"/>
                <a:gd name="T6" fmla="*/ 171 w 357"/>
                <a:gd name="T7" fmla="*/ 0 h 352"/>
              </a:gdLst>
              <a:ahLst/>
              <a:cxnLst>
                <a:cxn ang="0">
                  <a:pos x="T0" y="T1"/>
                </a:cxn>
                <a:cxn ang="0">
                  <a:pos x="T2" y="T3"/>
                </a:cxn>
                <a:cxn ang="0">
                  <a:pos x="T4" y="T5"/>
                </a:cxn>
                <a:cxn ang="0">
                  <a:pos x="T6" y="T7"/>
                </a:cxn>
              </a:cxnLst>
              <a:rect l="0" t="0" r="r" b="b"/>
              <a:pathLst>
                <a:path w="357" h="352">
                  <a:moveTo>
                    <a:pt x="171" y="0"/>
                  </a:moveTo>
                  <a:lnTo>
                    <a:pt x="0" y="352"/>
                  </a:lnTo>
                  <a:lnTo>
                    <a:pt x="357" y="300"/>
                  </a:lnTo>
                  <a:lnTo>
                    <a:pt x="171"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18">
              <a:extLst>
                <a:ext uri="{FF2B5EF4-FFF2-40B4-BE49-F238E27FC236}">
                  <a16:creationId xmlns:a16="http://schemas.microsoft.com/office/drawing/2014/main" xmlns="" id="{1144B2D5-E0C7-4C65-8CAB-638999184B7B}"/>
                </a:ext>
              </a:extLst>
            </p:cNvPr>
            <p:cNvSpPr>
              <a:spLocks/>
            </p:cNvSpPr>
            <p:nvPr/>
          </p:nvSpPr>
          <p:spPr bwMode="auto">
            <a:xfrm>
              <a:off x="3519801" y="3897537"/>
              <a:ext cx="499621" cy="492623"/>
            </a:xfrm>
            <a:custGeom>
              <a:avLst/>
              <a:gdLst>
                <a:gd name="T0" fmla="*/ 138 w 357"/>
                <a:gd name="T1" fmla="*/ 68 h 352"/>
                <a:gd name="T2" fmla="*/ 282 w 357"/>
                <a:gd name="T3" fmla="*/ 281 h 352"/>
                <a:gd name="T4" fmla="*/ 0 w 357"/>
                <a:gd name="T5" fmla="*/ 352 h 352"/>
                <a:gd name="T6" fmla="*/ 357 w 357"/>
                <a:gd name="T7" fmla="*/ 300 h 352"/>
                <a:gd name="T8" fmla="*/ 171 w 357"/>
                <a:gd name="T9" fmla="*/ 0 h 352"/>
                <a:gd name="T10" fmla="*/ 138 w 357"/>
                <a:gd name="T11" fmla="*/ 68 h 352"/>
              </a:gdLst>
              <a:ahLst/>
              <a:cxnLst>
                <a:cxn ang="0">
                  <a:pos x="T0" y="T1"/>
                </a:cxn>
                <a:cxn ang="0">
                  <a:pos x="T2" y="T3"/>
                </a:cxn>
                <a:cxn ang="0">
                  <a:pos x="T4" y="T5"/>
                </a:cxn>
                <a:cxn ang="0">
                  <a:pos x="T6" y="T7"/>
                </a:cxn>
                <a:cxn ang="0">
                  <a:pos x="T8" y="T9"/>
                </a:cxn>
                <a:cxn ang="0">
                  <a:pos x="T10" y="T11"/>
                </a:cxn>
              </a:cxnLst>
              <a:rect l="0" t="0" r="r" b="b"/>
              <a:pathLst>
                <a:path w="357" h="352">
                  <a:moveTo>
                    <a:pt x="138" y="68"/>
                  </a:moveTo>
                  <a:lnTo>
                    <a:pt x="282" y="281"/>
                  </a:lnTo>
                  <a:lnTo>
                    <a:pt x="0" y="352"/>
                  </a:lnTo>
                  <a:lnTo>
                    <a:pt x="357" y="300"/>
                  </a:lnTo>
                  <a:lnTo>
                    <a:pt x="171" y="0"/>
                  </a:lnTo>
                  <a:lnTo>
                    <a:pt x="138" y="68"/>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9">
              <a:extLst>
                <a:ext uri="{FF2B5EF4-FFF2-40B4-BE49-F238E27FC236}">
                  <a16:creationId xmlns:a16="http://schemas.microsoft.com/office/drawing/2014/main" xmlns="" id="{84D616DE-07AA-4A0D-BAFE-14EB14D1D0D0}"/>
                </a:ext>
              </a:extLst>
            </p:cNvPr>
            <p:cNvSpPr>
              <a:spLocks/>
            </p:cNvSpPr>
            <p:nvPr/>
          </p:nvSpPr>
          <p:spPr bwMode="auto">
            <a:xfrm>
              <a:off x="2540153" y="4429346"/>
              <a:ext cx="1524054" cy="642370"/>
            </a:xfrm>
            <a:custGeom>
              <a:avLst/>
              <a:gdLst>
                <a:gd name="T0" fmla="*/ 0 w 1089"/>
                <a:gd name="T1" fmla="*/ 32 h 459"/>
                <a:gd name="T2" fmla="*/ 35 w 1089"/>
                <a:gd name="T3" fmla="*/ 0 h 459"/>
                <a:gd name="T4" fmla="*/ 72 w 1089"/>
                <a:gd name="T5" fmla="*/ 52 h 459"/>
                <a:gd name="T6" fmla="*/ 95 w 1089"/>
                <a:gd name="T7" fmla="*/ 37 h 459"/>
                <a:gd name="T8" fmla="*/ 152 w 1089"/>
                <a:gd name="T9" fmla="*/ 77 h 459"/>
                <a:gd name="T10" fmla="*/ 137 w 1089"/>
                <a:gd name="T11" fmla="*/ 131 h 459"/>
                <a:gd name="T12" fmla="*/ 187 w 1089"/>
                <a:gd name="T13" fmla="*/ 156 h 459"/>
                <a:gd name="T14" fmla="*/ 206 w 1089"/>
                <a:gd name="T15" fmla="*/ 112 h 459"/>
                <a:gd name="T16" fmla="*/ 295 w 1089"/>
                <a:gd name="T17" fmla="*/ 141 h 459"/>
                <a:gd name="T18" fmla="*/ 295 w 1089"/>
                <a:gd name="T19" fmla="*/ 223 h 459"/>
                <a:gd name="T20" fmla="*/ 383 w 1089"/>
                <a:gd name="T21" fmla="*/ 257 h 459"/>
                <a:gd name="T22" fmla="*/ 409 w 1089"/>
                <a:gd name="T23" fmla="*/ 163 h 459"/>
                <a:gd name="T24" fmla="*/ 487 w 1089"/>
                <a:gd name="T25" fmla="*/ 156 h 459"/>
                <a:gd name="T26" fmla="*/ 501 w 1089"/>
                <a:gd name="T27" fmla="*/ 257 h 459"/>
                <a:gd name="T28" fmla="*/ 591 w 1089"/>
                <a:gd name="T29" fmla="*/ 257 h 459"/>
                <a:gd name="T30" fmla="*/ 600 w 1089"/>
                <a:gd name="T31" fmla="*/ 168 h 459"/>
                <a:gd name="T32" fmla="*/ 688 w 1089"/>
                <a:gd name="T33" fmla="*/ 163 h 459"/>
                <a:gd name="T34" fmla="*/ 705 w 1089"/>
                <a:gd name="T35" fmla="*/ 245 h 459"/>
                <a:gd name="T36" fmla="*/ 797 w 1089"/>
                <a:gd name="T37" fmla="*/ 225 h 459"/>
                <a:gd name="T38" fmla="*/ 786 w 1089"/>
                <a:gd name="T39" fmla="*/ 141 h 459"/>
                <a:gd name="T40" fmla="*/ 888 w 1089"/>
                <a:gd name="T41" fmla="*/ 107 h 459"/>
                <a:gd name="T42" fmla="*/ 900 w 1089"/>
                <a:gd name="T43" fmla="*/ 156 h 459"/>
                <a:gd name="T44" fmla="*/ 948 w 1089"/>
                <a:gd name="T45" fmla="*/ 128 h 459"/>
                <a:gd name="T46" fmla="*/ 938 w 1089"/>
                <a:gd name="T47" fmla="*/ 74 h 459"/>
                <a:gd name="T48" fmla="*/ 1005 w 1089"/>
                <a:gd name="T49" fmla="*/ 32 h 459"/>
                <a:gd name="T50" fmla="*/ 1017 w 1089"/>
                <a:gd name="T51" fmla="*/ 55 h 459"/>
                <a:gd name="T52" fmla="*/ 1055 w 1089"/>
                <a:gd name="T53" fmla="*/ 0 h 459"/>
                <a:gd name="T54" fmla="*/ 1089 w 1089"/>
                <a:gd name="T55" fmla="*/ 30 h 459"/>
                <a:gd name="T56" fmla="*/ 1060 w 1089"/>
                <a:gd name="T57" fmla="*/ 128 h 459"/>
                <a:gd name="T58" fmla="*/ 1035 w 1089"/>
                <a:gd name="T59" fmla="*/ 106 h 459"/>
                <a:gd name="T60" fmla="*/ 987 w 1089"/>
                <a:gd name="T61" fmla="*/ 156 h 459"/>
                <a:gd name="T62" fmla="*/ 1010 w 1089"/>
                <a:gd name="T63" fmla="*/ 203 h 459"/>
                <a:gd name="T64" fmla="*/ 940 w 1089"/>
                <a:gd name="T65" fmla="*/ 290 h 459"/>
                <a:gd name="T66" fmla="*/ 920 w 1089"/>
                <a:gd name="T67" fmla="*/ 242 h 459"/>
                <a:gd name="T68" fmla="*/ 831 w 1089"/>
                <a:gd name="T69" fmla="*/ 304 h 459"/>
                <a:gd name="T70" fmla="*/ 849 w 1089"/>
                <a:gd name="T71" fmla="*/ 376 h 459"/>
                <a:gd name="T72" fmla="*/ 712 w 1089"/>
                <a:gd name="T73" fmla="*/ 428 h 459"/>
                <a:gd name="T74" fmla="*/ 705 w 1089"/>
                <a:gd name="T75" fmla="*/ 359 h 459"/>
                <a:gd name="T76" fmla="*/ 610 w 1089"/>
                <a:gd name="T77" fmla="*/ 376 h 459"/>
                <a:gd name="T78" fmla="*/ 610 w 1089"/>
                <a:gd name="T79" fmla="*/ 459 h 459"/>
                <a:gd name="T80" fmla="*/ 457 w 1089"/>
                <a:gd name="T81" fmla="*/ 444 h 459"/>
                <a:gd name="T82" fmla="*/ 459 w 1089"/>
                <a:gd name="T83" fmla="*/ 374 h 459"/>
                <a:gd name="T84" fmla="*/ 390 w 1089"/>
                <a:gd name="T85" fmla="*/ 354 h 459"/>
                <a:gd name="T86" fmla="*/ 365 w 1089"/>
                <a:gd name="T87" fmla="*/ 431 h 459"/>
                <a:gd name="T88" fmla="*/ 239 w 1089"/>
                <a:gd name="T89" fmla="*/ 369 h 459"/>
                <a:gd name="T90" fmla="*/ 253 w 1089"/>
                <a:gd name="T91" fmla="*/ 300 h 459"/>
                <a:gd name="T92" fmla="*/ 176 w 1089"/>
                <a:gd name="T93" fmla="*/ 243 h 459"/>
                <a:gd name="T94" fmla="*/ 139 w 1089"/>
                <a:gd name="T95" fmla="*/ 300 h 459"/>
                <a:gd name="T96" fmla="*/ 78 w 1089"/>
                <a:gd name="T97" fmla="*/ 216 h 459"/>
                <a:gd name="T98" fmla="*/ 105 w 1089"/>
                <a:gd name="T99" fmla="*/ 156 h 459"/>
                <a:gd name="T100" fmla="*/ 57 w 1089"/>
                <a:gd name="T101" fmla="*/ 101 h 459"/>
                <a:gd name="T102" fmla="*/ 23 w 1089"/>
                <a:gd name="T103" fmla="*/ 133 h 459"/>
                <a:gd name="T104" fmla="*/ 0 w 1089"/>
                <a:gd name="T105" fmla="*/ 32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89" h="459">
                  <a:moveTo>
                    <a:pt x="0" y="32"/>
                  </a:moveTo>
                  <a:lnTo>
                    <a:pt x="35" y="0"/>
                  </a:lnTo>
                  <a:lnTo>
                    <a:pt x="72" y="52"/>
                  </a:lnTo>
                  <a:lnTo>
                    <a:pt x="95" y="37"/>
                  </a:lnTo>
                  <a:lnTo>
                    <a:pt x="152" y="77"/>
                  </a:lnTo>
                  <a:lnTo>
                    <a:pt x="137" y="131"/>
                  </a:lnTo>
                  <a:lnTo>
                    <a:pt x="187" y="156"/>
                  </a:lnTo>
                  <a:lnTo>
                    <a:pt x="206" y="112"/>
                  </a:lnTo>
                  <a:lnTo>
                    <a:pt x="295" y="141"/>
                  </a:lnTo>
                  <a:lnTo>
                    <a:pt x="295" y="223"/>
                  </a:lnTo>
                  <a:lnTo>
                    <a:pt x="383" y="257"/>
                  </a:lnTo>
                  <a:lnTo>
                    <a:pt x="409" y="163"/>
                  </a:lnTo>
                  <a:lnTo>
                    <a:pt x="487" y="156"/>
                  </a:lnTo>
                  <a:lnTo>
                    <a:pt x="501" y="257"/>
                  </a:lnTo>
                  <a:lnTo>
                    <a:pt x="591" y="257"/>
                  </a:lnTo>
                  <a:lnTo>
                    <a:pt x="600" y="168"/>
                  </a:lnTo>
                  <a:lnTo>
                    <a:pt x="688" y="163"/>
                  </a:lnTo>
                  <a:lnTo>
                    <a:pt x="705" y="245"/>
                  </a:lnTo>
                  <a:lnTo>
                    <a:pt x="797" y="225"/>
                  </a:lnTo>
                  <a:lnTo>
                    <a:pt x="786" y="141"/>
                  </a:lnTo>
                  <a:lnTo>
                    <a:pt x="888" y="107"/>
                  </a:lnTo>
                  <a:lnTo>
                    <a:pt x="900" y="156"/>
                  </a:lnTo>
                  <a:lnTo>
                    <a:pt x="948" y="128"/>
                  </a:lnTo>
                  <a:lnTo>
                    <a:pt x="938" y="74"/>
                  </a:lnTo>
                  <a:lnTo>
                    <a:pt x="1005" y="32"/>
                  </a:lnTo>
                  <a:lnTo>
                    <a:pt x="1017" y="55"/>
                  </a:lnTo>
                  <a:lnTo>
                    <a:pt x="1055" y="0"/>
                  </a:lnTo>
                  <a:lnTo>
                    <a:pt x="1089" y="30"/>
                  </a:lnTo>
                  <a:lnTo>
                    <a:pt x="1060" y="128"/>
                  </a:lnTo>
                  <a:lnTo>
                    <a:pt x="1035" y="106"/>
                  </a:lnTo>
                  <a:lnTo>
                    <a:pt x="987" y="156"/>
                  </a:lnTo>
                  <a:lnTo>
                    <a:pt x="1010" y="203"/>
                  </a:lnTo>
                  <a:lnTo>
                    <a:pt x="940" y="290"/>
                  </a:lnTo>
                  <a:lnTo>
                    <a:pt x="920" y="242"/>
                  </a:lnTo>
                  <a:lnTo>
                    <a:pt x="831" y="304"/>
                  </a:lnTo>
                  <a:lnTo>
                    <a:pt x="849" y="376"/>
                  </a:lnTo>
                  <a:lnTo>
                    <a:pt x="712" y="428"/>
                  </a:lnTo>
                  <a:lnTo>
                    <a:pt x="705" y="359"/>
                  </a:lnTo>
                  <a:lnTo>
                    <a:pt x="610" y="376"/>
                  </a:lnTo>
                  <a:lnTo>
                    <a:pt x="610" y="459"/>
                  </a:lnTo>
                  <a:lnTo>
                    <a:pt x="457" y="444"/>
                  </a:lnTo>
                  <a:lnTo>
                    <a:pt x="459" y="374"/>
                  </a:lnTo>
                  <a:lnTo>
                    <a:pt x="390" y="354"/>
                  </a:lnTo>
                  <a:lnTo>
                    <a:pt x="365" y="431"/>
                  </a:lnTo>
                  <a:lnTo>
                    <a:pt x="239" y="369"/>
                  </a:lnTo>
                  <a:lnTo>
                    <a:pt x="253" y="300"/>
                  </a:lnTo>
                  <a:lnTo>
                    <a:pt x="176" y="243"/>
                  </a:lnTo>
                  <a:lnTo>
                    <a:pt x="139" y="300"/>
                  </a:lnTo>
                  <a:lnTo>
                    <a:pt x="78" y="216"/>
                  </a:lnTo>
                  <a:lnTo>
                    <a:pt x="105" y="156"/>
                  </a:lnTo>
                  <a:lnTo>
                    <a:pt x="57" y="101"/>
                  </a:lnTo>
                  <a:lnTo>
                    <a:pt x="23" y="133"/>
                  </a:lnTo>
                  <a:lnTo>
                    <a:pt x="0" y="32"/>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0">
              <a:extLst>
                <a:ext uri="{FF2B5EF4-FFF2-40B4-BE49-F238E27FC236}">
                  <a16:creationId xmlns:a16="http://schemas.microsoft.com/office/drawing/2014/main" xmlns="" id="{DDC6940E-D686-43CD-B8B7-E6A5C6C8DA88}"/>
                </a:ext>
              </a:extLst>
            </p:cNvPr>
            <p:cNvSpPr>
              <a:spLocks/>
            </p:cNvSpPr>
            <p:nvPr/>
          </p:nvSpPr>
          <p:spPr bwMode="auto">
            <a:xfrm>
              <a:off x="4002628" y="4429346"/>
              <a:ext cx="61578" cy="179136"/>
            </a:xfrm>
            <a:custGeom>
              <a:avLst/>
              <a:gdLst>
                <a:gd name="T0" fmla="*/ 10 w 44"/>
                <a:gd name="T1" fmla="*/ 0 h 128"/>
                <a:gd name="T2" fmla="*/ 0 w 44"/>
                <a:gd name="T3" fmla="*/ 114 h 128"/>
                <a:gd name="T4" fmla="*/ 15 w 44"/>
                <a:gd name="T5" fmla="*/ 128 h 128"/>
                <a:gd name="T6" fmla="*/ 44 w 44"/>
                <a:gd name="T7" fmla="*/ 30 h 128"/>
                <a:gd name="T8" fmla="*/ 10 w 44"/>
                <a:gd name="T9" fmla="*/ 0 h 128"/>
              </a:gdLst>
              <a:ahLst/>
              <a:cxnLst>
                <a:cxn ang="0">
                  <a:pos x="T0" y="T1"/>
                </a:cxn>
                <a:cxn ang="0">
                  <a:pos x="T2" y="T3"/>
                </a:cxn>
                <a:cxn ang="0">
                  <a:pos x="T4" y="T5"/>
                </a:cxn>
                <a:cxn ang="0">
                  <a:pos x="T6" y="T7"/>
                </a:cxn>
                <a:cxn ang="0">
                  <a:pos x="T8" y="T9"/>
                </a:cxn>
              </a:cxnLst>
              <a:rect l="0" t="0" r="r" b="b"/>
              <a:pathLst>
                <a:path w="44" h="128">
                  <a:moveTo>
                    <a:pt x="10" y="0"/>
                  </a:moveTo>
                  <a:lnTo>
                    <a:pt x="0" y="114"/>
                  </a:lnTo>
                  <a:lnTo>
                    <a:pt x="15" y="128"/>
                  </a:lnTo>
                  <a:lnTo>
                    <a:pt x="44" y="30"/>
                  </a:lnTo>
                  <a:lnTo>
                    <a:pt x="10"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21">
              <a:extLst>
                <a:ext uri="{FF2B5EF4-FFF2-40B4-BE49-F238E27FC236}">
                  <a16:creationId xmlns:a16="http://schemas.microsoft.com/office/drawing/2014/main" xmlns="" id="{010BC8AE-FFE7-4948-A1E4-E4F9EAB19590}"/>
                </a:ext>
              </a:extLst>
            </p:cNvPr>
            <p:cNvSpPr>
              <a:spLocks/>
            </p:cNvSpPr>
            <p:nvPr/>
          </p:nvSpPr>
          <p:spPr bwMode="auto">
            <a:xfrm>
              <a:off x="3836088" y="4577693"/>
              <a:ext cx="152546" cy="257508"/>
            </a:xfrm>
            <a:custGeom>
              <a:avLst/>
              <a:gdLst>
                <a:gd name="T0" fmla="*/ 109 w 109"/>
                <a:gd name="T1" fmla="*/ 0 h 184"/>
                <a:gd name="T2" fmla="*/ 79 w 109"/>
                <a:gd name="T3" fmla="*/ 1 h 184"/>
                <a:gd name="T4" fmla="*/ 31 w 109"/>
                <a:gd name="T5" fmla="*/ 45 h 184"/>
                <a:gd name="T6" fmla="*/ 52 w 109"/>
                <a:gd name="T7" fmla="*/ 105 h 184"/>
                <a:gd name="T8" fmla="*/ 0 w 109"/>
                <a:gd name="T9" fmla="*/ 149 h 184"/>
                <a:gd name="T10" fmla="*/ 14 w 109"/>
                <a:gd name="T11" fmla="*/ 184 h 184"/>
                <a:gd name="T12" fmla="*/ 84 w 109"/>
                <a:gd name="T13" fmla="*/ 97 h 184"/>
                <a:gd name="T14" fmla="*/ 61 w 109"/>
                <a:gd name="T15" fmla="*/ 50 h 184"/>
                <a:gd name="T16" fmla="*/ 109 w 109"/>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84">
                  <a:moveTo>
                    <a:pt x="109" y="0"/>
                  </a:moveTo>
                  <a:lnTo>
                    <a:pt x="79" y="1"/>
                  </a:lnTo>
                  <a:lnTo>
                    <a:pt x="31" y="45"/>
                  </a:lnTo>
                  <a:lnTo>
                    <a:pt x="52" y="105"/>
                  </a:lnTo>
                  <a:lnTo>
                    <a:pt x="0" y="149"/>
                  </a:lnTo>
                  <a:lnTo>
                    <a:pt x="14" y="184"/>
                  </a:lnTo>
                  <a:lnTo>
                    <a:pt x="84" y="97"/>
                  </a:lnTo>
                  <a:lnTo>
                    <a:pt x="61" y="50"/>
                  </a:lnTo>
                  <a:lnTo>
                    <a:pt x="109"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22">
              <a:extLst>
                <a:ext uri="{FF2B5EF4-FFF2-40B4-BE49-F238E27FC236}">
                  <a16:creationId xmlns:a16="http://schemas.microsoft.com/office/drawing/2014/main" xmlns="" id="{8E476154-03C6-498A-AB3E-6E42342F70ED}"/>
                </a:ext>
              </a:extLst>
            </p:cNvPr>
            <p:cNvSpPr>
              <a:spLocks/>
            </p:cNvSpPr>
            <p:nvPr/>
          </p:nvSpPr>
          <p:spPr bwMode="auto">
            <a:xfrm>
              <a:off x="3529597" y="4751230"/>
              <a:ext cx="298093" cy="277101"/>
            </a:xfrm>
            <a:custGeom>
              <a:avLst/>
              <a:gdLst>
                <a:gd name="T0" fmla="*/ 213 w 213"/>
                <a:gd name="T1" fmla="*/ 12 h 198"/>
                <a:gd name="T2" fmla="*/ 198 w 213"/>
                <a:gd name="T3" fmla="*/ 0 h 198"/>
                <a:gd name="T4" fmla="*/ 105 w 213"/>
                <a:gd name="T5" fmla="*/ 52 h 198"/>
                <a:gd name="T6" fmla="*/ 112 w 213"/>
                <a:gd name="T7" fmla="*/ 124 h 198"/>
                <a:gd name="T8" fmla="*/ 0 w 213"/>
                <a:gd name="T9" fmla="*/ 149 h 198"/>
                <a:gd name="T10" fmla="*/ 5 w 213"/>
                <a:gd name="T11" fmla="*/ 198 h 198"/>
                <a:gd name="T12" fmla="*/ 142 w 213"/>
                <a:gd name="T13" fmla="*/ 146 h 198"/>
                <a:gd name="T14" fmla="*/ 124 w 213"/>
                <a:gd name="T15" fmla="*/ 74 h 198"/>
                <a:gd name="T16" fmla="*/ 213 w 213"/>
                <a:gd name="T17" fmla="*/ 1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98">
                  <a:moveTo>
                    <a:pt x="213" y="12"/>
                  </a:moveTo>
                  <a:lnTo>
                    <a:pt x="198" y="0"/>
                  </a:lnTo>
                  <a:lnTo>
                    <a:pt x="105" y="52"/>
                  </a:lnTo>
                  <a:lnTo>
                    <a:pt x="112" y="124"/>
                  </a:lnTo>
                  <a:lnTo>
                    <a:pt x="0" y="149"/>
                  </a:lnTo>
                  <a:lnTo>
                    <a:pt x="5" y="198"/>
                  </a:lnTo>
                  <a:lnTo>
                    <a:pt x="142" y="146"/>
                  </a:lnTo>
                  <a:lnTo>
                    <a:pt x="124" y="74"/>
                  </a:lnTo>
                  <a:lnTo>
                    <a:pt x="213"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23">
              <a:extLst>
                <a:ext uri="{FF2B5EF4-FFF2-40B4-BE49-F238E27FC236}">
                  <a16:creationId xmlns:a16="http://schemas.microsoft.com/office/drawing/2014/main" xmlns="" id="{930278FB-AD15-4739-83B5-ECFC635FDCC7}"/>
                </a:ext>
              </a:extLst>
            </p:cNvPr>
            <p:cNvSpPr>
              <a:spLocks/>
            </p:cNvSpPr>
            <p:nvPr/>
          </p:nvSpPr>
          <p:spPr bwMode="auto">
            <a:xfrm>
              <a:off x="3179723" y="4905175"/>
              <a:ext cx="347075" cy="166541"/>
            </a:xfrm>
            <a:custGeom>
              <a:avLst/>
              <a:gdLst>
                <a:gd name="T0" fmla="*/ 248 w 248"/>
                <a:gd name="T1" fmla="*/ 19 h 119"/>
                <a:gd name="T2" fmla="*/ 248 w 248"/>
                <a:gd name="T3" fmla="*/ 0 h 119"/>
                <a:gd name="T4" fmla="*/ 134 w 248"/>
                <a:gd name="T5" fmla="*/ 0 h 119"/>
                <a:gd name="T6" fmla="*/ 117 w 248"/>
                <a:gd name="T7" fmla="*/ 91 h 119"/>
                <a:gd name="T8" fmla="*/ 2 w 248"/>
                <a:gd name="T9" fmla="*/ 66 h 119"/>
                <a:gd name="T10" fmla="*/ 0 w 248"/>
                <a:gd name="T11" fmla="*/ 104 h 119"/>
                <a:gd name="T12" fmla="*/ 153 w 248"/>
                <a:gd name="T13" fmla="*/ 119 h 119"/>
                <a:gd name="T14" fmla="*/ 153 w 248"/>
                <a:gd name="T15" fmla="*/ 36 h 119"/>
                <a:gd name="T16" fmla="*/ 248 w 248"/>
                <a:gd name="T17"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119">
                  <a:moveTo>
                    <a:pt x="248" y="19"/>
                  </a:moveTo>
                  <a:lnTo>
                    <a:pt x="248" y="0"/>
                  </a:lnTo>
                  <a:lnTo>
                    <a:pt x="134" y="0"/>
                  </a:lnTo>
                  <a:lnTo>
                    <a:pt x="117" y="91"/>
                  </a:lnTo>
                  <a:lnTo>
                    <a:pt x="2" y="66"/>
                  </a:lnTo>
                  <a:lnTo>
                    <a:pt x="0" y="104"/>
                  </a:lnTo>
                  <a:lnTo>
                    <a:pt x="153" y="119"/>
                  </a:lnTo>
                  <a:lnTo>
                    <a:pt x="153" y="36"/>
                  </a:lnTo>
                  <a:lnTo>
                    <a:pt x="248" y="19"/>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4">
              <a:extLst>
                <a:ext uri="{FF2B5EF4-FFF2-40B4-BE49-F238E27FC236}">
                  <a16:creationId xmlns:a16="http://schemas.microsoft.com/office/drawing/2014/main" xmlns="" id="{A34814E0-4E78-4601-BB85-50A83F03A59A}"/>
                </a:ext>
              </a:extLst>
            </p:cNvPr>
            <p:cNvSpPr>
              <a:spLocks/>
            </p:cNvSpPr>
            <p:nvPr/>
          </p:nvSpPr>
          <p:spPr bwMode="auto">
            <a:xfrm>
              <a:off x="2540153" y="4429346"/>
              <a:ext cx="60179" cy="186134"/>
            </a:xfrm>
            <a:custGeom>
              <a:avLst/>
              <a:gdLst>
                <a:gd name="T0" fmla="*/ 35 w 43"/>
                <a:gd name="T1" fmla="*/ 0 h 133"/>
                <a:gd name="T2" fmla="*/ 43 w 43"/>
                <a:gd name="T3" fmla="*/ 114 h 133"/>
                <a:gd name="T4" fmla="*/ 23 w 43"/>
                <a:gd name="T5" fmla="*/ 133 h 133"/>
                <a:gd name="T6" fmla="*/ 0 w 43"/>
                <a:gd name="T7" fmla="*/ 32 h 133"/>
                <a:gd name="T8" fmla="*/ 35 w 43"/>
                <a:gd name="T9" fmla="*/ 0 h 133"/>
              </a:gdLst>
              <a:ahLst/>
              <a:cxnLst>
                <a:cxn ang="0">
                  <a:pos x="T0" y="T1"/>
                </a:cxn>
                <a:cxn ang="0">
                  <a:pos x="T2" y="T3"/>
                </a:cxn>
                <a:cxn ang="0">
                  <a:pos x="T4" y="T5"/>
                </a:cxn>
                <a:cxn ang="0">
                  <a:pos x="T6" y="T7"/>
                </a:cxn>
                <a:cxn ang="0">
                  <a:pos x="T8" y="T9"/>
                </a:cxn>
              </a:cxnLst>
              <a:rect l="0" t="0" r="r" b="b"/>
              <a:pathLst>
                <a:path w="43" h="133">
                  <a:moveTo>
                    <a:pt x="35" y="0"/>
                  </a:moveTo>
                  <a:lnTo>
                    <a:pt x="43" y="114"/>
                  </a:lnTo>
                  <a:lnTo>
                    <a:pt x="23" y="133"/>
                  </a:lnTo>
                  <a:lnTo>
                    <a:pt x="0" y="32"/>
                  </a:lnTo>
                  <a:lnTo>
                    <a:pt x="35"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25">
              <a:extLst>
                <a:ext uri="{FF2B5EF4-FFF2-40B4-BE49-F238E27FC236}">
                  <a16:creationId xmlns:a16="http://schemas.microsoft.com/office/drawing/2014/main" xmlns="" id="{7D8DE772-1015-41C2-98E4-084E637353AE}"/>
                </a:ext>
              </a:extLst>
            </p:cNvPr>
            <p:cNvSpPr>
              <a:spLocks/>
            </p:cNvSpPr>
            <p:nvPr/>
          </p:nvSpPr>
          <p:spPr bwMode="auto">
            <a:xfrm>
              <a:off x="2619924" y="4560899"/>
              <a:ext cx="144149" cy="288297"/>
            </a:xfrm>
            <a:custGeom>
              <a:avLst/>
              <a:gdLst>
                <a:gd name="T0" fmla="*/ 0 w 103"/>
                <a:gd name="T1" fmla="*/ 7 h 206"/>
                <a:gd name="T2" fmla="*/ 18 w 103"/>
                <a:gd name="T3" fmla="*/ 0 h 206"/>
                <a:gd name="T4" fmla="*/ 72 w 103"/>
                <a:gd name="T5" fmla="*/ 62 h 206"/>
                <a:gd name="T6" fmla="*/ 50 w 103"/>
                <a:gd name="T7" fmla="*/ 124 h 206"/>
                <a:gd name="T8" fmla="*/ 103 w 103"/>
                <a:gd name="T9" fmla="*/ 171 h 206"/>
                <a:gd name="T10" fmla="*/ 82 w 103"/>
                <a:gd name="T11" fmla="*/ 206 h 206"/>
                <a:gd name="T12" fmla="*/ 21 w 103"/>
                <a:gd name="T13" fmla="*/ 122 h 206"/>
                <a:gd name="T14" fmla="*/ 48 w 103"/>
                <a:gd name="T15" fmla="*/ 62 h 206"/>
                <a:gd name="T16" fmla="*/ 0 w 103"/>
                <a:gd name="T17" fmla="*/ 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206">
                  <a:moveTo>
                    <a:pt x="0" y="7"/>
                  </a:moveTo>
                  <a:lnTo>
                    <a:pt x="18" y="0"/>
                  </a:lnTo>
                  <a:lnTo>
                    <a:pt x="72" y="62"/>
                  </a:lnTo>
                  <a:lnTo>
                    <a:pt x="50" y="124"/>
                  </a:lnTo>
                  <a:lnTo>
                    <a:pt x="103" y="171"/>
                  </a:lnTo>
                  <a:lnTo>
                    <a:pt x="82" y="206"/>
                  </a:lnTo>
                  <a:lnTo>
                    <a:pt x="21" y="122"/>
                  </a:lnTo>
                  <a:lnTo>
                    <a:pt x="48" y="62"/>
                  </a:lnTo>
                  <a:lnTo>
                    <a:pt x="0" y="7"/>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26">
              <a:extLst>
                <a:ext uri="{FF2B5EF4-FFF2-40B4-BE49-F238E27FC236}">
                  <a16:creationId xmlns:a16="http://schemas.microsoft.com/office/drawing/2014/main" xmlns="" id="{C9B482F1-3D17-4312-A5FE-64C7C78DA67E}"/>
                </a:ext>
              </a:extLst>
            </p:cNvPr>
            <p:cNvSpPr>
              <a:spLocks/>
            </p:cNvSpPr>
            <p:nvPr/>
          </p:nvSpPr>
          <p:spPr bwMode="auto">
            <a:xfrm>
              <a:off x="2786464" y="4755429"/>
              <a:ext cx="396058" cy="277101"/>
            </a:xfrm>
            <a:custGeom>
              <a:avLst/>
              <a:gdLst>
                <a:gd name="T0" fmla="*/ 0 w 283"/>
                <a:gd name="T1" fmla="*/ 10 h 198"/>
                <a:gd name="T2" fmla="*/ 20 w 283"/>
                <a:gd name="T3" fmla="*/ 0 h 198"/>
                <a:gd name="T4" fmla="*/ 97 w 283"/>
                <a:gd name="T5" fmla="*/ 49 h 198"/>
                <a:gd name="T6" fmla="*/ 88 w 283"/>
                <a:gd name="T7" fmla="*/ 118 h 198"/>
                <a:gd name="T8" fmla="*/ 187 w 283"/>
                <a:gd name="T9" fmla="*/ 164 h 198"/>
                <a:gd name="T10" fmla="*/ 209 w 283"/>
                <a:gd name="T11" fmla="*/ 96 h 198"/>
                <a:gd name="T12" fmla="*/ 279 w 283"/>
                <a:gd name="T13" fmla="*/ 116 h 198"/>
                <a:gd name="T14" fmla="*/ 283 w 283"/>
                <a:gd name="T15" fmla="*/ 141 h 198"/>
                <a:gd name="T16" fmla="*/ 214 w 283"/>
                <a:gd name="T17" fmla="*/ 121 h 198"/>
                <a:gd name="T18" fmla="*/ 189 w 283"/>
                <a:gd name="T19" fmla="*/ 198 h 198"/>
                <a:gd name="T20" fmla="*/ 63 w 283"/>
                <a:gd name="T21" fmla="*/ 136 h 198"/>
                <a:gd name="T22" fmla="*/ 77 w 283"/>
                <a:gd name="T23" fmla="*/ 67 h 198"/>
                <a:gd name="T24" fmla="*/ 0 w 283"/>
                <a:gd name="T25" fmla="*/ 1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198">
                  <a:moveTo>
                    <a:pt x="0" y="10"/>
                  </a:moveTo>
                  <a:lnTo>
                    <a:pt x="20" y="0"/>
                  </a:lnTo>
                  <a:lnTo>
                    <a:pt x="97" y="49"/>
                  </a:lnTo>
                  <a:lnTo>
                    <a:pt x="88" y="118"/>
                  </a:lnTo>
                  <a:lnTo>
                    <a:pt x="187" y="164"/>
                  </a:lnTo>
                  <a:lnTo>
                    <a:pt x="209" y="96"/>
                  </a:lnTo>
                  <a:lnTo>
                    <a:pt x="279" y="116"/>
                  </a:lnTo>
                  <a:lnTo>
                    <a:pt x="283" y="141"/>
                  </a:lnTo>
                  <a:lnTo>
                    <a:pt x="214" y="121"/>
                  </a:lnTo>
                  <a:lnTo>
                    <a:pt x="189" y="198"/>
                  </a:lnTo>
                  <a:lnTo>
                    <a:pt x="63" y="136"/>
                  </a:lnTo>
                  <a:lnTo>
                    <a:pt x="77" y="67"/>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27">
              <a:extLst>
                <a:ext uri="{FF2B5EF4-FFF2-40B4-BE49-F238E27FC236}">
                  <a16:creationId xmlns:a16="http://schemas.microsoft.com/office/drawing/2014/main" xmlns="" id="{1063AD0E-A951-433A-8CFD-187EB2C8B1A8}"/>
                </a:ext>
              </a:extLst>
            </p:cNvPr>
            <p:cNvSpPr>
              <a:spLocks/>
            </p:cNvSpPr>
            <p:nvPr/>
          </p:nvSpPr>
          <p:spPr bwMode="auto">
            <a:xfrm>
              <a:off x="2640917" y="4481128"/>
              <a:ext cx="65777" cy="39186"/>
            </a:xfrm>
            <a:custGeom>
              <a:avLst/>
              <a:gdLst>
                <a:gd name="T0" fmla="*/ 0 w 47"/>
                <a:gd name="T1" fmla="*/ 15 h 28"/>
                <a:gd name="T2" fmla="*/ 15 w 47"/>
                <a:gd name="T3" fmla="*/ 28 h 28"/>
                <a:gd name="T4" fmla="*/ 47 w 47"/>
                <a:gd name="T5" fmla="*/ 15 h 28"/>
                <a:gd name="T6" fmla="*/ 23 w 47"/>
                <a:gd name="T7" fmla="*/ 0 h 28"/>
                <a:gd name="T8" fmla="*/ 0 w 47"/>
                <a:gd name="T9" fmla="*/ 15 h 28"/>
              </a:gdLst>
              <a:ahLst/>
              <a:cxnLst>
                <a:cxn ang="0">
                  <a:pos x="T0" y="T1"/>
                </a:cxn>
                <a:cxn ang="0">
                  <a:pos x="T2" y="T3"/>
                </a:cxn>
                <a:cxn ang="0">
                  <a:pos x="T4" y="T5"/>
                </a:cxn>
                <a:cxn ang="0">
                  <a:pos x="T6" y="T7"/>
                </a:cxn>
                <a:cxn ang="0">
                  <a:pos x="T8" y="T9"/>
                </a:cxn>
              </a:cxnLst>
              <a:rect l="0" t="0" r="r" b="b"/>
              <a:pathLst>
                <a:path w="47" h="28">
                  <a:moveTo>
                    <a:pt x="0" y="15"/>
                  </a:moveTo>
                  <a:lnTo>
                    <a:pt x="15" y="28"/>
                  </a:lnTo>
                  <a:lnTo>
                    <a:pt x="47" y="15"/>
                  </a:lnTo>
                  <a:lnTo>
                    <a:pt x="23" y="0"/>
                  </a:lnTo>
                  <a:lnTo>
                    <a:pt x="0" y="15"/>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8">
              <a:extLst>
                <a:ext uri="{FF2B5EF4-FFF2-40B4-BE49-F238E27FC236}">
                  <a16:creationId xmlns:a16="http://schemas.microsoft.com/office/drawing/2014/main" xmlns="" id="{9F136933-0E48-4CE1-86C0-05F26ED2389D}"/>
                </a:ext>
              </a:extLst>
            </p:cNvPr>
            <p:cNvSpPr>
              <a:spLocks/>
            </p:cNvSpPr>
            <p:nvPr/>
          </p:nvSpPr>
          <p:spPr bwMode="auto">
            <a:xfrm>
              <a:off x="2801859" y="4586090"/>
              <a:ext cx="68576" cy="61578"/>
            </a:xfrm>
            <a:custGeom>
              <a:avLst/>
              <a:gdLst>
                <a:gd name="T0" fmla="*/ 0 w 49"/>
                <a:gd name="T1" fmla="*/ 44 h 44"/>
                <a:gd name="T2" fmla="*/ 19 w 49"/>
                <a:gd name="T3" fmla="*/ 0 h 44"/>
                <a:gd name="T4" fmla="*/ 49 w 49"/>
                <a:gd name="T5" fmla="*/ 10 h 44"/>
                <a:gd name="T6" fmla="*/ 37 w 49"/>
                <a:gd name="T7" fmla="*/ 44 h 44"/>
                <a:gd name="T8" fmla="*/ 0 w 49"/>
                <a:gd name="T9" fmla="*/ 44 h 44"/>
              </a:gdLst>
              <a:ahLst/>
              <a:cxnLst>
                <a:cxn ang="0">
                  <a:pos x="T0" y="T1"/>
                </a:cxn>
                <a:cxn ang="0">
                  <a:pos x="T2" y="T3"/>
                </a:cxn>
                <a:cxn ang="0">
                  <a:pos x="T4" y="T5"/>
                </a:cxn>
                <a:cxn ang="0">
                  <a:pos x="T6" y="T7"/>
                </a:cxn>
                <a:cxn ang="0">
                  <a:pos x="T8" y="T9"/>
                </a:cxn>
              </a:cxnLst>
              <a:rect l="0" t="0" r="r" b="b"/>
              <a:pathLst>
                <a:path w="49" h="44">
                  <a:moveTo>
                    <a:pt x="0" y="44"/>
                  </a:moveTo>
                  <a:lnTo>
                    <a:pt x="19" y="0"/>
                  </a:lnTo>
                  <a:lnTo>
                    <a:pt x="49" y="10"/>
                  </a:lnTo>
                  <a:lnTo>
                    <a:pt x="37" y="44"/>
                  </a:lnTo>
                  <a:lnTo>
                    <a:pt x="0" y="4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29">
              <a:extLst>
                <a:ext uri="{FF2B5EF4-FFF2-40B4-BE49-F238E27FC236}">
                  <a16:creationId xmlns:a16="http://schemas.microsoft.com/office/drawing/2014/main" xmlns="" id="{3A8FEEE4-8F76-4CEC-A801-25C58DE37BC2}"/>
                </a:ext>
              </a:extLst>
            </p:cNvPr>
            <p:cNvSpPr>
              <a:spLocks/>
            </p:cNvSpPr>
            <p:nvPr/>
          </p:nvSpPr>
          <p:spPr bwMode="auto">
            <a:xfrm>
              <a:off x="3076160" y="4651867"/>
              <a:ext cx="92367" cy="137151"/>
            </a:xfrm>
            <a:custGeom>
              <a:avLst/>
              <a:gdLst>
                <a:gd name="T0" fmla="*/ 66 w 66"/>
                <a:gd name="T1" fmla="*/ 0 h 98"/>
                <a:gd name="T2" fmla="*/ 29 w 66"/>
                <a:gd name="T3" fmla="*/ 91 h 98"/>
                <a:gd name="T4" fmla="*/ 0 w 66"/>
                <a:gd name="T5" fmla="*/ 98 h 98"/>
                <a:gd name="T6" fmla="*/ 26 w 66"/>
                <a:gd name="T7" fmla="*/ 4 h 98"/>
                <a:gd name="T8" fmla="*/ 66 w 66"/>
                <a:gd name="T9" fmla="*/ 0 h 98"/>
              </a:gdLst>
              <a:ahLst/>
              <a:cxnLst>
                <a:cxn ang="0">
                  <a:pos x="T0" y="T1"/>
                </a:cxn>
                <a:cxn ang="0">
                  <a:pos x="T2" y="T3"/>
                </a:cxn>
                <a:cxn ang="0">
                  <a:pos x="T4" y="T5"/>
                </a:cxn>
                <a:cxn ang="0">
                  <a:pos x="T6" y="T7"/>
                </a:cxn>
                <a:cxn ang="0">
                  <a:pos x="T8" y="T9"/>
                </a:cxn>
              </a:cxnLst>
              <a:rect l="0" t="0" r="r" b="b"/>
              <a:pathLst>
                <a:path w="66" h="98">
                  <a:moveTo>
                    <a:pt x="66" y="0"/>
                  </a:moveTo>
                  <a:lnTo>
                    <a:pt x="29" y="91"/>
                  </a:lnTo>
                  <a:lnTo>
                    <a:pt x="0" y="98"/>
                  </a:lnTo>
                  <a:lnTo>
                    <a:pt x="26" y="4"/>
                  </a:lnTo>
                  <a:lnTo>
                    <a:pt x="66"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30">
              <a:extLst>
                <a:ext uri="{FF2B5EF4-FFF2-40B4-BE49-F238E27FC236}">
                  <a16:creationId xmlns:a16="http://schemas.microsoft.com/office/drawing/2014/main" xmlns="" id="{F90EA6EE-46E1-478D-86D6-44FF9FCABE6B}"/>
                </a:ext>
              </a:extLst>
            </p:cNvPr>
            <p:cNvSpPr>
              <a:spLocks/>
            </p:cNvSpPr>
            <p:nvPr/>
          </p:nvSpPr>
          <p:spPr bwMode="auto">
            <a:xfrm>
              <a:off x="3459622" y="4657465"/>
              <a:ext cx="67176" cy="114759"/>
            </a:xfrm>
            <a:custGeom>
              <a:avLst/>
              <a:gdLst>
                <a:gd name="T0" fmla="*/ 0 w 48"/>
                <a:gd name="T1" fmla="*/ 1 h 82"/>
                <a:gd name="T2" fmla="*/ 20 w 48"/>
                <a:gd name="T3" fmla="*/ 70 h 82"/>
                <a:gd name="T4" fmla="*/ 48 w 48"/>
                <a:gd name="T5" fmla="*/ 82 h 82"/>
                <a:gd name="T6" fmla="*/ 31 w 48"/>
                <a:gd name="T7" fmla="*/ 0 h 82"/>
                <a:gd name="T8" fmla="*/ 0 w 48"/>
                <a:gd name="T9" fmla="*/ 1 h 82"/>
              </a:gdLst>
              <a:ahLst/>
              <a:cxnLst>
                <a:cxn ang="0">
                  <a:pos x="T0" y="T1"/>
                </a:cxn>
                <a:cxn ang="0">
                  <a:pos x="T2" y="T3"/>
                </a:cxn>
                <a:cxn ang="0">
                  <a:pos x="T4" y="T5"/>
                </a:cxn>
                <a:cxn ang="0">
                  <a:pos x="T6" y="T7"/>
                </a:cxn>
                <a:cxn ang="0">
                  <a:pos x="T8" y="T9"/>
                </a:cxn>
              </a:cxnLst>
              <a:rect l="0" t="0" r="r" b="b"/>
              <a:pathLst>
                <a:path w="48" h="82">
                  <a:moveTo>
                    <a:pt x="0" y="1"/>
                  </a:moveTo>
                  <a:lnTo>
                    <a:pt x="20" y="70"/>
                  </a:lnTo>
                  <a:lnTo>
                    <a:pt x="48" y="82"/>
                  </a:lnTo>
                  <a:lnTo>
                    <a:pt x="31" y="0"/>
                  </a:lnTo>
                  <a:lnTo>
                    <a:pt x="0" y="1"/>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31">
              <a:extLst>
                <a:ext uri="{FF2B5EF4-FFF2-40B4-BE49-F238E27FC236}">
                  <a16:creationId xmlns:a16="http://schemas.microsoft.com/office/drawing/2014/main" xmlns="" id="{7ACCFB62-E6A6-440A-8862-D60AA7609347}"/>
                </a:ext>
              </a:extLst>
            </p:cNvPr>
            <p:cNvSpPr>
              <a:spLocks/>
            </p:cNvSpPr>
            <p:nvPr/>
          </p:nvSpPr>
          <p:spPr bwMode="auto">
            <a:xfrm>
              <a:off x="3742321" y="4579093"/>
              <a:ext cx="57380" cy="72774"/>
            </a:xfrm>
            <a:custGeom>
              <a:avLst/>
              <a:gdLst>
                <a:gd name="T0" fmla="*/ 0 w 41"/>
                <a:gd name="T1" fmla="*/ 10 h 52"/>
                <a:gd name="T2" fmla="*/ 15 w 41"/>
                <a:gd name="T3" fmla="*/ 52 h 52"/>
                <a:gd name="T4" fmla="*/ 41 w 41"/>
                <a:gd name="T5" fmla="*/ 49 h 52"/>
                <a:gd name="T6" fmla="*/ 29 w 41"/>
                <a:gd name="T7" fmla="*/ 0 h 52"/>
                <a:gd name="T8" fmla="*/ 0 w 41"/>
                <a:gd name="T9" fmla="*/ 10 h 52"/>
              </a:gdLst>
              <a:ahLst/>
              <a:cxnLst>
                <a:cxn ang="0">
                  <a:pos x="T0" y="T1"/>
                </a:cxn>
                <a:cxn ang="0">
                  <a:pos x="T2" y="T3"/>
                </a:cxn>
                <a:cxn ang="0">
                  <a:pos x="T4" y="T5"/>
                </a:cxn>
                <a:cxn ang="0">
                  <a:pos x="T6" y="T7"/>
                </a:cxn>
                <a:cxn ang="0">
                  <a:pos x="T8" y="T9"/>
                </a:cxn>
              </a:cxnLst>
              <a:rect l="0" t="0" r="r" b="b"/>
              <a:pathLst>
                <a:path w="41" h="52">
                  <a:moveTo>
                    <a:pt x="0" y="10"/>
                  </a:moveTo>
                  <a:lnTo>
                    <a:pt x="15" y="52"/>
                  </a:lnTo>
                  <a:lnTo>
                    <a:pt x="41" y="49"/>
                  </a:lnTo>
                  <a:lnTo>
                    <a:pt x="29" y="0"/>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2">
              <a:extLst>
                <a:ext uri="{FF2B5EF4-FFF2-40B4-BE49-F238E27FC236}">
                  <a16:creationId xmlns:a16="http://schemas.microsoft.com/office/drawing/2014/main" xmlns="" id="{92957374-5CCE-4A91-B248-E3C6CF639346}"/>
                </a:ext>
              </a:extLst>
            </p:cNvPr>
            <p:cNvSpPr>
              <a:spLocks/>
            </p:cNvSpPr>
            <p:nvPr/>
          </p:nvSpPr>
          <p:spPr bwMode="auto">
            <a:xfrm>
              <a:off x="3921457" y="4474130"/>
              <a:ext cx="41985" cy="44784"/>
            </a:xfrm>
            <a:custGeom>
              <a:avLst/>
              <a:gdLst>
                <a:gd name="T0" fmla="*/ 0 w 30"/>
                <a:gd name="T1" fmla="*/ 12 h 32"/>
                <a:gd name="T2" fmla="*/ 20 w 30"/>
                <a:gd name="T3" fmla="*/ 32 h 32"/>
                <a:gd name="T4" fmla="*/ 30 w 30"/>
                <a:gd name="T5" fmla="*/ 23 h 32"/>
                <a:gd name="T6" fmla="*/ 18 w 30"/>
                <a:gd name="T7" fmla="*/ 0 h 32"/>
                <a:gd name="T8" fmla="*/ 0 w 30"/>
                <a:gd name="T9" fmla="*/ 12 h 32"/>
              </a:gdLst>
              <a:ahLst/>
              <a:cxnLst>
                <a:cxn ang="0">
                  <a:pos x="T0" y="T1"/>
                </a:cxn>
                <a:cxn ang="0">
                  <a:pos x="T2" y="T3"/>
                </a:cxn>
                <a:cxn ang="0">
                  <a:pos x="T4" y="T5"/>
                </a:cxn>
                <a:cxn ang="0">
                  <a:pos x="T6" y="T7"/>
                </a:cxn>
                <a:cxn ang="0">
                  <a:pos x="T8" y="T9"/>
                </a:cxn>
              </a:cxnLst>
              <a:rect l="0" t="0" r="r" b="b"/>
              <a:pathLst>
                <a:path w="30" h="32">
                  <a:moveTo>
                    <a:pt x="0" y="12"/>
                  </a:moveTo>
                  <a:lnTo>
                    <a:pt x="20" y="32"/>
                  </a:lnTo>
                  <a:lnTo>
                    <a:pt x="30" y="23"/>
                  </a:lnTo>
                  <a:lnTo>
                    <a:pt x="18" y="0"/>
                  </a:lnTo>
                  <a:lnTo>
                    <a:pt x="0"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3">
              <a:extLst>
                <a:ext uri="{FF2B5EF4-FFF2-40B4-BE49-F238E27FC236}">
                  <a16:creationId xmlns:a16="http://schemas.microsoft.com/office/drawing/2014/main" xmlns="" id="{8D753446-0D28-4865-B608-7476FCBC38EF}"/>
                </a:ext>
              </a:extLst>
            </p:cNvPr>
            <p:cNvSpPr>
              <a:spLocks/>
            </p:cNvSpPr>
            <p:nvPr/>
          </p:nvSpPr>
          <p:spPr bwMode="auto">
            <a:xfrm>
              <a:off x="1889386" y="2906693"/>
              <a:ext cx="3218845" cy="1543646"/>
            </a:xfrm>
            <a:custGeom>
              <a:avLst/>
              <a:gdLst>
                <a:gd name="T0" fmla="*/ 1200 w 1372"/>
                <a:gd name="T1" fmla="*/ 502 h 658"/>
                <a:gd name="T2" fmla="*/ 436 w 1372"/>
                <a:gd name="T3" fmla="*/ 436 h 658"/>
                <a:gd name="T4" fmla="*/ 0 w 1372"/>
                <a:gd name="T5" fmla="*/ 88 h 658"/>
                <a:gd name="T6" fmla="*/ 193 w 1372"/>
                <a:gd name="T7" fmla="*/ 79 h 658"/>
                <a:gd name="T8" fmla="*/ 974 w 1372"/>
                <a:gd name="T9" fmla="*/ 325 h 658"/>
                <a:gd name="T10" fmla="*/ 1200 w 1372"/>
                <a:gd name="T11" fmla="*/ 502 h 658"/>
              </a:gdLst>
              <a:ahLst/>
              <a:cxnLst>
                <a:cxn ang="0">
                  <a:pos x="T0" y="T1"/>
                </a:cxn>
                <a:cxn ang="0">
                  <a:pos x="T2" y="T3"/>
                </a:cxn>
                <a:cxn ang="0">
                  <a:pos x="T4" y="T5"/>
                </a:cxn>
                <a:cxn ang="0">
                  <a:pos x="T6" y="T7"/>
                </a:cxn>
                <a:cxn ang="0">
                  <a:pos x="T8" y="T9"/>
                </a:cxn>
                <a:cxn ang="0">
                  <a:pos x="T10" y="T11"/>
                </a:cxn>
              </a:cxnLst>
              <a:rect l="0" t="0" r="r" b="b"/>
              <a:pathLst>
                <a:path w="1372" h="658">
                  <a:moveTo>
                    <a:pt x="1200" y="502"/>
                  </a:moveTo>
                  <a:cubicBezTo>
                    <a:pt x="1200" y="502"/>
                    <a:pt x="740" y="658"/>
                    <a:pt x="436" y="436"/>
                  </a:cubicBezTo>
                  <a:cubicBezTo>
                    <a:pt x="131" y="214"/>
                    <a:pt x="137" y="56"/>
                    <a:pt x="0" y="88"/>
                  </a:cubicBezTo>
                  <a:cubicBezTo>
                    <a:pt x="0" y="88"/>
                    <a:pt x="38" y="0"/>
                    <a:pt x="193" y="79"/>
                  </a:cubicBezTo>
                  <a:cubicBezTo>
                    <a:pt x="348" y="158"/>
                    <a:pt x="569" y="402"/>
                    <a:pt x="974" y="325"/>
                  </a:cubicBezTo>
                  <a:cubicBezTo>
                    <a:pt x="1234" y="276"/>
                    <a:pt x="1372" y="432"/>
                    <a:pt x="1200" y="502"/>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4">
              <a:extLst>
                <a:ext uri="{FF2B5EF4-FFF2-40B4-BE49-F238E27FC236}">
                  <a16:creationId xmlns:a16="http://schemas.microsoft.com/office/drawing/2014/main" xmlns="" id="{135E3B23-6D26-446E-BE33-C27F07170172}"/>
                </a:ext>
              </a:extLst>
            </p:cNvPr>
            <p:cNvSpPr>
              <a:spLocks/>
            </p:cNvSpPr>
            <p:nvPr/>
          </p:nvSpPr>
          <p:spPr bwMode="auto">
            <a:xfrm>
              <a:off x="2527557" y="3225778"/>
              <a:ext cx="1963496" cy="915271"/>
            </a:xfrm>
            <a:custGeom>
              <a:avLst/>
              <a:gdLst>
                <a:gd name="T0" fmla="*/ 10 w 837"/>
                <a:gd name="T1" fmla="*/ 46 h 390"/>
                <a:gd name="T2" fmla="*/ 14 w 837"/>
                <a:gd name="T3" fmla="*/ 0 h 390"/>
                <a:gd name="T4" fmla="*/ 702 w 837"/>
                <a:gd name="T5" fmla="*/ 189 h 390"/>
                <a:gd name="T6" fmla="*/ 703 w 837"/>
                <a:gd name="T7" fmla="*/ 189 h 390"/>
                <a:gd name="T8" fmla="*/ 715 w 837"/>
                <a:gd name="T9" fmla="*/ 287 h 390"/>
                <a:gd name="T10" fmla="*/ 10 w 837"/>
                <a:gd name="T11" fmla="*/ 46 h 390"/>
              </a:gdLst>
              <a:ahLst/>
              <a:cxnLst>
                <a:cxn ang="0">
                  <a:pos x="T0" y="T1"/>
                </a:cxn>
                <a:cxn ang="0">
                  <a:pos x="T2" y="T3"/>
                </a:cxn>
                <a:cxn ang="0">
                  <a:pos x="T4" y="T5"/>
                </a:cxn>
                <a:cxn ang="0">
                  <a:pos x="T6" y="T7"/>
                </a:cxn>
                <a:cxn ang="0">
                  <a:pos x="T8" y="T9"/>
                </a:cxn>
                <a:cxn ang="0">
                  <a:pos x="T10" y="T11"/>
                </a:cxn>
              </a:cxnLst>
              <a:rect l="0" t="0" r="r" b="b"/>
              <a:pathLst>
                <a:path w="837" h="390">
                  <a:moveTo>
                    <a:pt x="10" y="46"/>
                  </a:moveTo>
                  <a:cubicBezTo>
                    <a:pt x="0" y="26"/>
                    <a:pt x="4" y="4"/>
                    <a:pt x="14" y="0"/>
                  </a:cubicBezTo>
                  <a:cubicBezTo>
                    <a:pt x="164" y="101"/>
                    <a:pt x="372" y="252"/>
                    <a:pt x="702" y="189"/>
                  </a:cubicBezTo>
                  <a:cubicBezTo>
                    <a:pt x="703" y="189"/>
                    <a:pt x="703" y="189"/>
                    <a:pt x="703" y="189"/>
                  </a:cubicBezTo>
                  <a:cubicBezTo>
                    <a:pt x="743" y="195"/>
                    <a:pt x="837" y="234"/>
                    <a:pt x="715" y="287"/>
                  </a:cubicBezTo>
                  <a:cubicBezTo>
                    <a:pt x="478" y="390"/>
                    <a:pt x="97" y="236"/>
                    <a:pt x="10" y="46"/>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35">
              <a:extLst>
                <a:ext uri="{FF2B5EF4-FFF2-40B4-BE49-F238E27FC236}">
                  <a16:creationId xmlns:a16="http://schemas.microsoft.com/office/drawing/2014/main" xmlns="" id="{6151D10A-8EA0-4C3F-A571-D8F500E2DD36}"/>
                </a:ext>
              </a:extLst>
            </p:cNvPr>
            <p:cNvSpPr>
              <a:spLocks/>
            </p:cNvSpPr>
            <p:nvPr/>
          </p:nvSpPr>
          <p:spPr bwMode="auto">
            <a:xfrm>
              <a:off x="2586336" y="1400833"/>
              <a:ext cx="3077496" cy="2699631"/>
            </a:xfrm>
            <a:custGeom>
              <a:avLst/>
              <a:gdLst>
                <a:gd name="T0" fmla="*/ 1065 w 1312"/>
                <a:gd name="T1" fmla="*/ 679 h 1151"/>
                <a:gd name="T2" fmla="*/ 1312 w 1312"/>
                <a:gd name="T3" fmla="*/ 427 h 1151"/>
                <a:gd name="T4" fmla="*/ 1005 w 1312"/>
                <a:gd name="T5" fmla="*/ 540 h 1151"/>
                <a:gd name="T6" fmla="*/ 742 w 1312"/>
                <a:gd name="T7" fmla="*/ 109 h 1151"/>
                <a:gd name="T8" fmla="*/ 549 w 1312"/>
                <a:gd name="T9" fmla="*/ 107 h 1151"/>
                <a:gd name="T10" fmla="*/ 0 w 1312"/>
                <a:gd name="T11" fmla="*/ 821 h 1151"/>
                <a:gd name="T12" fmla="*/ 652 w 1312"/>
                <a:gd name="T13" fmla="*/ 1027 h 1151"/>
                <a:gd name="T14" fmla="*/ 647 w 1312"/>
                <a:gd name="T15" fmla="*/ 419 h 1151"/>
                <a:gd name="T16" fmla="*/ 1065 w 1312"/>
                <a:gd name="T17" fmla="*/ 679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2" h="1151">
                  <a:moveTo>
                    <a:pt x="1065" y="679"/>
                  </a:moveTo>
                  <a:cubicBezTo>
                    <a:pt x="1312" y="427"/>
                    <a:pt x="1312" y="427"/>
                    <a:pt x="1312" y="427"/>
                  </a:cubicBezTo>
                  <a:cubicBezTo>
                    <a:pt x="1005" y="540"/>
                    <a:pt x="1005" y="540"/>
                    <a:pt x="1005" y="540"/>
                  </a:cubicBezTo>
                  <a:cubicBezTo>
                    <a:pt x="742" y="109"/>
                    <a:pt x="742" y="109"/>
                    <a:pt x="742" y="109"/>
                  </a:cubicBezTo>
                  <a:cubicBezTo>
                    <a:pt x="742" y="109"/>
                    <a:pt x="659" y="0"/>
                    <a:pt x="549" y="107"/>
                  </a:cubicBezTo>
                  <a:cubicBezTo>
                    <a:pt x="438" y="213"/>
                    <a:pt x="0" y="821"/>
                    <a:pt x="0" y="821"/>
                  </a:cubicBezTo>
                  <a:cubicBezTo>
                    <a:pt x="0" y="821"/>
                    <a:pt x="297" y="1151"/>
                    <a:pt x="652" y="1027"/>
                  </a:cubicBezTo>
                  <a:cubicBezTo>
                    <a:pt x="647" y="419"/>
                    <a:pt x="647" y="419"/>
                    <a:pt x="647" y="419"/>
                  </a:cubicBezTo>
                  <a:cubicBezTo>
                    <a:pt x="647" y="419"/>
                    <a:pt x="953" y="767"/>
                    <a:pt x="1065" y="679"/>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36">
              <a:extLst>
                <a:ext uri="{FF2B5EF4-FFF2-40B4-BE49-F238E27FC236}">
                  <a16:creationId xmlns:a16="http://schemas.microsoft.com/office/drawing/2014/main" xmlns="" id="{3720EAF4-04AF-44C7-839F-84BC14FC7331}"/>
                </a:ext>
              </a:extLst>
            </p:cNvPr>
            <p:cNvSpPr>
              <a:spLocks/>
            </p:cNvSpPr>
            <p:nvPr/>
          </p:nvSpPr>
          <p:spPr bwMode="auto">
            <a:xfrm>
              <a:off x="2586336" y="1831878"/>
              <a:ext cx="1126596" cy="1643010"/>
            </a:xfrm>
            <a:custGeom>
              <a:avLst/>
              <a:gdLst>
                <a:gd name="T0" fmla="*/ 68 w 480"/>
                <a:gd name="T1" fmla="*/ 700 h 700"/>
                <a:gd name="T2" fmla="*/ 0 w 480"/>
                <a:gd name="T3" fmla="*/ 637 h 700"/>
                <a:gd name="T4" fmla="*/ 1 w 480"/>
                <a:gd name="T5" fmla="*/ 636 h 700"/>
                <a:gd name="T6" fmla="*/ 4 w 480"/>
                <a:gd name="T7" fmla="*/ 631 h 700"/>
                <a:gd name="T8" fmla="*/ 4 w 480"/>
                <a:gd name="T9" fmla="*/ 631 h 700"/>
                <a:gd name="T10" fmla="*/ 5 w 480"/>
                <a:gd name="T11" fmla="*/ 630 h 700"/>
                <a:gd name="T12" fmla="*/ 5 w 480"/>
                <a:gd name="T13" fmla="*/ 629 h 700"/>
                <a:gd name="T14" fmla="*/ 14 w 480"/>
                <a:gd name="T15" fmla="*/ 617 h 700"/>
                <a:gd name="T16" fmla="*/ 17 w 480"/>
                <a:gd name="T17" fmla="*/ 614 h 700"/>
                <a:gd name="T18" fmla="*/ 17 w 480"/>
                <a:gd name="T19" fmla="*/ 613 h 700"/>
                <a:gd name="T20" fmla="*/ 480 w 480"/>
                <a:gd name="T21" fmla="*/ 0 h 700"/>
                <a:gd name="T22" fmla="*/ 480 w 480"/>
                <a:gd name="T23" fmla="*/ 0 h 700"/>
                <a:gd name="T24" fmla="*/ 480 w 480"/>
                <a:gd name="T25" fmla="*/ 0 h 700"/>
                <a:gd name="T26" fmla="*/ 68 w 480"/>
                <a:gd name="T2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 h="700">
                  <a:moveTo>
                    <a:pt x="68" y="700"/>
                  </a:moveTo>
                  <a:cubicBezTo>
                    <a:pt x="24" y="664"/>
                    <a:pt x="0" y="637"/>
                    <a:pt x="0" y="637"/>
                  </a:cubicBezTo>
                  <a:cubicBezTo>
                    <a:pt x="0" y="637"/>
                    <a:pt x="0" y="637"/>
                    <a:pt x="1" y="636"/>
                  </a:cubicBezTo>
                  <a:cubicBezTo>
                    <a:pt x="1" y="635"/>
                    <a:pt x="2" y="633"/>
                    <a:pt x="4" y="631"/>
                  </a:cubicBezTo>
                  <a:cubicBezTo>
                    <a:pt x="4" y="631"/>
                    <a:pt x="4" y="631"/>
                    <a:pt x="4" y="631"/>
                  </a:cubicBezTo>
                  <a:cubicBezTo>
                    <a:pt x="4" y="630"/>
                    <a:pt x="5" y="630"/>
                    <a:pt x="5" y="630"/>
                  </a:cubicBezTo>
                  <a:cubicBezTo>
                    <a:pt x="5" y="630"/>
                    <a:pt x="5" y="629"/>
                    <a:pt x="5" y="629"/>
                  </a:cubicBezTo>
                  <a:cubicBezTo>
                    <a:pt x="8" y="626"/>
                    <a:pt x="11" y="622"/>
                    <a:pt x="14" y="617"/>
                  </a:cubicBezTo>
                  <a:cubicBezTo>
                    <a:pt x="15" y="616"/>
                    <a:pt x="16" y="615"/>
                    <a:pt x="17" y="614"/>
                  </a:cubicBezTo>
                  <a:cubicBezTo>
                    <a:pt x="17" y="613"/>
                    <a:pt x="17" y="613"/>
                    <a:pt x="17" y="613"/>
                  </a:cubicBezTo>
                  <a:cubicBezTo>
                    <a:pt x="87" y="517"/>
                    <a:pt x="340" y="169"/>
                    <a:pt x="480" y="0"/>
                  </a:cubicBezTo>
                  <a:cubicBezTo>
                    <a:pt x="480" y="0"/>
                    <a:pt x="480" y="0"/>
                    <a:pt x="480" y="0"/>
                  </a:cubicBezTo>
                  <a:cubicBezTo>
                    <a:pt x="480" y="0"/>
                    <a:pt x="480" y="0"/>
                    <a:pt x="480" y="0"/>
                  </a:cubicBezTo>
                  <a:lnTo>
                    <a:pt x="68" y="70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37">
              <a:extLst>
                <a:ext uri="{FF2B5EF4-FFF2-40B4-BE49-F238E27FC236}">
                  <a16:creationId xmlns:a16="http://schemas.microsoft.com/office/drawing/2014/main" xmlns="" id="{CCA65AEA-D8D3-464B-9B0F-EC2228CF16D4}"/>
                </a:ext>
              </a:extLst>
            </p:cNvPr>
            <p:cNvSpPr>
              <a:spLocks/>
            </p:cNvSpPr>
            <p:nvPr/>
          </p:nvSpPr>
          <p:spPr bwMode="auto">
            <a:xfrm>
              <a:off x="4057209" y="2101982"/>
              <a:ext cx="1158784" cy="1134993"/>
            </a:xfrm>
            <a:custGeom>
              <a:avLst/>
              <a:gdLst>
                <a:gd name="T0" fmla="*/ 23 w 494"/>
                <a:gd name="T1" fmla="*/ 484 h 484"/>
                <a:gd name="T2" fmla="*/ 0 w 494"/>
                <a:gd name="T3" fmla="*/ 0 h 484"/>
                <a:gd name="T4" fmla="*/ 275 w 494"/>
                <a:gd name="T5" fmla="*/ 315 h 484"/>
                <a:gd name="T6" fmla="*/ 494 w 494"/>
                <a:gd name="T7" fmla="*/ 322 h 484"/>
                <a:gd name="T8" fmla="*/ 494 w 494"/>
                <a:gd name="T9" fmla="*/ 322 h 484"/>
                <a:gd name="T10" fmla="*/ 438 w 494"/>
                <a:gd name="T11" fmla="*/ 380 h 484"/>
                <a:gd name="T12" fmla="*/ 20 w 494"/>
                <a:gd name="T13" fmla="*/ 120 h 484"/>
                <a:gd name="T14" fmla="*/ 23 w 494"/>
                <a:gd name="T15" fmla="*/ 484 h 4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484">
                  <a:moveTo>
                    <a:pt x="23" y="484"/>
                  </a:moveTo>
                  <a:cubicBezTo>
                    <a:pt x="0" y="0"/>
                    <a:pt x="0" y="0"/>
                    <a:pt x="0" y="0"/>
                  </a:cubicBezTo>
                  <a:cubicBezTo>
                    <a:pt x="0" y="0"/>
                    <a:pt x="180" y="229"/>
                    <a:pt x="275" y="315"/>
                  </a:cubicBezTo>
                  <a:cubicBezTo>
                    <a:pt x="370" y="401"/>
                    <a:pt x="494" y="322"/>
                    <a:pt x="494" y="322"/>
                  </a:cubicBezTo>
                  <a:cubicBezTo>
                    <a:pt x="494" y="322"/>
                    <a:pt x="494" y="322"/>
                    <a:pt x="494" y="322"/>
                  </a:cubicBezTo>
                  <a:cubicBezTo>
                    <a:pt x="438" y="380"/>
                    <a:pt x="438" y="380"/>
                    <a:pt x="438" y="380"/>
                  </a:cubicBezTo>
                  <a:cubicBezTo>
                    <a:pt x="326" y="468"/>
                    <a:pt x="20" y="120"/>
                    <a:pt x="20" y="120"/>
                  </a:cubicBezTo>
                  <a:cubicBezTo>
                    <a:pt x="23" y="484"/>
                    <a:pt x="23" y="484"/>
                    <a:pt x="23" y="484"/>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38">
              <a:extLst>
                <a:ext uri="{FF2B5EF4-FFF2-40B4-BE49-F238E27FC236}">
                  <a16:creationId xmlns:a16="http://schemas.microsoft.com/office/drawing/2014/main" xmlns="" id="{B33756EA-BBA0-4BA0-AA5F-A8811FF99C38}"/>
                </a:ext>
              </a:extLst>
            </p:cNvPr>
            <p:cNvSpPr>
              <a:spLocks/>
            </p:cNvSpPr>
            <p:nvPr/>
          </p:nvSpPr>
          <p:spPr bwMode="auto">
            <a:xfrm>
              <a:off x="4509246" y="1956434"/>
              <a:ext cx="696950" cy="783719"/>
            </a:xfrm>
            <a:custGeom>
              <a:avLst/>
              <a:gdLst>
                <a:gd name="T0" fmla="*/ 290 w 498"/>
                <a:gd name="T1" fmla="*/ 560 h 560"/>
                <a:gd name="T2" fmla="*/ 0 w 498"/>
                <a:gd name="T3" fmla="*/ 0 h 560"/>
                <a:gd name="T4" fmla="*/ 0 w 498"/>
                <a:gd name="T5" fmla="*/ 0 h 560"/>
                <a:gd name="T6" fmla="*/ 310 w 498"/>
                <a:gd name="T7" fmla="*/ 508 h 560"/>
                <a:gd name="T8" fmla="*/ 498 w 498"/>
                <a:gd name="T9" fmla="*/ 439 h 560"/>
                <a:gd name="T10" fmla="*/ 290 w 498"/>
                <a:gd name="T11" fmla="*/ 560 h 560"/>
              </a:gdLst>
              <a:ahLst/>
              <a:cxnLst>
                <a:cxn ang="0">
                  <a:pos x="T0" y="T1"/>
                </a:cxn>
                <a:cxn ang="0">
                  <a:pos x="T2" y="T3"/>
                </a:cxn>
                <a:cxn ang="0">
                  <a:pos x="T4" y="T5"/>
                </a:cxn>
                <a:cxn ang="0">
                  <a:pos x="T6" y="T7"/>
                </a:cxn>
                <a:cxn ang="0">
                  <a:pos x="T8" y="T9"/>
                </a:cxn>
                <a:cxn ang="0">
                  <a:pos x="T10" y="T11"/>
                </a:cxn>
              </a:cxnLst>
              <a:rect l="0" t="0" r="r" b="b"/>
              <a:pathLst>
                <a:path w="498" h="560">
                  <a:moveTo>
                    <a:pt x="290" y="560"/>
                  </a:moveTo>
                  <a:lnTo>
                    <a:pt x="0" y="0"/>
                  </a:lnTo>
                  <a:lnTo>
                    <a:pt x="0" y="0"/>
                  </a:lnTo>
                  <a:lnTo>
                    <a:pt x="310" y="508"/>
                  </a:lnTo>
                  <a:lnTo>
                    <a:pt x="498" y="439"/>
                  </a:lnTo>
                  <a:lnTo>
                    <a:pt x="290" y="56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39">
              <a:extLst>
                <a:ext uri="{FF2B5EF4-FFF2-40B4-BE49-F238E27FC236}">
                  <a16:creationId xmlns:a16="http://schemas.microsoft.com/office/drawing/2014/main" xmlns="" id="{C3775DA7-BC37-44C2-A90B-A21DA9C06335}"/>
                </a:ext>
              </a:extLst>
            </p:cNvPr>
            <p:cNvSpPr>
              <a:spLocks/>
            </p:cNvSpPr>
            <p:nvPr/>
          </p:nvSpPr>
          <p:spPr bwMode="auto">
            <a:xfrm>
              <a:off x="2562545" y="3080230"/>
              <a:ext cx="1577234" cy="1037028"/>
            </a:xfrm>
            <a:custGeom>
              <a:avLst/>
              <a:gdLst>
                <a:gd name="T0" fmla="*/ 0 w 672"/>
                <a:gd name="T1" fmla="*/ 103 h 442"/>
                <a:gd name="T2" fmla="*/ 75 w 672"/>
                <a:gd name="T3" fmla="*/ 0 h 442"/>
                <a:gd name="T4" fmla="*/ 671 w 672"/>
                <a:gd name="T5" fmla="*/ 195 h 442"/>
                <a:gd name="T6" fmla="*/ 672 w 672"/>
                <a:gd name="T7" fmla="*/ 314 h 442"/>
                <a:gd name="T8" fmla="*/ 0 w 672"/>
                <a:gd name="T9" fmla="*/ 103 h 442"/>
              </a:gdLst>
              <a:ahLst/>
              <a:cxnLst>
                <a:cxn ang="0">
                  <a:pos x="T0" y="T1"/>
                </a:cxn>
                <a:cxn ang="0">
                  <a:pos x="T2" y="T3"/>
                </a:cxn>
                <a:cxn ang="0">
                  <a:pos x="T4" y="T5"/>
                </a:cxn>
                <a:cxn ang="0">
                  <a:pos x="T6" y="T7"/>
                </a:cxn>
                <a:cxn ang="0">
                  <a:pos x="T8" y="T9"/>
                </a:cxn>
              </a:cxnLst>
              <a:rect l="0" t="0" r="r" b="b"/>
              <a:pathLst>
                <a:path w="672" h="442">
                  <a:moveTo>
                    <a:pt x="0" y="103"/>
                  </a:moveTo>
                  <a:cubicBezTo>
                    <a:pt x="0" y="103"/>
                    <a:pt x="30" y="62"/>
                    <a:pt x="75" y="0"/>
                  </a:cubicBezTo>
                  <a:cubicBezTo>
                    <a:pt x="270" y="194"/>
                    <a:pt x="551" y="202"/>
                    <a:pt x="671" y="195"/>
                  </a:cubicBezTo>
                  <a:cubicBezTo>
                    <a:pt x="672" y="314"/>
                    <a:pt x="672" y="314"/>
                    <a:pt x="672" y="314"/>
                  </a:cubicBezTo>
                  <a:cubicBezTo>
                    <a:pt x="306" y="442"/>
                    <a:pt x="0" y="103"/>
                    <a:pt x="0" y="103"/>
                  </a:cubicBez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40">
              <a:extLst>
                <a:ext uri="{FF2B5EF4-FFF2-40B4-BE49-F238E27FC236}">
                  <a16:creationId xmlns:a16="http://schemas.microsoft.com/office/drawing/2014/main" xmlns="" id="{1397B485-6211-4FEB-ACEE-F5C7563CDC63}"/>
                </a:ext>
              </a:extLst>
            </p:cNvPr>
            <p:cNvSpPr>
              <a:spLocks/>
            </p:cNvSpPr>
            <p:nvPr/>
          </p:nvSpPr>
          <p:spPr bwMode="auto">
            <a:xfrm>
              <a:off x="2562545" y="3201987"/>
              <a:ext cx="1577234" cy="915271"/>
            </a:xfrm>
            <a:custGeom>
              <a:avLst/>
              <a:gdLst>
                <a:gd name="T0" fmla="*/ 671 w 672"/>
                <a:gd name="T1" fmla="*/ 197 h 390"/>
                <a:gd name="T2" fmla="*/ 672 w 672"/>
                <a:gd name="T3" fmla="*/ 262 h 390"/>
                <a:gd name="T4" fmla="*/ 0 w 672"/>
                <a:gd name="T5" fmla="*/ 51 h 390"/>
                <a:gd name="T6" fmla="*/ 37 w 672"/>
                <a:gd name="T7" fmla="*/ 0 h 390"/>
                <a:gd name="T8" fmla="*/ 671 w 672"/>
                <a:gd name="T9" fmla="*/ 197 h 390"/>
              </a:gdLst>
              <a:ahLst/>
              <a:cxnLst>
                <a:cxn ang="0">
                  <a:pos x="T0" y="T1"/>
                </a:cxn>
                <a:cxn ang="0">
                  <a:pos x="T2" y="T3"/>
                </a:cxn>
                <a:cxn ang="0">
                  <a:pos x="T4" y="T5"/>
                </a:cxn>
                <a:cxn ang="0">
                  <a:pos x="T6" y="T7"/>
                </a:cxn>
                <a:cxn ang="0">
                  <a:pos x="T8" y="T9"/>
                </a:cxn>
              </a:cxnLst>
              <a:rect l="0" t="0" r="r" b="b"/>
              <a:pathLst>
                <a:path w="672" h="390">
                  <a:moveTo>
                    <a:pt x="671" y="197"/>
                  </a:moveTo>
                  <a:cubicBezTo>
                    <a:pt x="672" y="262"/>
                    <a:pt x="672" y="262"/>
                    <a:pt x="672" y="262"/>
                  </a:cubicBezTo>
                  <a:cubicBezTo>
                    <a:pt x="306" y="390"/>
                    <a:pt x="0" y="51"/>
                    <a:pt x="0" y="51"/>
                  </a:cubicBezTo>
                  <a:cubicBezTo>
                    <a:pt x="0" y="51"/>
                    <a:pt x="14" y="32"/>
                    <a:pt x="37" y="0"/>
                  </a:cubicBezTo>
                  <a:cubicBezTo>
                    <a:pt x="109" y="69"/>
                    <a:pt x="368" y="291"/>
                    <a:pt x="671" y="197"/>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1">
              <a:extLst>
                <a:ext uri="{FF2B5EF4-FFF2-40B4-BE49-F238E27FC236}">
                  <a16:creationId xmlns:a16="http://schemas.microsoft.com/office/drawing/2014/main" xmlns="" id="{CEF236E1-67DC-44A6-8087-33FC90634082}"/>
                </a:ext>
              </a:extLst>
            </p:cNvPr>
            <p:cNvSpPr>
              <a:spLocks/>
            </p:cNvSpPr>
            <p:nvPr/>
          </p:nvSpPr>
          <p:spPr bwMode="auto">
            <a:xfrm>
              <a:off x="2887228" y="3239773"/>
              <a:ext cx="515015" cy="577993"/>
            </a:xfrm>
            <a:custGeom>
              <a:avLst/>
              <a:gdLst>
                <a:gd name="T0" fmla="*/ 15 w 220"/>
                <a:gd name="T1" fmla="*/ 99 h 246"/>
                <a:gd name="T2" fmla="*/ 83 w 220"/>
                <a:gd name="T3" fmla="*/ 233 h 246"/>
                <a:gd name="T4" fmla="*/ 205 w 220"/>
                <a:gd name="T5" fmla="*/ 146 h 246"/>
                <a:gd name="T6" fmla="*/ 137 w 220"/>
                <a:gd name="T7" fmla="*/ 13 h 246"/>
                <a:gd name="T8" fmla="*/ 15 w 220"/>
                <a:gd name="T9" fmla="*/ 99 h 246"/>
              </a:gdLst>
              <a:ahLst/>
              <a:cxnLst>
                <a:cxn ang="0">
                  <a:pos x="T0" y="T1"/>
                </a:cxn>
                <a:cxn ang="0">
                  <a:pos x="T2" y="T3"/>
                </a:cxn>
                <a:cxn ang="0">
                  <a:pos x="T4" y="T5"/>
                </a:cxn>
                <a:cxn ang="0">
                  <a:pos x="T6" y="T7"/>
                </a:cxn>
                <a:cxn ang="0">
                  <a:pos x="T8" y="T9"/>
                </a:cxn>
              </a:cxnLst>
              <a:rect l="0" t="0" r="r" b="b"/>
              <a:pathLst>
                <a:path w="220" h="246">
                  <a:moveTo>
                    <a:pt x="15" y="99"/>
                  </a:moveTo>
                  <a:cubicBezTo>
                    <a:pt x="0" y="160"/>
                    <a:pt x="30" y="220"/>
                    <a:pt x="83" y="233"/>
                  </a:cubicBezTo>
                  <a:cubicBezTo>
                    <a:pt x="135" y="246"/>
                    <a:pt x="190" y="207"/>
                    <a:pt x="205" y="146"/>
                  </a:cubicBezTo>
                  <a:cubicBezTo>
                    <a:pt x="220" y="86"/>
                    <a:pt x="189" y="26"/>
                    <a:pt x="137" y="13"/>
                  </a:cubicBezTo>
                  <a:cubicBezTo>
                    <a:pt x="84" y="0"/>
                    <a:pt x="30" y="39"/>
                    <a:pt x="15" y="99"/>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42">
              <a:extLst>
                <a:ext uri="{FF2B5EF4-FFF2-40B4-BE49-F238E27FC236}">
                  <a16:creationId xmlns:a16="http://schemas.microsoft.com/office/drawing/2014/main" xmlns="" id="{38E4C68B-7D49-4A96-88B3-C10D7495466E}"/>
                </a:ext>
              </a:extLst>
            </p:cNvPr>
            <p:cNvSpPr>
              <a:spLocks/>
            </p:cNvSpPr>
            <p:nvPr/>
          </p:nvSpPr>
          <p:spPr bwMode="auto">
            <a:xfrm>
              <a:off x="2874632" y="3228577"/>
              <a:ext cx="471631" cy="569596"/>
            </a:xfrm>
            <a:custGeom>
              <a:avLst/>
              <a:gdLst>
                <a:gd name="T0" fmla="*/ 15 w 201"/>
                <a:gd name="T1" fmla="*/ 101 h 243"/>
                <a:gd name="T2" fmla="*/ 73 w 201"/>
                <a:gd name="T3" fmla="*/ 231 h 243"/>
                <a:gd name="T4" fmla="*/ 186 w 201"/>
                <a:gd name="T5" fmla="*/ 143 h 243"/>
                <a:gd name="T6" fmla="*/ 128 w 201"/>
                <a:gd name="T7" fmla="*/ 12 h 243"/>
                <a:gd name="T8" fmla="*/ 15 w 201"/>
                <a:gd name="T9" fmla="*/ 101 h 243"/>
              </a:gdLst>
              <a:ahLst/>
              <a:cxnLst>
                <a:cxn ang="0">
                  <a:pos x="T0" y="T1"/>
                </a:cxn>
                <a:cxn ang="0">
                  <a:pos x="T2" y="T3"/>
                </a:cxn>
                <a:cxn ang="0">
                  <a:pos x="T4" y="T5"/>
                </a:cxn>
                <a:cxn ang="0">
                  <a:pos x="T6" y="T7"/>
                </a:cxn>
                <a:cxn ang="0">
                  <a:pos x="T8" y="T9"/>
                </a:cxn>
              </a:cxnLst>
              <a:rect l="0" t="0" r="r" b="b"/>
              <a:pathLst>
                <a:path w="201" h="243">
                  <a:moveTo>
                    <a:pt x="15" y="101"/>
                  </a:moveTo>
                  <a:cubicBezTo>
                    <a:pt x="0" y="161"/>
                    <a:pt x="26" y="220"/>
                    <a:pt x="73" y="231"/>
                  </a:cubicBezTo>
                  <a:cubicBezTo>
                    <a:pt x="121" y="243"/>
                    <a:pt x="171" y="203"/>
                    <a:pt x="186" y="143"/>
                  </a:cubicBezTo>
                  <a:cubicBezTo>
                    <a:pt x="201" y="82"/>
                    <a:pt x="175" y="23"/>
                    <a:pt x="128" y="12"/>
                  </a:cubicBezTo>
                  <a:cubicBezTo>
                    <a:pt x="81" y="0"/>
                    <a:pt x="30" y="40"/>
                    <a:pt x="15" y="101"/>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43">
              <a:extLst>
                <a:ext uri="{FF2B5EF4-FFF2-40B4-BE49-F238E27FC236}">
                  <a16:creationId xmlns:a16="http://schemas.microsoft.com/office/drawing/2014/main" xmlns="" id="{6952841E-9648-4189-904F-AC4A5CE6812F}"/>
                </a:ext>
              </a:extLst>
            </p:cNvPr>
            <p:cNvSpPr>
              <a:spLocks/>
            </p:cNvSpPr>
            <p:nvPr/>
          </p:nvSpPr>
          <p:spPr bwMode="auto">
            <a:xfrm>
              <a:off x="2961401" y="3315346"/>
              <a:ext cx="298093" cy="396058"/>
            </a:xfrm>
            <a:custGeom>
              <a:avLst/>
              <a:gdLst>
                <a:gd name="T0" fmla="*/ 11 w 127"/>
                <a:gd name="T1" fmla="*/ 72 h 169"/>
                <a:gd name="T2" fmla="*/ 44 w 127"/>
                <a:gd name="T3" fmla="*/ 162 h 169"/>
                <a:gd name="T4" fmla="*/ 116 w 127"/>
                <a:gd name="T5" fmla="*/ 98 h 169"/>
                <a:gd name="T6" fmla="*/ 83 w 127"/>
                <a:gd name="T7" fmla="*/ 7 h 169"/>
                <a:gd name="T8" fmla="*/ 11 w 127"/>
                <a:gd name="T9" fmla="*/ 72 h 169"/>
              </a:gdLst>
              <a:ahLst/>
              <a:cxnLst>
                <a:cxn ang="0">
                  <a:pos x="T0" y="T1"/>
                </a:cxn>
                <a:cxn ang="0">
                  <a:pos x="T2" y="T3"/>
                </a:cxn>
                <a:cxn ang="0">
                  <a:pos x="T4" y="T5"/>
                </a:cxn>
                <a:cxn ang="0">
                  <a:pos x="T6" y="T7"/>
                </a:cxn>
                <a:cxn ang="0">
                  <a:pos x="T8" y="T9"/>
                </a:cxn>
              </a:cxnLst>
              <a:rect l="0" t="0" r="r" b="b"/>
              <a:pathLst>
                <a:path w="127" h="169">
                  <a:moveTo>
                    <a:pt x="11" y="72"/>
                  </a:moveTo>
                  <a:cubicBezTo>
                    <a:pt x="0" y="114"/>
                    <a:pt x="15" y="155"/>
                    <a:pt x="44" y="162"/>
                  </a:cubicBezTo>
                  <a:cubicBezTo>
                    <a:pt x="74" y="169"/>
                    <a:pt x="106" y="140"/>
                    <a:pt x="116" y="98"/>
                  </a:cubicBezTo>
                  <a:cubicBezTo>
                    <a:pt x="127" y="55"/>
                    <a:pt x="112" y="15"/>
                    <a:pt x="83" y="7"/>
                  </a:cubicBezTo>
                  <a:cubicBezTo>
                    <a:pt x="54" y="0"/>
                    <a:pt x="21" y="29"/>
                    <a:pt x="11" y="72"/>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44">
              <a:extLst>
                <a:ext uri="{FF2B5EF4-FFF2-40B4-BE49-F238E27FC236}">
                  <a16:creationId xmlns:a16="http://schemas.microsoft.com/office/drawing/2014/main" xmlns="" id="{C2A23388-E005-4322-9AD2-A42F8F294001}"/>
                </a:ext>
              </a:extLst>
            </p:cNvPr>
            <p:cNvSpPr>
              <a:spLocks/>
            </p:cNvSpPr>
            <p:nvPr/>
          </p:nvSpPr>
          <p:spPr bwMode="auto">
            <a:xfrm>
              <a:off x="2964200" y="3315346"/>
              <a:ext cx="242114" cy="375065"/>
            </a:xfrm>
            <a:custGeom>
              <a:avLst/>
              <a:gdLst>
                <a:gd name="T0" fmla="*/ 10 w 103"/>
                <a:gd name="T1" fmla="*/ 72 h 160"/>
                <a:gd name="T2" fmla="*/ 82 w 103"/>
                <a:gd name="T3" fmla="*/ 7 h 160"/>
                <a:gd name="T4" fmla="*/ 103 w 103"/>
                <a:gd name="T5" fmla="*/ 21 h 160"/>
                <a:gd name="T6" fmla="*/ 29 w 103"/>
                <a:gd name="T7" fmla="*/ 81 h 160"/>
                <a:gd name="T8" fmla="*/ 37 w 103"/>
                <a:gd name="T9" fmla="*/ 160 h 160"/>
                <a:gd name="T10" fmla="*/ 10 w 103"/>
                <a:gd name="T11" fmla="*/ 72 h 160"/>
              </a:gdLst>
              <a:ahLst/>
              <a:cxnLst>
                <a:cxn ang="0">
                  <a:pos x="T0" y="T1"/>
                </a:cxn>
                <a:cxn ang="0">
                  <a:pos x="T2" y="T3"/>
                </a:cxn>
                <a:cxn ang="0">
                  <a:pos x="T4" y="T5"/>
                </a:cxn>
                <a:cxn ang="0">
                  <a:pos x="T6" y="T7"/>
                </a:cxn>
                <a:cxn ang="0">
                  <a:pos x="T8" y="T9"/>
                </a:cxn>
                <a:cxn ang="0">
                  <a:pos x="T10" y="T11"/>
                </a:cxn>
              </a:cxnLst>
              <a:rect l="0" t="0" r="r" b="b"/>
              <a:pathLst>
                <a:path w="103" h="160">
                  <a:moveTo>
                    <a:pt x="10" y="72"/>
                  </a:moveTo>
                  <a:cubicBezTo>
                    <a:pt x="20" y="29"/>
                    <a:pt x="53" y="0"/>
                    <a:pt x="82" y="7"/>
                  </a:cubicBezTo>
                  <a:cubicBezTo>
                    <a:pt x="90" y="9"/>
                    <a:pt x="97" y="14"/>
                    <a:pt x="103" y="21"/>
                  </a:cubicBezTo>
                  <a:cubicBezTo>
                    <a:pt x="75" y="14"/>
                    <a:pt x="42" y="40"/>
                    <a:pt x="29" y="81"/>
                  </a:cubicBezTo>
                  <a:cubicBezTo>
                    <a:pt x="19" y="112"/>
                    <a:pt x="23" y="142"/>
                    <a:pt x="37" y="160"/>
                  </a:cubicBezTo>
                  <a:cubicBezTo>
                    <a:pt x="12" y="149"/>
                    <a:pt x="0" y="111"/>
                    <a:pt x="10" y="72"/>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5" name="组合 74">
              <a:extLst>
                <a:ext uri="{FF2B5EF4-FFF2-40B4-BE49-F238E27FC236}">
                  <a16:creationId xmlns:a16="http://schemas.microsoft.com/office/drawing/2014/main" xmlns="" id="{6899A139-5940-424A-B5EA-BEB2F3F1D6DC}"/>
                </a:ext>
              </a:extLst>
            </p:cNvPr>
            <p:cNvGrpSpPr/>
            <p:nvPr/>
          </p:nvGrpSpPr>
          <p:grpSpPr>
            <a:xfrm flipH="1">
              <a:off x="1320042" y="4679857"/>
              <a:ext cx="1286139" cy="906874"/>
              <a:chOff x="4183163" y="4679857"/>
              <a:chExt cx="1286139" cy="906874"/>
            </a:xfrm>
          </p:grpSpPr>
          <p:sp>
            <p:nvSpPr>
              <p:cNvPr id="76" name="Freeform 78">
                <a:extLst>
                  <a:ext uri="{FF2B5EF4-FFF2-40B4-BE49-F238E27FC236}">
                    <a16:creationId xmlns:a16="http://schemas.microsoft.com/office/drawing/2014/main" xmlns="" id="{92131B95-5C03-4ACB-AC0E-9B82B3D7EE5D}"/>
                  </a:ext>
                </a:extLst>
              </p:cNvPr>
              <p:cNvSpPr>
                <a:spLocks/>
              </p:cNvSpPr>
              <p:nvPr/>
            </p:nvSpPr>
            <p:spPr bwMode="auto">
              <a:xfrm>
                <a:off x="4376294" y="5112301"/>
                <a:ext cx="999241" cy="474430"/>
              </a:xfrm>
              <a:custGeom>
                <a:avLst/>
                <a:gdLst>
                  <a:gd name="T0" fmla="*/ 8 w 426"/>
                  <a:gd name="T1" fmla="*/ 0 h 202"/>
                  <a:gd name="T2" fmla="*/ 11 w 426"/>
                  <a:gd name="T3" fmla="*/ 11 h 202"/>
                  <a:gd name="T4" fmla="*/ 0 w 426"/>
                  <a:gd name="T5" fmla="*/ 72 h 202"/>
                  <a:gd name="T6" fmla="*/ 10 w 426"/>
                  <a:gd name="T7" fmla="*/ 132 h 202"/>
                  <a:gd name="T8" fmla="*/ 10 w 426"/>
                  <a:gd name="T9" fmla="*/ 132 h 202"/>
                  <a:gd name="T10" fmla="*/ 12 w 426"/>
                  <a:gd name="T11" fmla="*/ 138 h 202"/>
                  <a:gd name="T12" fmla="*/ 13 w 426"/>
                  <a:gd name="T13" fmla="*/ 138 h 202"/>
                  <a:gd name="T14" fmla="*/ 18 w 426"/>
                  <a:gd name="T15" fmla="*/ 149 h 202"/>
                  <a:gd name="T16" fmla="*/ 19 w 426"/>
                  <a:gd name="T17" fmla="*/ 150 h 202"/>
                  <a:gd name="T18" fmla="*/ 22 w 426"/>
                  <a:gd name="T19" fmla="*/ 154 h 202"/>
                  <a:gd name="T20" fmla="*/ 22 w 426"/>
                  <a:gd name="T21" fmla="*/ 155 h 202"/>
                  <a:gd name="T22" fmla="*/ 25 w 426"/>
                  <a:gd name="T23" fmla="*/ 159 h 202"/>
                  <a:gd name="T24" fmla="*/ 25 w 426"/>
                  <a:gd name="T25" fmla="*/ 160 h 202"/>
                  <a:gd name="T26" fmla="*/ 28 w 426"/>
                  <a:gd name="T27" fmla="*/ 163 h 202"/>
                  <a:gd name="T28" fmla="*/ 29 w 426"/>
                  <a:gd name="T29" fmla="*/ 164 h 202"/>
                  <a:gd name="T30" fmla="*/ 36 w 426"/>
                  <a:gd name="T31" fmla="*/ 171 h 202"/>
                  <a:gd name="T32" fmla="*/ 37 w 426"/>
                  <a:gd name="T33" fmla="*/ 172 h 202"/>
                  <a:gd name="T34" fmla="*/ 40 w 426"/>
                  <a:gd name="T35" fmla="*/ 174 h 202"/>
                  <a:gd name="T36" fmla="*/ 41 w 426"/>
                  <a:gd name="T37" fmla="*/ 175 h 202"/>
                  <a:gd name="T38" fmla="*/ 45 w 426"/>
                  <a:gd name="T39" fmla="*/ 178 h 202"/>
                  <a:gd name="T40" fmla="*/ 45 w 426"/>
                  <a:gd name="T41" fmla="*/ 178 h 202"/>
                  <a:gd name="T42" fmla="*/ 49 w 426"/>
                  <a:gd name="T43" fmla="*/ 180 h 202"/>
                  <a:gd name="T44" fmla="*/ 50 w 426"/>
                  <a:gd name="T45" fmla="*/ 180 h 202"/>
                  <a:gd name="T46" fmla="*/ 53 w 426"/>
                  <a:gd name="T47" fmla="*/ 182 h 202"/>
                  <a:gd name="T48" fmla="*/ 54 w 426"/>
                  <a:gd name="T49" fmla="*/ 182 h 202"/>
                  <a:gd name="T50" fmla="*/ 58 w 426"/>
                  <a:gd name="T51" fmla="*/ 183 h 202"/>
                  <a:gd name="T52" fmla="*/ 59 w 426"/>
                  <a:gd name="T53" fmla="*/ 183 h 202"/>
                  <a:gd name="T54" fmla="*/ 63 w 426"/>
                  <a:gd name="T55" fmla="*/ 184 h 202"/>
                  <a:gd name="T56" fmla="*/ 64 w 426"/>
                  <a:gd name="T57" fmla="*/ 184 h 202"/>
                  <a:gd name="T58" fmla="*/ 68 w 426"/>
                  <a:gd name="T59" fmla="*/ 184 h 202"/>
                  <a:gd name="T60" fmla="*/ 119 w 426"/>
                  <a:gd name="T61" fmla="*/ 147 h 202"/>
                  <a:gd name="T62" fmla="*/ 179 w 426"/>
                  <a:gd name="T63" fmla="*/ 202 h 202"/>
                  <a:gd name="T64" fmla="*/ 239 w 426"/>
                  <a:gd name="T65" fmla="*/ 144 h 202"/>
                  <a:gd name="T66" fmla="*/ 293 w 426"/>
                  <a:gd name="T67" fmla="*/ 189 h 202"/>
                  <a:gd name="T68" fmla="*/ 352 w 426"/>
                  <a:gd name="T69" fmla="*/ 130 h 202"/>
                  <a:gd name="T70" fmla="*/ 374 w 426"/>
                  <a:gd name="T71" fmla="*/ 139 h 202"/>
                  <a:gd name="T72" fmla="*/ 426 w 426"/>
                  <a:gd name="T73" fmla="*/ 55 h 202"/>
                  <a:gd name="T74" fmla="*/ 416 w 426"/>
                  <a:gd name="T75" fmla="*/ 6 h 202"/>
                  <a:gd name="T76" fmla="*/ 416 w 426"/>
                  <a:gd name="T77" fmla="*/ 0 h 202"/>
                  <a:gd name="T78" fmla="*/ 8 w 426"/>
                  <a:gd name="T7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2">
                    <a:moveTo>
                      <a:pt x="8" y="0"/>
                    </a:moveTo>
                    <a:cubicBezTo>
                      <a:pt x="9" y="3"/>
                      <a:pt x="10" y="7"/>
                      <a:pt x="11" y="11"/>
                    </a:cubicBezTo>
                    <a:cubicBezTo>
                      <a:pt x="4" y="28"/>
                      <a:pt x="0" y="50"/>
                      <a:pt x="0" y="72"/>
                    </a:cubicBezTo>
                    <a:cubicBezTo>
                      <a:pt x="0" y="94"/>
                      <a:pt x="3" y="114"/>
                      <a:pt x="10" y="132"/>
                    </a:cubicBezTo>
                    <a:cubicBezTo>
                      <a:pt x="10" y="132"/>
                      <a:pt x="10" y="132"/>
                      <a:pt x="10" y="132"/>
                    </a:cubicBezTo>
                    <a:cubicBezTo>
                      <a:pt x="11" y="134"/>
                      <a:pt x="12" y="136"/>
                      <a:pt x="12" y="138"/>
                    </a:cubicBezTo>
                    <a:cubicBezTo>
                      <a:pt x="13" y="138"/>
                      <a:pt x="13" y="138"/>
                      <a:pt x="13" y="138"/>
                    </a:cubicBezTo>
                    <a:cubicBezTo>
                      <a:pt x="14" y="142"/>
                      <a:pt x="16" y="146"/>
                      <a:pt x="18" y="149"/>
                    </a:cubicBezTo>
                    <a:cubicBezTo>
                      <a:pt x="18" y="149"/>
                      <a:pt x="19" y="150"/>
                      <a:pt x="19" y="150"/>
                    </a:cubicBezTo>
                    <a:cubicBezTo>
                      <a:pt x="20" y="151"/>
                      <a:pt x="21" y="153"/>
                      <a:pt x="22" y="154"/>
                    </a:cubicBezTo>
                    <a:cubicBezTo>
                      <a:pt x="22" y="154"/>
                      <a:pt x="22" y="155"/>
                      <a:pt x="22" y="155"/>
                    </a:cubicBezTo>
                    <a:cubicBezTo>
                      <a:pt x="23" y="156"/>
                      <a:pt x="24" y="158"/>
                      <a:pt x="25" y="159"/>
                    </a:cubicBezTo>
                    <a:cubicBezTo>
                      <a:pt x="25" y="159"/>
                      <a:pt x="25" y="160"/>
                      <a:pt x="25" y="160"/>
                    </a:cubicBezTo>
                    <a:cubicBezTo>
                      <a:pt x="26" y="161"/>
                      <a:pt x="27" y="162"/>
                      <a:pt x="28" y="163"/>
                    </a:cubicBezTo>
                    <a:cubicBezTo>
                      <a:pt x="29" y="164"/>
                      <a:pt x="29" y="164"/>
                      <a:pt x="29" y="164"/>
                    </a:cubicBezTo>
                    <a:cubicBezTo>
                      <a:pt x="31" y="167"/>
                      <a:pt x="34" y="169"/>
                      <a:pt x="36" y="171"/>
                    </a:cubicBezTo>
                    <a:cubicBezTo>
                      <a:pt x="37" y="172"/>
                      <a:pt x="37" y="172"/>
                      <a:pt x="37" y="172"/>
                    </a:cubicBezTo>
                    <a:cubicBezTo>
                      <a:pt x="38" y="173"/>
                      <a:pt x="39" y="174"/>
                      <a:pt x="40" y="174"/>
                    </a:cubicBezTo>
                    <a:cubicBezTo>
                      <a:pt x="40" y="175"/>
                      <a:pt x="41" y="175"/>
                      <a:pt x="41" y="175"/>
                    </a:cubicBezTo>
                    <a:cubicBezTo>
                      <a:pt x="42" y="176"/>
                      <a:pt x="44" y="177"/>
                      <a:pt x="45" y="178"/>
                    </a:cubicBezTo>
                    <a:cubicBezTo>
                      <a:pt x="45" y="178"/>
                      <a:pt x="45" y="178"/>
                      <a:pt x="45" y="178"/>
                    </a:cubicBezTo>
                    <a:cubicBezTo>
                      <a:pt x="47" y="178"/>
                      <a:pt x="48" y="179"/>
                      <a:pt x="49" y="180"/>
                    </a:cubicBezTo>
                    <a:cubicBezTo>
                      <a:pt x="49" y="180"/>
                      <a:pt x="50" y="180"/>
                      <a:pt x="50" y="180"/>
                    </a:cubicBezTo>
                    <a:cubicBezTo>
                      <a:pt x="51" y="181"/>
                      <a:pt x="52" y="181"/>
                      <a:pt x="53" y="182"/>
                    </a:cubicBezTo>
                    <a:cubicBezTo>
                      <a:pt x="54" y="182"/>
                      <a:pt x="54" y="182"/>
                      <a:pt x="54" y="182"/>
                    </a:cubicBezTo>
                    <a:cubicBezTo>
                      <a:pt x="56" y="182"/>
                      <a:pt x="57" y="183"/>
                      <a:pt x="58" y="183"/>
                    </a:cubicBezTo>
                    <a:cubicBezTo>
                      <a:pt x="59" y="183"/>
                      <a:pt x="59" y="183"/>
                      <a:pt x="59" y="183"/>
                    </a:cubicBezTo>
                    <a:cubicBezTo>
                      <a:pt x="61" y="183"/>
                      <a:pt x="62" y="184"/>
                      <a:pt x="63" y="184"/>
                    </a:cubicBezTo>
                    <a:cubicBezTo>
                      <a:pt x="63" y="184"/>
                      <a:pt x="64" y="184"/>
                      <a:pt x="64" y="184"/>
                    </a:cubicBezTo>
                    <a:cubicBezTo>
                      <a:pt x="65" y="184"/>
                      <a:pt x="67" y="184"/>
                      <a:pt x="68" y="184"/>
                    </a:cubicBezTo>
                    <a:cubicBezTo>
                      <a:pt x="89" y="184"/>
                      <a:pt x="107" y="170"/>
                      <a:pt x="119" y="147"/>
                    </a:cubicBezTo>
                    <a:cubicBezTo>
                      <a:pt x="131" y="180"/>
                      <a:pt x="153" y="202"/>
                      <a:pt x="179" y="202"/>
                    </a:cubicBezTo>
                    <a:cubicBezTo>
                      <a:pt x="205" y="202"/>
                      <a:pt x="227" y="179"/>
                      <a:pt x="239" y="144"/>
                    </a:cubicBezTo>
                    <a:cubicBezTo>
                      <a:pt x="251" y="171"/>
                      <a:pt x="271" y="189"/>
                      <a:pt x="293" y="189"/>
                    </a:cubicBezTo>
                    <a:cubicBezTo>
                      <a:pt x="318" y="189"/>
                      <a:pt x="341" y="165"/>
                      <a:pt x="352" y="130"/>
                    </a:cubicBezTo>
                    <a:cubicBezTo>
                      <a:pt x="359" y="136"/>
                      <a:pt x="366" y="139"/>
                      <a:pt x="374" y="139"/>
                    </a:cubicBezTo>
                    <a:cubicBezTo>
                      <a:pt x="403" y="139"/>
                      <a:pt x="426" y="101"/>
                      <a:pt x="426" y="55"/>
                    </a:cubicBezTo>
                    <a:cubicBezTo>
                      <a:pt x="426" y="36"/>
                      <a:pt x="422" y="19"/>
                      <a:pt x="416" y="6"/>
                    </a:cubicBezTo>
                    <a:cubicBezTo>
                      <a:pt x="416" y="3"/>
                      <a:pt x="416" y="1"/>
                      <a:pt x="416" y="0"/>
                    </a:cubicBezTo>
                    <a:lnTo>
                      <a:pt x="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9">
                <a:extLst>
                  <a:ext uri="{FF2B5EF4-FFF2-40B4-BE49-F238E27FC236}">
                    <a16:creationId xmlns:a16="http://schemas.microsoft.com/office/drawing/2014/main" xmlns="" id="{C97D2399-E6A7-43C6-A2FC-395465399C98}"/>
                  </a:ext>
                </a:extLst>
              </p:cNvPr>
              <p:cNvSpPr>
                <a:spLocks/>
              </p:cNvSpPr>
              <p:nvPr/>
            </p:nvSpPr>
            <p:spPr bwMode="auto">
              <a:xfrm>
                <a:off x="4376294" y="4679857"/>
                <a:ext cx="1051023" cy="432445"/>
              </a:xfrm>
              <a:custGeom>
                <a:avLst/>
                <a:gdLst>
                  <a:gd name="T0" fmla="*/ 448 w 448"/>
                  <a:gd name="T1" fmla="*/ 184 h 184"/>
                  <a:gd name="T2" fmla="*/ 224 w 448"/>
                  <a:gd name="T3" fmla="*/ 0 h 184"/>
                  <a:gd name="T4" fmla="*/ 0 w 448"/>
                  <a:gd name="T5" fmla="*/ 184 h 184"/>
                  <a:gd name="T6" fmla="*/ 448 w 448"/>
                  <a:gd name="T7" fmla="*/ 184 h 184"/>
                </a:gdLst>
                <a:ahLst/>
                <a:cxnLst>
                  <a:cxn ang="0">
                    <a:pos x="T0" y="T1"/>
                  </a:cxn>
                  <a:cxn ang="0">
                    <a:pos x="T2" y="T3"/>
                  </a:cxn>
                  <a:cxn ang="0">
                    <a:pos x="T4" y="T5"/>
                  </a:cxn>
                  <a:cxn ang="0">
                    <a:pos x="T6" y="T7"/>
                  </a:cxn>
                </a:cxnLst>
                <a:rect l="0" t="0" r="r" b="b"/>
                <a:pathLst>
                  <a:path w="448" h="184">
                    <a:moveTo>
                      <a:pt x="448" y="184"/>
                    </a:moveTo>
                    <a:cubicBezTo>
                      <a:pt x="448" y="82"/>
                      <a:pt x="348" y="0"/>
                      <a:pt x="224" y="0"/>
                    </a:cubicBezTo>
                    <a:cubicBezTo>
                      <a:pt x="100" y="0"/>
                      <a:pt x="0" y="82"/>
                      <a:pt x="0" y="184"/>
                    </a:cubicBezTo>
                    <a:lnTo>
                      <a:pt x="448" y="184"/>
                    </a:ln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0">
                <a:extLst>
                  <a:ext uri="{FF2B5EF4-FFF2-40B4-BE49-F238E27FC236}">
                    <a16:creationId xmlns:a16="http://schemas.microsoft.com/office/drawing/2014/main" xmlns="" id="{A4914BA5-2B96-4709-824D-634DE256AA73}"/>
                  </a:ext>
                </a:extLst>
              </p:cNvPr>
              <p:cNvSpPr>
                <a:spLocks/>
              </p:cNvSpPr>
              <p:nvPr/>
            </p:nvSpPr>
            <p:spPr bwMode="auto">
              <a:xfrm>
                <a:off x="4376294" y="4796014"/>
                <a:ext cx="1051023" cy="316286"/>
              </a:xfrm>
              <a:custGeom>
                <a:avLst/>
                <a:gdLst>
                  <a:gd name="T0" fmla="*/ 448 w 448"/>
                  <a:gd name="T1" fmla="*/ 135 h 135"/>
                  <a:gd name="T2" fmla="*/ 444 w 448"/>
                  <a:gd name="T3" fmla="*/ 101 h 135"/>
                  <a:gd name="T4" fmla="*/ 226 w 448"/>
                  <a:gd name="T5" fmla="*/ 0 h 135"/>
                  <a:gd name="T6" fmla="*/ 1 w 448"/>
                  <a:gd name="T7" fmla="*/ 112 h 135"/>
                  <a:gd name="T8" fmla="*/ 0 w 448"/>
                  <a:gd name="T9" fmla="*/ 135 h 135"/>
                  <a:gd name="T10" fmla="*/ 448 w 448"/>
                  <a:gd name="T11" fmla="*/ 135 h 135"/>
                </a:gdLst>
                <a:ahLst/>
                <a:cxnLst>
                  <a:cxn ang="0">
                    <a:pos x="T0" y="T1"/>
                  </a:cxn>
                  <a:cxn ang="0">
                    <a:pos x="T2" y="T3"/>
                  </a:cxn>
                  <a:cxn ang="0">
                    <a:pos x="T4" y="T5"/>
                  </a:cxn>
                  <a:cxn ang="0">
                    <a:pos x="T6" y="T7"/>
                  </a:cxn>
                  <a:cxn ang="0">
                    <a:pos x="T8" y="T9"/>
                  </a:cxn>
                  <a:cxn ang="0">
                    <a:pos x="T10" y="T11"/>
                  </a:cxn>
                </a:cxnLst>
                <a:rect l="0" t="0" r="r" b="b"/>
                <a:pathLst>
                  <a:path w="448" h="135">
                    <a:moveTo>
                      <a:pt x="448" y="135"/>
                    </a:moveTo>
                    <a:cubicBezTo>
                      <a:pt x="448" y="123"/>
                      <a:pt x="447" y="112"/>
                      <a:pt x="444" y="101"/>
                    </a:cubicBezTo>
                    <a:cubicBezTo>
                      <a:pt x="405" y="41"/>
                      <a:pt x="322" y="0"/>
                      <a:pt x="226" y="0"/>
                    </a:cubicBezTo>
                    <a:cubicBezTo>
                      <a:pt x="124" y="0"/>
                      <a:pt x="37" y="46"/>
                      <a:pt x="1" y="112"/>
                    </a:cubicBezTo>
                    <a:cubicBezTo>
                      <a:pt x="0" y="119"/>
                      <a:pt x="0" y="127"/>
                      <a:pt x="0" y="135"/>
                    </a:cubicBezTo>
                    <a:lnTo>
                      <a:pt x="448" y="135"/>
                    </a:ln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1">
                <a:extLst>
                  <a:ext uri="{FF2B5EF4-FFF2-40B4-BE49-F238E27FC236}">
                    <a16:creationId xmlns:a16="http://schemas.microsoft.com/office/drawing/2014/main" xmlns="" id="{09737724-0C3C-47E6-875B-1FF50BCB2506}"/>
                  </a:ext>
                </a:extLst>
              </p:cNvPr>
              <p:cNvSpPr>
                <a:spLocks/>
              </p:cNvSpPr>
              <p:nvPr/>
            </p:nvSpPr>
            <p:spPr bwMode="auto">
              <a:xfrm>
                <a:off x="4183163" y="4782019"/>
                <a:ext cx="333080" cy="330281"/>
              </a:xfrm>
              <a:custGeom>
                <a:avLst/>
                <a:gdLst>
                  <a:gd name="T0" fmla="*/ 142 w 142"/>
                  <a:gd name="T1" fmla="*/ 63 h 141"/>
                  <a:gd name="T2" fmla="*/ 65 w 142"/>
                  <a:gd name="T3" fmla="*/ 31 h 141"/>
                  <a:gd name="T4" fmla="*/ 43 w 142"/>
                  <a:gd name="T5" fmla="*/ 141 h 141"/>
                  <a:gd name="T6" fmla="*/ 132 w 142"/>
                  <a:gd name="T7" fmla="*/ 141 h 141"/>
                  <a:gd name="T8" fmla="*/ 142 w 142"/>
                  <a:gd name="T9" fmla="*/ 63 h 141"/>
                </a:gdLst>
                <a:ahLst/>
                <a:cxnLst>
                  <a:cxn ang="0">
                    <a:pos x="T0" y="T1"/>
                  </a:cxn>
                  <a:cxn ang="0">
                    <a:pos x="T2" y="T3"/>
                  </a:cxn>
                  <a:cxn ang="0">
                    <a:pos x="T4" y="T5"/>
                  </a:cxn>
                  <a:cxn ang="0">
                    <a:pos x="T6" y="T7"/>
                  </a:cxn>
                  <a:cxn ang="0">
                    <a:pos x="T8" y="T9"/>
                  </a:cxn>
                </a:cxnLst>
                <a:rect l="0" t="0" r="r" b="b"/>
                <a:pathLst>
                  <a:path w="142" h="141">
                    <a:moveTo>
                      <a:pt x="142" y="63"/>
                    </a:moveTo>
                    <a:cubicBezTo>
                      <a:pt x="142" y="63"/>
                      <a:pt x="105" y="63"/>
                      <a:pt x="65" y="31"/>
                    </a:cubicBezTo>
                    <a:cubicBezTo>
                      <a:pt x="24" y="0"/>
                      <a:pt x="0" y="101"/>
                      <a:pt x="43" y="141"/>
                    </a:cubicBezTo>
                    <a:cubicBezTo>
                      <a:pt x="132" y="141"/>
                      <a:pt x="132" y="141"/>
                      <a:pt x="132" y="141"/>
                    </a:cubicBezTo>
                    <a:lnTo>
                      <a:pt x="142" y="6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2">
                <a:extLst>
                  <a:ext uri="{FF2B5EF4-FFF2-40B4-BE49-F238E27FC236}">
                    <a16:creationId xmlns:a16="http://schemas.microsoft.com/office/drawing/2014/main" xmlns="" id="{BCDCFF4A-26C5-4F66-A2C2-BF338D42EC1F}"/>
                  </a:ext>
                </a:extLst>
              </p:cNvPr>
              <p:cNvSpPr>
                <a:spLocks/>
              </p:cNvSpPr>
              <p:nvPr/>
            </p:nvSpPr>
            <p:spPr bwMode="auto">
              <a:xfrm>
                <a:off x="4435073" y="4914972"/>
                <a:ext cx="81171" cy="197330"/>
              </a:xfrm>
              <a:custGeom>
                <a:avLst/>
                <a:gdLst>
                  <a:gd name="T0" fmla="*/ 25 w 35"/>
                  <a:gd name="T1" fmla="*/ 84 h 84"/>
                  <a:gd name="T2" fmla="*/ 35 w 35"/>
                  <a:gd name="T3" fmla="*/ 6 h 84"/>
                  <a:gd name="T4" fmla="*/ 4 w 35"/>
                  <a:gd name="T5" fmla="*/ 0 h 84"/>
                  <a:gd name="T6" fmla="*/ 10 w 35"/>
                  <a:gd name="T7" fmla="*/ 62 h 84"/>
                  <a:gd name="T8" fmla="*/ 3 w 35"/>
                  <a:gd name="T9" fmla="*/ 84 h 84"/>
                  <a:gd name="T10" fmla="*/ 25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25" y="84"/>
                    </a:moveTo>
                    <a:cubicBezTo>
                      <a:pt x="35" y="6"/>
                      <a:pt x="35" y="6"/>
                      <a:pt x="35" y="6"/>
                    </a:cubicBezTo>
                    <a:cubicBezTo>
                      <a:pt x="35" y="6"/>
                      <a:pt x="23" y="6"/>
                      <a:pt x="4" y="0"/>
                    </a:cubicBezTo>
                    <a:cubicBezTo>
                      <a:pt x="0" y="20"/>
                      <a:pt x="4" y="43"/>
                      <a:pt x="10" y="62"/>
                    </a:cubicBezTo>
                    <a:cubicBezTo>
                      <a:pt x="7" y="69"/>
                      <a:pt x="5" y="76"/>
                      <a:pt x="3" y="84"/>
                    </a:cubicBezTo>
                    <a:lnTo>
                      <a:pt x="25" y="8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3">
                <a:extLst>
                  <a:ext uri="{FF2B5EF4-FFF2-40B4-BE49-F238E27FC236}">
                    <a16:creationId xmlns:a16="http://schemas.microsoft.com/office/drawing/2014/main" xmlns="" id="{BDECEC61-FB71-41D0-9E1F-E2F902727EFE}"/>
                  </a:ext>
                </a:extLst>
              </p:cNvPr>
              <p:cNvSpPr>
                <a:spLocks/>
              </p:cNvSpPr>
              <p:nvPr/>
            </p:nvSpPr>
            <p:spPr bwMode="auto">
              <a:xfrm>
                <a:off x="4458864" y="4828203"/>
                <a:ext cx="1010437" cy="758528"/>
              </a:xfrm>
              <a:custGeom>
                <a:avLst/>
                <a:gdLst>
                  <a:gd name="T0" fmla="*/ 421 w 431"/>
                  <a:gd name="T1" fmla="*/ 127 h 323"/>
                  <a:gd name="T2" fmla="*/ 102 w 431"/>
                  <a:gd name="T3" fmla="*/ 10 h 323"/>
                  <a:gd name="T4" fmla="*/ 16 w 431"/>
                  <a:gd name="T5" fmla="*/ 132 h 323"/>
                  <a:gd name="T6" fmla="*/ 5 w 431"/>
                  <a:gd name="T7" fmla="*/ 193 h 323"/>
                  <a:gd name="T8" fmla="*/ 73 w 431"/>
                  <a:gd name="T9" fmla="*/ 305 h 323"/>
                  <a:gd name="T10" fmla="*/ 124 w 431"/>
                  <a:gd name="T11" fmla="*/ 268 h 323"/>
                  <a:gd name="T12" fmla="*/ 184 w 431"/>
                  <a:gd name="T13" fmla="*/ 323 h 323"/>
                  <a:gd name="T14" fmla="*/ 244 w 431"/>
                  <a:gd name="T15" fmla="*/ 265 h 323"/>
                  <a:gd name="T16" fmla="*/ 298 w 431"/>
                  <a:gd name="T17" fmla="*/ 310 h 323"/>
                  <a:gd name="T18" fmla="*/ 357 w 431"/>
                  <a:gd name="T19" fmla="*/ 251 h 323"/>
                  <a:gd name="T20" fmla="*/ 379 w 431"/>
                  <a:gd name="T21" fmla="*/ 260 h 323"/>
                  <a:gd name="T22" fmla="*/ 431 w 431"/>
                  <a:gd name="T23" fmla="*/ 176 h 323"/>
                  <a:gd name="T24" fmla="*/ 421 w 431"/>
                  <a:gd name="T25" fmla="*/ 12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3">
                    <a:moveTo>
                      <a:pt x="421" y="127"/>
                    </a:moveTo>
                    <a:cubicBezTo>
                      <a:pt x="425" y="26"/>
                      <a:pt x="252" y="0"/>
                      <a:pt x="102" y="10"/>
                    </a:cubicBezTo>
                    <a:cubicBezTo>
                      <a:pt x="0" y="17"/>
                      <a:pt x="1" y="83"/>
                      <a:pt x="16" y="132"/>
                    </a:cubicBezTo>
                    <a:cubicBezTo>
                      <a:pt x="9" y="149"/>
                      <a:pt x="5" y="171"/>
                      <a:pt x="5" y="193"/>
                    </a:cubicBezTo>
                    <a:cubicBezTo>
                      <a:pt x="5" y="255"/>
                      <a:pt x="35" y="305"/>
                      <a:pt x="73" y="305"/>
                    </a:cubicBezTo>
                    <a:cubicBezTo>
                      <a:pt x="94" y="305"/>
                      <a:pt x="112" y="291"/>
                      <a:pt x="124" y="268"/>
                    </a:cubicBezTo>
                    <a:cubicBezTo>
                      <a:pt x="136" y="301"/>
                      <a:pt x="158" y="323"/>
                      <a:pt x="184" y="323"/>
                    </a:cubicBezTo>
                    <a:cubicBezTo>
                      <a:pt x="210" y="323"/>
                      <a:pt x="232" y="300"/>
                      <a:pt x="244" y="265"/>
                    </a:cubicBezTo>
                    <a:cubicBezTo>
                      <a:pt x="256" y="292"/>
                      <a:pt x="276" y="310"/>
                      <a:pt x="298" y="310"/>
                    </a:cubicBezTo>
                    <a:cubicBezTo>
                      <a:pt x="323" y="310"/>
                      <a:pt x="346" y="286"/>
                      <a:pt x="357" y="251"/>
                    </a:cubicBezTo>
                    <a:cubicBezTo>
                      <a:pt x="364" y="257"/>
                      <a:pt x="371" y="260"/>
                      <a:pt x="379" y="260"/>
                    </a:cubicBezTo>
                    <a:cubicBezTo>
                      <a:pt x="408" y="260"/>
                      <a:pt x="431" y="222"/>
                      <a:pt x="431" y="176"/>
                    </a:cubicBezTo>
                    <a:cubicBezTo>
                      <a:pt x="431" y="157"/>
                      <a:pt x="427" y="140"/>
                      <a:pt x="421" y="127"/>
                    </a:cubicBez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4">
                <a:extLst>
                  <a:ext uri="{FF2B5EF4-FFF2-40B4-BE49-F238E27FC236}">
                    <a16:creationId xmlns:a16="http://schemas.microsoft.com/office/drawing/2014/main" xmlns="" id="{AC045333-0BCE-4EEC-BD23-2BA09696B9CF}"/>
                  </a:ext>
                </a:extLst>
              </p:cNvPr>
              <p:cNvSpPr>
                <a:spLocks/>
              </p:cNvSpPr>
              <p:nvPr/>
            </p:nvSpPr>
            <p:spPr bwMode="auto">
              <a:xfrm>
                <a:off x="4488254" y="5001741"/>
                <a:ext cx="981048" cy="584990"/>
              </a:xfrm>
              <a:custGeom>
                <a:avLst/>
                <a:gdLst>
                  <a:gd name="T0" fmla="*/ 408 w 418"/>
                  <a:gd name="T1" fmla="*/ 53 h 249"/>
                  <a:gd name="T2" fmla="*/ 390 w 418"/>
                  <a:gd name="T3" fmla="*/ 0 h 249"/>
                  <a:gd name="T4" fmla="*/ 392 w 418"/>
                  <a:gd name="T5" fmla="*/ 20 h 249"/>
                  <a:gd name="T6" fmla="*/ 402 w 418"/>
                  <a:gd name="T7" fmla="*/ 70 h 249"/>
                  <a:gd name="T8" fmla="*/ 350 w 418"/>
                  <a:gd name="T9" fmla="*/ 154 h 249"/>
                  <a:gd name="T10" fmla="*/ 328 w 418"/>
                  <a:gd name="T11" fmla="*/ 145 h 249"/>
                  <a:gd name="T12" fmla="*/ 269 w 418"/>
                  <a:gd name="T13" fmla="*/ 203 h 249"/>
                  <a:gd name="T14" fmla="*/ 215 w 418"/>
                  <a:gd name="T15" fmla="*/ 159 h 249"/>
                  <a:gd name="T16" fmla="*/ 155 w 418"/>
                  <a:gd name="T17" fmla="*/ 217 h 249"/>
                  <a:gd name="T18" fmla="*/ 95 w 418"/>
                  <a:gd name="T19" fmla="*/ 162 h 249"/>
                  <a:gd name="T20" fmla="*/ 44 w 418"/>
                  <a:gd name="T21" fmla="*/ 199 h 249"/>
                  <a:gd name="T22" fmla="*/ 0 w 418"/>
                  <a:gd name="T23" fmla="*/ 172 h 249"/>
                  <a:gd name="T24" fmla="*/ 60 w 418"/>
                  <a:gd name="T25" fmla="*/ 231 h 249"/>
                  <a:gd name="T26" fmla="*/ 111 w 418"/>
                  <a:gd name="T27" fmla="*/ 194 h 249"/>
                  <a:gd name="T28" fmla="*/ 171 w 418"/>
                  <a:gd name="T29" fmla="*/ 249 h 249"/>
                  <a:gd name="T30" fmla="*/ 231 w 418"/>
                  <a:gd name="T31" fmla="*/ 191 h 249"/>
                  <a:gd name="T32" fmla="*/ 285 w 418"/>
                  <a:gd name="T33" fmla="*/ 236 h 249"/>
                  <a:gd name="T34" fmla="*/ 344 w 418"/>
                  <a:gd name="T35" fmla="*/ 177 h 249"/>
                  <a:gd name="T36" fmla="*/ 366 w 418"/>
                  <a:gd name="T37" fmla="*/ 186 h 249"/>
                  <a:gd name="T38" fmla="*/ 418 w 418"/>
                  <a:gd name="T39" fmla="*/ 102 h 249"/>
                  <a:gd name="T40" fmla="*/ 408 w 418"/>
                  <a:gd name="T41" fmla="*/ 5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49">
                    <a:moveTo>
                      <a:pt x="408" y="53"/>
                    </a:moveTo>
                    <a:cubicBezTo>
                      <a:pt x="409" y="32"/>
                      <a:pt x="402" y="14"/>
                      <a:pt x="390" y="0"/>
                    </a:cubicBezTo>
                    <a:cubicBezTo>
                      <a:pt x="391" y="6"/>
                      <a:pt x="392" y="13"/>
                      <a:pt x="392" y="20"/>
                    </a:cubicBezTo>
                    <a:cubicBezTo>
                      <a:pt x="398" y="34"/>
                      <a:pt x="402" y="51"/>
                      <a:pt x="402" y="70"/>
                    </a:cubicBezTo>
                    <a:cubicBezTo>
                      <a:pt x="402" y="116"/>
                      <a:pt x="379" y="154"/>
                      <a:pt x="350" y="154"/>
                    </a:cubicBezTo>
                    <a:cubicBezTo>
                      <a:pt x="342" y="154"/>
                      <a:pt x="334" y="150"/>
                      <a:pt x="328" y="145"/>
                    </a:cubicBezTo>
                    <a:cubicBezTo>
                      <a:pt x="317" y="180"/>
                      <a:pt x="294" y="203"/>
                      <a:pt x="269" y="203"/>
                    </a:cubicBezTo>
                    <a:cubicBezTo>
                      <a:pt x="247" y="203"/>
                      <a:pt x="227" y="186"/>
                      <a:pt x="215" y="159"/>
                    </a:cubicBezTo>
                    <a:cubicBezTo>
                      <a:pt x="203" y="194"/>
                      <a:pt x="181" y="217"/>
                      <a:pt x="155" y="217"/>
                    </a:cubicBezTo>
                    <a:cubicBezTo>
                      <a:pt x="129" y="217"/>
                      <a:pt x="107" y="195"/>
                      <a:pt x="95" y="162"/>
                    </a:cubicBezTo>
                    <a:cubicBezTo>
                      <a:pt x="83" y="185"/>
                      <a:pt x="65" y="199"/>
                      <a:pt x="44" y="199"/>
                    </a:cubicBezTo>
                    <a:cubicBezTo>
                      <a:pt x="27" y="199"/>
                      <a:pt x="12" y="189"/>
                      <a:pt x="0" y="172"/>
                    </a:cubicBezTo>
                    <a:cubicBezTo>
                      <a:pt x="11" y="207"/>
                      <a:pt x="34" y="231"/>
                      <a:pt x="60" y="231"/>
                    </a:cubicBezTo>
                    <a:cubicBezTo>
                      <a:pt x="81" y="231"/>
                      <a:pt x="99" y="217"/>
                      <a:pt x="111" y="194"/>
                    </a:cubicBezTo>
                    <a:cubicBezTo>
                      <a:pt x="123" y="227"/>
                      <a:pt x="145" y="249"/>
                      <a:pt x="171" y="249"/>
                    </a:cubicBezTo>
                    <a:cubicBezTo>
                      <a:pt x="197" y="249"/>
                      <a:pt x="219" y="226"/>
                      <a:pt x="231" y="191"/>
                    </a:cubicBezTo>
                    <a:cubicBezTo>
                      <a:pt x="243" y="218"/>
                      <a:pt x="263" y="236"/>
                      <a:pt x="285" y="236"/>
                    </a:cubicBezTo>
                    <a:cubicBezTo>
                      <a:pt x="310" y="236"/>
                      <a:pt x="333" y="212"/>
                      <a:pt x="344" y="177"/>
                    </a:cubicBezTo>
                    <a:cubicBezTo>
                      <a:pt x="351" y="183"/>
                      <a:pt x="358" y="186"/>
                      <a:pt x="366" y="186"/>
                    </a:cubicBezTo>
                    <a:cubicBezTo>
                      <a:pt x="395" y="186"/>
                      <a:pt x="418" y="148"/>
                      <a:pt x="418" y="102"/>
                    </a:cubicBezTo>
                    <a:cubicBezTo>
                      <a:pt x="418" y="83"/>
                      <a:pt x="414" y="66"/>
                      <a:pt x="408" y="53"/>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5">
                <a:extLst>
                  <a:ext uri="{FF2B5EF4-FFF2-40B4-BE49-F238E27FC236}">
                    <a16:creationId xmlns:a16="http://schemas.microsoft.com/office/drawing/2014/main" xmlns="" id="{76537479-5DC8-4076-9320-F48609EF8C50}"/>
                  </a:ext>
                </a:extLst>
              </p:cNvPr>
              <p:cNvSpPr>
                <a:spLocks/>
              </p:cNvSpPr>
              <p:nvPr/>
            </p:nvSpPr>
            <p:spPr bwMode="auto">
              <a:xfrm>
                <a:off x="4474259" y="4840798"/>
                <a:ext cx="703948" cy="208526"/>
              </a:xfrm>
              <a:custGeom>
                <a:avLst/>
                <a:gdLst>
                  <a:gd name="T0" fmla="*/ 95 w 300"/>
                  <a:gd name="T1" fmla="*/ 5 h 89"/>
                  <a:gd name="T2" fmla="*/ 2 w 300"/>
                  <a:gd name="T3" fmla="*/ 89 h 89"/>
                  <a:gd name="T4" fmla="*/ 168 w 300"/>
                  <a:gd name="T5" fmla="*/ 11 h 89"/>
                  <a:gd name="T6" fmla="*/ 300 w 300"/>
                  <a:gd name="T7" fmla="*/ 18 h 89"/>
                  <a:gd name="T8" fmla="*/ 95 w 300"/>
                  <a:gd name="T9" fmla="*/ 5 h 89"/>
                </a:gdLst>
                <a:ahLst/>
                <a:cxnLst>
                  <a:cxn ang="0">
                    <a:pos x="T0" y="T1"/>
                  </a:cxn>
                  <a:cxn ang="0">
                    <a:pos x="T2" y="T3"/>
                  </a:cxn>
                  <a:cxn ang="0">
                    <a:pos x="T4" y="T5"/>
                  </a:cxn>
                  <a:cxn ang="0">
                    <a:pos x="T6" y="T7"/>
                  </a:cxn>
                  <a:cxn ang="0">
                    <a:pos x="T8" y="T9"/>
                  </a:cxn>
                </a:cxnLst>
                <a:rect l="0" t="0" r="r" b="b"/>
                <a:pathLst>
                  <a:path w="300" h="89">
                    <a:moveTo>
                      <a:pt x="95" y="5"/>
                    </a:moveTo>
                    <a:cubicBezTo>
                      <a:pt x="18" y="10"/>
                      <a:pt x="0" y="49"/>
                      <a:pt x="2" y="89"/>
                    </a:cubicBezTo>
                    <a:cubicBezTo>
                      <a:pt x="12" y="56"/>
                      <a:pt x="47" y="6"/>
                      <a:pt x="168" y="11"/>
                    </a:cubicBezTo>
                    <a:cubicBezTo>
                      <a:pt x="230" y="13"/>
                      <a:pt x="272" y="16"/>
                      <a:pt x="300" y="18"/>
                    </a:cubicBezTo>
                    <a:cubicBezTo>
                      <a:pt x="240" y="3"/>
                      <a:pt x="165" y="0"/>
                      <a:pt x="95" y="5"/>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8" name="组合 87">
            <a:extLst>
              <a:ext uri="{FF2B5EF4-FFF2-40B4-BE49-F238E27FC236}">
                <a16:creationId xmlns:a16="http://schemas.microsoft.com/office/drawing/2014/main" xmlns="" id="{290A9C65-3F03-4F9C-B91D-7042859DEE26}"/>
              </a:ext>
            </a:extLst>
          </p:cNvPr>
          <p:cNvGrpSpPr/>
          <p:nvPr/>
        </p:nvGrpSpPr>
        <p:grpSpPr>
          <a:xfrm>
            <a:off x="7056426" y="1846188"/>
            <a:ext cx="3877985" cy="3553699"/>
            <a:chOff x="7056426" y="1846188"/>
            <a:chExt cx="3877985" cy="3553699"/>
          </a:xfrm>
        </p:grpSpPr>
        <p:sp>
          <p:nvSpPr>
            <p:cNvPr id="85" name="文本框 84">
              <a:extLst>
                <a:ext uri="{FF2B5EF4-FFF2-40B4-BE49-F238E27FC236}">
                  <a16:creationId xmlns:a16="http://schemas.microsoft.com/office/drawing/2014/main" xmlns="" id="{B735EEC5-B988-4F4D-9A9A-60E18BF25232}"/>
                </a:ext>
              </a:extLst>
            </p:cNvPr>
            <p:cNvSpPr txBox="1"/>
            <p:nvPr/>
          </p:nvSpPr>
          <p:spPr>
            <a:xfrm>
              <a:off x="7056426" y="3998838"/>
              <a:ext cx="3877985" cy="830997"/>
            </a:xfrm>
            <a:prstGeom prst="rect">
              <a:avLst/>
            </a:prstGeom>
            <a:noFill/>
          </p:spPr>
          <p:txBody>
            <a:bodyPr wrap="none" rtlCol="0">
              <a:spAutoFit/>
            </a:bodyPr>
            <a:lstStyle/>
            <a:p>
              <a:r>
                <a:rPr lang="zh-CN" altLang="en-US" sz="4800" b="1">
                  <a:solidFill>
                    <a:schemeClr val="bg1"/>
                  </a:solidFill>
                  <a:latin typeface="微软雅黑" panose="020B0503020204020204" pitchFamily="34" charset="-122"/>
                  <a:ea typeface="微软雅黑" panose="020B0503020204020204" pitchFamily="34" charset="-122"/>
                </a:rPr>
                <a:t>活动经费预算</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86" name="文本框 85">
              <a:extLst>
                <a:ext uri="{FF2B5EF4-FFF2-40B4-BE49-F238E27FC236}">
                  <a16:creationId xmlns:a16="http://schemas.microsoft.com/office/drawing/2014/main" xmlns="" id="{28370FBF-3C80-4EC2-A735-701F6404B8B5}"/>
                </a:ext>
              </a:extLst>
            </p:cNvPr>
            <p:cNvSpPr txBox="1"/>
            <p:nvPr/>
          </p:nvSpPr>
          <p:spPr>
            <a:xfrm>
              <a:off x="7888643" y="5061333"/>
              <a:ext cx="2773008" cy="338554"/>
            </a:xfrm>
            <a:prstGeom prst="rect">
              <a:avLst/>
            </a:prstGeom>
            <a:noFill/>
          </p:spPr>
          <p:txBody>
            <a:bodyPr wrap="square">
              <a:spAutoFit/>
            </a:bodyPr>
            <a:lstStyle/>
            <a:p>
              <a:pPr algn="ctr">
                <a:defRPr/>
              </a:pPr>
              <a:r>
                <a:rPr lang="zh-CN" altLang="en-US" sz="1600">
                  <a:solidFill>
                    <a:schemeClr val="bg1"/>
                  </a:solidFill>
                  <a:latin typeface="微软雅黑" panose="020B0503020204020204" pitchFamily="34" charset="-122"/>
                  <a:ea typeface="微软雅黑" panose="020B0503020204020204" pitchFamily="34" charset="-122"/>
                </a:rPr>
                <a:t>添加你的标题在此处</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87" name="文本框 86">
              <a:extLst>
                <a:ext uri="{FF2B5EF4-FFF2-40B4-BE49-F238E27FC236}">
                  <a16:creationId xmlns:a16="http://schemas.microsoft.com/office/drawing/2014/main" xmlns="" id="{12744E08-9E8F-4B3E-9579-6FBBE8A53126}"/>
                </a:ext>
              </a:extLst>
            </p:cNvPr>
            <p:cNvSpPr txBox="1"/>
            <p:nvPr/>
          </p:nvSpPr>
          <p:spPr>
            <a:xfrm>
              <a:off x="7799376" y="1846188"/>
              <a:ext cx="2544774" cy="2215991"/>
            </a:xfrm>
            <a:prstGeom prst="rect">
              <a:avLst/>
            </a:prstGeom>
            <a:noFill/>
          </p:spPr>
          <p:txBody>
            <a:bodyPr wrap="square" rtlCol="0">
              <a:spAutoFit/>
            </a:bodyPr>
            <a:lstStyle/>
            <a:p>
              <a:r>
                <a:rPr lang="en-US" altLang="zh-CN" sz="13800" b="1">
                  <a:solidFill>
                    <a:schemeClr val="bg1"/>
                  </a:solidFill>
                  <a:latin typeface="微软雅黑" panose="020B0503020204020204" pitchFamily="34" charset="-122"/>
                  <a:ea typeface="微软雅黑" panose="020B0503020204020204" pitchFamily="34" charset="-122"/>
                </a:rPr>
                <a:t>04</a:t>
              </a:r>
              <a:endParaRPr lang="zh-CN" altLang="en-US" sz="13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236989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anim calcmode="lin" valueType="num">
                                      <p:cBhvr>
                                        <p:cTn id="8" dur="1000" fill="hold"/>
                                        <p:tgtEl>
                                          <p:spTgt spid="88"/>
                                        </p:tgtEl>
                                        <p:attrNameLst>
                                          <p:attrName>ppt_x</p:attrName>
                                        </p:attrNameLst>
                                      </p:cBhvr>
                                      <p:tavLst>
                                        <p:tav tm="0">
                                          <p:val>
                                            <p:strVal val="#ppt_x"/>
                                          </p:val>
                                        </p:tav>
                                        <p:tav tm="100000">
                                          <p:val>
                                            <p:strVal val="#ppt_x"/>
                                          </p:val>
                                        </p:tav>
                                      </p:tavLst>
                                    </p:anim>
                                    <p:anim calcmode="lin" valueType="num">
                                      <p:cBhvr>
                                        <p:cTn id="9"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0D3DCB08-34D3-4CD2-9919-56DF443A6A3A}"/>
              </a:ext>
            </a:extLst>
          </p:cNvPr>
          <p:cNvGrpSpPr/>
          <p:nvPr/>
        </p:nvGrpSpPr>
        <p:grpSpPr>
          <a:xfrm>
            <a:off x="-819150" y="1447800"/>
            <a:ext cx="7187929" cy="3550286"/>
            <a:chOff x="0" y="0"/>
            <a:chExt cx="7187929" cy="3550286"/>
          </a:xfrm>
        </p:grpSpPr>
        <p:grpSp>
          <p:nvGrpSpPr>
            <p:cNvPr id="269" name="组合 268"/>
            <p:cNvGrpSpPr/>
            <p:nvPr/>
          </p:nvGrpSpPr>
          <p:grpSpPr>
            <a:xfrm>
              <a:off x="1336811" y="0"/>
              <a:ext cx="3008354" cy="3503241"/>
              <a:chOff x="-11518501" y="-2655115"/>
              <a:chExt cx="6484939" cy="7551738"/>
            </a:xfrm>
          </p:grpSpPr>
          <p:grpSp>
            <p:nvGrpSpPr>
              <p:cNvPr id="268" name="组合 267"/>
              <p:cNvGrpSpPr/>
              <p:nvPr/>
            </p:nvGrpSpPr>
            <p:grpSpPr>
              <a:xfrm>
                <a:off x="-11518501" y="-2655115"/>
                <a:ext cx="6484939" cy="7551738"/>
                <a:chOff x="-4422776" y="-2660650"/>
                <a:chExt cx="6484939" cy="7551738"/>
              </a:xfrm>
            </p:grpSpPr>
            <p:sp>
              <p:nvSpPr>
                <p:cNvPr id="260" name="Freeform 256"/>
                <p:cNvSpPr>
                  <a:spLocks/>
                </p:cNvSpPr>
                <p:nvPr/>
              </p:nvSpPr>
              <p:spPr bwMode="auto">
                <a:xfrm>
                  <a:off x="-3927475" y="2211388"/>
                  <a:ext cx="2336800" cy="2595563"/>
                </a:xfrm>
                <a:custGeom>
                  <a:avLst/>
                  <a:gdLst>
                    <a:gd name="T0" fmla="*/ 546 w 551"/>
                    <a:gd name="T1" fmla="*/ 21 h 612"/>
                    <a:gd name="T2" fmla="*/ 0 w 551"/>
                    <a:gd name="T3" fmla="*/ 0 h 612"/>
                    <a:gd name="T4" fmla="*/ 120 w 551"/>
                    <a:gd name="T5" fmla="*/ 534 h 612"/>
                    <a:gd name="T6" fmla="*/ 198 w 551"/>
                    <a:gd name="T7" fmla="*/ 598 h 612"/>
                    <a:gd name="T8" fmla="*/ 551 w 551"/>
                    <a:gd name="T9" fmla="*/ 612 h 612"/>
                    <a:gd name="T10" fmla="*/ 546 w 551"/>
                    <a:gd name="T11" fmla="*/ 21 h 612"/>
                  </a:gdLst>
                  <a:ahLst/>
                  <a:cxnLst>
                    <a:cxn ang="0">
                      <a:pos x="T0" y="T1"/>
                    </a:cxn>
                    <a:cxn ang="0">
                      <a:pos x="T2" y="T3"/>
                    </a:cxn>
                    <a:cxn ang="0">
                      <a:pos x="T4" y="T5"/>
                    </a:cxn>
                    <a:cxn ang="0">
                      <a:pos x="T6" y="T7"/>
                    </a:cxn>
                    <a:cxn ang="0">
                      <a:pos x="T8" y="T9"/>
                    </a:cxn>
                    <a:cxn ang="0">
                      <a:pos x="T10" y="T11"/>
                    </a:cxn>
                  </a:cxnLst>
                  <a:rect l="0" t="0" r="r" b="b"/>
                  <a:pathLst>
                    <a:path w="551" h="612">
                      <a:moveTo>
                        <a:pt x="546" y="21"/>
                      </a:moveTo>
                      <a:cubicBezTo>
                        <a:pt x="0" y="0"/>
                        <a:pt x="0" y="0"/>
                        <a:pt x="0" y="0"/>
                      </a:cubicBezTo>
                      <a:cubicBezTo>
                        <a:pt x="120" y="534"/>
                        <a:pt x="120" y="534"/>
                        <a:pt x="120" y="534"/>
                      </a:cubicBezTo>
                      <a:cubicBezTo>
                        <a:pt x="128" y="570"/>
                        <a:pt x="160" y="597"/>
                        <a:pt x="198" y="598"/>
                      </a:cubicBezTo>
                      <a:cubicBezTo>
                        <a:pt x="551" y="612"/>
                        <a:pt x="551" y="612"/>
                        <a:pt x="551" y="612"/>
                      </a:cubicBezTo>
                      <a:lnTo>
                        <a:pt x="546" y="21"/>
                      </a:ln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57"/>
                <p:cNvSpPr>
                  <a:spLocks/>
                </p:cNvSpPr>
                <p:nvPr/>
              </p:nvSpPr>
              <p:spPr bwMode="auto">
                <a:xfrm>
                  <a:off x="-4422776" y="-2660650"/>
                  <a:ext cx="2806700" cy="4516438"/>
                </a:xfrm>
                <a:custGeom>
                  <a:avLst/>
                  <a:gdLst>
                    <a:gd name="T0" fmla="*/ 90 w 662"/>
                    <a:gd name="T1" fmla="*/ 1026 h 1065"/>
                    <a:gd name="T2" fmla="*/ 662 w 662"/>
                    <a:gd name="T3" fmla="*/ 1065 h 1065"/>
                    <a:gd name="T4" fmla="*/ 652 w 662"/>
                    <a:gd name="T5" fmla="*/ 0 h 1065"/>
                    <a:gd name="T6" fmla="*/ 31 w 662"/>
                    <a:gd name="T7" fmla="*/ 576 h 1065"/>
                    <a:gd name="T8" fmla="*/ 6 w 662"/>
                    <a:gd name="T9" fmla="*/ 655 h 1065"/>
                    <a:gd name="T10" fmla="*/ 90 w 662"/>
                    <a:gd name="T11" fmla="*/ 1026 h 1065"/>
                  </a:gdLst>
                  <a:ahLst/>
                  <a:cxnLst>
                    <a:cxn ang="0">
                      <a:pos x="T0" y="T1"/>
                    </a:cxn>
                    <a:cxn ang="0">
                      <a:pos x="T2" y="T3"/>
                    </a:cxn>
                    <a:cxn ang="0">
                      <a:pos x="T4" y="T5"/>
                    </a:cxn>
                    <a:cxn ang="0">
                      <a:pos x="T6" y="T7"/>
                    </a:cxn>
                    <a:cxn ang="0">
                      <a:pos x="T8" y="T9"/>
                    </a:cxn>
                    <a:cxn ang="0">
                      <a:pos x="T10" y="T11"/>
                    </a:cxn>
                  </a:cxnLst>
                  <a:rect l="0" t="0" r="r" b="b"/>
                  <a:pathLst>
                    <a:path w="662" h="1065">
                      <a:moveTo>
                        <a:pt x="90" y="1026"/>
                      </a:moveTo>
                      <a:cubicBezTo>
                        <a:pt x="662" y="1065"/>
                        <a:pt x="662" y="1065"/>
                        <a:pt x="662" y="1065"/>
                      </a:cubicBezTo>
                      <a:cubicBezTo>
                        <a:pt x="652" y="0"/>
                        <a:pt x="652" y="0"/>
                        <a:pt x="652" y="0"/>
                      </a:cubicBezTo>
                      <a:cubicBezTo>
                        <a:pt x="31" y="576"/>
                        <a:pt x="31" y="576"/>
                        <a:pt x="31" y="576"/>
                      </a:cubicBezTo>
                      <a:cubicBezTo>
                        <a:pt x="9" y="596"/>
                        <a:pt x="0" y="626"/>
                        <a:pt x="6" y="655"/>
                      </a:cubicBezTo>
                      <a:lnTo>
                        <a:pt x="90" y="1026"/>
                      </a:ln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58"/>
                <p:cNvSpPr>
                  <a:spLocks/>
                </p:cNvSpPr>
                <p:nvPr/>
              </p:nvSpPr>
              <p:spPr bwMode="auto">
                <a:xfrm>
                  <a:off x="-1114425" y="-2576513"/>
                  <a:ext cx="3176588" cy="4648200"/>
                </a:xfrm>
                <a:custGeom>
                  <a:avLst/>
                  <a:gdLst>
                    <a:gd name="T0" fmla="*/ 720 w 749"/>
                    <a:gd name="T1" fmla="*/ 676 h 1096"/>
                    <a:gd name="T2" fmla="*/ 57 w 749"/>
                    <a:gd name="T3" fmla="*/ 0 h 1096"/>
                    <a:gd name="T4" fmla="*/ 0 w 749"/>
                    <a:gd name="T5" fmla="*/ 1053 h 1096"/>
                    <a:gd name="T6" fmla="*/ 643 w 749"/>
                    <a:gd name="T7" fmla="*/ 1096 h 1096"/>
                    <a:gd name="T8" fmla="*/ 740 w 749"/>
                    <a:gd name="T9" fmla="*/ 757 h 1096"/>
                    <a:gd name="T10" fmla="*/ 720 w 749"/>
                    <a:gd name="T11" fmla="*/ 676 h 1096"/>
                  </a:gdLst>
                  <a:ahLst/>
                  <a:cxnLst>
                    <a:cxn ang="0">
                      <a:pos x="T0" y="T1"/>
                    </a:cxn>
                    <a:cxn ang="0">
                      <a:pos x="T2" y="T3"/>
                    </a:cxn>
                    <a:cxn ang="0">
                      <a:pos x="T4" y="T5"/>
                    </a:cxn>
                    <a:cxn ang="0">
                      <a:pos x="T6" y="T7"/>
                    </a:cxn>
                    <a:cxn ang="0">
                      <a:pos x="T8" y="T9"/>
                    </a:cxn>
                    <a:cxn ang="0">
                      <a:pos x="T10" y="T11"/>
                    </a:cxn>
                  </a:cxnLst>
                  <a:rect l="0" t="0" r="r" b="b"/>
                  <a:pathLst>
                    <a:path w="749" h="1096">
                      <a:moveTo>
                        <a:pt x="720" y="676"/>
                      </a:moveTo>
                      <a:cubicBezTo>
                        <a:pt x="57" y="0"/>
                        <a:pt x="57" y="0"/>
                        <a:pt x="57" y="0"/>
                      </a:cubicBezTo>
                      <a:cubicBezTo>
                        <a:pt x="0" y="1053"/>
                        <a:pt x="0" y="1053"/>
                        <a:pt x="0" y="1053"/>
                      </a:cubicBezTo>
                      <a:cubicBezTo>
                        <a:pt x="643" y="1096"/>
                        <a:pt x="643" y="1096"/>
                        <a:pt x="643" y="1096"/>
                      </a:cubicBezTo>
                      <a:cubicBezTo>
                        <a:pt x="740" y="757"/>
                        <a:pt x="740" y="757"/>
                        <a:pt x="740" y="757"/>
                      </a:cubicBezTo>
                      <a:cubicBezTo>
                        <a:pt x="749" y="728"/>
                        <a:pt x="741" y="697"/>
                        <a:pt x="720" y="676"/>
                      </a:cubicBez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59"/>
                <p:cNvSpPr>
                  <a:spLocks/>
                </p:cNvSpPr>
                <p:nvPr/>
              </p:nvSpPr>
              <p:spPr bwMode="auto">
                <a:xfrm>
                  <a:off x="-1271588" y="2317750"/>
                  <a:ext cx="2782888" cy="2573338"/>
                </a:xfrm>
                <a:custGeom>
                  <a:avLst/>
                  <a:gdLst>
                    <a:gd name="T0" fmla="*/ 32 w 656"/>
                    <a:gd name="T1" fmla="*/ 0 h 607"/>
                    <a:gd name="T2" fmla="*/ 0 w 656"/>
                    <a:gd name="T3" fmla="*/ 589 h 607"/>
                    <a:gd name="T4" fmla="*/ 423 w 656"/>
                    <a:gd name="T5" fmla="*/ 605 h 607"/>
                    <a:gd name="T6" fmla="*/ 505 w 656"/>
                    <a:gd name="T7" fmla="*/ 545 h 607"/>
                    <a:gd name="T8" fmla="*/ 656 w 656"/>
                    <a:gd name="T9" fmla="*/ 24 h 607"/>
                    <a:gd name="T10" fmla="*/ 32 w 656"/>
                    <a:gd name="T11" fmla="*/ 0 h 607"/>
                  </a:gdLst>
                  <a:ahLst/>
                  <a:cxnLst>
                    <a:cxn ang="0">
                      <a:pos x="T0" y="T1"/>
                    </a:cxn>
                    <a:cxn ang="0">
                      <a:pos x="T2" y="T3"/>
                    </a:cxn>
                    <a:cxn ang="0">
                      <a:pos x="T4" y="T5"/>
                    </a:cxn>
                    <a:cxn ang="0">
                      <a:pos x="T6" y="T7"/>
                    </a:cxn>
                    <a:cxn ang="0">
                      <a:pos x="T8" y="T9"/>
                    </a:cxn>
                    <a:cxn ang="0">
                      <a:pos x="T10" y="T11"/>
                    </a:cxn>
                  </a:cxnLst>
                  <a:rect l="0" t="0" r="r" b="b"/>
                  <a:pathLst>
                    <a:path w="656" h="607">
                      <a:moveTo>
                        <a:pt x="32" y="0"/>
                      </a:moveTo>
                      <a:cubicBezTo>
                        <a:pt x="0" y="589"/>
                        <a:pt x="0" y="589"/>
                        <a:pt x="0" y="589"/>
                      </a:cubicBezTo>
                      <a:cubicBezTo>
                        <a:pt x="423" y="605"/>
                        <a:pt x="423" y="605"/>
                        <a:pt x="423" y="605"/>
                      </a:cubicBezTo>
                      <a:cubicBezTo>
                        <a:pt x="461" y="607"/>
                        <a:pt x="495" y="582"/>
                        <a:pt x="505" y="545"/>
                      </a:cubicBezTo>
                      <a:cubicBezTo>
                        <a:pt x="656" y="24"/>
                        <a:pt x="656" y="24"/>
                        <a:pt x="656" y="24"/>
                      </a:cubicBezTo>
                      <a:lnTo>
                        <a:pt x="32" y="0"/>
                      </a:ln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60"/>
                <p:cNvSpPr>
                  <a:spLocks/>
                </p:cNvSpPr>
                <p:nvPr/>
              </p:nvSpPr>
              <p:spPr bwMode="auto">
                <a:xfrm>
                  <a:off x="-1114425" y="-2576513"/>
                  <a:ext cx="3176588" cy="4648200"/>
                </a:xfrm>
                <a:custGeom>
                  <a:avLst/>
                  <a:gdLst>
                    <a:gd name="T0" fmla="*/ 720 w 749"/>
                    <a:gd name="T1" fmla="*/ 676 h 1096"/>
                    <a:gd name="T2" fmla="*/ 96 w 749"/>
                    <a:gd name="T3" fmla="*/ 40 h 1096"/>
                    <a:gd name="T4" fmla="*/ 57 w 749"/>
                    <a:gd name="T5" fmla="*/ 0 h 1096"/>
                    <a:gd name="T6" fmla="*/ 55 w 749"/>
                    <a:gd name="T7" fmla="*/ 36 h 1096"/>
                    <a:gd name="T8" fmla="*/ 38 w 749"/>
                    <a:gd name="T9" fmla="*/ 355 h 1096"/>
                    <a:gd name="T10" fmla="*/ 90 w 749"/>
                    <a:gd name="T11" fmla="*/ 73 h 1096"/>
                    <a:gd name="T12" fmla="*/ 673 w 749"/>
                    <a:gd name="T13" fmla="*/ 684 h 1096"/>
                    <a:gd name="T14" fmla="*/ 692 w 749"/>
                    <a:gd name="T15" fmla="*/ 762 h 1096"/>
                    <a:gd name="T16" fmla="*/ 613 w 749"/>
                    <a:gd name="T17" fmla="*/ 1041 h 1096"/>
                    <a:gd name="T18" fmla="*/ 2 w 749"/>
                    <a:gd name="T19" fmla="*/ 1024 h 1096"/>
                    <a:gd name="T20" fmla="*/ 0 w 749"/>
                    <a:gd name="T21" fmla="*/ 1053 h 1096"/>
                    <a:gd name="T22" fmla="*/ 599 w 749"/>
                    <a:gd name="T23" fmla="*/ 1093 h 1096"/>
                    <a:gd name="T24" fmla="*/ 599 w 749"/>
                    <a:gd name="T25" fmla="*/ 1093 h 1096"/>
                    <a:gd name="T26" fmla="*/ 643 w 749"/>
                    <a:gd name="T27" fmla="*/ 1096 h 1096"/>
                    <a:gd name="T28" fmla="*/ 740 w 749"/>
                    <a:gd name="T29" fmla="*/ 757 h 1096"/>
                    <a:gd name="T30" fmla="*/ 720 w 749"/>
                    <a:gd name="T31" fmla="*/ 676 h 1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9" h="1096">
                      <a:moveTo>
                        <a:pt x="720" y="676"/>
                      </a:moveTo>
                      <a:cubicBezTo>
                        <a:pt x="96" y="40"/>
                        <a:pt x="96" y="40"/>
                        <a:pt x="96" y="40"/>
                      </a:cubicBezTo>
                      <a:cubicBezTo>
                        <a:pt x="57" y="0"/>
                        <a:pt x="57" y="0"/>
                        <a:pt x="57" y="0"/>
                      </a:cubicBezTo>
                      <a:cubicBezTo>
                        <a:pt x="55" y="36"/>
                        <a:pt x="55" y="36"/>
                        <a:pt x="55" y="36"/>
                      </a:cubicBezTo>
                      <a:cubicBezTo>
                        <a:pt x="38" y="355"/>
                        <a:pt x="38" y="355"/>
                        <a:pt x="38" y="355"/>
                      </a:cubicBezTo>
                      <a:cubicBezTo>
                        <a:pt x="90" y="73"/>
                        <a:pt x="90" y="73"/>
                        <a:pt x="90" y="73"/>
                      </a:cubicBezTo>
                      <a:cubicBezTo>
                        <a:pt x="673" y="684"/>
                        <a:pt x="673" y="684"/>
                        <a:pt x="673" y="684"/>
                      </a:cubicBezTo>
                      <a:cubicBezTo>
                        <a:pt x="692" y="705"/>
                        <a:pt x="699" y="734"/>
                        <a:pt x="692" y="762"/>
                      </a:cubicBezTo>
                      <a:cubicBezTo>
                        <a:pt x="613" y="1041"/>
                        <a:pt x="613" y="1041"/>
                        <a:pt x="613" y="1041"/>
                      </a:cubicBezTo>
                      <a:cubicBezTo>
                        <a:pt x="2" y="1024"/>
                        <a:pt x="2" y="1024"/>
                        <a:pt x="2" y="1024"/>
                      </a:cubicBezTo>
                      <a:cubicBezTo>
                        <a:pt x="0" y="1053"/>
                        <a:pt x="0" y="1053"/>
                        <a:pt x="0" y="1053"/>
                      </a:cubicBezTo>
                      <a:cubicBezTo>
                        <a:pt x="599" y="1093"/>
                        <a:pt x="599" y="1093"/>
                        <a:pt x="599" y="1093"/>
                      </a:cubicBezTo>
                      <a:cubicBezTo>
                        <a:pt x="599" y="1093"/>
                        <a:pt x="599" y="1093"/>
                        <a:pt x="599" y="1093"/>
                      </a:cubicBezTo>
                      <a:cubicBezTo>
                        <a:pt x="643" y="1096"/>
                        <a:pt x="643" y="1096"/>
                        <a:pt x="643" y="1096"/>
                      </a:cubicBezTo>
                      <a:cubicBezTo>
                        <a:pt x="740" y="757"/>
                        <a:pt x="740" y="757"/>
                        <a:pt x="740" y="757"/>
                      </a:cubicBezTo>
                      <a:cubicBezTo>
                        <a:pt x="749" y="728"/>
                        <a:pt x="741" y="697"/>
                        <a:pt x="720" y="676"/>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5" name="Freeform 261"/>
              <p:cNvSpPr>
                <a:spLocks/>
              </p:cNvSpPr>
              <p:nvPr/>
            </p:nvSpPr>
            <p:spPr bwMode="auto">
              <a:xfrm>
                <a:off x="-11518501" y="-2655115"/>
                <a:ext cx="2806700" cy="4516438"/>
              </a:xfrm>
              <a:custGeom>
                <a:avLst/>
                <a:gdLst>
                  <a:gd name="T0" fmla="*/ 661 w 662"/>
                  <a:gd name="T1" fmla="*/ 1044 h 1065"/>
                  <a:gd name="T2" fmla="*/ 136 w 662"/>
                  <a:gd name="T3" fmla="*/ 979 h 1065"/>
                  <a:gd name="T4" fmla="*/ 68 w 662"/>
                  <a:gd name="T5" fmla="*/ 665 h 1065"/>
                  <a:gd name="T6" fmla="*/ 91 w 662"/>
                  <a:gd name="T7" fmla="*/ 590 h 1065"/>
                  <a:gd name="T8" fmla="*/ 616 w 662"/>
                  <a:gd name="T9" fmla="*/ 88 h 1065"/>
                  <a:gd name="T10" fmla="*/ 656 w 662"/>
                  <a:gd name="T11" fmla="*/ 455 h 1065"/>
                  <a:gd name="T12" fmla="*/ 652 w 662"/>
                  <a:gd name="T13" fmla="*/ 53 h 1065"/>
                  <a:gd name="T14" fmla="*/ 652 w 662"/>
                  <a:gd name="T15" fmla="*/ 53 h 1065"/>
                  <a:gd name="T16" fmla="*/ 652 w 662"/>
                  <a:gd name="T17" fmla="*/ 0 h 1065"/>
                  <a:gd name="T18" fmla="*/ 31 w 662"/>
                  <a:gd name="T19" fmla="*/ 576 h 1065"/>
                  <a:gd name="T20" fmla="*/ 6 w 662"/>
                  <a:gd name="T21" fmla="*/ 655 h 1065"/>
                  <a:gd name="T22" fmla="*/ 90 w 662"/>
                  <a:gd name="T23" fmla="*/ 1026 h 1065"/>
                  <a:gd name="T24" fmla="*/ 147 w 662"/>
                  <a:gd name="T25" fmla="*/ 1030 h 1065"/>
                  <a:gd name="T26" fmla="*/ 147 w 662"/>
                  <a:gd name="T27" fmla="*/ 1030 h 1065"/>
                  <a:gd name="T28" fmla="*/ 662 w 662"/>
                  <a:gd name="T29" fmla="*/ 1065 h 1065"/>
                  <a:gd name="T30" fmla="*/ 661 w 662"/>
                  <a:gd name="T31" fmla="*/ 1044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2" h="1065">
                    <a:moveTo>
                      <a:pt x="661" y="1044"/>
                    </a:moveTo>
                    <a:cubicBezTo>
                      <a:pt x="136" y="979"/>
                      <a:pt x="136" y="979"/>
                      <a:pt x="136" y="979"/>
                    </a:cubicBezTo>
                    <a:cubicBezTo>
                      <a:pt x="68" y="665"/>
                      <a:pt x="68" y="665"/>
                      <a:pt x="68" y="665"/>
                    </a:cubicBezTo>
                    <a:cubicBezTo>
                      <a:pt x="62" y="638"/>
                      <a:pt x="71" y="609"/>
                      <a:pt x="91" y="590"/>
                    </a:cubicBezTo>
                    <a:cubicBezTo>
                      <a:pt x="616" y="88"/>
                      <a:pt x="616" y="88"/>
                      <a:pt x="616" y="88"/>
                    </a:cubicBezTo>
                    <a:cubicBezTo>
                      <a:pt x="656" y="455"/>
                      <a:pt x="656" y="455"/>
                      <a:pt x="656" y="455"/>
                    </a:cubicBezTo>
                    <a:cubicBezTo>
                      <a:pt x="652" y="53"/>
                      <a:pt x="652" y="53"/>
                      <a:pt x="652" y="53"/>
                    </a:cubicBezTo>
                    <a:cubicBezTo>
                      <a:pt x="652" y="53"/>
                      <a:pt x="652" y="53"/>
                      <a:pt x="652" y="53"/>
                    </a:cubicBezTo>
                    <a:cubicBezTo>
                      <a:pt x="652" y="0"/>
                      <a:pt x="652" y="0"/>
                      <a:pt x="652" y="0"/>
                    </a:cubicBezTo>
                    <a:cubicBezTo>
                      <a:pt x="31" y="576"/>
                      <a:pt x="31" y="576"/>
                      <a:pt x="31" y="576"/>
                    </a:cubicBezTo>
                    <a:cubicBezTo>
                      <a:pt x="9" y="596"/>
                      <a:pt x="0" y="626"/>
                      <a:pt x="6" y="655"/>
                    </a:cubicBezTo>
                    <a:cubicBezTo>
                      <a:pt x="90" y="1026"/>
                      <a:pt x="90" y="1026"/>
                      <a:pt x="90" y="1026"/>
                    </a:cubicBezTo>
                    <a:cubicBezTo>
                      <a:pt x="147" y="1030"/>
                      <a:pt x="147" y="1030"/>
                      <a:pt x="147" y="1030"/>
                    </a:cubicBezTo>
                    <a:cubicBezTo>
                      <a:pt x="147" y="1030"/>
                      <a:pt x="147" y="1030"/>
                      <a:pt x="147" y="1030"/>
                    </a:cubicBezTo>
                    <a:cubicBezTo>
                      <a:pt x="662" y="1065"/>
                      <a:pt x="662" y="1065"/>
                      <a:pt x="662" y="1065"/>
                    </a:cubicBezTo>
                    <a:lnTo>
                      <a:pt x="661" y="1044"/>
                    </a:ln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62"/>
              <p:cNvSpPr>
                <a:spLocks/>
              </p:cNvSpPr>
              <p:nvPr/>
            </p:nvSpPr>
            <p:spPr bwMode="auto">
              <a:xfrm>
                <a:off x="-11023200" y="2216923"/>
                <a:ext cx="2336800" cy="2595563"/>
              </a:xfrm>
              <a:custGeom>
                <a:avLst/>
                <a:gdLst>
                  <a:gd name="T0" fmla="*/ 551 w 551"/>
                  <a:gd name="T1" fmla="*/ 596 h 612"/>
                  <a:gd name="T2" fmla="*/ 547 w 551"/>
                  <a:gd name="T3" fmla="*/ 179 h 612"/>
                  <a:gd name="T4" fmla="*/ 512 w 551"/>
                  <a:gd name="T5" fmla="*/ 569 h 612"/>
                  <a:gd name="T6" fmla="*/ 237 w 551"/>
                  <a:gd name="T7" fmla="*/ 559 h 612"/>
                  <a:gd name="T8" fmla="*/ 165 w 551"/>
                  <a:gd name="T9" fmla="*/ 497 h 612"/>
                  <a:gd name="T10" fmla="*/ 57 w 551"/>
                  <a:gd name="T11" fmla="*/ 2 h 612"/>
                  <a:gd name="T12" fmla="*/ 0 w 551"/>
                  <a:gd name="T13" fmla="*/ 0 h 612"/>
                  <a:gd name="T14" fmla="*/ 120 w 551"/>
                  <a:gd name="T15" fmla="*/ 534 h 612"/>
                  <a:gd name="T16" fmla="*/ 198 w 551"/>
                  <a:gd name="T17" fmla="*/ 598 h 612"/>
                  <a:gd name="T18" fmla="*/ 551 w 551"/>
                  <a:gd name="T19" fmla="*/ 612 h 612"/>
                  <a:gd name="T20" fmla="*/ 551 w 551"/>
                  <a:gd name="T21" fmla="*/ 59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1" h="612">
                    <a:moveTo>
                      <a:pt x="551" y="596"/>
                    </a:moveTo>
                    <a:cubicBezTo>
                      <a:pt x="547" y="179"/>
                      <a:pt x="547" y="179"/>
                      <a:pt x="547" y="179"/>
                    </a:cubicBezTo>
                    <a:cubicBezTo>
                      <a:pt x="547" y="179"/>
                      <a:pt x="518" y="490"/>
                      <a:pt x="512" y="569"/>
                    </a:cubicBezTo>
                    <a:cubicBezTo>
                      <a:pt x="237" y="559"/>
                      <a:pt x="237" y="559"/>
                      <a:pt x="237" y="559"/>
                    </a:cubicBezTo>
                    <a:cubicBezTo>
                      <a:pt x="202" y="557"/>
                      <a:pt x="172" y="532"/>
                      <a:pt x="165" y="497"/>
                    </a:cubicBezTo>
                    <a:cubicBezTo>
                      <a:pt x="57" y="2"/>
                      <a:pt x="57" y="2"/>
                      <a:pt x="57" y="2"/>
                    </a:cubicBezTo>
                    <a:cubicBezTo>
                      <a:pt x="0" y="0"/>
                      <a:pt x="0" y="0"/>
                      <a:pt x="0" y="0"/>
                    </a:cubicBezTo>
                    <a:cubicBezTo>
                      <a:pt x="120" y="534"/>
                      <a:pt x="120" y="534"/>
                      <a:pt x="120" y="534"/>
                    </a:cubicBezTo>
                    <a:cubicBezTo>
                      <a:pt x="128" y="570"/>
                      <a:pt x="160" y="597"/>
                      <a:pt x="198" y="598"/>
                    </a:cubicBezTo>
                    <a:cubicBezTo>
                      <a:pt x="551" y="612"/>
                      <a:pt x="551" y="612"/>
                      <a:pt x="551" y="612"/>
                    </a:cubicBezTo>
                    <a:cubicBezTo>
                      <a:pt x="551" y="596"/>
                      <a:pt x="551" y="596"/>
                      <a:pt x="551" y="596"/>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63"/>
              <p:cNvSpPr>
                <a:spLocks/>
              </p:cNvSpPr>
              <p:nvPr/>
            </p:nvSpPr>
            <p:spPr bwMode="auto">
              <a:xfrm>
                <a:off x="-8367313" y="2416948"/>
                <a:ext cx="2782888" cy="2479675"/>
              </a:xfrm>
              <a:custGeom>
                <a:avLst/>
                <a:gdLst>
                  <a:gd name="T0" fmla="*/ 612 w 656"/>
                  <a:gd name="T1" fmla="*/ 0 h 585"/>
                  <a:gd name="T2" fmla="*/ 477 w 656"/>
                  <a:gd name="T3" fmla="*/ 485 h 585"/>
                  <a:gd name="T4" fmla="*/ 400 w 656"/>
                  <a:gd name="T5" fmla="*/ 542 h 585"/>
                  <a:gd name="T6" fmla="*/ 30 w 656"/>
                  <a:gd name="T7" fmla="*/ 528 h 585"/>
                  <a:gd name="T8" fmla="*/ 19 w 656"/>
                  <a:gd name="T9" fmla="*/ 211 h 585"/>
                  <a:gd name="T10" fmla="*/ 0 w 656"/>
                  <a:gd name="T11" fmla="*/ 549 h 585"/>
                  <a:gd name="T12" fmla="*/ 1 w 656"/>
                  <a:gd name="T13" fmla="*/ 549 h 585"/>
                  <a:gd name="T14" fmla="*/ 0 w 656"/>
                  <a:gd name="T15" fmla="*/ 567 h 585"/>
                  <a:gd name="T16" fmla="*/ 423 w 656"/>
                  <a:gd name="T17" fmla="*/ 583 h 585"/>
                  <a:gd name="T18" fmla="*/ 505 w 656"/>
                  <a:gd name="T19" fmla="*/ 523 h 585"/>
                  <a:gd name="T20" fmla="*/ 656 w 656"/>
                  <a:gd name="T21" fmla="*/ 2 h 585"/>
                  <a:gd name="T22" fmla="*/ 612 w 656"/>
                  <a:gd name="T23" fmla="*/ 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6" h="585">
                    <a:moveTo>
                      <a:pt x="612" y="0"/>
                    </a:moveTo>
                    <a:cubicBezTo>
                      <a:pt x="477" y="485"/>
                      <a:pt x="477" y="485"/>
                      <a:pt x="477" y="485"/>
                    </a:cubicBezTo>
                    <a:cubicBezTo>
                      <a:pt x="467" y="520"/>
                      <a:pt x="435" y="543"/>
                      <a:pt x="400" y="542"/>
                    </a:cubicBezTo>
                    <a:cubicBezTo>
                      <a:pt x="30" y="528"/>
                      <a:pt x="30" y="528"/>
                      <a:pt x="30" y="528"/>
                    </a:cubicBezTo>
                    <a:cubicBezTo>
                      <a:pt x="19" y="211"/>
                      <a:pt x="19" y="211"/>
                      <a:pt x="19" y="211"/>
                    </a:cubicBezTo>
                    <a:cubicBezTo>
                      <a:pt x="0" y="549"/>
                      <a:pt x="0" y="549"/>
                      <a:pt x="0" y="549"/>
                    </a:cubicBezTo>
                    <a:cubicBezTo>
                      <a:pt x="1" y="549"/>
                      <a:pt x="1" y="549"/>
                      <a:pt x="1" y="549"/>
                    </a:cubicBezTo>
                    <a:cubicBezTo>
                      <a:pt x="0" y="567"/>
                      <a:pt x="0" y="567"/>
                      <a:pt x="0" y="567"/>
                    </a:cubicBezTo>
                    <a:cubicBezTo>
                      <a:pt x="423" y="583"/>
                      <a:pt x="423" y="583"/>
                      <a:pt x="423" y="583"/>
                    </a:cubicBezTo>
                    <a:cubicBezTo>
                      <a:pt x="461" y="585"/>
                      <a:pt x="495" y="560"/>
                      <a:pt x="505" y="523"/>
                    </a:cubicBezTo>
                    <a:cubicBezTo>
                      <a:pt x="656" y="2"/>
                      <a:pt x="656" y="2"/>
                      <a:pt x="656" y="2"/>
                    </a:cubicBezTo>
                    <a:lnTo>
                      <a:pt x="612" y="0"/>
                    </a:ln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2" name="Freeform 248"/>
            <p:cNvSpPr>
              <a:spLocks/>
            </p:cNvSpPr>
            <p:nvPr/>
          </p:nvSpPr>
          <p:spPr bwMode="auto">
            <a:xfrm>
              <a:off x="4163189" y="473970"/>
              <a:ext cx="1662344" cy="698277"/>
            </a:xfrm>
            <a:custGeom>
              <a:avLst/>
              <a:gdLst>
                <a:gd name="T0" fmla="*/ 669 w 811"/>
                <a:gd name="T1" fmla="*/ 305 h 340"/>
                <a:gd name="T2" fmla="*/ 630 w 811"/>
                <a:gd name="T3" fmla="*/ 145 h 340"/>
                <a:gd name="T4" fmla="*/ 534 w 811"/>
                <a:gd name="T5" fmla="*/ 202 h 340"/>
                <a:gd name="T6" fmla="*/ 321 w 811"/>
                <a:gd name="T7" fmla="*/ 50 h 340"/>
                <a:gd name="T8" fmla="*/ 288 w 811"/>
                <a:gd name="T9" fmla="*/ 252 h 340"/>
                <a:gd name="T10" fmla="*/ 229 w 811"/>
                <a:gd name="T11" fmla="*/ 198 h 340"/>
                <a:gd name="T12" fmla="*/ 180 w 811"/>
                <a:gd name="T13" fmla="*/ 310 h 340"/>
                <a:gd name="T14" fmla="*/ 0 w 811"/>
                <a:gd name="T15" fmla="*/ 340 h 340"/>
                <a:gd name="T16" fmla="*/ 811 w 811"/>
                <a:gd name="T17" fmla="*/ 339 h 340"/>
                <a:gd name="T18" fmla="*/ 669 w 811"/>
                <a:gd name="T19" fmla="*/ 30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1" h="340">
                  <a:moveTo>
                    <a:pt x="669" y="305"/>
                  </a:moveTo>
                  <a:cubicBezTo>
                    <a:pt x="669" y="305"/>
                    <a:pt x="727" y="175"/>
                    <a:pt x="630" y="145"/>
                  </a:cubicBezTo>
                  <a:cubicBezTo>
                    <a:pt x="566" y="125"/>
                    <a:pt x="543" y="170"/>
                    <a:pt x="534" y="202"/>
                  </a:cubicBezTo>
                  <a:cubicBezTo>
                    <a:pt x="558" y="0"/>
                    <a:pt x="380" y="11"/>
                    <a:pt x="321" y="50"/>
                  </a:cubicBezTo>
                  <a:cubicBezTo>
                    <a:pt x="266" y="87"/>
                    <a:pt x="284" y="224"/>
                    <a:pt x="288" y="252"/>
                  </a:cubicBezTo>
                  <a:cubicBezTo>
                    <a:pt x="285" y="240"/>
                    <a:pt x="274" y="208"/>
                    <a:pt x="229" y="198"/>
                  </a:cubicBezTo>
                  <a:cubicBezTo>
                    <a:pt x="158" y="181"/>
                    <a:pt x="180" y="310"/>
                    <a:pt x="180" y="310"/>
                  </a:cubicBezTo>
                  <a:cubicBezTo>
                    <a:pt x="64" y="308"/>
                    <a:pt x="0" y="340"/>
                    <a:pt x="0" y="340"/>
                  </a:cubicBezTo>
                  <a:cubicBezTo>
                    <a:pt x="295" y="319"/>
                    <a:pt x="811" y="339"/>
                    <a:pt x="811" y="339"/>
                  </a:cubicBezTo>
                  <a:cubicBezTo>
                    <a:pt x="735" y="302"/>
                    <a:pt x="669" y="305"/>
                    <a:pt x="669" y="30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49"/>
            <p:cNvSpPr>
              <a:spLocks/>
            </p:cNvSpPr>
            <p:nvPr/>
          </p:nvSpPr>
          <p:spPr bwMode="auto">
            <a:xfrm>
              <a:off x="345731" y="1345966"/>
              <a:ext cx="1778490" cy="745577"/>
            </a:xfrm>
            <a:custGeom>
              <a:avLst/>
              <a:gdLst>
                <a:gd name="T0" fmla="*/ 515 w 624"/>
                <a:gd name="T1" fmla="*/ 235 h 261"/>
                <a:gd name="T2" fmla="*/ 485 w 624"/>
                <a:gd name="T3" fmla="*/ 111 h 261"/>
                <a:gd name="T4" fmla="*/ 411 w 624"/>
                <a:gd name="T5" fmla="*/ 155 h 261"/>
                <a:gd name="T6" fmla="*/ 248 w 624"/>
                <a:gd name="T7" fmla="*/ 38 h 261"/>
                <a:gd name="T8" fmla="*/ 222 w 624"/>
                <a:gd name="T9" fmla="*/ 194 h 261"/>
                <a:gd name="T10" fmla="*/ 176 w 624"/>
                <a:gd name="T11" fmla="*/ 152 h 261"/>
                <a:gd name="T12" fmla="*/ 139 w 624"/>
                <a:gd name="T13" fmla="*/ 238 h 261"/>
                <a:gd name="T14" fmla="*/ 0 w 624"/>
                <a:gd name="T15" fmla="*/ 261 h 261"/>
                <a:gd name="T16" fmla="*/ 624 w 624"/>
                <a:gd name="T17" fmla="*/ 261 h 261"/>
                <a:gd name="T18" fmla="*/ 515 w 624"/>
                <a:gd name="T19" fmla="*/ 2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4" h="261">
                  <a:moveTo>
                    <a:pt x="515" y="235"/>
                  </a:moveTo>
                  <a:cubicBezTo>
                    <a:pt x="515" y="235"/>
                    <a:pt x="559" y="135"/>
                    <a:pt x="485" y="111"/>
                  </a:cubicBezTo>
                  <a:cubicBezTo>
                    <a:pt x="436" y="96"/>
                    <a:pt x="418" y="130"/>
                    <a:pt x="411" y="155"/>
                  </a:cubicBezTo>
                  <a:cubicBezTo>
                    <a:pt x="429" y="0"/>
                    <a:pt x="293" y="8"/>
                    <a:pt x="248" y="38"/>
                  </a:cubicBezTo>
                  <a:cubicBezTo>
                    <a:pt x="205" y="67"/>
                    <a:pt x="218" y="172"/>
                    <a:pt x="222" y="194"/>
                  </a:cubicBezTo>
                  <a:cubicBezTo>
                    <a:pt x="220" y="184"/>
                    <a:pt x="211" y="160"/>
                    <a:pt x="176" y="152"/>
                  </a:cubicBezTo>
                  <a:cubicBezTo>
                    <a:pt x="122" y="139"/>
                    <a:pt x="139" y="238"/>
                    <a:pt x="139" y="238"/>
                  </a:cubicBezTo>
                  <a:cubicBezTo>
                    <a:pt x="49" y="237"/>
                    <a:pt x="0" y="261"/>
                    <a:pt x="0" y="261"/>
                  </a:cubicBezTo>
                  <a:cubicBezTo>
                    <a:pt x="227" y="245"/>
                    <a:pt x="624" y="261"/>
                    <a:pt x="624" y="261"/>
                  </a:cubicBezTo>
                  <a:cubicBezTo>
                    <a:pt x="566" y="232"/>
                    <a:pt x="515" y="235"/>
                    <a:pt x="515" y="23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50"/>
            <p:cNvSpPr>
              <a:spLocks/>
            </p:cNvSpPr>
            <p:nvPr/>
          </p:nvSpPr>
          <p:spPr bwMode="auto">
            <a:xfrm>
              <a:off x="1854585" y="12595"/>
              <a:ext cx="1439938" cy="603319"/>
            </a:xfrm>
            <a:custGeom>
              <a:avLst/>
              <a:gdLst>
                <a:gd name="T0" fmla="*/ 355 w 430"/>
                <a:gd name="T1" fmla="*/ 162 h 180"/>
                <a:gd name="T2" fmla="*/ 334 w 430"/>
                <a:gd name="T3" fmla="*/ 77 h 180"/>
                <a:gd name="T4" fmla="*/ 284 w 430"/>
                <a:gd name="T5" fmla="*/ 107 h 180"/>
                <a:gd name="T6" fmla="*/ 171 w 430"/>
                <a:gd name="T7" fmla="*/ 27 h 180"/>
                <a:gd name="T8" fmla="*/ 153 w 430"/>
                <a:gd name="T9" fmla="*/ 134 h 180"/>
                <a:gd name="T10" fmla="*/ 122 w 430"/>
                <a:gd name="T11" fmla="*/ 105 h 180"/>
                <a:gd name="T12" fmla="*/ 96 w 430"/>
                <a:gd name="T13" fmla="*/ 164 h 180"/>
                <a:gd name="T14" fmla="*/ 0 w 430"/>
                <a:gd name="T15" fmla="*/ 180 h 180"/>
                <a:gd name="T16" fmla="*/ 430 w 430"/>
                <a:gd name="T17" fmla="*/ 180 h 180"/>
                <a:gd name="T18" fmla="*/ 355 w 430"/>
                <a:gd name="T19" fmla="*/ 16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0" h="180">
                  <a:moveTo>
                    <a:pt x="355" y="162"/>
                  </a:moveTo>
                  <a:cubicBezTo>
                    <a:pt x="355" y="162"/>
                    <a:pt x="386" y="93"/>
                    <a:pt x="334" y="77"/>
                  </a:cubicBezTo>
                  <a:cubicBezTo>
                    <a:pt x="300" y="66"/>
                    <a:pt x="288" y="90"/>
                    <a:pt x="284" y="107"/>
                  </a:cubicBezTo>
                  <a:cubicBezTo>
                    <a:pt x="296" y="0"/>
                    <a:pt x="202" y="6"/>
                    <a:pt x="171" y="27"/>
                  </a:cubicBezTo>
                  <a:cubicBezTo>
                    <a:pt x="142" y="46"/>
                    <a:pt x="151" y="119"/>
                    <a:pt x="153" y="134"/>
                  </a:cubicBezTo>
                  <a:cubicBezTo>
                    <a:pt x="152" y="127"/>
                    <a:pt x="146" y="110"/>
                    <a:pt x="122" y="105"/>
                  </a:cubicBezTo>
                  <a:cubicBezTo>
                    <a:pt x="84" y="96"/>
                    <a:pt x="96" y="164"/>
                    <a:pt x="96" y="164"/>
                  </a:cubicBezTo>
                  <a:cubicBezTo>
                    <a:pt x="34" y="163"/>
                    <a:pt x="0" y="180"/>
                    <a:pt x="0" y="180"/>
                  </a:cubicBezTo>
                  <a:cubicBezTo>
                    <a:pt x="157" y="169"/>
                    <a:pt x="430" y="180"/>
                    <a:pt x="430" y="180"/>
                  </a:cubicBezTo>
                  <a:cubicBezTo>
                    <a:pt x="390" y="160"/>
                    <a:pt x="355" y="162"/>
                    <a:pt x="355" y="162"/>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51"/>
            <p:cNvSpPr>
              <a:spLocks/>
            </p:cNvSpPr>
            <p:nvPr/>
          </p:nvSpPr>
          <p:spPr bwMode="auto">
            <a:xfrm>
              <a:off x="5809765" y="1039601"/>
              <a:ext cx="1266679" cy="533178"/>
            </a:xfrm>
            <a:custGeom>
              <a:avLst/>
              <a:gdLst>
                <a:gd name="T0" fmla="*/ 514 w 623"/>
                <a:gd name="T1" fmla="*/ 235 h 262"/>
                <a:gd name="T2" fmla="*/ 484 w 623"/>
                <a:gd name="T3" fmla="*/ 112 h 262"/>
                <a:gd name="T4" fmla="*/ 411 w 623"/>
                <a:gd name="T5" fmla="*/ 156 h 262"/>
                <a:gd name="T6" fmla="*/ 247 w 623"/>
                <a:gd name="T7" fmla="*/ 39 h 262"/>
                <a:gd name="T8" fmla="*/ 221 w 623"/>
                <a:gd name="T9" fmla="*/ 194 h 262"/>
                <a:gd name="T10" fmla="*/ 176 w 623"/>
                <a:gd name="T11" fmla="*/ 152 h 262"/>
                <a:gd name="T12" fmla="*/ 139 w 623"/>
                <a:gd name="T13" fmla="*/ 239 h 262"/>
                <a:gd name="T14" fmla="*/ 0 w 623"/>
                <a:gd name="T15" fmla="*/ 262 h 262"/>
                <a:gd name="T16" fmla="*/ 623 w 623"/>
                <a:gd name="T17" fmla="*/ 261 h 262"/>
                <a:gd name="T18" fmla="*/ 514 w 623"/>
                <a:gd name="T19" fmla="*/ 23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3" h="262">
                  <a:moveTo>
                    <a:pt x="514" y="235"/>
                  </a:moveTo>
                  <a:cubicBezTo>
                    <a:pt x="514" y="235"/>
                    <a:pt x="559" y="135"/>
                    <a:pt x="484" y="112"/>
                  </a:cubicBezTo>
                  <a:cubicBezTo>
                    <a:pt x="435" y="96"/>
                    <a:pt x="417" y="131"/>
                    <a:pt x="411" y="156"/>
                  </a:cubicBezTo>
                  <a:cubicBezTo>
                    <a:pt x="429" y="0"/>
                    <a:pt x="292" y="9"/>
                    <a:pt x="247" y="39"/>
                  </a:cubicBezTo>
                  <a:cubicBezTo>
                    <a:pt x="205" y="67"/>
                    <a:pt x="218" y="172"/>
                    <a:pt x="221" y="194"/>
                  </a:cubicBezTo>
                  <a:cubicBezTo>
                    <a:pt x="219" y="185"/>
                    <a:pt x="211" y="161"/>
                    <a:pt x="176" y="152"/>
                  </a:cubicBezTo>
                  <a:cubicBezTo>
                    <a:pt x="122" y="140"/>
                    <a:pt x="139" y="239"/>
                    <a:pt x="139" y="239"/>
                  </a:cubicBezTo>
                  <a:cubicBezTo>
                    <a:pt x="49" y="237"/>
                    <a:pt x="0" y="262"/>
                    <a:pt x="0" y="262"/>
                  </a:cubicBezTo>
                  <a:cubicBezTo>
                    <a:pt x="226" y="245"/>
                    <a:pt x="623" y="261"/>
                    <a:pt x="623" y="261"/>
                  </a:cubicBezTo>
                  <a:cubicBezTo>
                    <a:pt x="565" y="233"/>
                    <a:pt x="514" y="235"/>
                    <a:pt x="514" y="23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52"/>
            <p:cNvSpPr>
              <a:spLocks/>
            </p:cNvSpPr>
            <p:nvPr/>
          </p:nvSpPr>
          <p:spPr bwMode="auto">
            <a:xfrm>
              <a:off x="4268448" y="1742293"/>
              <a:ext cx="1681163" cy="708025"/>
            </a:xfrm>
            <a:custGeom>
              <a:avLst/>
              <a:gdLst>
                <a:gd name="T0" fmla="*/ 328 w 397"/>
                <a:gd name="T1" fmla="*/ 150 h 167"/>
                <a:gd name="T2" fmla="*/ 309 w 397"/>
                <a:gd name="T3" fmla="*/ 71 h 167"/>
                <a:gd name="T4" fmla="*/ 262 w 397"/>
                <a:gd name="T5" fmla="*/ 100 h 167"/>
                <a:gd name="T6" fmla="*/ 158 w 397"/>
                <a:gd name="T7" fmla="*/ 25 h 167"/>
                <a:gd name="T8" fmla="*/ 141 w 397"/>
                <a:gd name="T9" fmla="*/ 124 h 167"/>
                <a:gd name="T10" fmla="*/ 112 w 397"/>
                <a:gd name="T11" fmla="*/ 97 h 167"/>
                <a:gd name="T12" fmla="*/ 89 w 397"/>
                <a:gd name="T13" fmla="*/ 152 h 167"/>
                <a:gd name="T14" fmla="*/ 0 w 397"/>
                <a:gd name="T15" fmla="*/ 167 h 167"/>
                <a:gd name="T16" fmla="*/ 397 w 397"/>
                <a:gd name="T17" fmla="*/ 166 h 167"/>
                <a:gd name="T18" fmla="*/ 328 w 397"/>
                <a:gd name="T19" fmla="*/ 15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167">
                  <a:moveTo>
                    <a:pt x="328" y="150"/>
                  </a:moveTo>
                  <a:cubicBezTo>
                    <a:pt x="328" y="150"/>
                    <a:pt x="356" y="86"/>
                    <a:pt x="309" y="71"/>
                  </a:cubicBezTo>
                  <a:cubicBezTo>
                    <a:pt x="277" y="61"/>
                    <a:pt x="266" y="84"/>
                    <a:pt x="262" y="100"/>
                  </a:cubicBezTo>
                  <a:cubicBezTo>
                    <a:pt x="273" y="0"/>
                    <a:pt x="186" y="6"/>
                    <a:pt x="158" y="25"/>
                  </a:cubicBezTo>
                  <a:cubicBezTo>
                    <a:pt x="131" y="43"/>
                    <a:pt x="139" y="110"/>
                    <a:pt x="141" y="124"/>
                  </a:cubicBezTo>
                  <a:cubicBezTo>
                    <a:pt x="140" y="118"/>
                    <a:pt x="135" y="102"/>
                    <a:pt x="112" y="97"/>
                  </a:cubicBezTo>
                  <a:cubicBezTo>
                    <a:pt x="78" y="89"/>
                    <a:pt x="89" y="152"/>
                    <a:pt x="89" y="152"/>
                  </a:cubicBezTo>
                  <a:cubicBezTo>
                    <a:pt x="31" y="151"/>
                    <a:pt x="0" y="167"/>
                    <a:pt x="0" y="167"/>
                  </a:cubicBezTo>
                  <a:cubicBezTo>
                    <a:pt x="145" y="156"/>
                    <a:pt x="397" y="166"/>
                    <a:pt x="397" y="166"/>
                  </a:cubicBezTo>
                  <a:cubicBezTo>
                    <a:pt x="360" y="148"/>
                    <a:pt x="328" y="150"/>
                    <a:pt x="328" y="150"/>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14" name="组合 213"/>
            <p:cNvGrpSpPr/>
            <p:nvPr/>
          </p:nvGrpSpPr>
          <p:grpSpPr>
            <a:xfrm>
              <a:off x="552410" y="2049825"/>
              <a:ext cx="1190625" cy="1500461"/>
              <a:chOff x="-987425" y="3175"/>
              <a:chExt cx="1939925" cy="2444751"/>
            </a:xfrm>
          </p:grpSpPr>
          <p:sp>
            <p:nvSpPr>
              <p:cNvPr id="205" name="Freeform 206"/>
              <p:cNvSpPr>
                <a:spLocks/>
              </p:cNvSpPr>
              <p:nvPr/>
            </p:nvSpPr>
            <p:spPr bwMode="auto">
              <a:xfrm>
                <a:off x="-806450" y="52388"/>
                <a:ext cx="1619250" cy="2365375"/>
              </a:xfrm>
              <a:custGeom>
                <a:avLst/>
                <a:gdLst>
                  <a:gd name="T0" fmla="*/ 240 w 1020"/>
                  <a:gd name="T1" fmla="*/ 1490 h 1490"/>
                  <a:gd name="T2" fmla="*/ 0 w 1020"/>
                  <a:gd name="T3" fmla="*/ 399 h 1490"/>
                  <a:gd name="T4" fmla="*/ 483 w 1020"/>
                  <a:gd name="T5" fmla="*/ 0 h 1490"/>
                  <a:gd name="T6" fmla="*/ 972 w 1020"/>
                  <a:gd name="T7" fmla="*/ 254 h 1490"/>
                  <a:gd name="T8" fmla="*/ 1020 w 1020"/>
                  <a:gd name="T9" fmla="*/ 1367 h 1490"/>
                  <a:gd name="T10" fmla="*/ 240 w 1020"/>
                  <a:gd name="T11" fmla="*/ 1490 h 1490"/>
                </a:gdLst>
                <a:ahLst/>
                <a:cxnLst>
                  <a:cxn ang="0">
                    <a:pos x="T0" y="T1"/>
                  </a:cxn>
                  <a:cxn ang="0">
                    <a:pos x="T2" y="T3"/>
                  </a:cxn>
                  <a:cxn ang="0">
                    <a:pos x="T4" y="T5"/>
                  </a:cxn>
                  <a:cxn ang="0">
                    <a:pos x="T6" y="T7"/>
                  </a:cxn>
                  <a:cxn ang="0">
                    <a:pos x="T8" y="T9"/>
                  </a:cxn>
                  <a:cxn ang="0">
                    <a:pos x="T10" y="T11"/>
                  </a:cxn>
                </a:cxnLst>
                <a:rect l="0" t="0" r="r" b="b"/>
                <a:pathLst>
                  <a:path w="1020" h="1490">
                    <a:moveTo>
                      <a:pt x="240" y="1490"/>
                    </a:moveTo>
                    <a:lnTo>
                      <a:pt x="0" y="399"/>
                    </a:lnTo>
                    <a:lnTo>
                      <a:pt x="483" y="0"/>
                    </a:lnTo>
                    <a:lnTo>
                      <a:pt x="972" y="254"/>
                    </a:lnTo>
                    <a:lnTo>
                      <a:pt x="1020" y="1367"/>
                    </a:lnTo>
                    <a:lnTo>
                      <a:pt x="240" y="1490"/>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6" name="Freeform 207"/>
              <p:cNvSpPr>
                <a:spLocks/>
              </p:cNvSpPr>
              <p:nvPr/>
            </p:nvSpPr>
            <p:spPr bwMode="auto">
              <a:xfrm>
                <a:off x="-571500" y="304800"/>
                <a:ext cx="1263650" cy="1849438"/>
              </a:xfrm>
              <a:custGeom>
                <a:avLst/>
                <a:gdLst>
                  <a:gd name="T0" fmla="*/ 187 w 796"/>
                  <a:gd name="T1" fmla="*/ 1165 h 1165"/>
                  <a:gd name="T2" fmla="*/ 0 w 796"/>
                  <a:gd name="T3" fmla="*/ 311 h 1165"/>
                  <a:gd name="T4" fmla="*/ 375 w 796"/>
                  <a:gd name="T5" fmla="*/ 0 h 1165"/>
                  <a:gd name="T6" fmla="*/ 758 w 796"/>
                  <a:gd name="T7" fmla="*/ 197 h 1165"/>
                  <a:gd name="T8" fmla="*/ 796 w 796"/>
                  <a:gd name="T9" fmla="*/ 1068 h 1165"/>
                  <a:gd name="T10" fmla="*/ 187 w 796"/>
                  <a:gd name="T11" fmla="*/ 1165 h 1165"/>
                </a:gdLst>
                <a:ahLst/>
                <a:cxnLst>
                  <a:cxn ang="0">
                    <a:pos x="T0" y="T1"/>
                  </a:cxn>
                  <a:cxn ang="0">
                    <a:pos x="T2" y="T3"/>
                  </a:cxn>
                  <a:cxn ang="0">
                    <a:pos x="T4" y="T5"/>
                  </a:cxn>
                  <a:cxn ang="0">
                    <a:pos x="T6" y="T7"/>
                  </a:cxn>
                  <a:cxn ang="0">
                    <a:pos x="T8" y="T9"/>
                  </a:cxn>
                  <a:cxn ang="0">
                    <a:pos x="T10" y="T11"/>
                  </a:cxn>
                </a:cxnLst>
                <a:rect l="0" t="0" r="r" b="b"/>
                <a:pathLst>
                  <a:path w="796" h="1165">
                    <a:moveTo>
                      <a:pt x="187" y="1165"/>
                    </a:moveTo>
                    <a:lnTo>
                      <a:pt x="0" y="311"/>
                    </a:lnTo>
                    <a:lnTo>
                      <a:pt x="375" y="0"/>
                    </a:lnTo>
                    <a:lnTo>
                      <a:pt x="758" y="197"/>
                    </a:lnTo>
                    <a:lnTo>
                      <a:pt x="796" y="1068"/>
                    </a:lnTo>
                    <a:lnTo>
                      <a:pt x="187" y="1165"/>
                    </a:lnTo>
                    <a:close/>
                  </a:path>
                </a:pathLst>
              </a:custGeom>
              <a:solidFill>
                <a:srgbClr val="EFD3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7" name="Freeform 208"/>
              <p:cNvSpPr>
                <a:spLocks/>
              </p:cNvSpPr>
              <p:nvPr/>
            </p:nvSpPr>
            <p:spPr bwMode="auto">
              <a:xfrm>
                <a:off x="-187325" y="1427163"/>
                <a:ext cx="641350" cy="268288"/>
              </a:xfrm>
              <a:custGeom>
                <a:avLst/>
                <a:gdLst>
                  <a:gd name="T0" fmla="*/ 0 w 404"/>
                  <a:gd name="T1" fmla="*/ 57 h 169"/>
                  <a:gd name="T2" fmla="*/ 392 w 404"/>
                  <a:gd name="T3" fmla="*/ 0 h 169"/>
                  <a:gd name="T4" fmla="*/ 404 w 404"/>
                  <a:gd name="T5" fmla="*/ 102 h 169"/>
                  <a:gd name="T6" fmla="*/ 24 w 404"/>
                  <a:gd name="T7" fmla="*/ 169 h 169"/>
                  <a:gd name="T8" fmla="*/ 0 w 404"/>
                  <a:gd name="T9" fmla="*/ 57 h 169"/>
                </a:gdLst>
                <a:ahLst/>
                <a:cxnLst>
                  <a:cxn ang="0">
                    <a:pos x="T0" y="T1"/>
                  </a:cxn>
                  <a:cxn ang="0">
                    <a:pos x="T2" y="T3"/>
                  </a:cxn>
                  <a:cxn ang="0">
                    <a:pos x="T4" y="T5"/>
                  </a:cxn>
                  <a:cxn ang="0">
                    <a:pos x="T6" y="T7"/>
                  </a:cxn>
                  <a:cxn ang="0">
                    <a:pos x="T8" y="T9"/>
                  </a:cxn>
                </a:cxnLst>
                <a:rect l="0" t="0" r="r" b="b"/>
                <a:pathLst>
                  <a:path w="404" h="169">
                    <a:moveTo>
                      <a:pt x="0" y="57"/>
                    </a:moveTo>
                    <a:lnTo>
                      <a:pt x="392" y="0"/>
                    </a:lnTo>
                    <a:lnTo>
                      <a:pt x="404" y="102"/>
                    </a:lnTo>
                    <a:lnTo>
                      <a:pt x="24" y="169"/>
                    </a:lnTo>
                    <a:lnTo>
                      <a:pt x="0" y="57"/>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8" name="Freeform 209"/>
              <p:cNvSpPr>
                <a:spLocks/>
              </p:cNvSpPr>
              <p:nvPr/>
            </p:nvSpPr>
            <p:spPr bwMode="auto">
              <a:xfrm>
                <a:off x="-263525" y="1393825"/>
                <a:ext cx="698500" cy="301625"/>
              </a:xfrm>
              <a:custGeom>
                <a:avLst/>
                <a:gdLst>
                  <a:gd name="T0" fmla="*/ 48 w 440"/>
                  <a:gd name="T1" fmla="*/ 78 h 190"/>
                  <a:gd name="T2" fmla="*/ 72 w 440"/>
                  <a:gd name="T3" fmla="*/ 190 h 190"/>
                  <a:gd name="T4" fmla="*/ 36 w 440"/>
                  <a:gd name="T5" fmla="*/ 185 h 190"/>
                  <a:gd name="T6" fmla="*/ 0 w 440"/>
                  <a:gd name="T7" fmla="*/ 61 h 190"/>
                  <a:gd name="T8" fmla="*/ 395 w 440"/>
                  <a:gd name="T9" fmla="*/ 0 h 190"/>
                  <a:gd name="T10" fmla="*/ 440 w 440"/>
                  <a:gd name="T11" fmla="*/ 21 h 190"/>
                  <a:gd name="T12" fmla="*/ 48 w 440"/>
                  <a:gd name="T13" fmla="*/ 78 h 190"/>
                </a:gdLst>
                <a:ahLst/>
                <a:cxnLst>
                  <a:cxn ang="0">
                    <a:pos x="T0" y="T1"/>
                  </a:cxn>
                  <a:cxn ang="0">
                    <a:pos x="T2" y="T3"/>
                  </a:cxn>
                  <a:cxn ang="0">
                    <a:pos x="T4" y="T5"/>
                  </a:cxn>
                  <a:cxn ang="0">
                    <a:pos x="T6" y="T7"/>
                  </a:cxn>
                  <a:cxn ang="0">
                    <a:pos x="T8" y="T9"/>
                  </a:cxn>
                  <a:cxn ang="0">
                    <a:pos x="T10" y="T11"/>
                  </a:cxn>
                  <a:cxn ang="0">
                    <a:pos x="T12" y="T13"/>
                  </a:cxn>
                </a:cxnLst>
                <a:rect l="0" t="0" r="r" b="b"/>
                <a:pathLst>
                  <a:path w="440" h="190">
                    <a:moveTo>
                      <a:pt x="48" y="78"/>
                    </a:moveTo>
                    <a:lnTo>
                      <a:pt x="72" y="190"/>
                    </a:lnTo>
                    <a:lnTo>
                      <a:pt x="36" y="185"/>
                    </a:lnTo>
                    <a:lnTo>
                      <a:pt x="0" y="61"/>
                    </a:lnTo>
                    <a:lnTo>
                      <a:pt x="395" y="0"/>
                    </a:lnTo>
                    <a:lnTo>
                      <a:pt x="440" y="21"/>
                    </a:lnTo>
                    <a:lnTo>
                      <a:pt x="48" y="78"/>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9" name="Freeform 210"/>
              <p:cNvSpPr>
                <a:spLocks/>
              </p:cNvSpPr>
              <p:nvPr/>
            </p:nvSpPr>
            <p:spPr bwMode="auto">
              <a:xfrm>
                <a:off x="-311150" y="304800"/>
                <a:ext cx="1003300" cy="1849438"/>
              </a:xfrm>
              <a:custGeom>
                <a:avLst/>
                <a:gdLst>
                  <a:gd name="T0" fmla="*/ 211 w 632"/>
                  <a:gd name="T1" fmla="*/ 0 h 1165"/>
                  <a:gd name="T2" fmla="*/ 149 w 632"/>
                  <a:gd name="T3" fmla="*/ 50 h 1165"/>
                  <a:gd name="T4" fmla="*/ 522 w 632"/>
                  <a:gd name="T5" fmla="*/ 216 h 1165"/>
                  <a:gd name="T6" fmla="*/ 553 w 632"/>
                  <a:gd name="T7" fmla="*/ 978 h 1165"/>
                  <a:gd name="T8" fmla="*/ 0 w 632"/>
                  <a:gd name="T9" fmla="*/ 1058 h 1165"/>
                  <a:gd name="T10" fmla="*/ 23 w 632"/>
                  <a:gd name="T11" fmla="*/ 1165 h 1165"/>
                  <a:gd name="T12" fmla="*/ 632 w 632"/>
                  <a:gd name="T13" fmla="*/ 1068 h 1165"/>
                  <a:gd name="T14" fmla="*/ 594 w 632"/>
                  <a:gd name="T15" fmla="*/ 197 h 1165"/>
                  <a:gd name="T16" fmla="*/ 211 w 632"/>
                  <a:gd name="T17" fmla="*/ 0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2" h="1165">
                    <a:moveTo>
                      <a:pt x="211" y="0"/>
                    </a:moveTo>
                    <a:lnTo>
                      <a:pt x="149" y="50"/>
                    </a:lnTo>
                    <a:lnTo>
                      <a:pt x="522" y="216"/>
                    </a:lnTo>
                    <a:lnTo>
                      <a:pt x="553" y="978"/>
                    </a:lnTo>
                    <a:lnTo>
                      <a:pt x="0" y="1058"/>
                    </a:lnTo>
                    <a:lnTo>
                      <a:pt x="23" y="1165"/>
                    </a:lnTo>
                    <a:lnTo>
                      <a:pt x="632" y="1068"/>
                    </a:lnTo>
                    <a:lnTo>
                      <a:pt x="594" y="197"/>
                    </a:lnTo>
                    <a:lnTo>
                      <a:pt x="211" y="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0" name="Freeform 211"/>
              <p:cNvSpPr>
                <a:spLocks/>
              </p:cNvSpPr>
              <p:nvPr/>
            </p:nvSpPr>
            <p:spPr bwMode="auto">
              <a:xfrm>
                <a:off x="-987425" y="3175"/>
                <a:ext cx="947738" cy="2414588"/>
              </a:xfrm>
              <a:custGeom>
                <a:avLst/>
                <a:gdLst>
                  <a:gd name="T0" fmla="*/ 597 w 597"/>
                  <a:gd name="T1" fmla="*/ 31 h 1521"/>
                  <a:gd name="T2" fmla="*/ 461 w 597"/>
                  <a:gd name="T3" fmla="*/ 0 h 1521"/>
                  <a:gd name="T4" fmla="*/ 0 w 597"/>
                  <a:gd name="T5" fmla="*/ 394 h 1521"/>
                  <a:gd name="T6" fmla="*/ 219 w 597"/>
                  <a:gd name="T7" fmla="*/ 1460 h 1521"/>
                  <a:gd name="T8" fmla="*/ 354 w 597"/>
                  <a:gd name="T9" fmla="*/ 1521 h 1521"/>
                  <a:gd name="T10" fmla="*/ 114 w 597"/>
                  <a:gd name="T11" fmla="*/ 430 h 1521"/>
                  <a:gd name="T12" fmla="*/ 597 w 597"/>
                  <a:gd name="T13" fmla="*/ 31 h 1521"/>
                </a:gdLst>
                <a:ahLst/>
                <a:cxnLst>
                  <a:cxn ang="0">
                    <a:pos x="T0" y="T1"/>
                  </a:cxn>
                  <a:cxn ang="0">
                    <a:pos x="T2" y="T3"/>
                  </a:cxn>
                  <a:cxn ang="0">
                    <a:pos x="T4" y="T5"/>
                  </a:cxn>
                  <a:cxn ang="0">
                    <a:pos x="T6" y="T7"/>
                  </a:cxn>
                  <a:cxn ang="0">
                    <a:pos x="T8" y="T9"/>
                  </a:cxn>
                  <a:cxn ang="0">
                    <a:pos x="T10" y="T11"/>
                  </a:cxn>
                  <a:cxn ang="0">
                    <a:pos x="T12" y="T13"/>
                  </a:cxn>
                </a:cxnLst>
                <a:rect l="0" t="0" r="r" b="b"/>
                <a:pathLst>
                  <a:path w="597" h="1521">
                    <a:moveTo>
                      <a:pt x="597" y="31"/>
                    </a:moveTo>
                    <a:lnTo>
                      <a:pt x="461" y="0"/>
                    </a:lnTo>
                    <a:lnTo>
                      <a:pt x="0" y="394"/>
                    </a:lnTo>
                    <a:lnTo>
                      <a:pt x="219" y="1460"/>
                    </a:lnTo>
                    <a:lnTo>
                      <a:pt x="354" y="1521"/>
                    </a:lnTo>
                    <a:lnTo>
                      <a:pt x="114" y="430"/>
                    </a:lnTo>
                    <a:lnTo>
                      <a:pt x="597" y="31"/>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1" name="Freeform 212"/>
              <p:cNvSpPr>
                <a:spLocks/>
              </p:cNvSpPr>
              <p:nvPr/>
            </p:nvSpPr>
            <p:spPr bwMode="auto">
              <a:xfrm>
                <a:off x="-552450" y="1909763"/>
                <a:ext cx="1504950" cy="538163"/>
              </a:xfrm>
              <a:custGeom>
                <a:avLst/>
                <a:gdLst>
                  <a:gd name="T0" fmla="*/ 0 w 948"/>
                  <a:gd name="T1" fmla="*/ 133 h 339"/>
                  <a:gd name="T2" fmla="*/ 907 w 948"/>
                  <a:gd name="T3" fmla="*/ 0 h 339"/>
                  <a:gd name="T4" fmla="*/ 948 w 948"/>
                  <a:gd name="T5" fmla="*/ 197 h 339"/>
                  <a:gd name="T6" fmla="*/ 11 w 948"/>
                  <a:gd name="T7" fmla="*/ 339 h 339"/>
                  <a:gd name="T8" fmla="*/ 0 w 948"/>
                  <a:gd name="T9" fmla="*/ 133 h 339"/>
                </a:gdLst>
                <a:ahLst/>
                <a:cxnLst>
                  <a:cxn ang="0">
                    <a:pos x="T0" y="T1"/>
                  </a:cxn>
                  <a:cxn ang="0">
                    <a:pos x="T2" y="T3"/>
                  </a:cxn>
                  <a:cxn ang="0">
                    <a:pos x="T4" y="T5"/>
                  </a:cxn>
                  <a:cxn ang="0">
                    <a:pos x="T6" y="T7"/>
                  </a:cxn>
                  <a:cxn ang="0">
                    <a:pos x="T8" y="T9"/>
                  </a:cxn>
                </a:cxnLst>
                <a:rect l="0" t="0" r="r" b="b"/>
                <a:pathLst>
                  <a:path w="948" h="339">
                    <a:moveTo>
                      <a:pt x="0" y="133"/>
                    </a:moveTo>
                    <a:lnTo>
                      <a:pt x="907" y="0"/>
                    </a:lnTo>
                    <a:lnTo>
                      <a:pt x="948" y="197"/>
                    </a:lnTo>
                    <a:lnTo>
                      <a:pt x="11" y="339"/>
                    </a:lnTo>
                    <a:lnTo>
                      <a:pt x="0" y="133"/>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2" name="Freeform 213"/>
              <p:cNvSpPr>
                <a:spLocks/>
              </p:cNvSpPr>
              <p:nvPr/>
            </p:nvSpPr>
            <p:spPr bwMode="auto">
              <a:xfrm>
                <a:off x="-735013" y="2120900"/>
                <a:ext cx="200025" cy="327025"/>
              </a:xfrm>
              <a:custGeom>
                <a:avLst/>
                <a:gdLst>
                  <a:gd name="T0" fmla="*/ 115 w 126"/>
                  <a:gd name="T1" fmla="*/ 0 h 206"/>
                  <a:gd name="T2" fmla="*/ 0 w 126"/>
                  <a:gd name="T3" fmla="*/ 9 h 206"/>
                  <a:gd name="T4" fmla="*/ 0 w 126"/>
                  <a:gd name="T5" fmla="*/ 137 h 206"/>
                  <a:gd name="T6" fmla="*/ 126 w 126"/>
                  <a:gd name="T7" fmla="*/ 206 h 206"/>
                  <a:gd name="T8" fmla="*/ 115 w 126"/>
                  <a:gd name="T9" fmla="*/ 0 h 206"/>
                </a:gdLst>
                <a:ahLst/>
                <a:cxnLst>
                  <a:cxn ang="0">
                    <a:pos x="T0" y="T1"/>
                  </a:cxn>
                  <a:cxn ang="0">
                    <a:pos x="T2" y="T3"/>
                  </a:cxn>
                  <a:cxn ang="0">
                    <a:pos x="T4" y="T5"/>
                  </a:cxn>
                  <a:cxn ang="0">
                    <a:pos x="T6" y="T7"/>
                  </a:cxn>
                  <a:cxn ang="0">
                    <a:pos x="T8" y="T9"/>
                  </a:cxn>
                </a:cxnLst>
                <a:rect l="0" t="0" r="r" b="b"/>
                <a:pathLst>
                  <a:path w="126" h="206">
                    <a:moveTo>
                      <a:pt x="115" y="0"/>
                    </a:moveTo>
                    <a:lnTo>
                      <a:pt x="0" y="9"/>
                    </a:lnTo>
                    <a:lnTo>
                      <a:pt x="0" y="137"/>
                    </a:lnTo>
                    <a:lnTo>
                      <a:pt x="126" y="206"/>
                    </a:lnTo>
                    <a:lnTo>
                      <a:pt x="115" y="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3" name="Rectangle 214"/>
              <p:cNvSpPr>
                <a:spLocks noChangeArrowheads="1"/>
              </p:cNvSpPr>
              <p:nvPr/>
            </p:nvSpPr>
            <p:spPr bwMode="auto">
              <a:xfrm rot="21060000">
                <a:off x="-353344" y="729918"/>
                <a:ext cx="874962" cy="802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3200" dirty="0">
                    <a:solidFill>
                      <a:srgbClr val="3F1D0D"/>
                    </a:solidFill>
                    <a:latin typeface="Myriad Pro" panose="020B0503030403020204" pitchFamily="34" charset="0"/>
                  </a:rPr>
                  <a:t>RIP</a:t>
                </a:r>
                <a:endParaRPr lang="zh-CN" altLang="zh-CN" sz="1200" dirty="0"/>
              </a:p>
            </p:txBody>
          </p:sp>
        </p:grpSp>
        <p:grpSp>
          <p:nvGrpSpPr>
            <p:cNvPr id="227" name="组合 226"/>
            <p:cNvGrpSpPr/>
            <p:nvPr/>
          </p:nvGrpSpPr>
          <p:grpSpPr>
            <a:xfrm>
              <a:off x="5153688" y="2012304"/>
              <a:ext cx="1206561" cy="1491351"/>
              <a:chOff x="8234363" y="-69850"/>
              <a:chExt cx="2017712" cy="2493963"/>
            </a:xfrm>
          </p:grpSpPr>
          <p:sp>
            <p:nvSpPr>
              <p:cNvPr id="218" name="Freeform 218"/>
              <p:cNvSpPr>
                <a:spLocks/>
              </p:cNvSpPr>
              <p:nvPr/>
            </p:nvSpPr>
            <p:spPr bwMode="auto">
              <a:xfrm>
                <a:off x="8502650" y="47625"/>
                <a:ext cx="1749425" cy="2330450"/>
              </a:xfrm>
              <a:custGeom>
                <a:avLst/>
                <a:gdLst>
                  <a:gd name="T0" fmla="*/ 0 w 1102"/>
                  <a:gd name="T1" fmla="*/ 1326 h 1468"/>
                  <a:gd name="T2" fmla="*/ 138 w 1102"/>
                  <a:gd name="T3" fmla="*/ 215 h 1468"/>
                  <a:gd name="T4" fmla="*/ 724 w 1102"/>
                  <a:gd name="T5" fmla="*/ 0 h 1468"/>
                  <a:gd name="T6" fmla="*/ 1102 w 1102"/>
                  <a:gd name="T7" fmla="*/ 401 h 1468"/>
                  <a:gd name="T8" fmla="*/ 774 w 1102"/>
                  <a:gd name="T9" fmla="*/ 1468 h 1468"/>
                  <a:gd name="T10" fmla="*/ 0 w 1102"/>
                  <a:gd name="T11" fmla="*/ 1326 h 1468"/>
                </a:gdLst>
                <a:ahLst/>
                <a:cxnLst>
                  <a:cxn ang="0">
                    <a:pos x="T0" y="T1"/>
                  </a:cxn>
                  <a:cxn ang="0">
                    <a:pos x="T2" y="T3"/>
                  </a:cxn>
                  <a:cxn ang="0">
                    <a:pos x="T4" y="T5"/>
                  </a:cxn>
                  <a:cxn ang="0">
                    <a:pos x="T6" y="T7"/>
                  </a:cxn>
                  <a:cxn ang="0">
                    <a:pos x="T8" y="T9"/>
                  </a:cxn>
                  <a:cxn ang="0">
                    <a:pos x="T10" y="T11"/>
                  </a:cxn>
                </a:cxnLst>
                <a:rect l="0" t="0" r="r" b="b"/>
                <a:pathLst>
                  <a:path w="1102" h="1468">
                    <a:moveTo>
                      <a:pt x="0" y="1326"/>
                    </a:moveTo>
                    <a:lnTo>
                      <a:pt x="138" y="215"/>
                    </a:lnTo>
                    <a:lnTo>
                      <a:pt x="724" y="0"/>
                    </a:lnTo>
                    <a:lnTo>
                      <a:pt x="1102" y="401"/>
                    </a:lnTo>
                    <a:lnTo>
                      <a:pt x="774" y="1468"/>
                    </a:lnTo>
                    <a:lnTo>
                      <a:pt x="0" y="1326"/>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19" name="Freeform 219"/>
              <p:cNvSpPr>
                <a:spLocks/>
              </p:cNvSpPr>
              <p:nvPr/>
            </p:nvSpPr>
            <p:spPr bwMode="auto">
              <a:xfrm>
                <a:off x="8728075" y="306388"/>
                <a:ext cx="1368425" cy="1819275"/>
              </a:xfrm>
              <a:custGeom>
                <a:avLst/>
                <a:gdLst>
                  <a:gd name="T0" fmla="*/ 0 w 862"/>
                  <a:gd name="T1" fmla="*/ 1037 h 1146"/>
                  <a:gd name="T2" fmla="*/ 110 w 862"/>
                  <a:gd name="T3" fmla="*/ 169 h 1146"/>
                  <a:gd name="T4" fmla="*/ 565 w 862"/>
                  <a:gd name="T5" fmla="*/ 0 h 1146"/>
                  <a:gd name="T6" fmla="*/ 862 w 862"/>
                  <a:gd name="T7" fmla="*/ 313 h 1146"/>
                  <a:gd name="T8" fmla="*/ 606 w 862"/>
                  <a:gd name="T9" fmla="*/ 1146 h 1146"/>
                  <a:gd name="T10" fmla="*/ 0 w 862"/>
                  <a:gd name="T11" fmla="*/ 1037 h 1146"/>
                </a:gdLst>
                <a:ahLst/>
                <a:cxnLst>
                  <a:cxn ang="0">
                    <a:pos x="T0" y="T1"/>
                  </a:cxn>
                  <a:cxn ang="0">
                    <a:pos x="T2" y="T3"/>
                  </a:cxn>
                  <a:cxn ang="0">
                    <a:pos x="T4" y="T5"/>
                  </a:cxn>
                  <a:cxn ang="0">
                    <a:pos x="T6" y="T7"/>
                  </a:cxn>
                  <a:cxn ang="0">
                    <a:pos x="T8" y="T9"/>
                  </a:cxn>
                  <a:cxn ang="0">
                    <a:pos x="T10" y="T11"/>
                  </a:cxn>
                </a:cxnLst>
                <a:rect l="0" t="0" r="r" b="b"/>
                <a:pathLst>
                  <a:path w="862" h="1146">
                    <a:moveTo>
                      <a:pt x="0" y="1037"/>
                    </a:moveTo>
                    <a:lnTo>
                      <a:pt x="110" y="169"/>
                    </a:lnTo>
                    <a:lnTo>
                      <a:pt x="565" y="0"/>
                    </a:lnTo>
                    <a:lnTo>
                      <a:pt x="862" y="313"/>
                    </a:lnTo>
                    <a:lnTo>
                      <a:pt x="606" y="1146"/>
                    </a:lnTo>
                    <a:lnTo>
                      <a:pt x="0" y="1037"/>
                    </a:lnTo>
                    <a:close/>
                  </a:path>
                </a:pathLst>
              </a:custGeom>
              <a:solidFill>
                <a:srgbClr val="EFD3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0" name="Freeform 220"/>
              <p:cNvSpPr>
                <a:spLocks/>
              </p:cNvSpPr>
              <p:nvPr/>
            </p:nvSpPr>
            <p:spPr bwMode="auto">
              <a:xfrm>
                <a:off x="8999538" y="1379538"/>
                <a:ext cx="641350" cy="279400"/>
              </a:xfrm>
              <a:custGeom>
                <a:avLst/>
                <a:gdLst>
                  <a:gd name="T0" fmla="*/ 15 w 404"/>
                  <a:gd name="T1" fmla="*/ 0 h 176"/>
                  <a:gd name="T2" fmla="*/ 404 w 404"/>
                  <a:gd name="T3" fmla="*/ 76 h 176"/>
                  <a:gd name="T4" fmla="*/ 380 w 404"/>
                  <a:gd name="T5" fmla="*/ 176 h 176"/>
                  <a:gd name="T6" fmla="*/ 0 w 404"/>
                  <a:gd name="T7" fmla="*/ 112 h 176"/>
                  <a:gd name="T8" fmla="*/ 15 w 404"/>
                  <a:gd name="T9" fmla="*/ 0 h 176"/>
                </a:gdLst>
                <a:ahLst/>
                <a:cxnLst>
                  <a:cxn ang="0">
                    <a:pos x="T0" y="T1"/>
                  </a:cxn>
                  <a:cxn ang="0">
                    <a:pos x="T2" y="T3"/>
                  </a:cxn>
                  <a:cxn ang="0">
                    <a:pos x="T4" y="T5"/>
                  </a:cxn>
                  <a:cxn ang="0">
                    <a:pos x="T6" y="T7"/>
                  </a:cxn>
                  <a:cxn ang="0">
                    <a:pos x="T8" y="T9"/>
                  </a:cxn>
                </a:cxnLst>
                <a:rect l="0" t="0" r="r" b="b"/>
                <a:pathLst>
                  <a:path w="404" h="176">
                    <a:moveTo>
                      <a:pt x="15" y="0"/>
                    </a:moveTo>
                    <a:lnTo>
                      <a:pt x="404" y="76"/>
                    </a:lnTo>
                    <a:lnTo>
                      <a:pt x="380" y="176"/>
                    </a:lnTo>
                    <a:lnTo>
                      <a:pt x="0" y="112"/>
                    </a:lnTo>
                    <a:lnTo>
                      <a:pt x="15" y="0"/>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1" name="Freeform 221"/>
              <p:cNvSpPr>
                <a:spLocks/>
              </p:cNvSpPr>
              <p:nvPr/>
            </p:nvSpPr>
            <p:spPr bwMode="auto">
              <a:xfrm>
                <a:off x="8947150" y="1331913"/>
                <a:ext cx="693737" cy="225425"/>
              </a:xfrm>
              <a:custGeom>
                <a:avLst/>
                <a:gdLst>
                  <a:gd name="T0" fmla="*/ 48 w 437"/>
                  <a:gd name="T1" fmla="*/ 30 h 142"/>
                  <a:gd name="T2" fmla="*/ 33 w 437"/>
                  <a:gd name="T3" fmla="*/ 142 h 142"/>
                  <a:gd name="T4" fmla="*/ 0 w 437"/>
                  <a:gd name="T5" fmla="*/ 128 h 142"/>
                  <a:gd name="T6" fmla="*/ 10 w 437"/>
                  <a:gd name="T7" fmla="*/ 0 h 142"/>
                  <a:gd name="T8" fmla="*/ 401 w 437"/>
                  <a:gd name="T9" fmla="*/ 73 h 142"/>
                  <a:gd name="T10" fmla="*/ 437 w 437"/>
                  <a:gd name="T11" fmla="*/ 106 h 142"/>
                  <a:gd name="T12" fmla="*/ 48 w 437"/>
                  <a:gd name="T13" fmla="*/ 30 h 142"/>
                </a:gdLst>
                <a:ahLst/>
                <a:cxnLst>
                  <a:cxn ang="0">
                    <a:pos x="T0" y="T1"/>
                  </a:cxn>
                  <a:cxn ang="0">
                    <a:pos x="T2" y="T3"/>
                  </a:cxn>
                  <a:cxn ang="0">
                    <a:pos x="T4" y="T5"/>
                  </a:cxn>
                  <a:cxn ang="0">
                    <a:pos x="T6" y="T7"/>
                  </a:cxn>
                  <a:cxn ang="0">
                    <a:pos x="T8" y="T9"/>
                  </a:cxn>
                  <a:cxn ang="0">
                    <a:pos x="T10" y="T11"/>
                  </a:cxn>
                  <a:cxn ang="0">
                    <a:pos x="T12" y="T13"/>
                  </a:cxn>
                </a:cxnLst>
                <a:rect l="0" t="0" r="r" b="b"/>
                <a:pathLst>
                  <a:path w="437" h="142">
                    <a:moveTo>
                      <a:pt x="48" y="30"/>
                    </a:moveTo>
                    <a:lnTo>
                      <a:pt x="33" y="142"/>
                    </a:lnTo>
                    <a:lnTo>
                      <a:pt x="0" y="128"/>
                    </a:lnTo>
                    <a:lnTo>
                      <a:pt x="10" y="0"/>
                    </a:lnTo>
                    <a:lnTo>
                      <a:pt x="401" y="73"/>
                    </a:lnTo>
                    <a:lnTo>
                      <a:pt x="437" y="106"/>
                    </a:lnTo>
                    <a:lnTo>
                      <a:pt x="48" y="3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2" name="Freeform 222"/>
              <p:cNvSpPr>
                <a:spLocks/>
              </p:cNvSpPr>
              <p:nvPr/>
            </p:nvSpPr>
            <p:spPr bwMode="auto">
              <a:xfrm>
                <a:off x="8728075" y="306388"/>
                <a:ext cx="1368425" cy="1819275"/>
              </a:xfrm>
              <a:custGeom>
                <a:avLst/>
                <a:gdLst>
                  <a:gd name="T0" fmla="*/ 565 w 862"/>
                  <a:gd name="T1" fmla="*/ 0 h 1146"/>
                  <a:gd name="T2" fmla="*/ 492 w 862"/>
                  <a:gd name="T3" fmla="*/ 26 h 1146"/>
                  <a:gd name="T4" fmla="*/ 789 w 862"/>
                  <a:gd name="T5" fmla="*/ 306 h 1146"/>
                  <a:gd name="T6" fmla="*/ 563 w 862"/>
                  <a:gd name="T7" fmla="*/ 1035 h 1146"/>
                  <a:gd name="T8" fmla="*/ 15 w 862"/>
                  <a:gd name="T9" fmla="*/ 928 h 1146"/>
                  <a:gd name="T10" fmla="*/ 0 w 862"/>
                  <a:gd name="T11" fmla="*/ 1037 h 1146"/>
                  <a:gd name="T12" fmla="*/ 606 w 862"/>
                  <a:gd name="T13" fmla="*/ 1146 h 1146"/>
                  <a:gd name="T14" fmla="*/ 862 w 862"/>
                  <a:gd name="T15" fmla="*/ 313 h 1146"/>
                  <a:gd name="T16" fmla="*/ 565 w 862"/>
                  <a:gd name="T17"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2" h="1146">
                    <a:moveTo>
                      <a:pt x="565" y="0"/>
                    </a:moveTo>
                    <a:lnTo>
                      <a:pt x="492" y="26"/>
                    </a:lnTo>
                    <a:lnTo>
                      <a:pt x="789" y="306"/>
                    </a:lnTo>
                    <a:lnTo>
                      <a:pt x="563" y="1035"/>
                    </a:lnTo>
                    <a:lnTo>
                      <a:pt x="15" y="928"/>
                    </a:lnTo>
                    <a:lnTo>
                      <a:pt x="0" y="1037"/>
                    </a:lnTo>
                    <a:lnTo>
                      <a:pt x="606" y="1146"/>
                    </a:lnTo>
                    <a:lnTo>
                      <a:pt x="862" y="313"/>
                    </a:lnTo>
                    <a:lnTo>
                      <a:pt x="565" y="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3" name="Freeform 223"/>
              <p:cNvSpPr>
                <a:spLocks/>
              </p:cNvSpPr>
              <p:nvPr/>
            </p:nvSpPr>
            <p:spPr bwMode="auto">
              <a:xfrm>
                <a:off x="8332788" y="-69850"/>
                <a:ext cx="1319212" cy="2222500"/>
              </a:xfrm>
              <a:custGeom>
                <a:avLst/>
                <a:gdLst>
                  <a:gd name="T0" fmla="*/ 831 w 831"/>
                  <a:gd name="T1" fmla="*/ 74 h 1400"/>
                  <a:gd name="T2" fmla="*/ 712 w 831"/>
                  <a:gd name="T3" fmla="*/ 0 h 1400"/>
                  <a:gd name="T4" fmla="*/ 147 w 831"/>
                  <a:gd name="T5" fmla="*/ 218 h 1400"/>
                  <a:gd name="T6" fmla="*/ 0 w 831"/>
                  <a:gd name="T7" fmla="*/ 1295 h 1400"/>
                  <a:gd name="T8" fmla="*/ 107 w 831"/>
                  <a:gd name="T9" fmla="*/ 1400 h 1400"/>
                  <a:gd name="T10" fmla="*/ 245 w 831"/>
                  <a:gd name="T11" fmla="*/ 289 h 1400"/>
                  <a:gd name="T12" fmla="*/ 831 w 831"/>
                  <a:gd name="T13" fmla="*/ 74 h 1400"/>
                </a:gdLst>
                <a:ahLst/>
                <a:cxnLst>
                  <a:cxn ang="0">
                    <a:pos x="T0" y="T1"/>
                  </a:cxn>
                  <a:cxn ang="0">
                    <a:pos x="T2" y="T3"/>
                  </a:cxn>
                  <a:cxn ang="0">
                    <a:pos x="T4" y="T5"/>
                  </a:cxn>
                  <a:cxn ang="0">
                    <a:pos x="T6" y="T7"/>
                  </a:cxn>
                  <a:cxn ang="0">
                    <a:pos x="T8" y="T9"/>
                  </a:cxn>
                  <a:cxn ang="0">
                    <a:pos x="T10" y="T11"/>
                  </a:cxn>
                  <a:cxn ang="0">
                    <a:pos x="T12" y="T13"/>
                  </a:cxn>
                </a:cxnLst>
                <a:rect l="0" t="0" r="r" b="b"/>
                <a:pathLst>
                  <a:path w="831" h="1400">
                    <a:moveTo>
                      <a:pt x="831" y="74"/>
                    </a:moveTo>
                    <a:lnTo>
                      <a:pt x="712" y="0"/>
                    </a:lnTo>
                    <a:lnTo>
                      <a:pt x="147" y="218"/>
                    </a:lnTo>
                    <a:lnTo>
                      <a:pt x="0" y="1295"/>
                    </a:lnTo>
                    <a:lnTo>
                      <a:pt x="107" y="1400"/>
                    </a:lnTo>
                    <a:lnTo>
                      <a:pt x="245" y="289"/>
                    </a:lnTo>
                    <a:lnTo>
                      <a:pt x="831" y="74"/>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4" name="Freeform 224"/>
              <p:cNvSpPr>
                <a:spLocks/>
              </p:cNvSpPr>
              <p:nvPr/>
            </p:nvSpPr>
            <p:spPr bwMode="auto">
              <a:xfrm>
                <a:off x="8385175" y="1824038"/>
                <a:ext cx="1519237" cy="600075"/>
              </a:xfrm>
              <a:custGeom>
                <a:avLst/>
                <a:gdLst>
                  <a:gd name="T0" fmla="*/ 57 w 957"/>
                  <a:gd name="T1" fmla="*/ 0 h 378"/>
                  <a:gd name="T2" fmla="*/ 957 w 957"/>
                  <a:gd name="T3" fmla="*/ 178 h 378"/>
                  <a:gd name="T4" fmla="*/ 931 w 957"/>
                  <a:gd name="T5" fmla="*/ 378 h 378"/>
                  <a:gd name="T6" fmla="*/ 0 w 957"/>
                  <a:gd name="T7" fmla="*/ 202 h 378"/>
                  <a:gd name="T8" fmla="*/ 57 w 957"/>
                  <a:gd name="T9" fmla="*/ 0 h 378"/>
                </a:gdLst>
                <a:ahLst/>
                <a:cxnLst>
                  <a:cxn ang="0">
                    <a:pos x="T0" y="T1"/>
                  </a:cxn>
                  <a:cxn ang="0">
                    <a:pos x="T2" y="T3"/>
                  </a:cxn>
                  <a:cxn ang="0">
                    <a:pos x="T4" y="T5"/>
                  </a:cxn>
                  <a:cxn ang="0">
                    <a:pos x="T6" y="T7"/>
                  </a:cxn>
                  <a:cxn ang="0">
                    <a:pos x="T8" y="T9"/>
                  </a:cxn>
                </a:cxnLst>
                <a:rect l="0" t="0" r="r" b="b"/>
                <a:pathLst>
                  <a:path w="957" h="378">
                    <a:moveTo>
                      <a:pt x="57" y="0"/>
                    </a:moveTo>
                    <a:lnTo>
                      <a:pt x="957" y="178"/>
                    </a:lnTo>
                    <a:lnTo>
                      <a:pt x="931" y="378"/>
                    </a:lnTo>
                    <a:lnTo>
                      <a:pt x="0" y="202"/>
                    </a:lnTo>
                    <a:lnTo>
                      <a:pt x="57" y="0"/>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5" name="Freeform 225"/>
              <p:cNvSpPr>
                <a:spLocks/>
              </p:cNvSpPr>
              <p:nvPr/>
            </p:nvSpPr>
            <p:spPr bwMode="auto">
              <a:xfrm>
                <a:off x="8234363" y="1779588"/>
                <a:ext cx="241300" cy="365125"/>
              </a:xfrm>
              <a:custGeom>
                <a:avLst/>
                <a:gdLst>
                  <a:gd name="T0" fmla="*/ 152 w 152"/>
                  <a:gd name="T1" fmla="*/ 28 h 230"/>
                  <a:gd name="T2" fmla="*/ 43 w 152"/>
                  <a:gd name="T3" fmla="*/ 0 h 230"/>
                  <a:gd name="T4" fmla="*/ 0 w 152"/>
                  <a:gd name="T5" fmla="*/ 121 h 230"/>
                  <a:gd name="T6" fmla="*/ 95 w 152"/>
                  <a:gd name="T7" fmla="*/ 230 h 230"/>
                  <a:gd name="T8" fmla="*/ 152 w 152"/>
                  <a:gd name="T9" fmla="*/ 28 h 230"/>
                </a:gdLst>
                <a:ahLst/>
                <a:cxnLst>
                  <a:cxn ang="0">
                    <a:pos x="T0" y="T1"/>
                  </a:cxn>
                  <a:cxn ang="0">
                    <a:pos x="T2" y="T3"/>
                  </a:cxn>
                  <a:cxn ang="0">
                    <a:pos x="T4" y="T5"/>
                  </a:cxn>
                  <a:cxn ang="0">
                    <a:pos x="T6" y="T7"/>
                  </a:cxn>
                  <a:cxn ang="0">
                    <a:pos x="T8" y="T9"/>
                  </a:cxn>
                </a:cxnLst>
                <a:rect l="0" t="0" r="r" b="b"/>
                <a:pathLst>
                  <a:path w="152" h="230">
                    <a:moveTo>
                      <a:pt x="152" y="28"/>
                    </a:moveTo>
                    <a:lnTo>
                      <a:pt x="43" y="0"/>
                    </a:lnTo>
                    <a:lnTo>
                      <a:pt x="0" y="121"/>
                    </a:lnTo>
                    <a:lnTo>
                      <a:pt x="95" y="230"/>
                    </a:lnTo>
                    <a:lnTo>
                      <a:pt x="152" y="28"/>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6" name="Rectangle 226"/>
              <p:cNvSpPr>
                <a:spLocks noChangeArrowheads="1"/>
              </p:cNvSpPr>
              <p:nvPr/>
            </p:nvSpPr>
            <p:spPr bwMode="auto">
              <a:xfrm rot="660000">
                <a:off x="9012670" y="753349"/>
                <a:ext cx="788119" cy="72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2800" dirty="0">
                    <a:solidFill>
                      <a:srgbClr val="3F1D0D"/>
                    </a:solidFill>
                    <a:latin typeface="Myriad Pro" panose="020B0503030403020204" pitchFamily="34" charset="0"/>
                  </a:rPr>
                  <a:t>RIP</a:t>
                </a:r>
                <a:endParaRPr lang="zh-CN" altLang="zh-CN" sz="1100" dirty="0"/>
              </a:p>
            </p:txBody>
          </p:sp>
        </p:grpSp>
        <p:grpSp>
          <p:nvGrpSpPr>
            <p:cNvPr id="248" name="组合 247"/>
            <p:cNvGrpSpPr/>
            <p:nvPr/>
          </p:nvGrpSpPr>
          <p:grpSpPr>
            <a:xfrm>
              <a:off x="6230666" y="1975524"/>
              <a:ext cx="957263" cy="536362"/>
              <a:chOff x="9810750" y="2554288"/>
              <a:chExt cx="1855788" cy="1039813"/>
            </a:xfrm>
          </p:grpSpPr>
          <p:sp>
            <p:nvSpPr>
              <p:cNvPr id="231" name="Freeform 230"/>
              <p:cNvSpPr>
                <a:spLocks/>
              </p:cNvSpPr>
              <p:nvPr/>
            </p:nvSpPr>
            <p:spPr bwMode="auto">
              <a:xfrm>
                <a:off x="9810750" y="2554288"/>
                <a:ext cx="1855787" cy="1039813"/>
              </a:xfrm>
              <a:custGeom>
                <a:avLst/>
                <a:gdLst>
                  <a:gd name="T0" fmla="*/ 0 w 438"/>
                  <a:gd name="T1" fmla="*/ 0 h 245"/>
                  <a:gd name="T2" fmla="*/ 3 w 438"/>
                  <a:gd name="T3" fmla="*/ 0 h 245"/>
                  <a:gd name="T4" fmla="*/ 71 w 438"/>
                  <a:gd name="T5" fmla="*/ 25 h 245"/>
                  <a:gd name="T6" fmla="*/ 113 w 438"/>
                  <a:gd name="T7" fmla="*/ 15 h 245"/>
                  <a:gd name="T8" fmla="*/ 117 w 438"/>
                  <a:gd name="T9" fmla="*/ 18 h 245"/>
                  <a:gd name="T10" fmla="*/ 171 w 438"/>
                  <a:gd name="T11" fmla="*/ 129 h 245"/>
                  <a:gd name="T12" fmla="*/ 178 w 438"/>
                  <a:gd name="T13" fmla="*/ 130 h 245"/>
                  <a:gd name="T14" fmla="*/ 197 w 438"/>
                  <a:gd name="T15" fmla="*/ 102 h 245"/>
                  <a:gd name="T16" fmla="*/ 200 w 438"/>
                  <a:gd name="T17" fmla="*/ 115 h 245"/>
                  <a:gd name="T18" fmla="*/ 226 w 438"/>
                  <a:gd name="T19" fmla="*/ 123 h 245"/>
                  <a:gd name="T20" fmla="*/ 238 w 438"/>
                  <a:gd name="T21" fmla="*/ 113 h 245"/>
                  <a:gd name="T22" fmla="*/ 236 w 438"/>
                  <a:gd name="T23" fmla="*/ 152 h 245"/>
                  <a:gd name="T24" fmla="*/ 244 w 438"/>
                  <a:gd name="T25" fmla="*/ 158 h 245"/>
                  <a:gd name="T26" fmla="*/ 353 w 438"/>
                  <a:gd name="T27" fmla="*/ 104 h 245"/>
                  <a:gd name="T28" fmla="*/ 358 w 438"/>
                  <a:gd name="T29" fmla="*/ 105 h 245"/>
                  <a:gd name="T30" fmla="*/ 438 w 438"/>
                  <a:gd name="T31" fmla="*/ 178 h 245"/>
                  <a:gd name="T32" fmla="*/ 433 w 438"/>
                  <a:gd name="T33" fmla="*/ 178 h 245"/>
                  <a:gd name="T34" fmla="*/ 375 w 438"/>
                  <a:gd name="T35" fmla="*/ 213 h 245"/>
                  <a:gd name="T36" fmla="*/ 320 w 438"/>
                  <a:gd name="T37" fmla="*/ 201 h 245"/>
                  <a:gd name="T38" fmla="*/ 279 w 438"/>
                  <a:gd name="T39" fmla="*/ 239 h 245"/>
                  <a:gd name="T40" fmla="*/ 271 w 438"/>
                  <a:gd name="T41" fmla="*/ 232 h 245"/>
                  <a:gd name="T42" fmla="*/ 174 w 438"/>
                  <a:gd name="T43" fmla="*/ 245 h 245"/>
                  <a:gd name="T44" fmla="*/ 174 w 438"/>
                  <a:gd name="T45" fmla="*/ 245 h 245"/>
                  <a:gd name="T46" fmla="*/ 146 w 438"/>
                  <a:gd name="T47" fmla="*/ 191 h 245"/>
                  <a:gd name="T48" fmla="*/ 101 w 438"/>
                  <a:gd name="T49" fmla="*/ 181 h 245"/>
                  <a:gd name="T50" fmla="*/ 94 w 438"/>
                  <a:gd name="T51" fmla="*/ 111 h 245"/>
                  <a:gd name="T52" fmla="*/ 46 w 438"/>
                  <a:gd name="T53" fmla="*/ 94 h 245"/>
                  <a:gd name="T54" fmla="*/ 0 w 438"/>
                  <a:gd name="T55"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8" h="245">
                    <a:moveTo>
                      <a:pt x="0" y="0"/>
                    </a:moveTo>
                    <a:cubicBezTo>
                      <a:pt x="2" y="0"/>
                      <a:pt x="2" y="0"/>
                      <a:pt x="3" y="0"/>
                    </a:cubicBezTo>
                    <a:cubicBezTo>
                      <a:pt x="8" y="2"/>
                      <a:pt x="42" y="26"/>
                      <a:pt x="71" y="25"/>
                    </a:cubicBezTo>
                    <a:cubicBezTo>
                      <a:pt x="85" y="25"/>
                      <a:pt x="100" y="22"/>
                      <a:pt x="113" y="15"/>
                    </a:cubicBezTo>
                    <a:cubicBezTo>
                      <a:pt x="114" y="14"/>
                      <a:pt x="117" y="17"/>
                      <a:pt x="117" y="18"/>
                    </a:cubicBezTo>
                    <a:cubicBezTo>
                      <a:pt x="118" y="27"/>
                      <a:pt x="113" y="102"/>
                      <a:pt x="171" y="129"/>
                    </a:cubicBezTo>
                    <a:cubicBezTo>
                      <a:pt x="174" y="132"/>
                      <a:pt x="176" y="132"/>
                      <a:pt x="178" y="130"/>
                    </a:cubicBezTo>
                    <a:cubicBezTo>
                      <a:pt x="181" y="128"/>
                      <a:pt x="196" y="103"/>
                      <a:pt x="197" y="102"/>
                    </a:cubicBezTo>
                    <a:cubicBezTo>
                      <a:pt x="198" y="104"/>
                      <a:pt x="199" y="110"/>
                      <a:pt x="200" y="115"/>
                    </a:cubicBezTo>
                    <a:cubicBezTo>
                      <a:pt x="211" y="112"/>
                      <a:pt x="220" y="118"/>
                      <a:pt x="226" y="123"/>
                    </a:cubicBezTo>
                    <a:cubicBezTo>
                      <a:pt x="227" y="123"/>
                      <a:pt x="238" y="113"/>
                      <a:pt x="238" y="113"/>
                    </a:cubicBezTo>
                    <a:cubicBezTo>
                      <a:pt x="238" y="119"/>
                      <a:pt x="236" y="145"/>
                      <a:pt x="236" y="152"/>
                    </a:cubicBezTo>
                    <a:cubicBezTo>
                      <a:pt x="236" y="156"/>
                      <a:pt x="239" y="158"/>
                      <a:pt x="244" y="158"/>
                    </a:cubicBezTo>
                    <a:cubicBezTo>
                      <a:pt x="247" y="159"/>
                      <a:pt x="329" y="156"/>
                      <a:pt x="353" y="104"/>
                    </a:cubicBezTo>
                    <a:cubicBezTo>
                      <a:pt x="355" y="101"/>
                      <a:pt x="358" y="102"/>
                      <a:pt x="358" y="105"/>
                    </a:cubicBezTo>
                    <a:cubicBezTo>
                      <a:pt x="367" y="147"/>
                      <a:pt x="429" y="173"/>
                      <a:pt x="438" y="178"/>
                    </a:cubicBezTo>
                    <a:cubicBezTo>
                      <a:pt x="436" y="178"/>
                      <a:pt x="435" y="179"/>
                      <a:pt x="433" y="178"/>
                    </a:cubicBezTo>
                    <a:cubicBezTo>
                      <a:pt x="380" y="172"/>
                      <a:pt x="375" y="213"/>
                      <a:pt x="375" y="213"/>
                    </a:cubicBezTo>
                    <a:cubicBezTo>
                      <a:pt x="375" y="213"/>
                      <a:pt x="352" y="195"/>
                      <a:pt x="320" y="201"/>
                    </a:cubicBezTo>
                    <a:cubicBezTo>
                      <a:pt x="288" y="208"/>
                      <a:pt x="279" y="239"/>
                      <a:pt x="279" y="239"/>
                    </a:cubicBezTo>
                    <a:cubicBezTo>
                      <a:pt x="279" y="239"/>
                      <a:pt x="275" y="236"/>
                      <a:pt x="271" y="232"/>
                    </a:cubicBezTo>
                    <a:cubicBezTo>
                      <a:pt x="224" y="200"/>
                      <a:pt x="180" y="232"/>
                      <a:pt x="174" y="245"/>
                    </a:cubicBezTo>
                    <a:cubicBezTo>
                      <a:pt x="174" y="245"/>
                      <a:pt x="174" y="245"/>
                      <a:pt x="174" y="245"/>
                    </a:cubicBezTo>
                    <a:cubicBezTo>
                      <a:pt x="174" y="245"/>
                      <a:pt x="168" y="205"/>
                      <a:pt x="146" y="191"/>
                    </a:cubicBezTo>
                    <a:cubicBezTo>
                      <a:pt x="124" y="176"/>
                      <a:pt x="101" y="181"/>
                      <a:pt x="101" y="181"/>
                    </a:cubicBezTo>
                    <a:cubicBezTo>
                      <a:pt x="101" y="181"/>
                      <a:pt x="120" y="146"/>
                      <a:pt x="94" y="111"/>
                    </a:cubicBezTo>
                    <a:cubicBezTo>
                      <a:pt x="81" y="92"/>
                      <a:pt x="46" y="94"/>
                      <a:pt x="46" y="94"/>
                    </a:cubicBezTo>
                    <a:cubicBezTo>
                      <a:pt x="46" y="94"/>
                      <a:pt x="59" y="56"/>
                      <a:pt x="0" y="0"/>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231"/>
              <p:cNvSpPr>
                <a:spLocks/>
              </p:cNvSpPr>
              <p:nvPr/>
            </p:nvSpPr>
            <p:spPr bwMode="auto">
              <a:xfrm>
                <a:off x="10683875" y="3122613"/>
                <a:ext cx="76200" cy="77788"/>
              </a:xfrm>
              <a:custGeom>
                <a:avLst/>
                <a:gdLst>
                  <a:gd name="T0" fmla="*/ 0 w 18"/>
                  <a:gd name="T1" fmla="*/ 9 h 18"/>
                  <a:gd name="T2" fmla="*/ 3 w 18"/>
                  <a:gd name="T3" fmla="*/ 10 h 18"/>
                  <a:gd name="T4" fmla="*/ 5 w 18"/>
                  <a:gd name="T5" fmla="*/ 12 h 18"/>
                  <a:gd name="T6" fmla="*/ 8 w 18"/>
                  <a:gd name="T7" fmla="*/ 11 h 18"/>
                  <a:gd name="T8" fmla="*/ 8 w 18"/>
                  <a:gd name="T9" fmla="*/ 10 h 18"/>
                  <a:gd name="T10" fmla="*/ 14 w 18"/>
                  <a:gd name="T11" fmla="*/ 5 h 18"/>
                  <a:gd name="T12" fmla="*/ 16 w 18"/>
                  <a:gd name="T13" fmla="*/ 0 h 18"/>
                  <a:gd name="T14" fmla="*/ 18 w 18"/>
                  <a:gd name="T15" fmla="*/ 7 h 18"/>
                  <a:gd name="T16" fmla="*/ 7 w 18"/>
                  <a:gd name="T17" fmla="*/ 17 h 18"/>
                  <a:gd name="T18" fmla="*/ 0 w 18"/>
                  <a:gd name="T19" fmla="*/ 9 h 18"/>
                  <a:gd name="T20" fmla="*/ 0 w 18"/>
                  <a:gd name="T2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0" y="9"/>
                    </a:moveTo>
                    <a:cubicBezTo>
                      <a:pt x="1" y="10"/>
                      <a:pt x="2" y="10"/>
                      <a:pt x="3" y="10"/>
                    </a:cubicBezTo>
                    <a:cubicBezTo>
                      <a:pt x="3" y="11"/>
                      <a:pt x="4" y="12"/>
                      <a:pt x="5" y="12"/>
                    </a:cubicBezTo>
                    <a:cubicBezTo>
                      <a:pt x="6" y="13"/>
                      <a:pt x="7" y="12"/>
                      <a:pt x="8" y="11"/>
                    </a:cubicBezTo>
                    <a:cubicBezTo>
                      <a:pt x="8" y="11"/>
                      <a:pt x="8" y="10"/>
                      <a:pt x="8" y="10"/>
                    </a:cubicBezTo>
                    <a:cubicBezTo>
                      <a:pt x="10" y="9"/>
                      <a:pt x="12" y="8"/>
                      <a:pt x="14" y="5"/>
                    </a:cubicBezTo>
                    <a:cubicBezTo>
                      <a:pt x="15" y="3"/>
                      <a:pt x="16" y="2"/>
                      <a:pt x="16" y="0"/>
                    </a:cubicBezTo>
                    <a:cubicBezTo>
                      <a:pt x="17" y="2"/>
                      <a:pt x="18" y="5"/>
                      <a:pt x="18" y="7"/>
                    </a:cubicBezTo>
                    <a:cubicBezTo>
                      <a:pt x="17" y="13"/>
                      <a:pt x="12" y="18"/>
                      <a:pt x="7" y="17"/>
                    </a:cubicBezTo>
                    <a:cubicBezTo>
                      <a:pt x="4" y="17"/>
                      <a:pt x="1" y="13"/>
                      <a:pt x="0" y="9"/>
                    </a:cubicBezTo>
                    <a:cubicBezTo>
                      <a:pt x="0" y="9"/>
                      <a:pt x="0" y="9"/>
                      <a:pt x="0" y="9"/>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232"/>
              <p:cNvSpPr>
                <a:spLocks/>
              </p:cNvSpPr>
              <p:nvPr/>
            </p:nvSpPr>
            <p:spPr bwMode="auto">
              <a:xfrm>
                <a:off x="10607675" y="3094038"/>
                <a:ext cx="58737" cy="76200"/>
              </a:xfrm>
              <a:custGeom>
                <a:avLst/>
                <a:gdLst>
                  <a:gd name="T0" fmla="*/ 13 w 14"/>
                  <a:gd name="T1" fmla="*/ 14 h 18"/>
                  <a:gd name="T2" fmla="*/ 11 w 14"/>
                  <a:gd name="T3" fmla="*/ 14 h 18"/>
                  <a:gd name="T4" fmla="*/ 9 w 14"/>
                  <a:gd name="T5" fmla="*/ 14 h 18"/>
                  <a:gd name="T6" fmla="*/ 7 w 14"/>
                  <a:gd name="T7" fmla="*/ 12 h 18"/>
                  <a:gd name="T8" fmla="*/ 8 w 14"/>
                  <a:gd name="T9" fmla="*/ 11 h 18"/>
                  <a:gd name="T10" fmla="*/ 5 w 14"/>
                  <a:gd name="T11" fmla="*/ 5 h 18"/>
                  <a:gd name="T12" fmla="*/ 6 w 14"/>
                  <a:gd name="T13" fmla="*/ 0 h 18"/>
                  <a:gd name="T14" fmla="*/ 2 w 14"/>
                  <a:gd name="T15" fmla="*/ 5 h 18"/>
                  <a:gd name="T16" fmla="*/ 5 w 14"/>
                  <a:gd name="T17" fmla="*/ 17 h 18"/>
                  <a:gd name="T18" fmla="*/ 14 w 14"/>
                  <a:gd name="T19" fmla="*/ 14 h 18"/>
                  <a:gd name="T20" fmla="*/ 13 w 14"/>
                  <a:gd name="T2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8">
                    <a:moveTo>
                      <a:pt x="13" y="14"/>
                    </a:moveTo>
                    <a:cubicBezTo>
                      <a:pt x="13" y="14"/>
                      <a:pt x="12" y="14"/>
                      <a:pt x="11" y="14"/>
                    </a:cubicBezTo>
                    <a:cubicBezTo>
                      <a:pt x="10" y="14"/>
                      <a:pt x="10" y="14"/>
                      <a:pt x="9" y="14"/>
                    </a:cubicBezTo>
                    <a:cubicBezTo>
                      <a:pt x="8" y="14"/>
                      <a:pt x="7" y="13"/>
                      <a:pt x="7" y="12"/>
                    </a:cubicBezTo>
                    <a:cubicBezTo>
                      <a:pt x="7" y="12"/>
                      <a:pt x="7" y="11"/>
                      <a:pt x="8" y="11"/>
                    </a:cubicBezTo>
                    <a:cubicBezTo>
                      <a:pt x="6" y="9"/>
                      <a:pt x="6" y="7"/>
                      <a:pt x="5" y="5"/>
                    </a:cubicBezTo>
                    <a:cubicBezTo>
                      <a:pt x="5" y="3"/>
                      <a:pt x="6" y="1"/>
                      <a:pt x="6" y="0"/>
                    </a:cubicBezTo>
                    <a:cubicBezTo>
                      <a:pt x="5" y="1"/>
                      <a:pt x="3" y="2"/>
                      <a:pt x="2" y="5"/>
                    </a:cubicBezTo>
                    <a:cubicBezTo>
                      <a:pt x="0" y="9"/>
                      <a:pt x="1" y="15"/>
                      <a:pt x="5" y="17"/>
                    </a:cubicBezTo>
                    <a:cubicBezTo>
                      <a:pt x="8" y="18"/>
                      <a:pt x="11" y="17"/>
                      <a:pt x="14" y="14"/>
                    </a:cubicBezTo>
                    <a:cubicBezTo>
                      <a:pt x="14" y="14"/>
                      <a:pt x="14" y="14"/>
                      <a:pt x="13" y="14"/>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33"/>
              <p:cNvSpPr>
                <a:spLocks/>
              </p:cNvSpPr>
              <p:nvPr/>
            </p:nvSpPr>
            <p:spPr bwMode="auto">
              <a:xfrm>
                <a:off x="9810750" y="2554288"/>
                <a:ext cx="741362" cy="1039813"/>
              </a:xfrm>
              <a:custGeom>
                <a:avLst/>
                <a:gdLst>
                  <a:gd name="T0" fmla="*/ 0 w 175"/>
                  <a:gd name="T1" fmla="*/ 0 h 245"/>
                  <a:gd name="T2" fmla="*/ 51 w 175"/>
                  <a:gd name="T3" fmla="*/ 27 h 245"/>
                  <a:gd name="T4" fmla="*/ 100 w 175"/>
                  <a:gd name="T5" fmla="*/ 29 h 245"/>
                  <a:gd name="T6" fmla="*/ 55 w 175"/>
                  <a:gd name="T7" fmla="*/ 85 h 245"/>
                  <a:gd name="T8" fmla="*/ 107 w 175"/>
                  <a:gd name="T9" fmla="*/ 31 h 245"/>
                  <a:gd name="T10" fmla="*/ 119 w 175"/>
                  <a:gd name="T11" fmla="*/ 68 h 245"/>
                  <a:gd name="T12" fmla="*/ 147 w 175"/>
                  <a:gd name="T13" fmla="*/ 122 h 245"/>
                  <a:gd name="T14" fmla="*/ 110 w 175"/>
                  <a:gd name="T15" fmla="*/ 172 h 245"/>
                  <a:gd name="T16" fmla="*/ 155 w 175"/>
                  <a:gd name="T17" fmla="*/ 128 h 245"/>
                  <a:gd name="T18" fmla="*/ 169 w 175"/>
                  <a:gd name="T19" fmla="*/ 135 h 245"/>
                  <a:gd name="T20" fmla="*/ 175 w 175"/>
                  <a:gd name="T21" fmla="*/ 244 h 245"/>
                  <a:gd name="T22" fmla="*/ 175 w 175"/>
                  <a:gd name="T23" fmla="*/ 244 h 245"/>
                  <a:gd name="T24" fmla="*/ 174 w 175"/>
                  <a:gd name="T25" fmla="*/ 245 h 245"/>
                  <a:gd name="T26" fmla="*/ 174 w 175"/>
                  <a:gd name="T27" fmla="*/ 245 h 245"/>
                  <a:gd name="T28" fmla="*/ 146 w 175"/>
                  <a:gd name="T29" fmla="*/ 191 h 245"/>
                  <a:gd name="T30" fmla="*/ 101 w 175"/>
                  <a:gd name="T31" fmla="*/ 181 h 245"/>
                  <a:gd name="T32" fmla="*/ 94 w 175"/>
                  <a:gd name="T33" fmla="*/ 111 h 245"/>
                  <a:gd name="T34" fmla="*/ 46 w 175"/>
                  <a:gd name="T35" fmla="*/ 94 h 245"/>
                  <a:gd name="T36" fmla="*/ 0 w 175"/>
                  <a:gd name="T37"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245">
                    <a:moveTo>
                      <a:pt x="0" y="0"/>
                    </a:moveTo>
                    <a:cubicBezTo>
                      <a:pt x="9" y="2"/>
                      <a:pt x="35" y="24"/>
                      <a:pt x="51" y="27"/>
                    </a:cubicBezTo>
                    <a:cubicBezTo>
                      <a:pt x="66" y="31"/>
                      <a:pt x="95" y="28"/>
                      <a:pt x="100" y="29"/>
                    </a:cubicBezTo>
                    <a:cubicBezTo>
                      <a:pt x="105" y="30"/>
                      <a:pt x="55" y="85"/>
                      <a:pt x="55" y="85"/>
                    </a:cubicBezTo>
                    <a:cubicBezTo>
                      <a:pt x="55" y="85"/>
                      <a:pt x="104" y="33"/>
                      <a:pt x="107" y="31"/>
                    </a:cubicBezTo>
                    <a:cubicBezTo>
                      <a:pt x="111" y="28"/>
                      <a:pt x="116" y="43"/>
                      <a:pt x="119" y="68"/>
                    </a:cubicBezTo>
                    <a:cubicBezTo>
                      <a:pt x="121" y="92"/>
                      <a:pt x="143" y="116"/>
                      <a:pt x="147" y="122"/>
                    </a:cubicBezTo>
                    <a:cubicBezTo>
                      <a:pt x="150" y="127"/>
                      <a:pt x="123" y="158"/>
                      <a:pt x="110" y="172"/>
                    </a:cubicBezTo>
                    <a:cubicBezTo>
                      <a:pt x="124" y="158"/>
                      <a:pt x="151" y="128"/>
                      <a:pt x="155" y="128"/>
                    </a:cubicBezTo>
                    <a:cubicBezTo>
                      <a:pt x="159" y="128"/>
                      <a:pt x="163" y="130"/>
                      <a:pt x="169" y="135"/>
                    </a:cubicBezTo>
                    <a:cubicBezTo>
                      <a:pt x="156" y="167"/>
                      <a:pt x="175" y="244"/>
                      <a:pt x="175" y="244"/>
                    </a:cubicBezTo>
                    <a:cubicBezTo>
                      <a:pt x="175" y="244"/>
                      <a:pt x="175" y="244"/>
                      <a:pt x="175" y="244"/>
                    </a:cubicBezTo>
                    <a:cubicBezTo>
                      <a:pt x="175" y="244"/>
                      <a:pt x="175" y="245"/>
                      <a:pt x="174" y="245"/>
                    </a:cubicBezTo>
                    <a:cubicBezTo>
                      <a:pt x="174" y="245"/>
                      <a:pt x="174" y="245"/>
                      <a:pt x="174" y="245"/>
                    </a:cubicBezTo>
                    <a:cubicBezTo>
                      <a:pt x="174" y="245"/>
                      <a:pt x="168" y="205"/>
                      <a:pt x="146" y="191"/>
                    </a:cubicBezTo>
                    <a:cubicBezTo>
                      <a:pt x="124" y="176"/>
                      <a:pt x="101" y="181"/>
                      <a:pt x="101" y="181"/>
                    </a:cubicBezTo>
                    <a:cubicBezTo>
                      <a:pt x="101" y="181"/>
                      <a:pt x="120" y="146"/>
                      <a:pt x="94" y="111"/>
                    </a:cubicBezTo>
                    <a:cubicBezTo>
                      <a:pt x="81" y="92"/>
                      <a:pt x="46" y="94"/>
                      <a:pt x="46" y="94"/>
                    </a:cubicBezTo>
                    <a:cubicBezTo>
                      <a:pt x="46" y="94"/>
                      <a:pt x="59" y="56"/>
                      <a:pt x="0" y="0"/>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34"/>
              <p:cNvSpPr>
                <a:spLocks/>
              </p:cNvSpPr>
              <p:nvPr/>
            </p:nvSpPr>
            <p:spPr bwMode="auto">
              <a:xfrm>
                <a:off x="10564813" y="3094038"/>
                <a:ext cx="1101725" cy="479425"/>
              </a:xfrm>
              <a:custGeom>
                <a:avLst/>
                <a:gdLst>
                  <a:gd name="T0" fmla="*/ 197 w 260"/>
                  <a:gd name="T1" fmla="*/ 86 h 113"/>
                  <a:gd name="T2" fmla="*/ 142 w 260"/>
                  <a:gd name="T3" fmla="*/ 74 h 113"/>
                  <a:gd name="T4" fmla="*/ 101 w 260"/>
                  <a:gd name="T5" fmla="*/ 112 h 113"/>
                  <a:gd name="T6" fmla="*/ 93 w 260"/>
                  <a:gd name="T7" fmla="*/ 105 h 113"/>
                  <a:gd name="T8" fmla="*/ 0 w 260"/>
                  <a:gd name="T9" fmla="*/ 113 h 113"/>
                  <a:gd name="T10" fmla="*/ 62 w 260"/>
                  <a:gd name="T11" fmla="*/ 37 h 113"/>
                  <a:gd name="T12" fmla="*/ 98 w 260"/>
                  <a:gd name="T13" fmla="*/ 37 h 113"/>
                  <a:gd name="T14" fmla="*/ 101 w 260"/>
                  <a:gd name="T15" fmla="*/ 106 h 113"/>
                  <a:gd name="T16" fmla="*/ 105 w 260"/>
                  <a:gd name="T17" fmla="*/ 33 h 113"/>
                  <a:gd name="T18" fmla="*/ 151 w 260"/>
                  <a:gd name="T19" fmla="*/ 14 h 113"/>
                  <a:gd name="T20" fmla="*/ 195 w 260"/>
                  <a:gd name="T21" fmla="*/ 82 h 113"/>
                  <a:gd name="T22" fmla="*/ 158 w 260"/>
                  <a:gd name="T23" fmla="*/ 12 h 113"/>
                  <a:gd name="T24" fmla="*/ 171 w 260"/>
                  <a:gd name="T25" fmla="*/ 0 h 113"/>
                  <a:gd name="T26" fmla="*/ 200 w 260"/>
                  <a:gd name="T27" fmla="*/ 20 h 113"/>
                  <a:gd name="T28" fmla="*/ 260 w 260"/>
                  <a:gd name="T29" fmla="*/ 51 h 113"/>
                  <a:gd name="T30" fmla="*/ 255 w 260"/>
                  <a:gd name="T31" fmla="*/ 51 h 113"/>
                  <a:gd name="T32" fmla="*/ 197 w 260"/>
                  <a:gd name="T33" fmla="*/ 8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13">
                    <a:moveTo>
                      <a:pt x="197" y="86"/>
                    </a:moveTo>
                    <a:cubicBezTo>
                      <a:pt x="197" y="86"/>
                      <a:pt x="174" y="68"/>
                      <a:pt x="142" y="74"/>
                    </a:cubicBezTo>
                    <a:cubicBezTo>
                      <a:pt x="110" y="81"/>
                      <a:pt x="101" y="112"/>
                      <a:pt x="101" y="112"/>
                    </a:cubicBezTo>
                    <a:cubicBezTo>
                      <a:pt x="101" y="112"/>
                      <a:pt x="97" y="109"/>
                      <a:pt x="93" y="105"/>
                    </a:cubicBezTo>
                    <a:cubicBezTo>
                      <a:pt x="52" y="77"/>
                      <a:pt x="13" y="98"/>
                      <a:pt x="0" y="113"/>
                    </a:cubicBezTo>
                    <a:cubicBezTo>
                      <a:pt x="12" y="97"/>
                      <a:pt x="47" y="87"/>
                      <a:pt x="62" y="37"/>
                    </a:cubicBezTo>
                    <a:cubicBezTo>
                      <a:pt x="68" y="35"/>
                      <a:pt x="93" y="35"/>
                      <a:pt x="98" y="37"/>
                    </a:cubicBezTo>
                    <a:cubicBezTo>
                      <a:pt x="102" y="39"/>
                      <a:pt x="101" y="106"/>
                      <a:pt x="101" y="106"/>
                    </a:cubicBezTo>
                    <a:cubicBezTo>
                      <a:pt x="101" y="106"/>
                      <a:pt x="103" y="38"/>
                      <a:pt x="105" y="33"/>
                    </a:cubicBezTo>
                    <a:cubicBezTo>
                      <a:pt x="106" y="28"/>
                      <a:pt x="145" y="15"/>
                      <a:pt x="151" y="14"/>
                    </a:cubicBezTo>
                    <a:cubicBezTo>
                      <a:pt x="157" y="14"/>
                      <a:pt x="195" y="82"/>
                      <a:pt x="195" y="82"/>
                    </a:cubicBezTo>
                    <a:cubicBezTo>
                      <a:pt x="195" y="82"/>
                      <a:pt x="162" y="19"/>
                      <a:pt x="158" y="12"/>
                    </a:cubicBezTo>
                    <a:cubicBezTo>
                      <a:pt x="155" y="4"/>
                      <a:pt x="163" y="1"/>
                      <a:pt x="171" y="0"/>
                    </a:cubicBezTo>
                    <a:cubicBezTo>
                      <a:pt x="178" y="0"/>
                      <a:pt x="183" y="0"/>
                      <a:pt x="200" y="20"/>
                    </a:cubicBezTo>
                    <a:cubicBezTo>
                      <a:pt x="216" y="39"/>
                      <a:pt x="260" y="51"/>
                      <a:pt x="260" y="51"/>
                    </a:cubicBezTo>
                    <a:cubicBezTo>
                      <a:pt x="258" y="51"/>
                      <a:pt x="257" y="52"/>
                      <a:pt x="255" y="51"/>
                    </a:cubicBezTo>
                    <a:cubicBezTo>
                      <a:pt x="202" y="45"/>
                      <a:pt x="197" y="86"/>
                      <a:pt x="197" y="86"/>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6" name="组合 245"/>
            <p:cNvGrpSpPr/>
            <p:nvPr/>
          </p:nvGrpSpPr>
          <p:grpSpPr>
            <a:xfrm>
              <a:off x="0" y="238906"/>
              <a:ext cx="1946275" cy="954088"/>
              <a:chOff x="187326" y="368300"/>
              <a:chExt cx="1946275" cy="954088"/>
            </a:xfrm>
          </p:grpSpPr>
          <p:sp>
            <p:nvSpPr>
              <p:cNvPr id="236" name="Freeform 235"/>
              <p:cNvSpPr>
                <a:spLocks/>
              </p:cNvSpPr>
              <p:nvPr/>
            </p:nvSpPr>
            <p:spPr bwMode="auto">
              <a:xfrm>
                <a:off x="187326" y="368300"/>
                <a:ext cx="1946275" cy="954088"/>
              </a:xfrm>
              <a:custGeom>
                <a:avLst/>
                <a:gdLst>
                  <a:gd name="T0" fmla="*/ 0 w 459"/>
                  <a:gd name="T1" fmla="*/ 128 h 225"/>
                  <a:gd name="T2" fmla="*/ 3 w 459"/>
                  <a:gd name="T3" fmla="*/ 127 h 225"/>
                  <a:gd name="T4" fmla="*/ 72 w 459"/>
                  <a:gd name="T5" fmla="*/ 107 h 225"/>
                  <a:gd name="T6" fmla="*/ 100 w 459"/>
                  <a:gd name="T7" fmla="*/ 74 h 225"/>
                  <a:gd name="T8" fmla="*/ 106 w 459"/>
                  <a:gd name="T9" fmla="*/ 75 h 225"/>
                  <a:gd name="T10" fmla="*/ 215 w 459"/>
                  <a:gd name="T11" fmla="*/ 133 h 225"/>
                  <a:gd name="T12" fmla="*/ 221 w 459"/>
                  <a:gd name="T13" fmla="*/ 129 h 225"/>
                  <a:gd name="T14" fmla="*/ 220 w 459"/>
                  <a:gd name="T15" fmla="*/ 95 h 225"/>
                  <a:gd name="T16" fmla="*/ 230 w 459"/>
                  <a:gd name="T17" fmla="*/ 104 h 225"/>
                  <a:gd name="T18" fmla="*/ 255 w 459"/>
                  <a:gd name="T19" fmla="*/ 96 h 225"/>
                  <a:gd name="T20" fmla="*/ 260 w 459"/>
                  <a:gd name="T21" fmla="*/ 80 h 225"/>
                  <a:gd name="T22" fmla="*/ 281 w 459"/>
                  <a:gd name="T23" fmla="*/ 112 h 225"/>
                  <a:gd name="T24" fmla="*/ 291 w 459"/>
                  <a:gd name="T25" fmla="*/ 113 h 225"/>
                  <a:gd name="T26" fmla="*/ 347 w 459"/>
                  <a:gd name="T27" fmla="*/ 5 h 225"/>
                  <a:gd name="T28" fmla="*/ 352 w 459"/>
                  <a:gd name="T29" fmla="*/ 3 h 225"/>
                  <a:gd name="T30" fmla="*/ 459 w 459"/>
                  <a:gd name="T31" fmla="*/ 15 h 225"/>
                  <a:gd name="T32" fmla="*/ 456 w 459"/>
                  <a:gd name="T33" fmla="*/ 18 h 225"/>
                  <a:gd name="T34" fmla="*/ 429 w 459"/>
                  <a:gd name="T35" fmla="*/ 80 h 225"/>
                  <a:gd name="T36" fmla="*/ 377 w 459"/>
                  <a:gd name="T37" fmla="*/ 103 h 225"/>
                  <a:gd name="T38" fmla="*/ 366 w 459"/>
                  <a:gd name="T39" fmla="*/ 157 h 225"/>
                  <a:gd name="T40" fmla="*/ 356 w 459"/>
                  <a:gd name="T41" fmla="*/ 157 h 225"/>
                  <a:gd name="T42" fmla="*/ 286 w 459"/>
                  <a:gd name="T43" fmla="*/ 225 h 225"/>
                  <a:gd name="T44" fmla="*/ 286 w 459"/>
                  <a:gd name="T45" fmla="*/ 225 h 225"/>
                  <a:gd name="T46" fmla="*/ 231 w 459"/>
                  <a:gd name="T47" fmla="*/ 197 h 225"/>
                  <a:gd name="T48" fmla="*/ 188 w 459"/>
                  <a:gd name="T49" fmla="*/ 216 h 225"/>
                  <a:gd name="T50" fmla="*/ 142 w 459"/>
                  <a:gd name="T51" fmla="*/ 163 h 225"/>
                  <a:gd name="T52" fmla="*/ 93 w 459"/>
                  <a:gd name="T53" fmla="*/ 177 h 225"/>
                  <a:gd name="T54" fmla="*/ 0 w 459"/>
                  <a:gd name="T55" fmla="*/ 12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9" h="225">
                    <a:moveTo>
                      <a:pt x="0" y="128"/>
                    </a:moveTo>
                    <a:cubicBezTo>
                      <a:pt x="1" y="128"/>
                      <a:pt x="2" y="127"/>
                      <a:pt x="3" y="127"/>
                    </a:cubicBezTo>
                    <a:cubicBezTo>
                      <a:pt x="7" y="126"/>
                      <a:pt x="50" y="125"/>
                      <a:pt x="72" y="107"/>
                    </a:cubicBezTo>
                    <a:cubicBezTo>
                      <a:pt x="84" y="99"/>
                      <a:pt x="94" y="88"/>
                      <a:pt x="100" y="74"/>
                    </a:cubicBezTo>
                    <a:cubicBezTo>
                      <a:pt x="101" y="73"/>
                      <a:pt x="105" y="74"/>
                      <a:pt x="106" y="75"/>
                    </a:cubicBezTo>
                    <a:cubicBezTo>
                      <a:pt x="111" y="81"/>
                      <a:pt x="152" y="145"/>
                      <a:pt x="215" y="133"/>
                    </a:cubicBezTo>
                    <a:cubicBezTo>
                      <a:pt x="219" y="133"/>
                      <a:pt x="220" y="132"/>
                      <a:pt x="221" y="129"/>
                    </a:cubicBezTo>
                    <a:cubicBezTo>
                      <a:pt x="222" y="126"/>
                      <a:pt x="220" y="97"/>
                      <a:pt x="220" y="95"/>
                    </a:cubicBezTo>
                    <a:cubicBezTo>
                      <a:pt x="222" y="97"/>
                      <a:pt x="226" y="101"/>
                      <a:pt x="230" y="104"/>
                    </a:cubicBezTo>
                    <a:cubicBezTo>
                      <a:pt x="237" y="96"/>
                      <a:pt x="248" y="94"/>
                      <a:pt x="255" y="96"/>
                    </a:cubicBezTo>
                    <a:cubicBezTo>
                      <a:pt x="256" y="95"/>
                      <a:pt x="259" y="80"/>
                      <a:pt x="260" y="80"/>
                    </a:cubicBezTo>
                    <a:cubicBezTo>
                      <a:pt x="263" y="85"/>
                      <a:pt x="276" y="107"/>
                      <a:pt x="281" y="112"/>
                    </a:cubicBezTo>
                    <a:cubicBezTo>
                      <a:pt x="283" y="116"/>
                      <a:pt x="287" y="116"/>
                      <a:pt x="291" y="113"/>
                    </a:cubicBezTo>
                    <a:cubicBezTo>
                      <a:pt x="293" y="112"/>
                      <a:pt x="358" y="62"/>
                      <a:pt x="347" y="5"/>
                    </a:cubicBezTo>
                    <a:cubicBezTo>
                      <a:pt x="347" y="2"/>
                      <a:pt x="349" y="0"/>
                      <a:pt x="352" y="3"/>
                    </a:cubicBezTo>
                    <a:cubicBezTo>
                      <a:pt x="384" y="32"/>
                      <a:pt x="449" y="16"/>
                      <a:pt x="459" y="15"/>
                    </a:cubicBezTo>
                    <a:cubicBezTo>
                      <a:pt x="458" y="16"/>
                      <a:pt x="457" y="17"/>
                      <a:pt x="456" y="18"/>
                    </a:cubicBezTo>
                    <a:cubicBezTo>
                      <a:pt x="409" y="44"/>
                      <a:pt x="429" y="80"/>
                      <a:pt x="429" y="80"/>
                    </a:cubicBezTo>
                    <a:cubicBezTo>
                      <a:pt x="429" y="80"/>
                      <a:pt x="400" y="80"/>
                      <a:pt x="377" y="103"/>
                    </a:cubicBezTo>
                    <a:cubicBezTo>
                      <a:pt x="355" y="127"/>
                      <a:pt x="366" y="157"/>
                      <a:pt x="366" y="157"/>
                    </a:cubicBezTo>
                    <a:cubicBezTo>
                      <a:pt x="366" y="157"/>
                      <a:pt x="362" y="157"/>
                      <a:pt x="356" y="157"/>
                    </a:cubicBezTo>
                    <a:cubicBezTo>
                      <a:pt x="299" y="159"/>
                      <a:pt x="283" y="210"/>
                      <a:pt x="286" y="225"/>
                    </a:cubicBezTo>
                    <a:cubicBezTo>
                      <a:pt x="286" y="225"/>
                      <a:pt x="286" y="225"/>
                      <a:pt x="286" y="225"/>
                    </a:cubicBezTo>
                    <a:cubicBezTo>
                      <a:pt x="286" y="225"/>
                      <a:pt x="257" y="196"/>
                      <a:pt x="231" y="197"/>
                    </a:cubicBezTo>
                    <a:cubicBezTo>
                      <a:pt x="205" y="198"/>
                      <a:pt x="188" y="216"/>
                      <a:pt x="188" y="216"/>
                    </a:cubicBezTo>
                    <a:cubicBezTo>
                      <a:pt x="188" y="216"/>
                      <a:pt x="183" y="177"/>
                      <a:pt x="142" y="163"/>
                    </a:cubicBezTo>
                    <a:cubicBezTo>
                      <a:pt x="120" y="156"/>
                      <a:pt x="93" y="177"/>
                      <a:pt x="93" y="177"/>
                    </a:cubicBezTo>
                    <a:cubicBezTo>
                      <a:pt x="93" y="177"/>
                      <a:pt x="81" y="139"/>
                      <a:pt x="0" y="128"/>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36"/>
              <p:cNvSpPr>
                <a:spLocks/>
              </p:cNvSpPr>
              <p:nvPr/>
            </p:nvSpPr>
            <p:spPr bwMode="auto">
              <a:xfrm>
                <a:off x="1250950" y="817562"/>
                <a:ext cx="68262" cy="88900"/>
              </a:xfrm>
              <a:custGeom>
                <a:avLst/>
                <a:gdLst>
                  <a:gd name="T0" fmla="*/ 1 w 16"/>
                  <a:gd name="T1" fmla="*/ 17 h 21"/>
                  <a:gd name="T2" fmla="*/ 3 w 16"/>
                  <a:gd name="T3" fmla="*/ 16 h 21"/>
                  <a:gd name="T4" fmla="*/ 6 w 16"/>
                  <a:gd name="T5" fmla="*/ 17 h 21"/>
                  <a:gd name="T6" fmla="*/ 8 w 16"/>
                  <a:gd name="T7" fmla="*/ 14 h 21"/>
                  <a:gd name="T8" fmla="*/ 7 w 16"/>
                  <a:gd name="T9" fmla="*/ 13 h 21"/>
                  <a:gd name="T10" fmla="*/ 9 w 16"/>
                  <a:gd name="T11" fmla="*/ 6 h 21"/>
                  <a:gd name="T12" fmla="*/ 8 w 16"/>
                  <a:gd name="T13" fmla="*/ 0 h 21"/>
                  <a:gd name="T14" fmla="*/ 13 w 16"/>
                  <a:gd name="T15" fmla="*/ 5 h 21"/>
                  <a:gd name="T16" fmla="*/ 11 w 16"/>
                  <a:gd name="T17" fmla="*/ 19 h 21"/>
                  <a:gd name="T18" fmla="*/ 0 w 16"/>
                  <a:gd name="T19" fmla="*/ 17 h 21"/>
                  <a:gd name="T20" fmla="*/ 1 w 16"/>
                  <a:gd name="T21"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1">
                    <a:moveTo>
                      <a:pt x="1" y="17"/>
                    </a:moveTo>
                    <a:cubicBezTo>
                      <a:pt x="2" y="17"/>
                      <a:pt x="3" y="17"/>
                      <a:pt x="3" y="16"/>
                    </a:cubicBezTo>
                    <a:cubicBezTo>
                      <a:pt x="4" y="17"/>
                      <a:pt x="5" y="17"/>
                      <a:pt x="6" y="17"/>
                    </a:cubicBezTo>
                    <a:cubicBezTo>
                      <a:pt x="7" y="17"/>
                      <a:pt x="8" y="16"/>
                      <a:pt x="8" y="14"/>
                    </a:cubicBezTo>
                    <a:cubicBezTo>
                      <a:pt x="7" y="14"/>
                      <a:pt x="7" y="14"/>
                      <a:pt x="7" y="13"/>
                    </a:cubicBezTo>
                    <a:cubicBezTo>
                      <a:pt x="8" y="11"/>
                      <a:pt x="9" y="9"/>
                      <a:pt x="9" y="6"/>
                    </a:cubicBezTo>
                    <a:cubicBezTo>
                      <a:pt x="9" y="4"/>
                      <a:pt x="9" y="2"/>
                      <a:pt x="8" y="0"/>
                    </a:cubicBezTo>
                    <a:cubicBezTo>
                      <a:pt x="10" y="1"/>
                      <a:pt x="12" y="3"/>
                      <a:pt x="13" y="5"/>
                    </a:cubicBezTo>
                    <a:cubicBezTo>
                      <a:pt x="16" y="11"/>
                      <a:pt x="15" y="17"/>
                      <a:pt x="11" y="19"/>
                    </a:cubicBezTo>
                    <a:cubicBezTo>
                      <a:pt x="7" y="21"/>
                      <a:pt x="3" y="20"/>
                      <a:pt x="0" y="17"/>
                    </a:cubicBezTo>
                    <a:cubicBezTo>
                      <a:pt x="0" y="17"/>
                      <a:pt x="0" y="17"/>
                      <a:pt x="1" y="1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37"/>
              <p:cNvSpPr>
                <a:spLocks/>
              </p:cNvSpPr>
              <p:nvPr/>
            </p:nvSpPr>
            <p:spPr bwMode="auto">
              <a:xfrm>
                <a:off x="1166813" y="865187"/>
                <a:ext cx="63500" cy="63500"/>
              </a:xfrm>
              <a:custGeom>
                <a:avLst/>
                <a:gdLst>
                  <a:gd name="T0" fmla="*/ 15 w 15"/>
                  <a:gd name="T1" fmla="*/ 7 h 15"/>
                  <a:gd name="T2" fmla="*/ 13 w 15"/>
                  <a:gd name="T3" fmla="*/ 8 h 15"/>
                  <a:gd name="T4" fmla="*/ 12 w 15"/>
                  <a:gd name="T5" fmla="*/ 10 h 15"/>
                  <a:gd name="T6" fmla="*/ 9 w 15"/>
                  <a:gd name="T7" fmla="*/ 9 h 15"/>
                  <a:gd name="T8" fmla="*/ 9 w 15"/>
                  <a:gd name="T9" fmla="*/ 8 h 15"/>
                  <a:gd name="T10" fmla="*/ 3 w 15"/>
                  <a:gd name="T11" fmla="*/ 4 h 15"/>
                  <a:gd name="T12" fmla="*/ 1 w 15"/>
                  <a:gd name="T13" fmla="*/ 0 h 15"/>
                  <a:gd name="T14" fmla="*/ 0 w 15"/>
                  <a:gd name="T15" fmla="*/ 7 h 15"/>
                  <a:gd name="T16" fmla="*/ 10 w 15"/>
                  <a:gd name="T17" fmla="*/ 14 h 15"/>
                  <a:gd name="T18" fmla="*/ 15 w 15"/>
                  <a:gd name="T19" fmla="*/ 7 h 15"/>
                  <a:gd name="T20" fmla="*/ 15 w 15"/>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5">
                    <a:moveTo>
                      <a:pt x="15" y="7"/>
                    </a:moveTo>
                    <a:cubicBezTo>
                      <a:pt x="15" y="8"/>
                      <a:pt x="14" y="8"/>
                      <a:pt x="13" y="8"/>
                    </a:cubicBezTo>
                    <a:cubicBezTo>
                      <a:pt x="13" y="9"/>
                      <a:pt x="13" y="10"/>
                      <a:pt x="12" y="10"/>
                    </a:cubicBezTo>
                    <a:cubicBezTo>
                      <a:pt x="11" y="11"/>
                      <a:pt x="10" y="10"/>
                      <a:pt x="9" y="9"/>
                    </a:cubicBezTo>
                    <a:cubicBezTo>
                      <a:pt x="9" y="9"/>
                      <a:pt x="9" y="9"/>
                      <a:pt x="9" y="8"/>
                    </a:cubicBezTo>
                    <a:cubicBezTo>
                      <a:pt x="7" y="8"/>
                      <a:pt x="5" y="6"/>
                      <a:pt x="3" y="4"/>
                    </a:cubicBezTo>
                    <a:cubicBezTo>
                      <a:pt x="2" y="3"/>
                      <a:pt x="1" y="1"/>
                      <a:pt x="1" y="0"/>
                    </a:cubicBezTo>
                    <a:cubicBezTo>
                      <a:pt x="0" y="2"/>
                      <a:pt x="0" y="4"/>
                      <a:pt x="0" y="7"/>
                    </a:cubicBezTo>
                    <a:cubicBezTo>
                      <a:pt x="1" y="12"/>
                      <a:pt x="6" y="15"/>
                      <a:pt x="10" y="14"/>
                    </a:cubicBezTo>
                    <a:cubicBezTo>
                      <a:pt x="13" y="14"/>
                      <a:pt x="15" y="11"/>
                      <a:pt x="15" y="7"/>
                    </a:cubicBezTo>
                    <a:cubicBezTo>
                      <a:pt x="15" y="7"/>
                      <a:pt x="15" y="7"/>
                      <a:pt x="15" y="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38"/>
              <p:cNvSpPr>
                <a:spLocks/>
              </p:cNvSpPr>
              <p:nvPr/>
            </p:nvSpPr>
            <p:spPr bwMode="auto">
              <a:xfrm>
                <a:off x="187326" y="733425"/>
                <a:ext cx="1212850" cy="588963"/>
              </a:xfrm>
              <a:custGeom>
                <a:avLst/>
                <a:gdLst>
                  <a:gd name="T0" fmla="*/ 0 w 286"/>
                  <a:gd name="T1" fmla="*/ 42 h 139"/>
                  <a:gd name="T2" fmla="*/ 58 w 286"/>
                  <a:gd name="T3" fmla="*/ 35 h 139"/>
                  <a:gd name="T4" fmla="*/ 99 w 286"/>
                  <a:gd name="T5" fmla="*/ 7 h 139"/>
                  <a:gd name="T6" fmla="*/ 95 w 286"/>
                  <a:gd name="T7" fmla="*/ 79 h 139"/>
                  <a:gd name="T8" fmla="*/ 105 w 286"/>
                  <a:gd name="T9" fmla="*/ 4 h 139"/>
                  <a:gd name="T10" fmla="*/ 136 w 286"/>
                  <a:gd name="T11" fmla="*/ 27 h 139"/>
                  <a:gd name="T12" fmla="*/ 191 w 286"/>
                  <a:gd name="T13" fmla="*/ 55 h 139"/>
                  <a:gd name="T14" fmla="*/ 191 w 286"/>
                  <a:gd name="T15" fmla="*/ 117 h 139"/>
                  <a:gd name="T16" fmla="*/ 201 w 286"/>
                  <a:gd name="T17" fmla="*/ 55 h 139"/>
                  <a:gd name="T18" fmla="*/ 217 w 286"/>
                  <a:gd name="T19" fmla="*/ 52 h 139"/>
                  <a:gd name="T20" fmla="*/ 286 w 286"/>
                  <a:gd name="T21" fmla="*/ 136 h 139"/>
                  <a:gd name="T22" fmla="*/ 286 w 286"/>
                  <a:gd name="T23" fmla="*/ 136 h 139"/>
                  <a:gd name="T24" fmla="*/ 286 w 286"/>
                  <a:gd name="T25" fmla="*/ 139 h 139"/>
                  <a:gd name="T26" fmla="*/ 286 w 286"/>
                  <a:gd name="T27" fmla="*/ 139 h 139"/>
                  <a:gd name="T28" fmla="*/ 231 w 286"/>
                  <a:gd name="T29" fmla="*/ 111 h 139"/>
                  <a:gd name="T30" fmla="*/ 188 w 286"/>
                  <a:gd name="T31" fmla="*/ 130 h 139"/>
                  <a:gd name="T32" fmla="*/ 142 w 286"/>
                  <a:gd name="T33" fmla="*/ 77 h 139"/>
                  <a:gd name="T34" fmla="*/ 93 w 286"/>
                  <a:gd name="T35" fmla="*/ 91 h 139"/>
                  <a:gd name="T36" fmla="*/ 0 w 286"/>
                  <a:gd name="T37"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6" h="139">
                    <a:moveTo>
                      <a:pt x="0" y="42"/>
                    </a:moveTo>
                    <a:cubicBezTo>
                      <a:pt x="9" y="39"/>
                      <a:pt x="43" y="41"/>
                      <a:pt x="58" y="35"/>
                    </a:cubicBezTo>
                    <a:cubicBezTo>
                      <a:pt x="72" y="29"/>
                      <a:pt x="94" y="9"/>
                      <a:pt x="99" y="7"/>
                    </a:cubicBezTo>
                    <a:cubicBezTo>
                      <a:pt x="103" y="6"/>
                      <a:pt x="95" y="79"/>
                      <a:pt x="95" y="79"/>
                    </a:cubicBezTo>
                    <a:cubicBezTo>
                      <a:pt x="95" y="79"/>
                      <a:pt x="104" y="8"/>
                      <a:pt x="105" y="4"/>
                    </a:cubicBezTo>
                    <a:cubicBezTo>
                      <a:pt x="107" y="0"/>
                      <a:pt x="120" y="9"/>
                      <a:pt x="136" y="27"/>
                    </a:cubicBezTo>
                    <a:cubicBezTo>
                      <a:pt x="153" y="46"/>
                      <a:pt x="185" y="52"/>
                      <a:pt x="191" y="55"/>
                    </a:cubicBezTo>
                    <a:cubicBezTo>
                      <a:pt x="196" y="57"/>
                      <a:pt x="193" y="98"/>
                      <a:pt x="191" y="117"/>
                    </a:cubicBezTo>
                    <a:cubicBezTo>
                      <a:pt x="193" y="98"/>
                      <a:pt x="198" y="57"/>
                      <a:pt x="201" y="55"/>
                    </a:cubicBezTo>
                    <a:cubicBezTo>
                      <a:pt x="204" y="53"/>
                      <a:pt x="208" y="52"/>
                      <a:pt x="217" y="52"/>
                    </a:cubicBezTo>
                    <a:cubicBezTo>
                      <a:pt x="225" y="86"/>
                      <a:pt x="286" y="136"/>
                      <a:pt x="286" y="136"/>
                    </a:cubicBezTo>
                    <a:cubicBezTo>
                      <a:pt x="286" y="136"/>
                      <a:pt x="286" y="136"/>
                      <a:pt x="286" y="136"/>
                    </a:cubicBezTo>
                    <a:cubicBezTo>
                      <a:pt x="286" y="137"/>
                      <a:pt x="286" y="138"/>
                      <a:pt x="286" y="139"/>
                    </a:cubicBezTo>
                    <a:cubicBezTo>
                      <a:pt x="286" y="139"/>
                      <a:pt x="286" y="139"/>
                      <a:pt x="286" y="139"/>
                    </a:cubicBezTo>
                    <a:cubicBezTo>
                      <a:pt x="286" y="139"/>
                      <a:pt x="257" y="110"/>
                      <a:pt x="231" y="111"/>
                    </a:cubicBezTo>
                    <a:cubicBezTo>
                      <a:pt x="205" y="112"/>
                      <a:pt x="188" y="130"/>
                      <a:pt x="188" y="130"/>
                    </a:cubicBezTo>
                    <a:cubicBezTo>
                      <a:pt x="188" y="130"/>
                      <a:pt x="183" y="91"/>
                      <a:pt x="142" y="77"/>
                    </a:cubicBezTo>
                    <a:cubicBezTo>
                      <a:pt x="120" y="70"/>
                      <a:pt x="93" y="91"/>
                      <a:pt x="93" y="91"/>
                    </a:cubicBezTo>
                    <a:cubicBezTo>
                      <a:pt x="93" y="91"/>
                      <a:pt x="81" y="53"/>
                      <a:pt x="0" y="42"/>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39"/>
              <p:cNvSpPr>
                <a:spLocks/>
              </p:cNvSpPr>
              <p:nvPr/>
            </p:nvSpPr>
            <p:spPr bwMode="auto">
              <a:xfrm>
                <a:off x="1400175" y="431800"/>
                <a:ext cx="733425" cy="857250"/>
              </a:xfrm>
              <a:custGeom>
                <a:avLst/>
                <a:gdLst>
                  <a:gd name="T0" fmla="*/ 143 w 173"/>
                  <a:gd name="T1" fmla="*/ 65 h 202"/>
                  <a:gd name="T2" fmla="*/ 91 w 173"/>
                  <a:gd name="T3" fmla="*/ 88 h 202"/>
                  <a:gd name="T4" fmla="*/ 80 w 173"/>
                  <a:gd name="T5" fmla="*/ 142 h 202"/>
                  <a:gd name="T6" fmla="*/ 70 w 173"/>
                  <a:gd name="T7" fmla="*/ 142 h 202"/>
                  <a:gd name="T8" fmla="*/ 0 w 173"/>
                  <a:gd name="T9" fmla="*/ 202 h 202"/>
                  <a:gd name="T10" fmla="*/ 5 w 173"/>
                  <a:gd name="T11" fmla="*/ 105 h 202"/>
                  <a:gd name="T12" fmla="*/ 34 w 173"/>
                  <a:gd name="T13" fmla="*/ 84 h 202"/>
                  <a:gd name="T14" fmla="*/ 77 w 173"/>
                  <a:gd name="T15" fmla="*/ 138 h 202"/>
                  <a:gd name="T16" fmla="*/ 37 w 173"/>
                  <a:gd name="T17" fmla="*/ 77 h 202"/>
                  <a:gd name="T18" fmla="*/ 64 w 173"/>
                  <a:gd name="T19" fmla="*/ 35 h 202"/>
                  <a:gd name="T20" fmla="*/ 139 w 173"/>
                  <a:gd name="T21" fmla="*/ 63 h 202"/>
                  <a:gd name="T22" fmla="*/ 68 w 173"/>
                  <a:gd name="T23" fmla="*/ 28 h 202"/>
                  <a:gd name="T24" fmla="*/ 71 w 173"/>
                  <a:gd name="T25" fmla="*/ 11 h 202"/>
                  <a:gd name="T26" fmla="*/ 106 w 173"/>
                  <a:gd name="T27" fmla="*/ 10 h 202"/>
                  <a:gd name="T28" fmla="*/ 173 w 173"/>
                  <a:gd name="T29" fmla="*/ 0 h 202"/>
                  <a:gd name="T30" fmla="*/ 170 w 173"/>
                  <a:gd name="T31" fmla="*/ 3 h 202"/>
                  <a:gd name="T32" fmla="*/ 143 w 173"/>
                  <a:gd name="T33" fmla="*/ 6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02">
                    <a:moveTo>
                      <a:pt x="143" y="65"/>
                    </a:moveTo>
                    <a:cubicBezTo>
                      <a:pt x="143" y="65"/>
                      <a:pt x="114" y="65"/>
                      <a:pt x="91" y="88"/>
                    </a:cubicBezTo>
                    <a:cubicBezTo>
                      <a:pt x="69" y="112"/>
                      <a:pt x="80" y="142"/>
                      <a:pt x="80" y="142"/>
                    </a:cubicBezTo>
                    <a:cubicBezTo>
                      <a:pt x="80" y="142"/>
                      <a:pt x="76" y="142"/>
                      <a:pt x="70" y="142"/>
                    </a:cubicBezTo>
                    <a:cubicBezTo>
                      <a:pt x="20" y="144"/>
                      <a:pt x="2" y="183"/>
                      <a:pt x="0" y="202"/>
                    </a:cubicBezTo>
                    <a:cubicBezTo>
                      <a:pt x="0" y="183"/>
                      <a:pt x="22" y="154"/>
                      <a:pt x="5" y="105"/>
                    </a:cubicBezTo>
                    <a:cubicBezTo>
                      <a:pt x="8" y="100"/>
                      <a:pt x="29" y="86"/>
                      <a:pt x="34" y="84"/>
                    </a:cubicBezTo>
                    <a:cubicBezTo>
                      <a:pt x="39" y="83"/>
                      <a:pt x="77" y="138"/>
                      <a:pt x="77" y="138"/>
                    </a:cubicBezTo>
                    <a:cubicBezTo>
                      <a:pt x="77" y="138"/>
                      <a:pt x="39" y="82"/>
                      <a:pt x="37" y="77"/>
                    </a:cubicBezTo>
                    <a:cubicBezTo>
                      <a:pt x="35" y="71"/>
                      <a:pt x="59" y="38"/>
                      <a:pt x="64" y="35"/>
                    </a:cubicBezTo>
                    <a:cubicBezTo>
                      <a:pt x="68" y="31"/>
                      <a:pt x="139" y="63"/>
                      <a:pt x="139" y="63"/>
                    </a:cubicBezTo>
                    <a:cubicBezTo>
                      <a:pt x="139" y="63"/>
                      <a:pt x="75" y="32"/>
                      <a:pt x="68" y="28"/>
                    </a:cubicBezTo>
                    <a:cubicBezTo>
                      <a:pt x="61" y="24"/>
                      <a:pt x="66" y="16"/>
                      <a:pt x="71" y="11"/>
                    </a:cubicBezTo>
                    <a:cubicBezTo>
                      <a:pt x="77" y="6"/>
                      <a:pt x="81" y="4"/>
                      <a:pt x="106" y="10"/>
                    </a:cubicBezTo>
                    <a:cubicBezTo>
                      <a:pt x="131" y="16"/>
                      <a:pt x="173" y="0"/>
                      <a:pt x="173" y="0"/>
                    </a:cubicBezTo>
                    <a:cubicBezTo>
                      <a:pt x="172" y="1"/>
                      <a:pt x="171" y="2"/>
                      <a:pt x="170" y="3"/>
                    </a:cubicBezTo>
                    <a:cubicBezTo>
                      <a:pt x="123" y="29"/>
                      <a:pt x="143" y="65"/>
                      <a:pt x="143" y="65"/>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7" name="组合 246"/>
            <p:cNvGrpSpPr/>
            <p:nvPr/>
          </p:nvGrpSpPr>
          <p:grpSpPr>
            <a:xfrm>
              <a:off x="5908525" y="214511"/>
              <a:ext cx="1276350" cy="688975"/>
              <a:chOff x="10179050" y="-673101"/>
              <a:chExt cx="1276350" cy="688975"/>
            </a:xfrm>
          </p:grpSpPr>
          <p:sp>
            <p:nvSpPr>
              <p:cNvPr id="241" name="Freeform 240"/>
              <p:cNvSpPr>
                <a:spLocks/>
              </p:cNvSpPr>
              <p:nvPr/>
            </p:nvSpPr>
            <p:spPr bwMode="auto">
              <a:xfrm>
                <a:off x="10179050" y="-673101"/>
                <a:ext cx="1276350" cy="688975"/>
              </a:xfrm>
              <a:custGeom>
                <a:avLst/>
                <a:gdLst>
                  <a:gd name="T0" fmla="*/ 0 w 301"/>
                  <a:gd name="T1" fmla="*/ 0 h 162"/>
                  <a:gd name="T2" fmla="*/ 2 w 301"/>
                  <a:gd name="T3" fmla="*/ 0 h 162"/>
                  <a:gd name="T4" fmla="*/ 48 w 301"/>
                  <a:gd name="T5" fmla="*/ 15 h 162"/>
                  <a:gd name="T6" fmla="*/ 76 w 301"/>
                  <a:gd name="T7" fmla="*/ 7 h 162"/>
                  <a:gd name="T8" fmla="*/ 79 w 301"/>
                  <a:gd name="T9" fmla="*/ 10 h 162"/>
                  <a:gd name="T10" fmla="*/ 119 w 301"/>
                  <a:gd name="T11" fmla="*/ 83 h 162"/>
                  <a:gd name="T12" fmla="*/ 124 w 301"/>
                  <a:gd name="T13" fmla="*/ 83 h 162"/>
                  <a:gd name="T14" fmla="*/ 136 w 301"/>
                  <a:gd name="T15" fmla="*/ 64 h 162"/>
                  <a:gd name="T16" fmla="*/ 139 w 301"/>
                  <a:gd name="T17" fmla="*/ 73 h 162"/>
                  <a:gd name="T18" fmla="*/ 156 w 301"/>
                  <a:gd name="T19" fmla="*/ 77 h 162"/>
                  <a:gd name="T20" fmla="*/ 164 w 301"/>
                  <a:gd name="T21" fmla="*/ 70 h 162"/>
                  <a:gd name="T22" fmla="*/ 164 w 301"/>
                  <a:gd name="T23" fmla="*/ 96 h 162"/>
                  <a:gd name="T24" fmla="*/ 169 w 301"/>
                  <a:gd name="T25" fmla="*/ 101 h 162"/>
                  <a:gd name="T26" fmla="*/ 242 w 301"/>
                  <a:gd name="T27" fmla="*/ 61 h 162"/>
                  <a:gd name="T28" fmla="*/ 245 w 301"/>
                  <a:gd name="T29" fmla="*/ 61 h 162"/>
                  <a:gd name="T30" fmla="*/ 301 w 301"/>
                  <a:gd name="T31" fmla="*/ 109 h 162"/>
                  <a:gd name="T32" fmla="*/ 298 w 301"/>
                  <a:gd name="T33" fmla="*/ 109 h 162"/>
                  <a:gd name="T34" fmla="*/ 260 w 301"/>
                  <a:gd name="T35" fmla="*/ 134 h 162"/>
                  <a:gd name="T36" fmla="*/ 222 w 301"/>
                  <a:gd name="T37" fmla="*/ 128 h 162"/>
                  <a:gd name="T38" fmla="*/ 195 w 301"/>
                  <a:gd name="T39" fmla="*/ 154 h 162"/>
                  <a:gd name="T40" fmla="*/ 189 w 301"/>
                  <a:gd name="T41" fmla="*/ 150 h 162"/>
                  <a:gd name="T42" fmla="*/ 125 w 301"/>
                  <a:gd name="T43" fmla="*/ 162 h 162"/>
                  <a:gd name="T44" fmla="*/ 124 w 301"/>
                  <a:gd name="T45" fmla="*/ 162 h 162"/>
                  <a:gd name="T46" fmla="*/ 104 w 301"/>
                  <a:gd name="T47" fmla="*/ 125 h 162"/>
                  <a:gd name="T48" fmla="*/ 73 w 301"/>
                  <a:gd name="T49" fmla="*/ 120 h 162"/>
                  <a:gd name="T50" fmla="*/ 67 w 301"/>
                  <a:gd name="T51" fmla="*/ 73 h 162"/>
                  <a:gd name="T52" fmla="*/ 34 w 301"/>
                  <a:gd name="T53" fmla="*/ 62 h 162"/>
                  <a:gd name="T54" fmla="*/ 0 w 301"/>
                  <a:gd name="T5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1" h="162">
                    <a:moveTo>
                      <a:pt x="0" y="0"/>
                    </a:moveTo>
                    <a:cubicBezTo>
                      <a:pt x="1" y="0"/>
                      <a:pt x="1" y="0"/>
                      <a:pt x="2" y="0"/>
                    </a:cubicBezTo>
                    <a:cubicBezTo>
                      <a:pt x="5" y="1"/>
                      <a:pt x="29" y="17"/>
                      <a:pt x="48" y="15"/>
                    </a:cubicBezTo>
                    <a:cubicBezTo>
                      <a:pt x="58" y="15"/>
                      <a:pt x="68" y="12"/>
                      <a:pt x="76" y="7"/>
                    </a:cubicBezTo>
                    <a:cubicBezTo>
                      <a:pt x="77" y="7"/>
                      <a:pt x="79" y="9"/>
                      <a:pt x="79" y="10"/>
                    </a:cubicBezTo>
                    <a:cubicBezTo>
                      <a:pt x="80" y="15"/>
                      <a:pt x="79" y="66"/>
                      <a:pt x="119" y="83"/>
                    </a:cubicBezTo>
                    <a:cubicBezTo>
                      <a:pt x="121" y="85"/>
                      <a:pt x="123" y="85"/>
                      <a:pt x="124" y="83"/>
                    </a:cubicBezTo>
                    <a:cubicBezTo>
                      <a:pt x="126" y="82"/>
                      <a:pt x="135" y="65"/>
                      <a:pt x="136" y="64"/>
                    </a:cubicBezTo>
                    <a:cubicBezTo>
                      <a:pt x="136" y="65"/>
                      <a:pt x="137" y="70"/>
                      <a:pt x="139" y="73"/>
                    </a:cubicBezTo>
                    <a:cubicBezTo>
                      <a:pt x="145" y="71"/>
                      <a:pt x="152" y="74"/>
                      <a:pt x="156" y="77"/>
                    </a:cubicBezTo>
                    <a:cubicBezTo>
                      <a:pt x="157" y="77"/>
                      <a:pt x="164" y="70"/>
                      <a:pt x="164" y="70"/>
                    </a:cubicBezTo>
                    <a:cubicBezTo>
                      <a:pt x="164" y="74"/>
                      <a:pt x="163" y="92"/>
                      <a:pt x="164" y="96"/>
                    </a:cubicBezTo>
                    <a:cubicBezTo>
                      <a:pt x="164" y="100"/>
                      <a:pt x="166" y="101"/>
                      <a:pt x="169" y="101"/>
                    </a:cubicBezTo>
                    <a:cubicBezTo>
                      <a:pt x="171" y="101"/>
                      <a:pt x="226" y="97"/>
                      <a:pt x="242" y="61"/>
                    </a:cubicBezTo>
                    <a:cubicBezTo>
                      <a:pt x="243" y="59"/>
                      <a:pt x="245" y="59"/>
                      <a:pt x="245" y="61"/>
                    </a:cubicBezTo>
                    <a:cubicBezTo>
                      <a:pt x="252" y="90"/>
                      <a:pt x="295" y="105"/>
                      <a:pt x="301" y="109"/>
                    </a:cubicBezTo>
                    <a:cubicBezTo>
                      <a:pt x="300" y="109"/>
                      <a:pt x="299" y="109"/>
                      <a:pt x="298" y="109"/>
                    </a:cubicBezTo>
                    <a:cubicBezTo>
                      <a:pt x="262" y="106"/>
                      <a:pt x="260" y="134"/>
                      <a:pt x="260" y="134"/>
                    </a:cubicBezTo>
                    <a:cubicBezTo>
                      <a:pt x="260" y="134"/>
                      <a:pt x="243" y="123"/>
                      <a:pt x="222" y="128"/>
                    </a:cubicBezTo>
                    <a:cubicBezTo>
                      <a:pt x="200" y="133"/>
                      <a:pt x="195" y="154"/>
                      <a:pt x="195" y="154"/>
                    </a:cubicBezTo>
                    <a:cubicBezTo>
                      <a:pt x="195" y="154"/>
                      <a:pt x="193" y="152"/>
                      <a:pt x="189" y="150"/>
                    </a:cubicBezTo>
                    <a:cubicBezTo>
                      <a:pt x="157" y="130"/>
                      <a:pt x="128" y="152"/>
                      <a:pt x="125" y="162"/>
                    </a:cubicBezTo>
                    <a:cubicBezTo>
                      <a:pt x="124" y="162"/>
                      <a:pt x="124" y="162"/>
                      <a:pt x="124" y="162"/>
                    </a:cubicBezTo>
                    <a:cubicBezTo>
                      <a:pt x="124" y="162"/>
                      <a:pt x="119" y="134"/>
                      <a:pt x="104" y="125"/>
                    </a:cubicBezTo>
                    <a:cubicBezTo>
                      <a:pt x="89" y="116"/>
                      <a:pt x="73" y="120"/>
                      <a:pt x="73" y="120"/>
                    </a:cubicBezTo>
                    <a:cubicBezTo>
                      <a:pt x="73" y="120"/>
                      <a:pt x="85" y="96"/>
                      <a:pt x="67" y="73"/>
                    </a:cubicBezTo>
                    <a:cubicBezTo>
                      <a:pt x="57" y="60"/>
                      <a:pt x="34" y="62"/>
                      <a:pt x="34" y="62"/>
                    </a:cubicBezTo>
                    <a:cubicBezTo>
                      <a:pt x="34" y="62"/>
                      <a:pt x="41" y="37"/>
                      <a:pt x="0" y="0"/>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41"/>
              <p:cNvSpPr>
                <a:spLocks/>
              </p:cNvSpPr>
              <p:nvPr/>
            </p:nvSpPr>
            <p:spPr bwMode="auto">
              <a:xfrm>
                <a:off x="10785475" y="-311150"/>
                <a:ext cx="50800" cy="50800"/>
              </a:xfrm>
              <a:custGeom>
                <a:avLst/>
                <a:gdLst>
                  <a:gd name="T0" fmla="*/ 0 w 12"/>
                  <a:gd name="T1" fmla="*/ 7 h 12"/>
                  <a:gd name="T2" fmla="*/ 2 w 12"/>
                  <a:gd name="T3" fmla="*/ 7 h 12"/>
                  <a:gd name="T4" fmla="*/ 3 w 12"/>
                  <a:gd name="T5" fmla="*/ 8 h 12"/>
                  <a:gd name="T6" fmla="*/ 5 w 12"/>
                  <a:gd name="T7" fmla="*/ 8 h 12"/>
                  <a:gd name="T8" fmla="*/ 5 w 12"/>
                  <a:gd name="T9" fmla="*/ 7 h 12"/>
                  <a:gd name="T10" fmla="*/ 9 w 12"/>
                  <a:gd name="T11" fmla="*/ 3 h 12"/>
                  <a:gd name="T12" fmla="*/ 11 w 12"/>
                  <a:gd name="T13" fmla="*/ 0 h 12"/>
                  <a:gd name="T14" fmla="*/ 12 w 12"/>
                  <a:gd name="T15" fmla="*/ 5 h 12"/>
                  <a:gd name="T16" fmla="*/ 5 w 12"/>
                  <a:gd name="T17" fmla="*/ 12 h 12"/>
                  <a:gd name="T18" fmla="*/ 0 w 12"/>
                  <a:gd name="T19" fmla="*/ 6 h 12"/>
                  <a:gd name="T20" fmla="*/ 0 w 12"/>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0" y="7"/>
                    </a:moveTo>
                    <a:cubicBezTo>
                      <a:pt x="1" y="7"/>
                      <a:pt x="2" y="7"/>
                      <a:pt x="2" y="7"/>
                    </a:cubicBezTo>
                    <a:cubicBezTo>
                      <a:pt x="2" y="8"/>
                      <a:pt x="3" y="8"/>
                      <a:pt x="3" y="8"/>
                    </a:cubicBezTo>
                    <a:cubicBezTo>
                      <a:pt x="4" y="9"/>
                      <a:pt x="5" y="8"/>
                      <a:pt x="5" y="8"/>
                    </a:cubicBezTo>
                    <a:cubicBezTo>
                      <a:pt x="5" y="7"/>
                      <a:pt x="6" y="7"/>
                      <a:pt x="5" y="7"/>
                    </a:cubicBezTo>
                    <a:cubicBezTo>
                      <a:pt x="7" y="6"/>
                      <a:pt x="8" y="5"/>
                      <a:pt x="9" y="3"/>
                    </a:cubicBezTo>
                    <a:cubicBezTo>
                      <a:pt x="10" y="2"/>
                      <a:pt x="11" y="1"/>
                      <a:pt x="11" y="0"/>
                    </a:cubicBezTo>
                    <a:cubicBezTo>
                      <a:pt x="12" y="1"/>
                      <a:pt x="12" y="3"/>
                      <a:pt x="12" y="5"/>
                    </a:cubicBezTo>
                    <a:cubicBezTo>
                      <a:pt x="12" y="9"/>
                      <a:pt x="9" y="12"/>
                      <a:pt x="5" y="12"/>
                    </a:cubicBezTo>
                    <a:cubicBezTo>
                      <a:pt x="3" y="11"/>
                      <a:pt x="1" y="9"/>
                      <a:pt x="0" y="6"/>
                    </a:cubicBezTo>
                    <a:cubicBezTo>
                      <a:pt x="0" y="6"/>
                      <a:pt x="0" y="6"/>
                      <a:pt x="0" y="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42"/>
              <p:cNvSpPr>
                <a:spLocks/>
              </p:cNvSpPr>
              <p:nvPr/>
            </p:nvSpPr>
            <p:spPr bwMode="auto">
              <a:xfrm>
                <a:off x="10729913" y="-328613"/>
                <a:ext cx="42862" cy="50800"/>
              </a:xfrm>
              <a:custGeom>
                <a:avLst/>
                <a:gdLst>
                  <a:gd name="T0" fmla="*/ 10 w 10"/>
                  <a:gd name="T1" fmla="*/ 9 h 12"/>
                  <a:gd name="T2" fmla="*/ 8 w 10"/>
                  <a:gd name="T3" fmla="*/ 9 h 12"/>
                  <a:gd name="T4" fmla="*/ 7 w 10"/>
                  <a:gd name="T5" fmla="*/ 9 h 12"/>
                  <a:gd name="T6" fmla="*/ 6 w 10"/>
                  <a:gd name="T7" fmla="*/ 8 h 12"/>
                  <a:gd name="T8" fmla="*/ 6 w 10"/>
                  <a:gd name="T9" fmla="*/ 7 h 12"/>
                  <a:gd name="T10" fmla="*/ 4 w 10"/>
                  <a:gd name="T11" fmla="*/ 3 h 12"/>
                  <a:gd name="T12" fmla="*/ 5 w 10"/>
                  <a:gd name="T13" fmla="*/ 0 h 12"/>
                  <a:gd name="T14" fmla="*/ 2 w 10"/>
                  <a:gd name="T15" fmla="*/ 3 h 12"/>
                  <a:gd name="T16" fmla="*/ 4 w 10"/>
                  <a:gd name="T17" fmla="*/ 11 h 12"/>
                  <a:gd name="T18" fmla="*/ 10 w 10"/>
                  <a:gd name="T19" fmla="*/ 9 h 12"/>
                  <a:gd name="T20" fmla="*/ 10 w 10"/>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2">
                    <a:moveTo>
                      <a:pt x="10" y="9"/>
                    </a:moveTo>
                    <a:cubicBezTo>
                      <a:pt x="9" y="9"/>
                      <a:pt x="9" y="9"/>
                      <a:pt x="8" y="9"/>
                    </a:cubicBezTo>
                    <a:cubicBezTo>
                      <a:pt x="8" y="9"/>
                      <a:pt x="7" y="10"/>
                      <a:pt x="7" y="9"/>
                    </a:cubicBezTo>
                    <a:cubicBezTo>
                      <a:pt x="6" y="9"/>
                      <a:pt x="6" y="9"/>
                      <a:pt x="6" y="8"/>
                    </a:cubicBezTo>
                    <a:cubicBezTo>
                      <a:pt x="6" y="8"/>
                      <a:pt x="6" y="8"/>
                      <a:pt x="6" y="7"/>
                    </a:cubicBezTo>
                    <a:cubicBezTo>
                      <a:pt x="5" y="6"/>
                      <a:pt x="4" y="5"/>
                      <a:pt x="4" y="3"/>
                    </a:cubicBezTo>
                    <a:cubicBezTo>
                      <a:pt x="4" y="2"/>
                      <a:pt x="4" y="1"/>
                      <a:pt x="5" y="0"/>
                    </a:cubicBezTo>
                    <a:cubicBezTo>
                      <a:pt x="4" y="0"/>
                      <a:pt x="2" y="2"/>
                      <a:pt x="2" y="3"/>
                    </a:cubicBezTo>
                    <a:cubicBezTo>
                      <a:pt x="0" y="7"/>
                      <a:pt x="1" y="10"/>
                      <a:pt x="4" y="11"/>
                    </a:cubicBezTo>
                    <a:cubicBezTo>
                      <a:pt x="6" y="12"/>
                      <a:pt x="9" y="11"/>
                      <a:pt x="10" y="9"/>
                    </a:cubicBezTo>
                    <a:cubicBezTo>
                      <a:pt x="10" y="9"/>
                      <a:pt x="10" y="9"/>
                      <a:pt x="10" y="9"/>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43"/>
              <p:cNvSpPr>
                <a:spLocks/>
              </p:cNvSpPr>
              <p:nvPr/>
            </p:nvSpPr>
            <p:spPr bwMode="auto">
              <a:xfrm>
                <a:off x="10179050" y="-673101"/>
                <a:ext cx="530225" cy="688975"/>
              </a:xfrm>
              <a:custGeom>
                <a:avLst/>
                <a:gdLst>
                  <a:gd name="T0" fmla="*/ 0 w 125"/>
                  <a:gd name="T1" fmla="*/ 0 h 162"/>
                  <a:gd name="T2" fmla="*/ 35 w 125"/>
                  <a:gd name="T3" fmla="*/ 17 h 162"/>
                  <a:gd name="T4" fmla="*/ 68 w 125"/>
                  <a:gd name="T5" fmla="*/ 17 h 162"/>
                  <a:gd name="T6" fmla="*/ 40 w 125"/>
                  <a:gd name="T7" fmla="*/ 57 h 162"/>
                  <a:gd name="T8" fmla="*/ 73 w 125"/>
                  <a:gd name="T9" fmla="*/ 18 h 162"/>
                  <a:gd name="T10" fmla="*/ 82 w 125"/>
                  <a:gd name="T11" fmla="*/ 43 h 162"/>
                  <a:gd name="T12" fmla="*/ 103 w 125"/>
                  <a:gd name="T13" fmla="*/ 79 h 162"/>
                  <a:gd name="T14" fmla="*/ 79 w 125"/>
                  <a:gd name="T15" fmla="*/ 114 h 162"/>
                  <a:gd name="T16" fmla="*/ 108 w 125"/>
                  <a:gd name="T17" fmla="*/ 83 h 162"/>
                  <a:gd name="T18" fmla="*/ 118 w 125"/>
                  <a:gd name="T19" fmla="*/ 87 h 162"/>
                  <a:gd name="T20" fmla="*/ 125 w 125"/>
                  <a:gd name="T21" fmla="*/ 160 h 162"/>
                  <a:gd name="T22" fmla="*/ 125 w 125"/>
                  <a:gd name="T23" fmla="*/ 160 h 162"/>
                  <a:gd name="T24" fmla="*/ 125 w 125"/>
                  <a:gd name="T25" fmla="*/ 162 h 162"/>
                  <a:gd name="T26" fmla="*/ 124 w 125"/>
                  <a:gd name="T27" fmla="*/ 162 h 162"/>
                  <a:gd name="T28" fmla="*/ 104 w 125"/>
                  <a:gd name="T29" fmla="*/ 125 h 162"/>
                  <a:gd name="T30" fmla="*/ 73 w 125"/>
                  <a:gd name="T31" fmla="*/ 120 h 162"/>
                  <a:gd name="T32" fmla="*/ 67 w 125"/>
                  <a:gd name="T33" fmla="*/ 73 h 162"/>
                  <a:gd name="T34" fmla="*/ 34 w 125"/>
                  <a:gd name="T35" fmla="*/ 62 h 162"/>
                  <a:gd name="T36" fmla="*/ 0 w 125"/>
                  <a:gd name="T3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162">
                    <a:moveTo>
                      <a:pt x="0" y="0"/>
                    </a:moveTo>
                    <a:cubicBezTo>
                      <a:pt x="6" y="1"/>
                      <a:pt x="24" y="15"/>
                      <a:pt x="35" y="17"/>
                    </a:cubicBezTo>
                    <a:cubicBezTo>
                      <a:pt x="45" y="20"/>
                      <a:pt x="65" y="16"/>
                      <a:pt x="68" y="17"/>
                    </a:cubicBezTo>
                    <a:cubicBezTo>
                      <a:pt x="72" y="18"/>
                      <a:pt x="40" y="57"/>
                      <a:pt x="40" y="57"/>
                    </a:cubicBezTo>
                    <a:cubicBezTo>
                      <a:pt x="40" y="57"/>
                      <a:pt x="71" y="20"/>
                      <a:pt x="73" y="18"/>
                    </a:cubicBezTo>
                    <a:cubicBezTo>
                      <a:pt x="76" y="16"/>
                      <a:pt x="80" y="26"/>
                      <a:pt x="82" y="43"/>
                    </a:cubicBezTo>
                    <a:cubicBezTo>
                      <a:pt x="84" y="59"/>
                      <a:pt x="100" y="75"/>
                      <a:pt x="103" y="79"/>
                    </a:cubicBezTo>
                    <a:cubicBezTo>
                      <a:pt x="105" y="82"/>
                      <a:pt x="88" y="104"/>
                      <a:pt x="79" y="114"/>
                    </a:cubicBezTo>
                    <a:cubicBezTo>
                      <a:pt x="88" y="104"/>
                      <a:pt x="106" y="82"/>
                      <a:pt x="108" y="83"/>
                    </a:cubicBezTo>
                    <a:cubicBezTo>
                      <a:pt x="111" y="83"/>
                      <a:pt x="113" y="84"/>
                      <a:pt x="118" y="87"/>
                    </a:cubicBezTo>
                    <a:cubicBezTo>
                      <a:pt x="110" y="109"/>
                      <a:pt x="125" y="160"/>
                      <a:pt x="125" y="160"/>
                    </a:cubicBezTo>
                    <a:cubicBezTo>
                      <a:pt x="125" y="160"/>
                      <a:pt x="125" y="160"/>
                      <a:pt x="125" y="160"/>
                    </a:cubicBezTo>
                    <a:cubicBezTo>
                      <a:pt x="125" y="161"/>
                      <a:pt x="125" y="161"/>
                      <a:pt x="125" y="162"/>
                    </a:cubicBezTo>
                    <a:cubicBezTo>
                      <a:pt x="124" y="162"/>
                      <a:pt x="124" y="162"/>
                      <a:pt x="124" y="162"/>
                    </a:cubicBezTo>
                    <a:cubicBezTo>
                      <a:pt x="124" y="162"/>
                      <a:pt x="119" y="134"/>
                      <a:pt x="104" y="125"/>
                    </a:cubicBezTo>
                    <a:cubicBezTo>
                      <a:pt x="89" y="116"/>
                      <a:pt x="73" y="120"/>
                      <a:pt x="73" y="120"/>
                    </a:cubicBezTo>
                    <a:cubicBezTo>
                      <a:pt x="73" y="120"/>
                      <a:pt x="85" y="96"/>
                      <a:pt x="67" y="73"/>
                    </a:cubicBezTo>
                    <a:cubicBezTo>
                      <a:pt x="57" y="60"/>
                      <a:pt x="34" y="62"/>
                      <a:pt x="34" y="62"/>
                    </a:cubicBezTo>
                    <a:cubicBezTo>
                      <a:pt x="34" y="62"/>
                      <a:pt x="41" y="37"/>
                      <a:pt x="0" y="0"/>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44"/>
              <p:cNvSpPr>
                <a:spLocks/>
              </p:cNvSpPr>
              <p:nvPr/>
            </p:nvSpPr>
            <p:spPr bwMode="auto">
              <a:xfrm>
                <a:off x="10717213" y="-349250"/>
                <a:ext cx="738187" cy="347663"/>
              </a:xfrm>
              <a:custGeom>
                <a:avLst/>
                <a:gdLst>
                  <a:gd name="T0" fmla="*/ 133 w 174"/>
                  <a:gd name="T1" fmla="*/ 58 h 82"/>
                  <a:gd name="T2" fmla="*/ 95 w 174"/>
                  <a:gd name="T3" fmla="*/ 52 h 82"/>
                  <a:gd name="T4" fmla="*/ 68 w 174"/>
                  <a:gd name="T5" fmla="*/ 78 h 82"/>
                  <a:gd name="T6" fmla="*/ 62 w 174"/>
                  <a:gd name="T7" fmla="*/ 74 h 82"/>
                  <a:gd name="T8" fmla="*/ 0 w 174"/>
                  <a:gd name="T9" fmla="*/ 82 h 82"/>
                  <a:gd name="T10" fmla="*/ 40 w 174"/>
                  <a:gd name="T11" fmla="*/ 29 h 82"/>
                  <a:gd name="T12" fmla="*/ 64 w 174"/>
                  <a:gd name="T13" fmla="*/ 28 h 82"/>
                  <a:gd name="T14" fmla="*/ 68 w 174"/>
                  <a:gd name="T15" fmla="*/ 75 h 82"/>
                  <a:gd name="T16" fmla="*/ 68 w 174"/>
                  <a:gd name="T17" fmla="*/ 25 h 82"/>
                  <a:gd name="T18" fmla="*/ 99 w 174"/>
                  <a:gd name="T19" fmla="*/ 11 h 82"/>
                  <a:gd name="T20" fmla="*/ 131 w 174"/>
                  <a:gd name="T21" fmla="*/ 55 h 82"/>
                  <a:gd name="T22" fmla="*/ 104 w 174"/>
                  <a:gd name="T23" fmla="*/ 9 h 82"/>
                  <a:gd name="T24" fmla="*/ 112 w 174"/>
                  <a:gd name="T25" fmla="*/ 1 h 82"/>
                  <a:gd name="T26" fmla="*/ 132 w 174"/>
                  <a:gd name="T27" fmla="*/ 13 h 82"/>
                  <a:gd name="T28" fmla="*/ 174 w 174"/>
                  <a:gd name="T29" fmla="*/ 33 h 82"/>
                  <a:gd name="T30" fmla="*/ 171 w 174"/>
                  <a:gd name="T31" fmla="*/ 33 h 82"/>
                  <a:gd name="T32" fmla="*/ 133 w 174"/>
                  <a:gd name="T3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4" h="82">
                    <a:moveTo>
                      <a:pt x="133" y="58"/>
                    </a:moveTo>
                    <a:cubicBezTo>
                      <a:pt x="133" y="58"/>
                      <a:pt x="116" y="47"/>
                      <a:pt x="95" y="52"/>
                    </a:cubicBezTo>
                    <a:cubicBezTo>
                      <a:pt x="73" y="57"/>
                      <a:pt x="68" y="78"/>
                      <a:pt x="68" y="78"/>
                    </a:cubicBezTo>
                    <a:cubicBezTo>
                      <a:pt x="68" y="78"/>
                      <a:pt x="66" y="76"/>
                      <a:pt x="62" y="74"/>
                    </a:cubicBezTo>
                    <a:cubicBezTo>
                      <a:pt x="34" y="56"/>
                      <a:pt x="8" y="71"/>
                      <a:pt x="0" y="82"/>
                    </a:cubicBezTo>
                    <a:cubicBezTo>
                      <a:pt x="8" y="70"/>
                      <a:pt x="31" y="63"/>
                      <a:pt x="40" y="29"/>
                    </a:cubicBezTo>
                    <a:cubicBezTo>
                      <a:pt x="43" y="27"/>
                      <a:pt x="61" y="27"/>
                      <a:pt x="64" y="28"/>
                    </a:cubicBezTo>
                    <a:cubicBezTo>
                      <a:pt x="67" y="29"/>
                      <a:pt x="68" y="75"/>
                      <a:pt x="68" y="75"/>
                    </a:cubicBezTo>
                    <a:cubicBezTo>
                      <a:pt x="68" y="75"/>
                      <a:pt x="68" y="28"/>
                      <a:pt x="68" y="25"/>
                    </a:cubicBezTo>
                    <a:cubicBezTo>
                      <a:pt x="69" y="21"/>
                      <a:pt x="95" y="11"/>
                      <a:pt x="99" y="11"/>
                    </a:cubicBezTo>
                    <a:cubicBezTo>
                      <a:pt x="103" y="11"/>
                      <a:pt x="131" y="55"/>
                      <a:pt x="131" y="55"/>
                    </a:cubicBezTo>
                    <a:cubicBezTo>
                      <a:pt x="131" y="55"/>
                      <a:pt x="107" y="14"/>
                      <a:pt x="104" y="9"/>
                    </a:cubicBezTo>
                    <a:cubicBezTo>
                      <a:pt x="102" y="4"/>
                      <a:pt x="107" y="2"/>
                      <a:pt x="112" y="1"/>
                    </a:cubicBezTo>
                    <a:cubicBezTo>
                      <a:pt x="117" y="0"/>
                      <a:pt x="121" y="0"/>
                      <a:pt x="132" y="13"/>
                    </a:cubicBezTo>
                    <a:cubicBezTo>
                      <a:pt x="144" y="26"/>
                      <a:pt x="174" y="33"/>
                      <a:pt x="174" y="33"/>
                    </a:cubicBezTo>
                    <a:cubicBezTo>
                      <a:pt x="173" y="33"/>
                      <a:pt x="172" y="33"/>
                      <a:pt x="171" y="33"/>
                    </a:cubicBezTo>
                    <a:cubicBezTo>
                      <a:pt x="135" y="30"/>
                      <a:pt x="133" y="58"/>
                      <a:pt x="133" y="58"/>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49" name="文本框 248">
            <a:extLst>
              <a:ext uri="{FF2B5EF4-FFF2-40B4-BE49-F238E27FC236}">
                <a16:creationId xmlns:a16="http://schemas.microsoft.com/office/drawing/2014/main" xmlns="" id="{F01E2635-B0BA-492A-A175-B759910D54BF}"/>
              </a:ext>
            </a:extLst>
          </p:cNvPr>
          <p:cNvSpPr txBox="1"/>
          <p:nvPr/>
        </p:nvSpPr>
        <p:spPr>
          <a:xfrm>
            <a:off x="7666026" y="1693788"/>
            <a:ext cx="3656770" cy="646331"/>
          </a:xfrm>
          <a:prstGeom prst="rect">
            <a:avLst/>
          </a:prstGeom>
          <a:noFill/>
        </p:spPr>
        <p:txBody>
          <a:bodyPr wrap="none" rtlCol="0">
            <a:spAutoFit/>
          </a:bodyPr>
          <a:lstStyle/>
          <a:p>
            <a:r>
              <a:rPr lang="en-US" altLang="zh-CN" sz="3600" b="1">
                <a:solidFill>
                  <a:schemeClr val="bg1"/>
                </a:solidFill>
                <a:latin typeface="微软雅黑" panose="020B0503020204020204" pitchFamily="34" charset="-122"/>
                <a:ea typeface="微软雅黑" panose="020B0503020204020204" pitchFamily="34" charset="-122"/>
              </a:rPr>
              <a:t>01.</a:t>
            </a:r>
            <a:r>
              <a:rPr lang="zh-CN" altLang="en-US" sz="3600" b="1">
                <a:solidFill>
                  <a:schemeClr val="bg1"/>
                </a:solidFill>
                <a:latin typeface="微软雅黑" panose="020B0503020204020204" pitchFamily="34" charset="-122"/>
                <a:ea typeface="微软雅黑" panose="020B0503020204020204" pitchFamily="34" charset="-122"/>
              </a:rPr>
              <a:t>活动背景介绍</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50" name="文本框 249">
            <a:extLst>
              <a:ext uri="{FF2B5EF4-FFF2-40B4-BE49-F238E27FC236}">
                <a16:creationId xmlns:a16="http://schemas.microsoft.com/office/drawing/2014/main" xmlns="" id="{D2C979A5-0D6E-4879-A077-D88776C0EB97}"/>
              </a:ext>
            </a:extLst>
          </p:cNvPr>
          <p:cNvSpPr txBox="1"/>
          <p:nvPr/>
        </p:nvSpPr>
        <p:spPr>
          <a:xfrm>
            <a:off x="7666026" y="2779638"/>
            <a:ext cx="3656770" cy="646331"/>
          </a:xfrm>
          <a:prstGeom prst="rect">
            <a:avLst/>
          </a:prstGeom>
          <a:noFill/>
        </p:spPr>
        <p:txBody>
          <a:bodyPr wrap="none" rtlCol="0">
            <a:spAutoFit/>
          </a:bodyPr>
          <a:lstStyle/>
          <a:p>
            <a:r>
              <a:rPr lang="en-US" altLang="zh-CN" sz="3600" b="1">
                <a:solidFill>
                  <a:schemeClr val="bg1"/>
                </a:solidFill>
                <a:latin typeface="微软雅黑" panose="020B0503020204020204" pitchFamily="34" charset="-122"/>
                <a:ea typeface="微软雅黑" panose="020B0503020204020204" pitchFamily="34" charset="-122"/>
              </a:rPr>
              <a:t>02.</a:t>
            </a:r>
            <a:r>
              <a:rPr lang="zh-CN" altLang="en-US" sz="3600" b="1">
                <a:solidFill>
                  <a:schemeClr val="bg1"/>
                </a:solidFill>
                <a:latin typeface="微软雅黑" panose="020B0503020204020204" pitchFamily="34" charset="-122"/>
                <a:ea typeface="微软雅黑" panose="020B0503020204020204" pitchFamily="34" charset="-122"/>
              </a:rPr>
              <a:t>活动受众分析</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51" name="文本框 250">
            <a:extLst>
              <a:ext uri="{FF2B5EF4-FFF2-40B4-BE49-F238E27FC236}">
                <a16:creationId xmlns:a16="http://schemas.microsoft.com/office/drawing/2014/main" xmlns="" id="{FA9CED8D-90F2-482D-A8F7-015CD4EC452A}"/>
              </a:ext>
            </a:extLst>
          </p:cNvPr>
          <p:cNvSpPr txBox="1"/>
          <p:nvPr/>
        </p:nvSpPr>
        <p:spPr>
          <a:xfrm>
            <a:off x="7666026" y="3865488"/>
            <a:ext cx="3656770" cy="646331"/>
          </a:xfrm>
          <a:prstGeom prst="rect">
            <a:avLst/>
          </a:prstGeom>
          <a:noFill/>
        </p:spPr>
        <p:txBody>
          <a:bodyPr wrap="none" rtlCol="0">
            <a:spAutoFit/>
          </a:bodyPr>
          <a:lstStyle/>
          <a:p>
            <a:r>
              <a:rPr lang="en-US" altLang="zh-CN" sz="3600" b="1">
                <a:solidFill>
                  <a:schemeClr val="bg1"/>
                </a:solidFill>
                <a:latin typeface="微软雅黑" panose="020B0503020204020204" pitchFamily="34" charset="-122"/>
                <a:ea typeface="微软雅黑" panose="020B0503020204020204" pitchFamily="34" charset="-122"/>
              </a:rPr>
              <a:t>03.</a:t>
            </a:r>
            <a:r>
              <a:rPr lang="zh-CN" altLang="en-US" sz="3600" b="1">
                <a:solidFill>
                  <a:schemeClr val="bg1"/>
                </a:solidFill>
                <a:latin typeface="微软雅黑" panose="020B0503020204020204" pitchFamily="34" charset="-122"/>
                <a:ea typeface="微软雅黑" panose="020B0503020204020204" pitchFamily="34" charset="-122"/>
              </a:rPr>
              <a:t>活动执行流程</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57" name="文本框 256">
            <a:extLst>
              <a:ext uri="{FF2B5EF4-FFF2-40B4-BE49-F238E27FC236}">
                <a16:creationId xmlns:a16="http://schemas.microsoft.com/office/drawing/2014/main" xmlns="" id="{7C595B95-F40E-4F10-9728-D653BC119899}"/>
              </a:ext>
            </a:extLst>
          </p:cNvPr>
          <p:cNvSpPr txBox="1"/>
          <p:nvPr/>
        </p:nvSpPr>
        <p:spPr>
          <a:xfrm>
            <a:off x="7666026" y="4951338"/>
            <a:ext cx="3656770" cy="646331"/>
          </a:xfrm>
          <a:prstGeom prst="rect">
            <a:avLst/>
          </a:prstGeom>
          <a:noFill/>
        </p:spPr>
        <p:txBody>
          <a:bodyPr wrap="none" rtlCol="0">
            <a:spAutoFit/>
          </a:bodyPr>
          <a:lstStyle/>
          <a:p>
            <a:r>
              <a:rPr lang="en-US" altLang="zh-CN" sz="3600" b="1">
                <a:solidFill>
                  <a:schemeClr val="bg1"/>
                </a:solidFill>
                <a:latin typeface="微软雅黑" panose="020B0503020204020204" pitchFamily="34" charset="-122"/>
                <a:ea typeface="微软雅黑" panose="020B0503020204020204" pitchFamily="34" charset="-122"/>
              </a:rPr>
              <a:t>04.</a:t>
            </a:r>
            <a:r>
              <a:rPr lang="zh-CN" altLang="en-US" sz="3600" b="1">
                <a:solidFill>
                  <a:schemeClr val="bg1"/>
                </a:solidFill>
                <a:latin typeface="微软雅黑" panose="020B0503020204020204" pitchFamily="34" charset="-122"/>
                <a:ea typeface="微软雅黑" panose="020B0503020204020204" pitchFamily="34" charset="-122"/>
              </a:rPr>
              <a:t>活动经费预算</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69480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49"/>
                                        </p:tgtEl>
                                        <p:attrNameLst>
                                          <p:attrName>style.visibility</p:attrName>
                                        </p:attrNameLst>
                                      </p:cBhvr>
                                      <p:to>
                                        <p:strVal val="visible"/>
                                      </p:to>
                                    </p:set>
                                    <p:animEffect transition="in" filter="fade">
                                      <p:cBhvr>
                                        <p:cTn id="14" dur="1000"/>
                                        <p:tgtEl>
                                          <p:spTgt spid="249"/>
                                        </p:tgtEl>
                                      </p:cBhvr>
                                    </p:animEffect>
                                    <p:anim calcmode="lin" valueType="num">
                                      <p:cBhvr>
                                        <p:cTn id="15" dur="1000" fill="hold"/>
                                        <p:tgtEl>
                                          <p:spTgt spid="249"/>
                                        </p:tgtEl>
                                        <p:attrNameLst>
                                          <p:attrName>ppt_x</p:attrName>
                                        </p:attrNameLst>
                                      </p:cBhvr>
                                      <p:tavLst>
                                        <p:tav tm="0">
                                          <p:val>
                                            <p:strVal val="#ppt_x"/>
                                          </p:val>
                                        </p:tav>
                                        <p:tav tm="100000">
                                          <p:val>
                                            <p:strVal val="#ppt_x"/>
                                          </p:val>
                                        </p:tav>
                                      </p:tavLst>
                                    </p:anim>
                                    <p:anim calcmode="lin" valueType="num">
                                      <p:cBhvr>
                                        <p:cTn id="16" dur="1000" fill="hold"/>
                                        <p:tgtEl>
                                          <p:spTgt spid="24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50"/>
                                        </p:tgtEl>
                                        <p:attrNameLst>
                                          <p:attrName>style.visibility</p:attrName>
                                        </p:attrNameLst>
                                      </p:cBhvr>
                                      <p:to>
                                        <p:strVal val="visible"/>
                                      </p:to>
                                    </p:set>
                                    <p:animEffect transition="in" filter="fade">
                                      <p:cBhvr>
                                        <p:cTn id="19" dur="1000"/>
                                        <p:tgtEl>
                                          <p:spTgt spid="250"/>
                                        </p:tgtEl>
                                      </p:cBhvr>
                                    </p:animEffect>
                                    <p:anim calcmode="lin" valueType="num">
                                      <p:cBhvr>
                                        <p:cTn id="20" dur="1000" fill="hold"/>
                                        <p:tgtEl>
                                          <p:spTgt spid="250"/>
                                        </p:tgtEl>
                                        <p:attrNameLst>
                                          <p:attrName>ppt_x</p:attrName>
                                        </p:attrNameLst>
                                      </p:cBhvr>
                                      <p:tavLst>
                                        <p:tav tm="0">
                                          <p:val>
                                            <p:strVal val="#ppt_x"/>
                                          </p:val>
                                        </p:tav>
                                        <p:tav tm="100000">
                                          <p:val>
                                            <p:strVal val="#ppt_x"/>
                                          </p:val>
                                        </p:tav>
                                      </p:tavLst>
                                    </p:anim>
                                    <p:anim calcmode="lin" valueType="num">
                                      <p:cBhvr>
                                        <p:cTn id="21" dur="1000" fill="hold"/>
                                        <p:tgtEl>
                                          <p:spTgt spid="25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51"/>
                                        </p:tgtEl>
                                        <p:attrNameLst>
                                          <p:attrName>style.visibility</p:attrName>
                                        </p:attrNameLst>
                                      </p:cBhvr>
                                      <p:to>
                                        <p:strVal val="visible"/>
                                      </p:to>
                                    </p:set>
                                    <p:animEffect transition="in" filter="fade">
                                      <p:cBhvr>
                                        <p:cTn id="24" dur="1000"/>
                                        <p:tgtEl>
                                          <p:spTgt spid="251"/>
                                        </p:tgtEl>
                                      </p:cBhvr>
                                    </p:animEffect>
                                    <p:anim calcmode="lin" valueType="num">
                                      <p:cBhvr>
                                        <p:cTn id="25" dur="1000" fill="hold"/>
                                        <p:tgtEl>
                                          <p:spTgt spid="251"/>
                                        </p:tgtEl>
                                        <p:attrNameLst>
                                          <p:attrName>ppt_x</p:attrName>
                                        </p:attrNameLst>
                                      </p:cBhvr>
                                      <p:tavLst>
                                        <p:tav tm="0">
                                          <p:val>
                                            <p:strVal val="#ppt_x"/>
                                          </p:val>
                                        </p:tav>
                                        <p:tav tm="100000">
                                          <p:val>
                                            <p:strVal val="#ppt_x"/>
                                          </p:val>
                                        </p:tav>
                                      </p:tavLst>
                                    </p:anim>
                                    <p:anim calcmode="lin" valueType="num">
                                      <p:cBhvr>
                                        <p:cTn id="26" dur="1000" fill="hold"/>
                                        <p:tgtEl>
                                          <p:spTgt spid="25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57"/>
                                        </p:tgtEl>
                                        <p:attrNameLst>
                                          <p:attrName>style.visibility</p:attrName>
                                        </p:attrNameLst>
                                      </p:cBhvr>
                                      <p:to>
                                        <p:strVal val="visible"/>
                                      </p:to>
                                    </p:set>
                                    <p:animEffect transition="in" filter="fade">
                                      <p:cBhvr>
                                        <p:cTn id="29" dur="1000"/>
                                        <p:tgtEl>
                                          <p:spTgt spid="257"/>
                                        </p:tgtEl>
                                      </p:cBhvr>
                                    </p:animEffect>
                                    <p:anim calcmode="lin" valueType="num">
                                      <p:cBhvr>
                                        <p:cTn id="30" dur="1000" fill="hold"/>
                                        <p:tgtEl>
                                          <p:spTgt spid="257"/>
                                        </p:tgtEl>
                                        <p:attrNameLst>
                                          <p:attrName>ppt_x</p:attrName>
                                        </p:attrNameLst>
                                      </p:cBhvr>
                                      <p:tavLst>
                                        <p:tav tm="0">
                                          <p:val>
                                            <p:strVal val="#ppt_x"/>
                                          </p:val>
                                        </p:tav>
                                        <p:tav tm="100000">
                                          <p:val>
                                            <p:strVal val="#ppt_x"/>
                                          </p:val>
                                        </p:tav>
                                      </p:tavLst>
                                    </p:anim>
                                    <p:anim calcmode="lin" valueType="num">
                                      <p:cBhvr>
                                        <p:cTn id="31" dur="1000" fill="hold"/>
                                        <p:tgtEl>
                                          <p:spTgt spid="2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 grpId="0"/>
      <p:bldP spid="250" grpId="0"/>
      <p:bldP spid="251" grpId="0"/>
      <p:bldP spid="2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D6FF9C0-8259-4AFA-92CD-3A2946A4F5B7}"/>
              </a:ext>
            </a:extLst>
          </p:cNvPr>
          <p:cNvGrpSpPr/>
          <p:nvPr/>
        </p:nvGrpSpPr>
        <p:grpSpPr>
          <a:xfrm>
            <a:off x="557400" y="290400"/>
            <a:ext cx="3602354" cy="807063"/>
            <a:chOff x="557400" y="290400"/>
            <a:chExt cx="3602354" cy="807063"/>
          </a:xfrm>
        </p:grpSpPr>
        <p:pic>
          <p:nvPicPr>
            <p:cNvPr id="5" name="图片 4">
              <a:extLst>
                <a:ext uri="{FF2B5EF4-FFF2-40B4-BE49-F238E27FC236}">
                  <a16:creationId xmlns:a16="http://schemas.microsoft.com/office/drawing/2014/main" xmlns="" id="{87C0B623-2AF6-45B2-8346-A51B9E2226B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6" name="文本框 5">
              <a:extLst>
                <a:ext uri="{FF2B5EF4-FFF2-40B4-BE49-F238E27FC236}">
                  <a16:creationId xmlns:a16="http://schemas.microsoft.com/office/drawing/2014/main" xmlns="" id="{7A90C99A-E2EA-4B1D-8DEC-92FEB81BC52E}"/>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a:extLst>
              <a:ext uri="{FF2B5EF4-FFF2-40B4-BE49-F238E27FC236}">
                <a16:creationId xmlns:a16="http://schemas.microsoft.com/office/drawing/2014/main" xmlns="" id="{2A84A7F9-536F-42A7-AA77-E26A054C7CD6}"/>
              </a:ext>
            </a:extLst>
          </p:cNvPr>
          <p:cNvGrpSpPr/>
          <p:nvPr/>
        </p:nvGrpSpPr>
        <p:grpSpPr>
          <a:xfrm>
            <a:off x="1542297" y="2536773"/>
            <a:ext cx="2115035" cy="1154619"/>
            <a:chOff x="1478171" y="2225265"/>
            <a:chExt cx="2115035" cy="1154619"/>
          </a:xfrm>
        </p:grpSpPr>
        <p:sp>
          <p:nvSpPr>
            <p:cNvPr id="8" name="TextBox 21">
              <a:extLst>
                <a:ext uri="{FF2B5EF4-FFF2-40B4-BE49-F238E27FC236}">
                  <a16:creationId xmlns:a16="http://schemas.microsoft.com/office/drawing/2014/main" xmlns="" id="{D17B562A-6B06-417F-ABFE-48D2790A4BD5}"/>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9" name="文本框 8">
              <a:extLst>
                <a:ext uri="{FF2B5EF4-FFF2-40B4-BE49-F238E27FC236}">
                  <a16:creationId xmlns:a16="http://schemas.microsoft.com/office/drawing/2014/main" xmlns="" id="{736EDD79-DB42-45A1-AB2C-0A4F122A404F}"/>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10" name="组合 9">
            <a:extLst>
              <a:ext uri="{FF2B5EF4-FFF2-40B4-BE49-F238E27FC236}">
                <a16:creationId xmlns:a16="http://schemas.microsoft.com/office/drawing/2014/main" xmlns="" id="{AC9F7491-ECBF-467C-A2B7-CC5D7BC5846B}"/>
              </a:ext>
            </a:extLst>
          </p:cNvPr>
          <p:cNvGrpSpPr/>
          <p:nvPr/>
        </p:nvGrpSpPr>
        <p:grpSpPr>
          <a:xfrm>
            <a:off x="4178300" y="2847975"/>
            <a:ext cx="3860800" cy="2798258"/>
            <a:chOff x="825500" y="1400175"/>
            <a:chExt cx="4470400" cy="3240088"/>
          </a:xfrm>
        </p:grpSpPr>
        <p:sp>
          <p:nvSpPr>
            <p:cNvPr id="11" name="椭圆 1">
              <a:extLst>
                <a:ext uri="{FF2B5EF4-FFF2-40B4-BE49-F238E27FC236}">
                  <a16:creationId xmlns:a16="http://schemas.microsoft.com/office/drawing/2014/main" xmlns="" id="{311E2E0B-310E-454B-BE9A-47E982F10744}"/>
                </a:ext>
              </a:extLst>
            </p:cNvPr>
            <p:cNvSpPr/>
            <p:nvPr/>
          </p:nvSpPr>
          <p:spPr>
            <a:xfrm>
              <a:off x="2138363" y="1454150"/>
              <a:ext cx="1836737" cy="2130425"/>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noFill/>
            <a:ln w="203200" cap="flat" cmpd="sng" algn="ctr">
              <a:solidFill>
                <a:schemeClr val="accent2"/>
              </a:solidFill>
              <a:prstDash val="solid"/>
            </a:ln>
            <a:effectLst/>
          </p:spPr>
          <p:txBody>
            <a:bodyPr anchor="ctr"/>
            <a:lstStyle/>
            <a:p>
              <a:pPr algn="ctr" eaLnBrk="1" fontAlgn="auto" hangingPunct="1">
                <a:spcBef>
                  <a:spcPts val="0"/>
                </a:spcBef>
                <a:spcAft>
                  <a:spcPts val="0"/>
                </a:spcAft>
                <a:defRPr/>
              </a:pPr>
              <a:endParaRPr lang="en-US" sz="3600" kern="0" dirty="0">
                <a:solidFill>
                  <a:schemeClr val="accent1"/>
                </a:solidFill>
                <a:latin typeface="微软雅黑" panose="020B0503020204020204" pitchFamily="34" charset="-122"/>
                <a:ea typeface="微软雅黑" panose="020B0503020204020204" pitchFamily="34" charset="-122"/>
              </a:endParaRPr>
            </a:p>
          </p:txBody>
        </p:sp>
        <p:sp>
          <p:nvSpPr>
            <p:cNvPr id="12" name="圆角矩形 28">
              <a:extLst>
                <a:ext uri="{FF2B5EF4-FFF2-40B4-BE49-F238E27FC236}">
                  <a16:creationId xmlns:a16="http://schemas.microsoft.com/office/drawing/2014/main" xmlns="" id="{FCB069A3-7E74-438D-8161-177D00CA6225}"/>
                </a:ext>
              </a:extLst>
            </p:cNvPr>
            <p:cNvSpPr>
              <a:spLocks noChangeArrowheads="1"/>
            </p:cNvSpPr>
            <p:nvPr/>
          </p:nvSpPr>
          <p:spPr bwMode="auto">
            <a:xfrm>
              <a:off x="2635250" y="3735388"/>
              <a:ext cx="858838" cy="177800"/>
            </a:xfrm>
            <a:prstGeom prst="roundRect">
              <a:avLst>
                <a:gd name="adj" fmla="val 50000"/>
              </a:avLst>
            </a:prstGeom>
            <a:solidFill>
              <a:schemeClr val="bg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en-US" altLang="zh-CN" sz="1300">
                <a:solidFill>
                  <a:srgbClr val="3C72A4"/>
                </a:solidFill>
              </a:endParaRPr>
            </a:p>
          </p:txBody>
        </p:sp>
        <p:sp>
          <p:nvSpPr>
            <p:cNvPr id="13" name="圆角矩形 29">
              <a:extLst>
                <a:ext uri="{FF2B5EF4-FFF2-40B4-BE49-F238E27FC236}">
                  <a16:creationId xmlns:a16="http://schemas.microsoft.com/office/drawing/2014/main" xmlns="" id="{060D9E8B-EDED-402D-B016-E4AB89965367}"/>
                </a:ext>
              </a:extLst>
            </p:cNvPr>
            <p:cNvSpPr>
              <a:spLocks noChangeArrowheads="1"/>
            </p:cNvSpPr>
            <p:nvPr/>
          </p:nvSpPr>
          <p:spPr bwMode="auto">
            <a:xfrm>
              <a:off x="2709863" y="3990975"/>
              <a:ext cx="709612" cy="179388"/>
            </a:xfrm>
            <a:prstGeom prst="roundRect">
              <a:avLst>
                <a:gd name="adj" fmla="val 50000"/>
              </a:avLst>
            </a:prstGeom>
            <a:solidFill>
              <a:schemeClr val="accent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en-US" altLang="zh-CN" sz="1300">
                <a:solidFill>
                  <a:srgbClr val="3C72A4"/>
                </a:solidFill>
              </a:endParaRPr>
            </a:p>
          </p:txBody>
        </p:sp>
        <p:sp>
          <p:nvSpPr>
            <p:cNvPr id="14" name="圆角矩形 30">
              <a:extLst>
                <a:ext uri="{FF2B5EF4-FFF2-40B4-BE49-F238E27FC236}">
                  <a16:creationId xmlns:a16="http://schemas.microsoft.com/office/drawing/2014/main" xmlns="" id="{9A8A5C85-9808-4692-B97A-FA42EBE53A0C}"/>
                </a:ext>
              </a:extLst>
            </p:cNvPr>
            <p:cNvSpPr>
              <a:spLocks noChangeArrowheads="1"/>
            </p:cNvSpPr>
            <p:nvPr/>
          </p:nvSpPr>
          <p:spPr bwMode="auto">
            <a:xfrm>
              <a:off x="2635250" y="4248150"/>
              <a:ext cx="858838" cy="177800"/>
            </a:xfrm>
            <a:prstGeom prst="roundRect">
              <a:avLst>
                <a:gd name="adj" fmla="val 50000"/>
              </a:avLst>
            </a:prstGeom>
            <a:solidFill>
              <a:schemeClr val="bg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en-US" altLang="zh-CN" sz="1300">
                <a:solidFill>
                  <a:srgbClr val="3C72A4"/>
                </a:solidFill>
              </a:endParaRPr>
            </a:p>
          </p:txBody>
        </p:sp>
        <p:sp>
          <p:nvSpPr>
            <p:cNvPr id="15" name="圆角矩形 31">
              <a:extLst>
                <a:ext uri="{FF2B5EF4-FFF2-40B4-BE49-F238E27FC236}">
                  <a16:creationId xmlns:a16="http://schemas.microsoft.com/office/drawing/2014/main" xmlns="" id="{03616F51-6B0D-4612-860D-8739CE5E21CF}"/>
                </a:ext>
              </a:extLst>
            </p:cNvPr>
            <p:cNvSpPr>
              <a:spLocks noChangeArrowheads="1"/>
            </p:cNvSpPr>
            <p:nvPr/>
          </p:nvSpPr>
          <p:spPr bwMode="auto">
            <a:xfrm>
              <a:off x="2794000" y="4505325"/>
              <a:ext cx="541338" cy="134938"/>
            </a:xfrm>
            <a:prstGeom prst="roundRect">
              <a:avLst>
                <a:gd name="adj" fmla="val 50000"/>
              </a:avLst>
            </a:prstGeom>
            <a:solidFill>
              <a:schemeClr val="accent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en-US" altLang="zh-CN" sz="1300">
                <a:solidFill>
                  <a:srgbClr val="FFFFFF"/>
                </a:solidFill>
              </a:endParaRPr>
            </a:p>
          </p:txBody>
        </p:sp>
        <p:sp>
          <p:nvSpPr>
            <p:cNvPr id="16" name="椭圆 32">
              <a:extLst>
                <a:ext uri="{FF2B5EF4-FFF2-40B4-BE49-F238E27FC236}">
                  <a16:creationId xmlns:a16="http://schemas.microsoft.com/office/drawing/2014/main" xmlns="" id="{FE7ADEAF-8A0C-496A-9BE5-D7EE5F5CB83C}"/>
                </a:ext>
              </a:extLst>
            </p:cNvPr>
            <p:cNvSpPr>
              <a:spLocks noChangeArrowheads="1"/>
            </p:cNvSpPr>
            <p:nvPr/>
          </p:nvSpPr>
          <p:spPr bwMode="auto">
            <a:xfrm>
              <a:off x="825500" y="1400175"/>
              <a:ext cx="485775" cy="485775"/>
            </a:xfrm>
            <a:prstGeom prst="ellipse">
              <a:avLst/>
            </a:prstGeom>
            <a:noFill/>
            <a:ln w="57150" algn="ctr">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b="1">
                  <a:solidFill>
                    <a:srgbClr val="3E3A39"/>
                  </a:solidFill>
                  <a:latin typeface="Agency FB" panose="020B0503020202020204" pitchFamily="34" charset="0"/>
                  <a:ea typeface="微软雅黑" panose="020B0503020204020204" pitchFamily="34" charset="-122"/>
                  <a:cs typeface="Times New Roman" panose="02020603050405020304" pitchFamily="18" charset="0"/>
                </a:rPr>
                <a:t>01</a:t>
              </a:r>
            </a:p>
          </p:txBody>
        </p:sp>
        <p:cxnSp>
          <p:nvCxnSpPr>
            <p:cNvPr id="17" name="直接连接符 33">
              <a:extLst>
                <a:ext uri="{FF2B5EF4-FFF2-40B4-BE49-F238E27FC236}">
                  <a16:creationId xmlns:a16="http://schemas.microsoft.com/office/drawing/2014/main" xmlns="" id="{ECB1ED23-4C80-40AE-BB06-96CCD9A9AC50}"/>
                </a:ext>
              </a:extLst>
            </p:cNvPr>
            <p:cNvCxnSpPr>
              <a:cxnSpLocks noChangeShapeType="1"/>
            </p:cNvCxnSpPr>
            <p:nvPr/>
          </p:nvCxnSpPr>
          <p:spPr bwMode="auto">
            <a:xfrm>
              <a:off x="1382713" y="1704975"/>
              <a:ext cx="647700" cy="271463"/>
            </a:xfrm>
            <a:prstGeom prst="line">
              <a:avLst/>
            </a:prstGeom>
            <a:noFill/>
            <a:ln w="38100" algn="ctr">
              <a:solidFill>
                <a:schemeClr val="accent3"/>
              </a:solidFill>
              <a:round/>
              <a:headEnd/>
              <a:tailEnd/>
            </a:ln>
            <a:extLst>
              <a:ext uri="{909E8E84-426E-40DD-AFC4-6F175D3DCCD1}">
                <a14:hiddenFill xmlns:a14="http://schemas.microsoft.com/office/drawing/2010/main">
                  <a:noFill/>
                </a14:hiddenFill>
              </a:ext>
            </a:extLst>
          </p:spPr>
        </p:cxnSp>
        <p:sp>
          <p:nvSpPr>
            <p:cNvPr id="18" name="椭圆 34">
              <a:extLst>
                <a:ext uri="{FF2B5EF4-FFF2-40B4-BE49-F238E27FC236}">
                  <a16:creationId xmlns:a16="http://schemas.microsoft.com/office/drawing/2014/main" xmlns="" id="{D6E33FB7-C9A5-417A-B8CB-67A13CD09EA3}"/>
                </a:ext>
              </a:extLst>
            </p:cNvPr>
            <p:cNvSpPr>
              <a:spLocks noChangeArrowheads="1"/>
            </p:cNvSpPr>
            <p:nvPr/>
          </p:nvSpPr>
          <p:spPr bwMode="auto">
            <a:xfrm>
              <a:off x="4810125" y="1400175"/>
              <a:ext cx="485775" cy="485775"/>
            </a:xfrm>
            <a:prstGeom prst="ellipse">
              <a:avLst/>
            </a:prstGeom>
            <a:noFill/>
            <a:ln w="57150" algn="ctr">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b="1">
                  <a:solidFill>
                    <a:srgbClr val="3E3A39"/>
                  </a:solidFill>
                  <a:latin typeface="Agency FB" panose="020B0503020202020204" pitchFamily="34" charset="0"/>
                  <a:ea typeface="微软雅黑" panose="020B0503020204020204" pitchFamily="34" charset="-122"/>
                  <a:cs typeface="Times New Roman" panose="02020603050405020304" pitchFamily="18" charset="0"/>
                </a:rPr>
                <a:t>02</a:t>
              </a:r>
            </a:p>
          </p:txBody>
        </p:sp>
        <p:cxnSp>
          <p:nvCxnSpPr>
            <p:cNvPr id="19" name="直接连接符 35">
              <a:extLst>
                <a:ext uri="{FF2B5EF4-FFF2-40B4-BE49-F238E27FC236}">
                  <a16:creationId xmlns:a16="http://schemas.microsoft.com/office/drawing/2014/main" xmlns="" id="{88273E3C-320C-4435-B89E-D112B9CDA0D5}"/>
                </a:ext>
              </a:extLst>
            </p:cNvPr>
            <p:cNvCxnSpPr>
              <a:cxnSpLocks noChangeShapeType="1"/>
            </p:cNvCxnSpPr>
            <p:nvPr/>
          </p:nvCxnSpPr>
          <p:spPr bwMode="auto">
            <a:xfrm rot="8309691">
              <a:off x="4095750" y="1690688"/>
              <a:ext cx="647700" cy="269875"/>
            </a:xfrm>
            <a:prstGeom prst="line">
              <a:avLst/>
            </a:prstGeom>
            <a:noFill/>
            <a:ln w="38100" algn="ctr">
              <a:solidFill>
                <a:schemeClr val="accent3"/>
              </a:solidFill>
              <a:round/>
              <a:headEnd/>
              <a:tailEnd/>
            </a:ln>
            <a:extLst>
              <a:ext uri="{909E8E84-426E-40DD-AFC4-6F175D3DCCD1}">
                <a14:hiddenFill xmlns:a14="http://schemas.microsoft.com/office/drawing/2010/main">
                  <a:noFill/>
                </a14:hiddenFill>
              </a:ext>
            </a:extLst>
          </p:spPr>
        </p:cxnSp>
        <p:sp>
          <p:nvSpPr>
            <p:cNvPr id="20" name="椭圆 36">
              <a:extLst>
                <a:ext uri="{FF2B5EF4-FFF2-40B4-BE49-F238E27FC236}">
                  <a16:creationId xmlns:a16="http://schemas.microsoft.com/office/drawing/2014/main" xmlns="" id="{3DF9117E-EC0F-40F2-833C-4F0E653798DD}"/>
                </a:ext>
              </a:extLst>
            </p:cNvPr>
            <p:cNvSpPr>
              <a:spLocks noChangeArrowheads="1"/>
            </p:cNvSpPr>
            <p:nvPr/>
          </p:nvSpPr>
          <p:spPr bwMode="auto">
            <a:xfrm>
              <a:off x="1457325" y="3987800"/>
              <a:ext cx="485775" cy="485775"/>
            </a:xfrm>
            <a:prstGeom prst="ellipse">
              <a:avLst/>
            </a:prstGeom>
            <a:noFill/>
            <a:ln w="57150" algn="ctr">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b="1">
                  <a:solidFill>
                    <a:srgbClr val="3E3A39"/>
                  </a:solidFill>
                  <a:latin typeface="Agency FB" panose="020B0503020202020204" pitchFamily="34" charset="0"/>
                  <a:ea typeface="微软雅黑" panose="020B0503020204020204" pitchFamily="34" charset="-122"/>
                  <a:cs typeface="Times New Roman" panose="02020603050405020304" pitchFamily="18" charset="0"/>
                </a:rPr>
                <a:t>03</a:t>
              </a:r>
            </a:p>
          </p:txBody>
        </p:sp>
        <p:cxnSp>
          <p:nvCxnSpPr>
            <p:cNvPr id="21" name="直接连接符 37">
              <a:extLst>
                <a:ext uri="{FF2B5EF4-FFF2-40B4-BE49-F238E27FC236}">
                  <a16:creationId xmlns:a16="http://schemas.microsoft.com/office/drawing/2014/main" xmlns="" id="{4E05FEAF-3B6B-4611-BDDB-621398863583}"/>
                </a:ext>
              </a:extLst>
            </p:cNvPr>
            <p:cNvCxnSpPr>
              <a:cxnSpLocks noChangeShapeType="1"/>
            </p:cNvCxnSpPr>
            <p:nvPr/>
          </p:nvCxnSpPr>
          <p:spPr bwMode="auto">
            <a:xfrm rot="-3781756">
              <a:off x="1855788" y="3668712"/>
              <a:ext cx="647700" cy="269875"/>
            </a:xfrm>
            <a:prstGeom prst="line">
              <a:avLst/>
            </a:prstGeom>
            <a:noFill/>
            <a:ln w="38100" algn="ctr">
              <a:solidFill>
                <a:schemeClr val="accent3"/>
              </a:solidFill>
              <a:round/>
              <a:headEnd/>
              <a:tailEnd/>
            </a:ln>
            <a:extLst>
              <a:ext uri="{909E8E84-426E-40DD-AFC4-6F175D3DCCD1}">
                <a14:hiddenFill xmlns:a14="http://schemas.microsoft.com/office/drawing/2010/main">
                  <a:noFill/>
                </a14:hiddenFill>
              </a:ext>
            </a:extLst>
          </p:spPr>
        </p:cxnSp>
        <p:sp>
          <p:nvSpPr>
            <p:cNvPr id="22" name="椭圆 38">
              <a:extLst>
                <a:ext uri="{FF2B5EF4-FFF2-40B4-BE49-F238E27FC236}">
                  <a16:creationId xmlns:a16="http://schemas.microsoft.com/office/drawing/2014/main" xmlns="" id="{E8C552F1-D711-4567-A453-0A0F12450167}"/>
                </a:ext>
              </a:extLst>
            </p:cNvPr>
            <p:cNvSpPr>
              <a:spLocks noChangeArrowheads="1"/>
            </p:cNvSpPr>
            <p:nvPr/>
          </p:nvSpPr>
          <p:spPr bwMode="auto">
            <a:xfrm>
              <a:off x="4211638" y="3987800"/>
              <a:ext cx="485775" cy="485775"/>
            </a:xfrm>
            <a:prstGeom prst="ellipse">
              <a:avLst/>
            </a:prstGeom>
            <a:noFill/>
            <a:ln w="57150" algn="ctr">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b="1">
                  <a:solidFill>
                    <a:srgbClr val="3E3A39"/>
                  </a:solidFill>
                  <a:latin typeface="Agency FB" panose="020B0503020202020204" pitchFamily="34" charset="0"/>
                  <a:ea typeface="微软雅黑" panose="020B0503020204020204" pitchFamily="34" charset="-122"/>
                  <a:cs typeface="Times New Roman" panose="02020603050405020304" pitchFamily="18" charset="0"/>
                </a:rPr>
                <a:t>04</a:t>
              </a:r>
            </a:p>
          </p:txBody>
        </p:sp>
        <p:cxnSp>
          <p:nvCxnSpPr>
            <p:cNvPr id="23" name="直接连接符 39">
              <a:extLst>
                <a:ext uri="{FF2B5EF4-FFF2-40B4-BE49-F238E27FC236}">
                  <a16:creationId xmlns:a16="http://schemas.microsoft.com/office/drawing/2014/main" xmlns="" id="{807F5A63-D415-4F37-BD6F-AD3020029C8B}"/>
                </a:ext>
              </a:extLst>
            </p:cNvPr>
            <p:cNvCxnSpPr>
              <a:cxnSpLocks noChangeShapeType="1"/>
            </p:cNvCxnSpPr>
            <p:nvPr/>
          </p:nvCxnSpPr>
          <p:spPr bwMode="auto">
            <a:xfrm flipH="1" flipV="1">
              <a:off x="3679825" y="3575050"/>
              <a:ext cx="557213" cy="438150"/>
            </a:xfrm>
            <a:prstGeom prst="line">
              <a:avLst/>
            </a:prstGeom>
            <a:noFill/>
            <a:ln w="38100" algn="ctr">
              <a:solidFill>
                <a:schemeClr val="accent3"/>
              </a:solidFill>
              <a:round/>
              <a:headEnd/>
              <a:tailEnd/>
            </a:ln>
            <a:extLst>
              <a:ext uri="{909E8E84-426E-40DD-AFC4-6F175D3DCCD1}">
                <a14:hiddenFill xmlns:a14="http://schemas.microsoft.com/office/drawing/2010/main">
                  <a:noFill/>
                </a14:hiddenFill>
              </a:ext>
            </a:extLst>
          </p:spPr>
        </p:cxnSp>
      </p:grpSp>
      <p:grpSp>
        <p:nvGrpSpPr>
          <p:cNvPr id="24" name="组合 23">
            <a:extLst>
              <a:ext uri="{FF2B5EF4-FFF2-40B4-BE49-F238E27FC236}">
                <a16:creationId xmlns:a16="http://schemas.microsoft.com/office/drawing/2014/main" xmlns="" id="{6610253D-DCDE-452F-A28F-C5D76D888D02}"/>
              </a:ext>
            </a:extLst>
          </p:cNvPr>
          <p:cNvGrpSpPr/>
          <p:nvPr/>
        </p:nvGrpSpPr>
        <p:grpSpPr>
          <a:xfrm>
            <a:off x="1542297" y="4556073"/>
            <a:ext cx="2115035" cy="1154619"/>
            <a:chOff x="1478171" y="2225265"/>
            <a:chExt cx="2115035" cy="1154619"/>
          </a:xfrm>
        </p:grpSpPr>
        <p:sp>
          <p:nvSpPr>
            <p:cNvPr id="25" name="TextBox 21">
              <a:extLst>
                <a:ext uri="{FF2B5EF4-FFF2-40B4-BE49-F238E27FC236}">
                  <a16:creationId xmlns:a16="http://schemas.microsoft.com/office/drawing/2014/main" xmlns="" id="{B07AC000-EA7A-4DA1-BCBB-84FDB95A07E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6" name="文本框 25">
              <a:extLst>
                <a:ext uri="{FF2B5EF4-FFF2-40B4-BE49-F238E27FC236}">
                  <a16:creationId xmlns:a16="http://schemas.microsoft.com/office/drawing/2014/main" xmlns="" id="{D37CB4B4-D712-43EB-9239-D33CCEAD5DCC}"/>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7" name="组合 26">
            <a:extLst>
              <a:ext uri="{FF2B5EF4-FFF2-40B4-BE49-F238E27FC236}">
                <a16:creationId xmlns:a16="http://schemas.microsoft.com/office/drawing/2014/main" xmlns="" id="{051E2529-833C-41E4-AEE2-45C99CF5FA65}"/>
              </a:ext>
            </a:extLst>
          </p:cNvPr>
          <p:cNvGrpSpPr/>
          <p:nvPr/>
        </p:nvGrpSpPr>
        <p:grpSpPr>
          <a:xfrm>
            <a:off x="8552697" y="2536773"/>
            <a:ext cx="2115035" cy="1154619"/>
            <a:chOff x="1478171" y="2225265"/>
            <a:chExt cx="2115035" cy="1154619"/>
          </a:xfrm>
        </p:grpSpPr>
        <p:sp>
          <p:nvSpPr>
            <p:cNvPr id="28" name="TextBox 21">
              <a:extLst>
                <a:ext uri="{FF2B5EF4-FFF2-40B4-BE49-F238E27FC236}">
                  <a16:creationId xmlns:a16="http://schemas.microsoft.com/office/drawing/2014/main" xmlns="" id="{0E201F8E-1C8A-4949-A0C1-0FEC2FD84F7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9" name="文本框 28">
              <a:extLst>
                <a:ext uri="{FF2B5EF4-FFF2-40B4-BE49-F238E27FC236}">
                  <a16:creationId xmlns:a16="http://schemas.microsoft.com/office/drawing/2014/main" xmlns="" id="{4927B770-F27D-4753-B951-0335127AC6DE}"/>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0" name="组合 29">
            <a:extLst>
              <a:ext uri="{FF2B5EF4-FFF2-40B4-BE49-F238E27FC236}">
                <a16:creationId xmlns:a16="http://schemas.microsoft.com/office/drawing/2014/main" xmlns="" id="{3382D6A8-5075-4089-8C1D-34E19FD663D0}"/>
              </a:ext>
            </a:extLst>
          </p:cNvPr>
          <p:cNvGrpSpPr/>
          <p:nvPr/>
        </p:nvGrpSpPr>
        <p:grpSpPr>
          <a:xfrm>
            <a:off x="8552697" y="4556073"/>
            <a:ext cx="2115035" cy="1154619"/>
            <a:chOff x="1478171" y="2225265"/>
            <a:chExt cx="2115035" cy="1154619"/>
          </a:xfrm>
        </p:grpSpPr>
        <p:sp>
          <p:nvSpPr>
            <p:cNvPr id="31" name="TextBox 21">
              <a:extLst>
                <a:ext uri="{FF2B5EF4-FFF2-40B4-BE49-F238E27FC236}">
                  <a16:creationId xmlns:a16="http://schemas.microsoft.com/office/drawing/2014/main" xmlns="" id="{2632F91F-AF74-4261-B1AE-F35D4457389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2" name="文本框 31">
              <a:extLst>
                <a:ext uri="{FF2B5EF4-FFF2-40B4-BE49-F238E27FC236}">
                  <a16:creationId xmlns:a16="http://schemas.microsoft.com/office/drawing/2014/main" xmlns="" id="{BA787060-08F4-489F-A2A6-7F84EC748B95}"/>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17262384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p:cNvSpPr/>
          <p:nvPr/>
        </p:nvSpPr>
        <p:spPr>
          <a:xfrm>
            <a:off x="81887" y="59628"/>
            <a:ext cx="12052237" cy="6731855"/>
          </a:xfrm>
          <a:prstGeom prst="roundRect">
            <a:avLst>
              <a:gd name="adj" fmla="val 3677"/>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3" name="组合 2">
            <a:extLst>
              <a:ext uri="{FF2B5EF4-FFF2-40B4-BE49-F238E27FC236}">
                <a16:creationId xmlns:a16="http://schemas.microsoft.com/office/drawing/2014/main" xmlns="" id="{F93E4FE8-27D2-44EF-9BF0-00F2D980A1FC}"/>
              </a:ext>
            </a:extLst>
          </p:cNvPr>
          <p:cNvGrpSpPr/>
          <p:nvPr/>
        </p:nvGrpSpPr>
        <p:grpSpPr>
          <a:xfrm>
            <a:off x="5300663" y="1924050"/>
            <a:ext cx="2097087" cy="3751263"/>
            <a:chOff x="8081963" y="1847850"/>
            <a:chExt cx="2097087" cy="3751263"/>
          </a:xfrm>
        </p:grpSpPr>
        <p:sp>
          <p:nvSpPr>
            <p:cNvPr id="28" name="椭圆 27"/>
            <p:cNvSpPr/>
            <p:nvPr/>
          </p:nvSpPr>
          <p:spPr>
            <a:xfrm>
              <a:off x="8294688" y="4992688"/>
              <a:ext cx="1677987" cy="6064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29" name="圆角矩形 34"/>
            <p:cNvSpPr/>
            <p:nvPr/>
          </p:nvSpPr>
          <p:spPr>
            <a:xfrm>
              <a:off x="9082088" y="1847850"/>
              <a:ext cx="107950" cy="3446463"/>
            </a:xfrm>
            <a:prstGeom prst="roundRect">
              <a:avLst>
                <a:gd name="adj" fmla="val 50000"/>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30" name="五边形 35"/>
            <p:cNvSpPr/>
            <p:nvPr/>
          </p:nvSpPr>
          <p:spPr>
            <a:xfrm rot="201853">
              <a:off x="8859838" y="2152650"/>
              <a:ext cx="1319212" cy="403225"/>
            </a:xfrm>
            <a:prstGeom prst="homePlate">
              <a:avLst/>
            </a:prstGeom>
            <a:solidFill>
              <a:schemeClr val="accent4"/>
            </a:solidFill>
            <a:ln>
              <a:noFill/>
            </a:ln>
            <a:effectLst>
              <a:outerShdw dist="38100" dir="3000000" algn="tl" rotWithShape="0">
                <a:schemeClr val="accent4">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rgbClr val="FFFFFF"/>
                  </a:solidFill>
                  <a:latin typeface="微软雅黑" panose="020B0503020204020204" pitchFamily="34" charset="-122"/>
                  <a:ea typeface="微软雅黑" panose="020B0503020204020204" pitchFamily="34" charset="-122"/>
                </a:rPr>
                <a:t>输入标题</a:t>
              </a:r>
            </a:p>
          </p:txBody>
        </p:sp>
        <p:sp>
          <p:nvSpPr>
            <p:cNvPr id="32" name="五边形 37"/>
            <p:cNvSpPr/>
            <p:nvPr/>
          </p:nvSpPr>
          <p:spPr>
            <a:xfrm rot="21347357" flipH="1">
              <a:off x="8081963" y="2840038"/>
              <a:ext cx="1319212" cy="403225"/>
            </a:xfrm>
            <a:prstGeom prst="homePlate">
              <a:avLst/>
            </a:prstGeom>
            <a:solidFill>
              <a:schemeClr val="accent1"/>
            </a:solidFill>
            <a:ln>
              <a:noFill/>
            </a:ln>
            <a:effectLst>
              <a:outerShdw dist="38100" dir="7800000" algn="tl" rotWithShape="0">
                <a:schemeClr val="accent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rgbClr val="FFFFFF"/>
                  </a:solidFill>
                  <a:latin typeface="微软雅黑" panose="020B0503020204020204" pitchFamily="34" charset="-122"/>
                  <a:ea typeface="微软雅黑" panose="020B0503020204020204" pitchFamily="34" charset="-122"/>
                </a:rPr>
                <a:t>输入标题</a:t>
              </a:r>
            </a:p>
          </p:txBody>
        </p:sp>
        <p:sp>
          <p:nvSpPr>
            <p:cNvPr id="34" name="五边形 39"/>
            <p:cNvSpPr/>
            <p:nvPr/>
          </p:nvSpPr>
          <p:spPr>
            <a:xfrm rot="201853">
              <a:off x="8859838" y="3602038"/>
              <a:ext cx="1319212" cy="403225"/>
            </a:xfrm>
            <a:prstGeom prst="homePlate">
              <a:avLst/>
            </a:prstGeom>
            <a:solidFill>
              <a:schemeClr val="accent3"/>
            </a:solidFill>
            <a:ln>
              <a:noFill/>
            </a:ln>
            <a:effectLst>
              <a:outerShdw dist="38100" dir="30000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a:solidFill>
                    <a:srgbClr val="FFFFFF"/>
                  </a:solidFill>
                  <a:latin typeface="微软雅黑" panose="020B0503020204020204" pitchFamily="34" charset="-122"/>
                  <a:ea typeface="微软雅黑" panose="020B0503020204020204" pitchFamily="34" charset="-122"/>
                </a:rPr>
                <a:t>输入标题</a:t>
              </a:r>
            </a:p>
          </p:txBody>
        </p:sp>
        <p:sp>
          <p:nvSpPr>
            <p:cNvPr id="36" name="五边形 41"/>
            <p:cNvSpPr/>
            <p:nvPr/>
          </p:nvSpPr>
          <p:spPr>
            <a:xfrm rot="21347357" flipH="1">
              <a:off x="8081963" y="4303713"/>
              <a:ext cx="1319212" cy="403225"/>
            </a:xfrm>
            <a:prstGeom prst="homePlate">
              <a:avLst/>
            </a:prstGeom>
            <a:solidFill>
              <a:schemeClr val="accent2"/>
            </a:solidFill>
            <a:ln>
              <a:noFill/>
            </a:ln>
            <a:effectLst>
              <a:outerShdw dist="38100" dir="7800000" algn="tl" rotWithShape="0">
                <a:schemeClr val="accent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a:solidFill>
                    <a:srgbClr val="FFFFFF"/>
                  </a:solidFill>
                  <a:latin typeface="微软雅黑" panose="020B0503020204020204" pitchFamily="34" charset="-122"/>
                  <a:ea typeface="微软雅黑" panose="020B0503020204020204" pitchFamily="34" charset="-122"/>
                </a:rPr>
                <a:t>输入标题</a:t>
              </a:r>
            </a:p>
          </p:txBody>
        </p:sp>
      </p:grpSp>
      <p:grpSp>
        <p:nvGrpSpPr>
          <p:cNvPr id="53" name="组合 52">
            <a:extLst>
              <a:ext uri="{FF2B5EF4-FFF2-40B4-BE49-F238E27FC236}">
                <a16:creationId xmlns:a16="http://schemas.microsoft.com/office/drawing/2014/main" xmlns="" id="{8BC261BB-EF88-4C38-A797-60FAFCC3EB86}"/>
              </a:ext>
            </a:extLst>
          </p:cNvPr>
          <p:cNvGrpSpPr/>
          <p:nvPr/>
        </p:nvGrpSpPr>
        <p:grpSpPr>
          <a:xfrm>
            <a:off x="557400" y="290400"/>
            <a:ext cx="3602354" cy="807063"/>
            <a:chOff x="557400" y="290400"/>
            <a:chExt cx="3602354" cy="807063"/>
          </a:xfrm>
        </p:grpSpPr>
        <p:pic>
          <p:nvPicPr>
            <p:cNvPr id="54" name="图片 53">
              <a:extLst>
                <a:ext uri="{FF2B5EF4-FFF2-40B4-BE49-F238E27FC236}">
                  <a16:creationId xmlns:a16="http://schemas.microsoft.com/office/drawing/2014/main" xmlns="" id="{EFD9090A-DBC8-4349-A3E4-0CEA7AC992D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55" name="文本框 54">
              <a:extLst>
                <a:ext uri="{FF2B5EF4-FFF2-40B4-BE49-F238E27FC236}">
                  <a16:creationId xmlns:a16="http://schemas.microsoft.com/office/drawing/2014/main" xmlns="" id="{32F104CA-7089-4133-8822-BC3222F45FBD}"/>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a:extLst>
              <a:ext uri="{FF2B5EF4-FFF2-40B4-BE49-F238E27FC236}">
                <a16:creationId xmlns:a16="http://schemas.microsoft.com/office/drawing/2014/main" xmlns="" id="{A23A017D-8791-4579-A5FB-DB3A910E67F5}"/>
              </a:ext>
            </a:extLst>
          </p:cNvPr>
          <p:cNvGrpSpPr/>
          <p:nvPr/>
        </p:nvGrpSpPr>
        <p:grpSpPr>
          <a:xfrm>
            <a:off x="1561347" y="2231973"/>
            <a:ext cx="2115035" cy="1154619"/>
            <a:chOff x="1478171" y="2225265"/>
            <a:chExt cx="2115035" cy="1154619"/>
          </a:xfrm>
        </p:grpSpPr>
        <p:sp>
          <p:nvSpPr>
            <p:cNvPr id="57" name="TextBox 21">
              <a:extLst>
                <a:ext uri="{FF2B5EF4-FFF2-40B4-BE49-F238E27FC236}">
                  <a16:creationId xmlns:a16="http://schemas.microsoft.com/office/drawing/2014/main" xmlns="" id="{47EEC16D-6545-4EAA-933F-01879B5F6A89}"/>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8" name="文本框 57">
              <a:extLst>
                <a:ext uri="{FF2B5EF4-FFF2-40B4-BE49-F238E27FC236}">
                  <a16:creationId xmlns:a16="http://schemas.microsoft.com/office/drawing/2014/main" xmlns="" id="{984B31DA-C37E-4998-AC3B-88B115243C73}"/>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9" name="组合 58">
            <a:extLst>
              <a:ext uri="{FF2B5EF4-FFF2-40B4-BE49-F238E27FC236}">
                <a16:creationId xmlns:a16="http://schemas.microsoft.com/office/drawing/2014/main" xmlns="" id="{1FF2BE59-63D6-4DFB-9E7E-706DA7654819}"/>
              </a:ext>
            </a:extLst>
          </p:cNvPr>
          <p:cNvGrpSpPr/>
          <p:nvPr/>
        </p:nvGrpSpPr>
        <p:grpSpPr>
          <a:xfrm>
            <a:off x="1561347" y="4136973"/>
            <a:ext cx="2115035" cy="1154619"/>
            <a:chOff x="1478171" y="2225265"/>
            <a:chExt cx="2115035" cy="1154619"/>
          </a:xfrm>
        </p:grpSpPr>
        <p:sp>
          <p:nvSpPr>
            <p:cNvPr id="60" name="TextBox 21">
              <a:extLst>
                <a:ext uri="{FF2B5EF4-FFF2-40B4-BE49-F238E27FC236}">
                  <a16:creationId xmlns:a16="http://schemas.microsoft.com/office/drawing/2014/main" xmlns="" id="{497FF23D-0769-4FC0-9E57-1FA258A7E1C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1" name="文本框 60">
              <a:extLst>
                <a:ext uri="{FF2B5EF4-FFF2-40B4-BE49-F238E27FC236}">
                  <a16:creationId xmlns:a16="http://schemas.microsoft.com/office/drawing/2014/main" xmlns="" id="{D08B8AA1-8918-4B08-A040-5416DB36733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62" name="组合 61">
            <a:extLst>
              <a:ext uri="{FF2B5EF4-FFF2-40B4-BE49-F238E27FC236}">
                <a16:creationId xmlns:a16="http://schemas.microsoft.com/office/drawing/2014/main" xmlns="" id="{2494EC08-0F05-43B3-9B31-4A44EED1E7C7}"/>
              </a:ext>
            </a:extLst>
          </p:cNvPr>
          <p:cNvGrpSpPr/>
          <p:nvPr/>
        </p:nvGrpSpPr>
        <p:grpSpPr>
          <a:xfrm>
            <a:off x="8990847" y="2231973"/>
            <a:ext cx="2115035" cy="1154619"/>
            <a:chOff x="1478171" y="2225265"/>
            <a:chExt cx="2115035" cy="1154619"/>
          </a:xfrm>
        </p:grpSpPr>
        <p:sp>
          <p:nvSpPr>
            <p:cNvPr id="63" name="TextBox 21">
              <a:extLst>
                <a:ext uri="{FF2B5EF4-FFF2-40B4-BE49-F238E27FC236}">
                  <a16:creationId xmlns:a16="http://schemas.microsoft.com/office/drawing/2014/main" xmlns="" id="{0A7CF91E-A019-4040-9B2A-CA2C2A2B6825}"/>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4" name="文本框 63">
              <a:extLst>
                <a:ext uri="{FF2B5EF4-FFF2-40B4-BE49-F238E27FC236}">
                  <a16:creationId xmlns:a16="http://schemas.microsoft.com/office/drawing/2014/main" xmlns="" id="{1F21A5E8-EB3A-4C6D-A7AD-BAC3612A8B0D}"/>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65" name="组合 64">
            <a:extLst>
              <a:ext uri="{FF2B5EF4-FFF2-40B4-BE49-F238E27FC236}">
                <a16:creationId xmlns:a16="http://schemas.microsoft.com/office/drawing/2014/main" xmlns="" id="{60990998-C6E3-4283-B9C4-E5AA2D7665CE}"/>
              </a:ext>
            </a:extLst>
          </p:cNvPr>
          <p:cNvGrpSpPr/>
          <p:nvPr/>
        </p:nvGrpSpPr>
        <p:grpSpPr>
          <a:xfrm>
            <a:off x="8990847" y="4136973"/>
            <a:ext cx="2115035" cy="1154619"/>
            <a:chOff x="1478171" y="2225265"/>
            <a:chExt cx="2115035" cy="1154619"/>
          </a:xfrm>
        </p:grpSpPr>
        <p:sp>
          <p:nvSpPr>
            <p:cNvPr id="66" name="TextBox 21">
              <a:extLst>
                <a:ext uri="{FF2B5EF4-FFF2-40B4-BE49-F238E27FC236}">
                  <a16:creationId xmlns:a16="http://schemas.microsoft.com/office/drawing/2014/main" xmlns="" id="{472F221C-031D-4DF2-9E0C-130DAE1CD1A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7" name="文本框 66">
              <a:extLst>
                <a:ext uri="{FF2B5EF4-FFF2-40B4-BE49-F238E27FC236}">
                  <a16:creationId xmlns:a16="http://schemas.microsoft.com/office/drawing/2014/main" xmlns="" id="{FA5F8488-7702-4E8E-B418-9CC4E6A9113D}"/>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35291744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1000"/>
                                        <p:tgtEl>
                                          <p:spTgt spid="62"/>
                                        </p:tgtEl>
                                      </p:cBhvr>
                                    </p:animEffect>
                                    <p:anim calcmode="lin" valueType="num">
                                      <p:cBhvr>
                                        <p:cTn id="22" dur="1000" fill="hold"/>
                                        <p:tgtEl>
                                          <p:spTgt spid="62"/>
                                        </p:tgtEl>
                                        <p:attrNameLst>
                                          <p:attrName>ppt_x</p:attrName>
                                        </p:attrNameLst>
                                      </p:cBhvr>
                                      <p:tavLst>
                                        <p:tav tm="0">
                                          <p:val>
                                            <p:strVal val="#ppt_x"/>
                                          </p:val>
                                        </p:tav>
                                        <p:tav tm="100000">
                                          <p:val>
                                            <p:strVal val="#ppt_x"/>
                                          </p:val>
                                        </p:tav>
                                      </p:tavLst>
                                    </p:anim>
                                    <p:anim calcmode="lin" valueType="num">
                                      <p:cBhvr>
                                        <p:cTn id="23"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1000"/>
                                        <p:tgtEl>
                                          <p:spTgt spid="65"/>
                                        </p:tgtEl>
                                      </p:cBhvr>
                                    </p:animEffect>
                                    <p:anim calcmode="lin" valueType="num">
                                      <p:cBhvr>
                                        <p:cTn id="29" dur="1000" fill="hold"/>
                                        <p:tgtEl>
                                          <p:spTgt spid="65"/>
                                        </p:tgtEl>
                                        <p:attrNameLst>
                                          <p:attrName>ppt_x</p:attrName>
                                        </p:attrNameLst>
                                      </p:cBhvr>
                                      <p:tavLst>
                                        <p:tav tm="0">
                                          <p:val>
                                            <p:strVal val="#ppt_x"/>
                                          </p:val>
                                        </p:tav>
                                        <p:tav tm="100000">
                                          <p:val>
                                            <p:strVal val="#ppt_x"/>
                                          </p:val>
                                        </p:tav>
                                      </p:tavLst>
                                    </p:anim>
                                    <p:anim calcmode="lin" valueType="num">
                                      <p:cBhvr>
                                        <p:cTn id="30"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51236648-38F3-4303-88AC-CA92A9BF5E65}"/>
              </a:ext>
            </a:extLst>
          </p:cNvPr>
          <p:cNvGrpSpPr/>
          <p:nvPr/>
        </p:nvGrpSpPr>
        <p:grpSpPr>
          <a:xfrm>
            <a:off x="4383054" y="1847850"/>
            <a:ext cx="3677305" cy="5565409"/>
            <a:chOff x="1277904" y="2076450"/>
            <a:chExt cx="3677305" cy="5565409"/>
          </a:xfrm>
        </p:grpSpPr>
        <p:grpSp>
          <p:nvGrpSpPr>
            <p:cNvPr id="28" name="组合 27"/>
            <p:cNvGrpSpPr/>
            <p:nvPr/>
          </p:nvGrpSpPr>
          <p:grpSpPr>
            <a:xfrm>
              <a:off x="1277904" y="2076450"/>
              <a:ext cx="3677305" cy="5565409"/>
              <a:chOff x="5796136" y="825583"/>
              <a:chExt cx="2757979" cy="4832378"/>
            </a:xfrm>
          </p:grpSpPr>
          <p:grpSp>
            <p:nvGrpSpPr>
              <p:cNvPr id="33" name="组合 32"/>
              <p:cNvGrpSpPr/>
              <p:nvPr/>
            </p:nvGrpSpPr>
            <p:grpSpPr>
              <a:xfrm>
                <a:off x="5796136" y="825583"/>
                <a:ext cx="2757979" cy="4832378"/>
                <a:chOff x="6686435" y="3521081"/>
                <a:chExt cx="2110942" cy="3698676"/>
              </a:xfrm>
              <a:solidFill>
                <a:schemeClr val="tx1"/>
              </a:solidFill>
            </p:grpSpPr>
            <p:sp>
              <p:nvSpPr>
                <p:cNvPr id="37" name="圆角矩形 36"/>
                <p:cNvSpPr/>
                <p:nvPr/>
              </p:nvSpPr>
              <p:spPr>
                <a:xfrm>
                  <a:off x="6709145" y="3542683"/>
                  <a:ext cx="2088232" cy="367707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8" name="矩形 37"/>
                <p:cNvSpPr/>
                <p:nvPr/>
              </p:nvSpPr>
              <p:spPr>
                <a:xfrm>
                  <a:off x="8221313" y="3521081"/>
                  <a:ext cx="288032"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9" name="矩形 38"/>
                <p:cNvSpPr/>
                <p:nvPr/>
              </p:nvSpPr>
              <p:spPr>
                <a:xfrm>
                  <a:off x="6686435" y="4139285"/>
                  <a:ext cx="72008" cy="126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47" name="矩形 46"/>
                <p:cNvSpPr/>
                <p:nvPr/>
              </p:nvSpPr>
              <p:spPr>
                <a:xfrm>
                  <a:off x="6686435" y="4417701"/>
                  <a:ext cx="72008" cy="126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48" name="矩形 47"/>
                <p:cNvSpPr/>
                <p:nvPr/>
              </p:nvSpPr>
              <p:spPr>
                <a:xfrm>
                  <a:off x="6686435" y="4694811"/>
                  <a:ext cx="72008" cy="126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grpSp>
          <p:sp>
            <p:nvSpPr>
              <p:cNvPr id="34" name="矩形 33"/>
              <p:cNvSpPr/>
              <p:nvPr/>
            </p:nvSpPr>
            <p:spPr>
              <a:xfrm>
                <a:off x="6013966" y="1633276"/>
                <a:ext cx="2351990" cy="3642270"/>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5" name="椭圆 34"/>
              <p:cNvSpPr/>
              <p:nvPr/>
            </p:nvSpPr>
            <p:spPr>
              <a:xfrm>
                <a:off x="7225242" y="1136045"/>
                <a:ext cx="23517" cy="2351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6" name="圆角矩形 35"/>
              <p:cNvSpPr/>
              <p:nvPr/>
            </p:nvSpPr>
            <p:spPr>
              <a:xfrm>
                <a:off x="6954762" y="1324204"/>
                <a:ext cx="564478" cy="2351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grpSp>
        <p:pic>
          <p:nvPicPr>
            <p:cNvPr id="49" name="图片 48"/>
            <p:cNvPicPr>
              <a:picLocks noChangeAspect="1"/>
            </p:cNvPicPr>
            <p:nvPr/>
          </p:nvPicPr>
          <p:blipFill>
            <a:blip r:embed="rId3"/>
            <a:stretch>
              <a:fillRect/>
            </a:stretch>
          </p:blipFill>
          <p:spPr>
            <a:xfrm>
              <a:off x="1587654" y="3679667"/>
              <a:ext cx="3118623" cy="3023156"/>
            </a:xfrm>
            <a:prstGeom prst="rect">
              <a:avLst/>
            </a:prstGeom>
          </p:spPr>
        </p:pic>
      </p:grpSp>
      <p:grpSp>
        <p:nvGrpSpPr>
          <p:cNvPr id="51" name="组合 50">
            <a:extLst>
              <a:ext uri="{FF2B5EF4-FFF2-40B4-BE49-F238E27FC236}">
                <a16:creationId xmlns:a16="http://schemas.microsoft.com/office/drawing/2014/main" xmlns="" id="{54519C3C-4ED0-49DD-9BF4-CDE5FB5A2782}"/>
              </a:ext>
            </a:extLst>
          </p:cNvPr>
          <p:cNvGrpSpPr/>
          <p:nvPr/>
        </p:nvGrpSpPr>
        <p:grpSpPr>
          <a:xfrm>
            <a:off x="557400" y="290400"/>
            <a:ext cx="3602354" cy="807063"/>
            <a:chOff x="557400" y="290400"/>
            <a:chExt cx="3602354" cy="807063"/>
          </a:xfrm>
        </p:grpSpPr>
        <p:pic>
          <p:nvPicPr>
            <p:cNvPr id="68" name="图片 67">
              <a:extLst>
                <a:ext uri="{FF2B5EF4-FFF2-40B4-BE49-F238E27FC236}">
                  <a16:creationId xmlns:a16="http://schemas.microsoft.com/office/drawing/2014/main" xmlns="" id="{7BB33007-8137-4737-9D2A-D2D68755F2B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69" name="文本框 68">
              <a:extLst>
                <a:ext uri="{FF2B5EF4-FFF2-40B4-BE49-F238E27FC236}">
                  <a16:creationId xmlns:a16="http://schemas.microsoft.com/office/drawing/2014/main" xmlns="" id="{8D85A305-6E7F-4EA0-817A-E4CF75D9FEE8}"/>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70" name="组合 69">
            <a:extLst>
              <a:ext uri="{FF2B5EF4-FFF2-40B4-BE49-F238E27FC236}">
                <a16:creationId xmlns:a16="http://schemas.microsoft.com/office/drawing/2014/main" xmlns="" id="{AC3E0AF0-4BA0-47B6-898F-4730C48432C5}"/>
              </a:ext>
            </a:extLst>
          </p:cNvPr>
          <p:cNvGrpSpPr/>
          <p:nvPr/>
        </p:nvGrpSpPr>
        <p:grpSpPr>
          <a:xfrm>
            <a:off x="9028947" y="2651073"/>
            <a:ext cx="2115035" cy="1154619"/>
            <a:chOff x="1478171" y="2225265"/>
            <a:chExt cx="2115035" cy="1154619"/>
          </a:xfrm>
        </p:grpSpPr>
        <p:sp>
          <p:nvSpPr>
            <p:cNvPr id="71" name="TextBox 21">
              <a:extLst>
                <a:ext uri="{FF2B5EF4-FFF2-40B4-BE49-F238E27FC236}">
                  <a16:creationId xmlns:a16="http://schemas.microsoft.com/office/drawing/2014/main" xmlns="" id="{830D0F50-3676-418A-A982-1DE27570AF46}"/>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2" name="文本框 71">
              <a:extLst>
                <a:ext uri="{FF2B5EF4-FFF2-40B4-BE49-F238E27FC236}">
                  <a16:creationId xmlns:a16="http://schemas.microsoft.com/office/drawing/2014/main" xmlns="" id="{E779B8AD-6E8A-4371-9E03-286BB4159271}"/>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73" name="组合 72">
            <a:extLst>
              <a:ext uri="{FF2B5EF4-FFF2-40B4-BE49-F238E27FC236}">
                <a16:creationId xmlns:a16="http://schemas.microsoft.com/office/drawing/2014/main" xmlns="" id="{77441A86-37F1-47BC-8280-4A2AAE9E4838}"/>
              </a:ext>
            </a:extLst>
          </p:cNvPr>
          <p:cNvGrpSpPr/>
          <p:nvPr/>
        </p:nvGrpSpPr>
        <p:grpSpPr>
          <a:xfrm>
            <a:off x="9028947" y="4689423"/>
            <a:ext cx="2115035" cy="1154619"/>
            <a:chOff x="1478171" y="2225265"/>
            <a:chExt cx="2115035" cy="1154619"/>
          </a:xfrm>
        </p:grpSpPr>
        <p:sp>
          <p:nvSpPr>
            <p:cNvPr id="74" name="TextBox 21">
              <a:extLst>
                <a:ext uri="{FF2B5EF4-FFF2-40B4-BE49-F238E27FC236}">
                  <a16:creationId xmlns:a16="http://schemas.microsoft.com/office/drawing/2014/main" xmlns="" id="{9757F743-F20D-4395-9496-E507747D1208}"/>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5" name="文本框 74">
              <a:extLst>
                <a:ext uri="{FF2B5EF4-FFF2-40B4-BE49-F238E27FC236}">
                  <a16:creationId xmlns:a16="http://schemas.microsoft.com/office/drawing/2014/main" xmlns="" id="{74E94911-9A03-46C2-8A1F-861599F967B8}"/>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76" name="组合 75">
            <a:extLst>
              <a:ext uri="{FF2B5EF4-FFF2-40B4-BE49-F238E27FC236}">
                <a16:creationId xmlns:a16="http://schemas.microsoft.com/office/drawing/2014/main" xmlns="" id="{26243B27-C027-4B53-8362-525B53B3BB41}"/>
              </a:ext>
            </a:extLst>
          </p:cNvPr>
          <p:cNvGrpSpPr/>
          <p:nvPr/>
        </p:nvGrpSpPr>
        <p:grpSpPr>
          <a:xfrm>
            <a:off x="1294647" y="2651073"/>
            <a:ext cx="2115035" cy="1154619"/>
            <a:chOff x="1478171" y="2225265"/>
            <a:chExt cx="2115035" cy="1154619"/>
          </a:xfrm>
        </p:grpSpPr>
        <p:sp>
          <p:nvSpPr>
            <p:cNvPr id="77" name="TextBox 21">
              <a:extLst>
                <a:ext uri="{FF2B5EF4-FFF2-40B4-BE49-F238E27FC236}">
                  <a16:creationId xmlns:a16="http://schemas.microsoft.com/office/drawing/2014/main" xmlns="" id="{C7CF313D-5EE0-4122-8B61-FC79F4B1493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8" name="文本框 77">
              <a:extLst>
                <a:ext uri="{FF2B5EF4-FFF2-40B4-BE49-F238E27FC236}">
                  <a16:creationId xmlns:a16="http://schemas.microsoft.com/office/drawing/2014/main" xmlns="" id="{05E58556-99C9-4102-BC96-F713405E7E46}"/>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79" name="组合 78">
            <a:extLst>
              <a:ext uri="{FF2B5EF4-FFF2-40B4-BE49-F238E27FC236}">
                <a16:creationId xmlns:a16="http://schemas.microsoft.com/office/drawing/2014/main" xmlns="" id="{FAD86F63-BCBF-46CF-99FF-271C27AC5223}"/>
              </a:ext>
            </a:extLst>
          </p:cNvPr>
          <p:cNvGrpSpPr/>
          <p:nvPr/>
        </p:nvGrpSpPr>
        <p:grpSpPr>
          <a:xfrm>
            <a:off x="1294647" y="4689423"/>
            <a:ext cx="2115035" cy="1154619"/>
            <a:chOff x="1478171" y="2225265"/>
            <a:chExt cx="2115035" cy="1154619"/>
          </a:xfrm>
        </p:grpSpPr>
        <p:sp>
          <p:nvSpPr>
            <p:cNvPr id="80" name="TextBox 21">
              <a:extLst>
                <a:ext uri="{FF2B5EF4-FFF2-40B4-BE49-F238E27FC236}">
                  <a16:creationId xmlns:a16="http://schemas.microsoft.com/office/drawing/2014/main" xmlns="" id="{F1D9530F-DF48-41ED-B1E2-D60A72655EA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81" name="文本框 80">
              <a:extLst>
                <a:ext uri="{FF2B5EF4-FFF2-40B4-BE49-F238E27FC236}">
                  <a16:creationId xmlns:a16="http://schemas.microsoft.com/office/drawing/2014/main" xmlns="" id="{FB01D4A9-F4F1-4A54-A114-FD726B1BBFAB}"/>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22353412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fade">
                                      <p:cBhvr>
                                        <p:cTn id="14" dur="1000"/>
                                        <p:tgtEl>
                                          <p:spTgt spid="73"/>
                                        </p:tgtEl>
                                      </p:cBhvr>
                                    </p:animEffect>
                                    <p:anim calcmode="lin" valueType="num">
                                      <p:cBhvr>
                                        <p:cTn id="15" dur="1000" fill="hold"/>
                                        <p:tgtEl>
                                          <p:spTgt spid="73"/>
                                        </p:tgtEl>
                                        <p:attrNameLst>
                                          <p:attrName>ppt_x</p:attrName>
                                        </p:attrNameLst>
                                      </p:cBhvr>
                                      <p:tavLst>
                                        <p:tav tm="0">
                                          <p:val>
                                            <p:strVal val="#ppt_x"/>
                                          </p:val>
                                        </p:tav>
                                        <p:tav tm="100000">
                                          <p:val>
                                            <p:strVal val="#ppt_x"/>
                                          </p:val>
                                        </p:tav>
                                      </p:tavLst>
                                    </p:anim>
                                    <p:anim calcmode="lin" valueType="num">
                                      <p:cBhvr>
                                        <p:cTn id="16"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1000"/>
                                        <p:tgtEl>
                                          <p:spTgt spid="76"/>
                                        </p:tgtEl>
                                      </p:cBhvr>
                                    </p:animEffect>
                                    <p:anim calcmode="lin" valueType="num">
                                      <p:cBhvr>
                                        <p:cTn id="22" dur="1000" fill="hold"/>
                                        <p:tgtEl>
                                          <p:spTgt spid="76"/>
                                        </p:tgtEl>
                                        <p:attrNameLst>
                                          <p:attrName>ppt_x</p:attrName>
                                        </p:attrNameLst>
                                      </p:cBhvr>
                                      <p:tavLst>
                                        <p:tav tm="0">
                                          <p:val>
                                            <p:strVal val="#ppt_x"/>
                                          </p:val>
                                        </p:tav>
                                        <p:tav tm="100000">
                                          <p:val>
                                            <p:strVal val="#ppt_x"/>
                                          </p:val>
                                        </p:tav>
                                      </p:tavLst>
                                    </p:anim>
                                    <p:anim calcmode="lin" valueType="num">
                                      <p:cBhvr>
                                        <p:cTn id="2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1000"/>
                                        <p:tgtEl>
                                          <p:spTgt spid="79"/>
                                        </p:tgtEl>
                                      </p:cBhvr>
                                    </p:animEffect>
                                    <p:anim calcmode="lin" valueType="num">
                                      <p:cBhvr>
                                        <p:cTn id="29" dur="1000" fill="hold"/>
                                        <p:tgtEl>
                                          <p:spTgt spid="79"/>
                                        </p:tgtEl>
                                        <p:attrNameLst>
                                          <p:attrName>ppt_x</p:attrName>
                                        </p:attrNameLst>
                                      </p:cBhvr>
                                      <p:tavLst>
                                        <p:tav tm="0">
                                          <p:val>
                                            <p:strVal val="#ppt_x"/>
                                          </p:val>
                                        </p:tav>
                                        <p:tav tm="100000">
                                          <p:val>
                                            <p:strVal val="#ppt_x"/>
                                          </p:val>
                                        </p:tav>
                                      </p:tavLst>
                                    </p:anim>
                                    <p:anim calcmode="lin" valueType="num">
                                      <p:cBhvr>
                                        <p:cTn id="30"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3945766" y="1733584"/>
            <a:ext cx="1382149" cy="2542060"/>
            <a:chOff x="3957639" y="195263"/>
            <a:chExt cx="720725" cy="1325563"/>
          </a:xfrm>
        </p:grpSpPr>
        <p:sp>
          <p:nvSpPr>
            <p:cNvPr id="24" name="Freeform 6"/>
            <p:cNvSpPr>
              <a:spLocks/>
            </p:cNvSpPr>
            <p:nvPr/>
          </p:nvSpPr>
          <p:spPr bwMode="auto">
            <a:xfrm>
              <a:off x="3957639" y="195263"/>
              <a:ext cx="720725" cy="1325563"/>
            </a:xfrm>
            <a:custGeom>
              <a:avLst/>
              <a:gdLst>
                <a:gd name="T0" fmla="*/ 63 w 387"/>
                <a:gd name="T1" fmla="*/ 0 h 713"/>
                <a:gd name="T2" fmla="*/ 323 w 387"/>
                <a:gd name="T3" fmla="*/ 0 h 713"/>
                <a:gd name="T4" fmla="*/ 387 w 387"/>
                <a:gd name="T5" fmla="*/ 64 h 713"/>
                <a:gd name="T6" fmla="*/ 387 w 387"/>
                <a:gd name="T7" fmla="*/ 650 h 713"/>
                <a:gd name="T8" fmla="*/ 323 w 387"/>
                <a:gd name="T9" fmla="*/ 713 h 713"/>
                <a:gd name="T10" fmla="*/ 63 w 387"/>
                <a:gd name="T11" fmla="*/ 713 h 713"/>
                <a:gd name="T12" fmla="*/ 0 w 387"/>
                <a:gd name="T13" fmla="*/ 650 h 713"/>
                <a:gd name="T14" fmla="*/ 0 w 387"/>
                <a:gd name="T15" fmla="*/ 64 h 713"/>
                <a:gd name="T16" fmla="*/ 63 w 387"/>
                <a:gd name="T17" fmla="*/ 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713">
                  <a:moveTo>
                    <a:pt x="63" y="0"/>
                  </a:moveTo>
                  <a:cubicBezTo>
                    <a:pt x="323" y="0"/>
                    <a:pt x="323" y="0"/>
                    <a:pt x="323" y="0"/>
                  </a:cubicBezTo>
                  <a:cubicBezTo>
                    <a:pt x="358" y="0"/>
                    <a:pt x="387" y="29"/>
                    <a:pt x="387" y="64"/>
                  </a:cubicBezTo>
                  <a:cubicBezTo>
                    <a:pt x="387" y="650"/>
                    <a:pt x="387" y="650"/>
                    <a:pt x="387" y="650"/>
                  </a:cubicBezTo>
                  <a:cubicBezTo>
                    <a:pt x="387" y="685"/>
                    <a:pt x="358" y="713"/>
                    <a:pt x="323" y="713"/>
                  </a:cubicBezTo>
                  <a:cubicBezTo>
                    <a:pt x="63" y="713"/>
                    <a:pt x="63" y="713"/>
                    <a:pt x="63" y="713"/>
                  </a:cubicBezTo>
                  <a:cubicBezTo>
                    <a:pt x="28" y="713"/>
                    <a:pt x="0" y="685"/>
                    <a:pt x="0" y="650"/>
                  </a:cubicBezTo>
                  <a:cubicBezTo>
                    <a:pt x="0" y="64"/>
                    <a:pt x="0" y="64"/>
                    <a:pt x="0" y="64"/>
                  </a:cubicBezTo>
                  <a:cubicBezTo>
                    <a:pt x="0" y="29"/>
                    <a:pt x="28" y="0"/>
                    <a:pt x="6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25" name="Rectangle 7"/>
            <p:cNvSpPr>
              <a:spLocks noChangeArrowheads="1"/>
            </p:cNvSpPr>
            <p:nvPr/>
          </p:nvSpPr>
          <p:spPr bwMode="auto">
            <a:xfrm>
              <a:off x="3978276" y="314326"/>
              <a:ext cx="676275" cy="1109663"/>
            </a:xfrm>
            <a:prstGeom prst="rect">
              <a:avLst/>
            </a:prstGeom>
            <a:solidFill>
              <a:srgbClr val="ED7B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26" name="Rectangle 8"/>
            <p:cNvSpPr>
              <a:spLocks noChangeArrowheads="1"/>
            </p:cNvSpPr>
            <p:nvPr/>
          </p:nvSpPr>
          <p:spPr bwMode="auto">
            <a:xfrm>
              <a:off x="4248151" y="271463"/>
              <a:ext cx="139700" cy="14288"/>
            </a:xfrm>
            <a:prstGeom prst="rect">
              <a:avLst/>
            </a:prstGeom>
            <a:solidFill>
              <a:srgbClr val="8FBA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27" name="Oval 9"/>
            <p:cNvSpPr>
              <a:spLocks noChangeArrowheads="1"/>
            </p:cNvSpPr>
            <p:nvPr/>
          </p:nvSpPr>
          <p:spPr bwMode="auto">
            <a:xfrm>
              <a:off x="4303714" y="228601"/>
              <a:ext cx="26988" cy="26988"/>
            </a:xfrm>
            <a:prstGeom prst="ellipse">
              <a:avLst/>
            </a:prstGeom>
            <a:solidFill>
              <a:srgbClr val="8FBA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28" name="Freeform 10"/>
            <p:cNvSpPr>
              <a:spLocks/>
            </p:cNvSpPr>
            <p:nvPr/>
          </p:nvSpPr>
          <p:spPr bwMode="auto">
            <a:xfrm>
              <a:off x="4070351" y="762001"/>
              <a:ext cx="493713" cy="357188"/>
            </a:xfrm>
            <a:custGeom>
              <a:avLst/>
              <a:gdLst>
                <a:gd name="T0" fmla="*/ 311 w 311"/>
                <a:gd name="T1" fmla="*/ 112 h 225"/>
                <a:gd name="T2" fmla="*/ 155 w 311"/>
                <a:gd name="T3" fmla="*/ 225 h 225"/>
                <a:gd name="T4" fmla="*/ 0 w 311"/>
                <a:gd name="T5" fmla="*/ 112 h 225"/>
                <a:gd name="T6" fmla="*/ 155 w 311"/>
                <a:gd name="T7" fmla="*/ 0 h 225"/>
                <a:gd name="T8" fmla="*/ 311 w 311"/>
                <a:gd name="T9" fmla="*/ 112 h 225"/>
              </a:gdLst>
              <a:ahLst/>
              <a:cxnLst>
                <a:cxn ang="0">
                  <a:pos x="T0" y="T1"/>
                </a:cxn>
                <a:cxn ang="0">
                  <a:pos x="T2" y="T3"/>
                </a:cxn>
                <a:cxn ang="0">
                  <a:pos x="T4" y="T5"/>
                </a:cxn>
                <a:cxn ang="0">
                  <a:pos x="T6" y="T7"/>
                </a:cxn>
                <a:cxn ang="0">
                  <a:pos x="T8" y="T9"/>
                </a:cxn>
              </a:cxnLst>
              <a:rect l="0" t="0" r="r" b="b"/>
              <a:pathLst>
                <a:path w="311" h="225">
                  <a:moveTo>
                    <a:pt x="311" y="112"/>
                  </a:moveTo>
                  <a:lnTo>
                    <a:pt x="155" y="225"/>
                  </a:lnTo>
                  <a:lnTo>
                    <a:pt x="0" y="112"/>
                  </a:lnTo>
                  <a:lnTo>
                    <a:pt x="155" y="0"/>
                  </a:lnTo>
                  <a:lnTo>
                    <a:pt x="311" y="112"/>
                  </a:lnTo>
                  <a:close/>
                </a:path>
              </a:pathLst>
            </a:custGeom>
            <a:solidFill>
              <a:srgbClr val="4674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29" name="Rectangle 11"/>
            <p:cNvSpPr>
              <a:spLocks noChangeArrowheads="1"/>
            </p:cNvSpPr>
            <p:nvPr/>
          </p:nvSpPr>
          <p:spPr bwMode="auto">
            <a:xfrm>
              <a:off x="4137026" y="793751"/>
              <a:ext cx="360363" cy="438150"/>
            </a:xfrm>
            <a:prstGeom prst="rect">
              <a:avLst/>
            </a:prstGeom>
            <a:solidFill>
              <a:srgbClr val="FFFD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0" name="Rectangle 12"/>
            <p:cNvSpPr>
              <a:spLocks noChangeArrowheads="1"/>
            </p:cNvSpPr>
            <p:nvPr/>
          </p:nvSpPr>
          <p:spPr bwMode="auto">
            <a:xfrm>
              <a:off x="4192589" y="852488"/>
              <a:ext cx="104775" cy="2063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1" name="Rectangle 13"/>
            <p:cNvSpPr>
              <a:spLocks noChangeArrowheads="1"/>
            </p:cNvSpPr>
            <p:nvPr/>
          </p:nvSpPr>
          <p:spPr bwMode="auto">
            <a:xfrm>
              <a:off x="4192589" y="893763"/>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2" name="Rectangle 14"/>
            <p:cNvSpPr>
              <a:spLocks noChangeArrowheads="1"/>
            </p:cNvSpPr>
            <p:nvPr/>
          </p:nvSpPr>
          <p:spPr bwMode="auto">
            <a:xfrm>
              <a:off x="4192589" y="933451"/>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3" name="Rectangle 15"/>
            <p:cNvSpPr>
              <a:spLocks noChangeArrowheads="1"/>
            </p:cNvSpPr>
            <p:nvPr/>
          </p:nvSpPr>
          <p:spPr bwMode="auto">
            <a:xfrm>
              <a:off x="4192589" y="969963"/>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4" name="Rectangle 16"/>
            <p:cNvSpPr>
              <a:spLocks noChangeArrowheads="1"/>
            </p:cNvSpPr>
            <p:nvPr/>
          </p:nvSpPr>
          <p:spPr bwMode="auto">
            <a:xfrm>
              <a:off x="4192589" y="1009651"/>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5" name="Rectangle 17"/>
            <p:cNvSpPr>
              <a:spLocks noChangeArrowheads="1"/>
            </p:cNvSpPr>
            <p:nvPr/>
          </p:nvSpPr>
          <p:spPr bwMode="auto">
            <a:xfrm>
              <a:off x="4192589" y="1047751"/>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6" name="Rectangle 18"/>
            <p:cNvSpPr>
              <a:spLocks noChangeArrowheads="1"/>
            </p:cNvSpPr>
            <p:nvPr/>
          </p:nvSpPr>
          <p:spPr bwMode="auto">
            <a:xfrm>
              <a:off x="4192589" y="1087438"/>
              <a:ext cx="249238" cy="2063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7" name="Freeform 19"/>
            <p:cNvSpPr>
              <a:spLocks/>
            </p:cNvSpPr>
            <p:nvPr/>
          </p:nvSpPr>
          <p:spPr bwMode="auto">
            <a:xfrm>
              <a:off x="4070351" y="939801"/>
              <a:ext cx="493713" cy="292100"/>
            </a:xfrm>
            <a:custGeom>
              <a:avLst/>
              <a:gdLst>
                <a:gd name="T0" fmla="*/ 0 w 311"/>
                <a:gd name="T1" fmla="*/ 184 h 184"/>
                <a:gd name="T2" fmla="*/ 311 w 311"/>
                <a:gd name="T3" fmla="*/ 184 h 184"/>
                <a:gd name="T4" fmla="*/ 311 w 311"/>
                <a:gd name="T5" fmla="*/ 0 h 184"/>
                <a:gd name="T6" fmla="*/ 155 w 311"/>
                <a:gd name="T7" fmla="*/ 113 h 184"/>
                <a:gd name="T8" fmla="*/ 0 w 311"/>
                <a:gd name="T9" fmla="*/ 0 h 184"/>
                <a:gd name="T10" fmla="*/ 0 w 311"/>
                <a:gd name="T11" fmla="*/ 184 h 184"/>
              </a:gdLst>
              <a:ahLst/>
              <a:cxnLst>
                <a:cxn ang="0">
                  <a:pos x="T0" y="T1"/>
                </a:cxn>
                <a:cxn ang="0">
                  <a:pos x="T2" y="T3"/>
                </a:cxn>
                <a:cxn ang="0">
                  <a:pos x="T4" y="T5"/>
                </a:cxn>
                <a:cxn ang="0">
                  <a:pos x="T6" y="T7"/>
                </a:cxn>
                <a:cxn ang="0">
                  <a:pos x="T8" y="T9"/>
                </a:cxn>
                <a:cxn ang="0">
                  <a:pos x="T10" y="T11"/>
                </a:cxn>
              </a:cxnLst>
              <a:rect l="0" t="0" r="r" b="b"/>
              <a:pathLst>
                <a:path w="311" h="184">
                  <a:moveTo>
                    <a:pt x="0" y="184"/>
                  </a:moveTo>
                  <a:lnTo>
                    <a:pt x="311" y="184"/>
                  </a:lnTo>
                  <a:lnTo>
                    <a:pt x="311" y="0"/>
                  </a:lnTo>
                  <a:lnTo>
                    <a:pt x="155" y="113"/>
                  </a:lnTo>
                  <a:lnTo>
                    <a:pt x="0" y="0"/>
                  </a:lnTo>
                  <a:lnTo>
                    <a:pt x="0" y="184"/>
                  </a:lnTo>
                  <a:close/>
                </a:path>
              </a:pathLst>
            </a:custGeom>
            <a:solidFill>
              <a:srgbClr val="5F8A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8" name="Freeform 20"/>
            <p:cNvSpPr>
              <a:spLocks/>
            </p:cNvSpPr>
            <p:nvPr/>
          </p:nvSpPr>
          <p:spPr bwMode="auto">
            <a:xfrm>
              <a:off x="4070351" y="1087438"/>
              <a:ext cx="493713" cy="144463"/>
            </a:xfrm>
            <a:custGeom>
              <a:avLst/>
              <a:gdLst>
                <a:gd name="T0" fmla="*/ 0 w 311"/>
                <a:gd name="T1" fmla="*/ 91 h 91"/>
                <a:gd name="T2" fmla="*/ 311 w 311"/>
                <a:gd name="T3" fmla="*/ 91 h 91"/>
                <a:gd name="T4" fmla="*/ 184 w 311"/>
                <a:gd name="T5" fmla="*/ 0 h 91"/>
                <a:gd name="T6" fmla="*/ 127 w 311"/>
                <a:gd name="T7" fmla="*/ 0 h 91"/>
                <a:gd name="T8" fmla="*/ 127 w 311"/>
                <a:gd name="T9" fmla="*/ 0 h 91"/>
                <a:gd name="T10" fmla="*/ 0 w 311"/>
                <a:gd name="T11" fmla="*/ 91 h 91"/>
              </a:gdLst>
              <a:ahLst/>
              <a:cxnLst>
                <a:cxn ang="0">
                  <a:pos x="T0" y="T1"/>
                </a:cxn>
                <a:cxn ang="0">
                  <a:pos x="T2" y="T3"/>
                </a:cxn>
                <a:cxn ang="0">
                  <a:pos x="T4" y="T5"/>
                </a:cxn>
                <a:cxn ang="0">
                  <a:pos x="T6" y="T7"/>
                </a:cxn>
                <a:cxn ang="0">
                  <a:pos x="T8" y="T9"/>
                </a:cxn>
                <a:cxn ang="0">
                  <a:pos x="T10" y="T11"/>
                </a:cxn>
              </a:cxnLst>
              <a:rect l="0" t="0" r="r" b="b"/>
              <a:pathLst>
                <a:path w="311" h="91">
                  <a:moveTo>
                    <a:pt x="0" y="91"/>
                  </a:moveTo>
                  <a:lnTo>
                    <a:pt x="311" y="91"/>
                  </a:lnTo>
                  <a:lnTo>
                    <a:pt x="184" y="0"/>
                  </a:lnTo>
                  <a:lnTo>
                    <a:pt x="127" y="0"/>
                  </a:lnTo>
                  <a:lnTo>
                    <a:pt x="127" y="0"/>
                  </a:lnTo>
                  <a:lnTo>
                    <a:pt x="0" y="91"/>
                  </a:lnTo>
                  <a:close/>
                </a:path>
              </a:pathLst>
            </a:custGeom>
            <a:solidFill>
              <a:srgbClr val="ABCD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39" name="Freeform 21"/>
            <p:cNvSpPr>
              <a:spLocks/>
            </p:cNvSpPr>
            <p:nvPr/>
          </p:nvSpPr>
          <p:spPr bwMode="auto">
            <a:xfrm>
              <a:off x="4224339" y="481013"/>
              <a:ext cx="185738" cy="71438"/>
            </a:xfrm>
            <a:custGeom>
              <a:avLst/>
              <a:gdLst>
                <a:gd name="T0" fmla="*/ 8 w 100"/>
                <a:gd name="T1" fmla="*/ 0 h 38"/>
                <a:gd name="T2" fmla="*/ 92 w 100"/>
                <a:gd name="T3" fmla="*/ 0 h 38"/>
                <a:gd name="T4" fmla="*/ 100 w 100"/>
                <a:gd name="T5" fmla="*/ 8 h 38"/>
                <a:gd name="T6" fmla="*/ 100 w 100"/>
                <a:gd name="T7" fmla="*/ 30 h 38"/>
                <a:gd name="T8" fmla="*/ 92 w 100"/>
                <a:gd name="T9" fmla="*/ 38 h 38"/>
                <a:gd name="T10" fmla="*/ 8 w 100"/>
                <a:gd name="T11" fmla="*/ 38 h 38"/>
                <a:gd name="T12" fmla="*/ 0 w 100"/>
                <a:gd name="T13" fmla="*/ 30 h 38"/>
                <a:gd name="T14" fmla="*/ 0 w 100"/>
                <a:gd name="T15" fmla="*/ 8 h 38"/>
                <a:gd name="T16" fmla="*/ 8 w 10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8">
                  <a:moveTo>
                    <a:pt x="8" y="0"/>
                  </a:moveTo>
                  <a:cubicBezTo>
                    <a:pt x="92" y="0"/>
                    <a:pt x="92" y="0"/>
                    <a:pt x="92" y="0"/>
                  </a:cubicBezTo>
                  <a:cubicBezTo>
                    <a:pt x="97" y="0"/>
                    <a:pt x="100" y="4"/>
                    <a:pt x="100" y="8"/>
                  </a:cubicBezTo>
                  <a:cubicBezTo>
                    <a:pt x="100" y="30"/>
                    <a:pt x="100" y="30"/>
                    <a:pt x="100" y="30"/>
                  </a:cubicBezTo>
                  <a:cubicBezTo>
                    <a:pt x="100" y="34"/>
                    <a:pt x="97" y="38"/>
                    <a:pt x="92" y="38"/>
                  </a:cubicBezTo>
                  <a:cubicBezTo>
                    <a:pt x="8" y="38"/>
                    <a:pt x="8" y="38"/>
                    <a:pt x="8" y="38"/>
                  </a:cubicBezTo>
                  <a:cubicBezTo>
                    <a:pt x="3" y="38"/>
                    <a:pt x="0" y="34"/>
                    <a:pt x="0" y="30"/>
                  </a:cubicBezTo>
                  <a:cubicBezTo>
                    <a:pt x="0" y="8"/>
                    <a:pt x="0" y="8"/>
                    <a:pt x="0" y="8"/>
                  </a:cubicBezTo>
                  <a:cubicBezTo>
                    <a:pt x="0" y="4"/>
                    <a:pt x="3" y="0"/>
                    <a:pt x="8" y="0"/>
                  </a:cubicBezTo>
                  <a:close/>
                </a:path>
              </a:pathLst>
            </a:custGeom>
            <a:solidFill>
              <a:srgbClr val="FFB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40" name="Rectangle 22"/>
            <p:cNvSpPr>
              <a:spLocks noChangeArrowheads="1"/>
            </p:cNvSpPr>
            <p:nvPr/>
          </p:nvSpPr>
          <p:spPr bwMode="auto">
            <a:xfrm>
              <a:off x="4267201" y="492126"/>
              <a:ext cx="70215" cy="4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zh-CN" altLang="zh-CN" sz="533">
                  <a:solidFill>
                    <a:srgbClr val="FFFFFF"/>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SEND</a:t>
              </a:r>
              <a:endParaRPr lang="zh-CN" altLang="zh-CN"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41" name="Rectangle 23"/>
            <p:cNvSpPr>
              <a:spLocks noChangeArrowheads="1"/>
            </p:cNvSpPr>
            <p:nvPr/>
          </p:nvSpPr>
          <p:spPr bwMode="auto">
            <a:xfrm>
              <a:off x="4108451" y="398463"/>
              <a:ext cx="298413" cy="4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zh-CN" altLang="zh-CN" sz="533">
                  <a:solidFill>
                    <a:srgbClr val="FFFFFF"/>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SEND YOUR MESSAGE</a:t>
              </a:r>
              <a:endParaRPr lang="zh-CN" altLang="zh-CN"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grpSp>
      <p:grpSp>
        <p:nvGrpSpPr>
          <p:cNvPr id="42" name="组合 41"/>
          <p:cNvGrpSpPr/>
          <p:nvPr/>
        </p:nvGrpSpPr>
        <p:grpSpPr>
          <a:xfrm>
            <a:off x="6864086" y="1735106"/>
            <a:ext cx="1379105" cy="2539013"/>
            <a:chOff x="5049839" y="1995488"/>
            <a:chExt cx="719138" cy="1323975"/>
          </a:xfrm>
        </p:grpSpPr>
        <p:sp>
          <p:nvSpPr>
            <p:cNvPr id="43" name="Freeform 379"/>
            <p:cNvSpPr>
              <a:spLocks/>
            </p:cNvSpPr>
            <p:nvPr/>
          </p:nvSpPr>
          <p:spPr bwMode="auto">
            <a:xfrm>
              <a:off x="5049839" y="1995488"/>
              <a:ext cx="719138" cy="1323975"/>
            </a:xfrm>
            <a:custGeom>
              <a:avLst/>
              <a:gdLst>
                <a:gd name="T0" fmla="*/ 63 w 387"/>
                <a:gd name="T1" fmla="*/ 0 h 712"/>
                <a:gd name="T2" fmla="*/ 323 w 387"/>
                <a:gd name="T3" fmla="*/ 0 h 712"/>
                <a:gd name="T4" fmla="*/ 387 w 387"/>
                <a:gd name="T5" fmla="*/ 63 h 712"/>
                <a:gd name="T6" fmla="*/ 387 w 387"/>
                <a:gd name="T7" fmla="*/ 649 h 712"/>
                <a:gd name="T8" fmla="*/ 323 w 387"/>
                <a:gd name="T9" fmla="*/ 712 h 712"/>
                <a:gd name="T10" fmla="*/ 63 w 387"/>
                <a:gd name="T11" fmla="*/ 712 h 712"/>
                <a:gd name="T12" fmla="*/ 0 w 387"/>
                <a:gd name="T13" fmla="*/ 649 h 712"/>
                <a:gd name="T14" fmla="*/ 0 w 387"/>
                <a:gd name="T15" fmla="*/ 63 h 712"/>
                <a:gd name="T16" fmla="*/ 63 w 387"/>
                <a:gd name="T17"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712">
                  <a:moveTo>
                    <a:pt x="63" y="0"/>
                  </a:moveTo>
                  <a:cubicBezTo>
                    <a:pt x="323" y="0"/>
                    <a:pt x="323" y="0"/>
                    <a:pt x="323" y="0"/>
                  </a:cubicBezTo>
                  <a:cubicBezTo>
                    <a:pt x="358" y="0"/>
                    <a:pt x="387" y="28"/>
                    <a:pt x="387" y="63"/>
                  </a:cubicBezTo>
                  <a:cubicBezTo>
                    <a:pt x="387" y="649"/>
                    <a:pt x="387" y="649"/>
                    <a:pt x="387" y="649"/>
                  </a:cubicBezTo>
                  <a:cubicBezTo>
                    <a:pt x="387" y="684"/>
                    <a:pt x="358" y="712"/>
                    <a:pt x="323" y="712"/>
                  </a:cubicBezTo>
                  <a:cubicBezTo>
                    <a:pt x="63" y="712"/>
                    <a:pt x="63" y="712"/>
                    <a:pt x="63" y="712"/>
                  </a:cubicBezTo>
                  <a:cubicBezTo>
                    <a:pt x="28" y="712"/>
                    <a:pt x="0" y="684"/>
                    <a:pt x="0" y="649"/>
                  </a:cubicBezTo>
                  <a:cubicBezTo>
                    <a:pt x="0" y="63"/>
                    <a:pt x="0" y="63"/>
                    <a:pt x="0" y="63"/>
                  </a:cubicBezTo>
                  <a:cubicBezTo>
                    <a:pt x="0" y="28"/>
                    <a:pt x="28" y="0"/>
                    <a:pt x="6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44" name="Rectangle 380"/>
            <p:cNvSpPr>
              <a:spLocks noChangeArrowheads="1"/>
            </p:cNvSpPr>
            <p:nvPr/>
          </p:nvSpPr>
          <p:spPr bwMode="auto">
            <a:xfrm>
              <a:off x="5072064" y="2112963"/>
              <a:ext cx="674688" cy="1109663"/>
            </a:xfrm>
            <a:prstGeom prst="rect">
              <a:avLst/>
            </a:prstGeom>
            <a:solidFill>
              <a:srgbClr val="4674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45" name="Rectangle 381"/>
            <p:cNvSpPr>
              <a:spLocks noChangeArrowheads="1"/>
            </p:cNvSpPr>
            <p:nvPr/>
          </p:nvSpPr>
          <p:spPr bwMode="auto">
            <a:xfrm>
              <a:off x="5338764" y="2070101"/>
              <a:ext cx="139700" cy="14288"/>
            </a:xfrm>
            <a:prstGeom prst="rect">
              <a:avLst/>
            </a:prstGeom>
            <a:solidFill>
              <a:srgbClr val="8FBA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46" name="Oval 382"/>
            <p:cNvSpPr>
              <a:spLocks noChangeArrowheads="1"/>
            </p:cNvSpPr>
            <p:nvPr/>
          </p:nvSpPr>
          <p:spPr bwMode="auto">
            <a:xfrm>
              <a:off x="5394326" y="2027238"/>
              <a:ext cx="26988" cy="26988"/>
            </a:xfrm>
            <a:prstGeom prst="ellipse">
              <a:avLst/>
            </a:prstGeom>
            <a:solidFill>
              <a:srgbClr val="8FBA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47" name="Oval 383"/>
            <p:cNvSpPr>
              <a:spLocks noChangeArrowheads="1"/>
            </p:cNvSpPr>
            <p:nvPr/>
          </p:nvSpPr>
          <p:spPr bwMode="auto">
            <a:xfrm>
              <a:off x="5195889" y="2346326"/>
              <a:ext cx="425450" cy="427038"/>
            </a:xfrm>
            <a:prstGeom prst="ellipse">
              <a:avLst/>
            </a:prstGeom>
            <a:solidFill>
              <a:srgbClr val="7FB4E3"/>
            </a:solidFill>
            <a:ln w="15875" cap="flat">
              <a:solidFill>
                <a:srgbClr val="FFFFFF"/>
              </a:solid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48" name="Line 384"/>
            <p:cNvSpPr>
              <a:spLocks noChangeShapeType="1"/>
            </p:cNvSpPr>
            <p:nvPr/>
          </p:nvSpPr>
          <p:spPr bwMode="auto">
            <a:xfrm flipH="1" flipV="1">
              <a:off x="5267326" y="2495551"/>
              <a:ext cx="141288" cy="65088"/>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49" name="Line 385"/>
            <p:cNvSpPr>
              <a:spLocks noChangeShapeType="1"/>
            </p:cNvSpPr>
            <p:nvPr/>
          </p:nvSpPr>
          <p:spPr bwMode="auto">
            <a:xfrm flipV="1">
              <a:off x="5408614" y="2503488"/>
              <a:ext cx="71438" cy="5715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50" name="Rectangle 386"/>
            <p:cNvSpPr>
              <a:spLocks noChangeArrowheads="1"/>
            </p:cNvSpPr>
            <p:nvPr/>
          </p:nvSpPr>
          <p:spPr bwMode="auto">
            <a:xfrm>
              <a:off x="5359401" y="2847976"/>
              <a:ext cx="87769" cy="4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zh-CN" altLang="zh-CN" sz="533">
                  <a:solidFill>
                    <a:srgbClr val="FFFFFF"/>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13:49</a:t>
              </a:r>
              <a:endParaRPr lang="zh-CN" altLang="zh-CN"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51" name="Rectangle 387"/>
            <p:cNvSpPr>
              <a:spLocks noChangeArrowheads="1"/>
            </p:cNvSpPr>
            <p:nvPr/>
          </p:nvSpPr>
          <p:spPr bwMode="auto">
            <a:xfrm>
              <a:off x="5292726" y="2911476"/>
              <a:ext cx="228198" cy="4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zh-CN" altLang="zh-CN" sz="533">
                  <a:solidFill>
                    <a:srgbClr val="7FB4E3"/>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14 - JAN - 15</a:t>
              </a:r>
              <a:endParaRPr lang="zh-CN" altLang="zh-CN"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52" name="Freeform 388"/>
            <p:cNvSpPr>
              <a:spLocks/>
            </p:cNvSpPr>
            <p:nvPr/>
          </p:nvSpPr>
          <p:spPr bwMode="auto">
            <a:xfrm>
              <a:off x="5662614" y="2217738"/>
              <a:ext cx="36513" cy="47625"/>
            </a:xfrm>
            <a:custGeom>
              <a:avLst/>
              <a:gdLst>
                <a:gd name="T0" fmla="*/ 0 w 23"/>
                <a:gd name="T1" fmla="*/ 0 h 30"/>
                <a:gd name="T2" fmla="*/ 23 w 23"/>
                <a:gd name="T3" fmla="*/ 15 h 30"/>
                <a:gd name="T4" fmla="*/ 0 w 23"/>
                <a:gd name="T5" fmla="*/ 30 h 30"/>
                <a:gd name="T6" fmla="*/ 0 w 23"/>
                <a:gd name="T7" fmla="*/ 0 h 30"/>
              </a:gdLst>
              <a:ahLst/>
              <a:cxnLst>
                <a:cxn ang="0">
                  <a:pos x="T0" y="T1"/>
                </a:cxn>
                <a:cxn ang="0">
                  <a:pos x="T2" y="T3"/>
                </a:cxn>
                <a:cxn ang="0">
                  <a:pos x="T4" y="T5"/>
                </a:cxn>
                <a:cxn ang="0">
                  <a:pos x="T6" y="T7"/>
                </a:cxn>
              </a:cxnLst>
              <a:rect l="0" t="0" r="r" b="b"/>
              <a:pathLst>
                <a:path w="23" h="30">
                  <a:moveTo>
                    <a:pt x="0" y="0"/>
                  </a:moveTo>
                  <a:lnTo>
                    <a:pt x="23" y="15"/>
                  </a:lnTo>
                  <a:lnTo>
                    <a:pt x="0" y="30"/>
                  </a:lnTo>
                  <a:lnTo>
                    <a:pt x="0" y="0"/>
                  </a:lnTo>
                  <a:close/>
                </a:path>
              </a:pathLst>
            </a:custGeom>
            <a:solidFill>
              <a:srgbClr val="7F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53" name="Freeform 389"/>
            <p:cNvSpPr>
              <a:spLocks/>
            </p:cNvSpPr>
            <p:nvPr/>
          </p:nvSpPr>
          <p:spPr bwMode="auto">
            <a:xfrm>
              <a:off x="5116514" y="2217738"/>
              <a:ext cx="36513" cy="47625"/>
            </a:xfrm>
            <a:custGeom>
              <a:avLst/>
              <a:gdLst>
                <a:gd name="T0" fmla="*/ 23 w 23"/>
                <a:gd name="T1" fmla="*/ 0 h 30"/>
                <a:gd name="T2" fmla="*/ 0 w 23"/>
                <a:gd name="T3" fmla="*/ 15 h 30"/>
                <a:gd name="T4" fmla="*/ 23 w 23"/>
                <a:gd name="T5" fmla="*/ 30 h 30"/>
                <a:gd name="T6" fmla="*/ 23 w 23"/>
                <a:gd name="T7" fmla="*/ 0 h 30"/>
              </a:gdLst>
              <a:ahLst/>
              <a:cxnLst>
                <a:cxn ang="0">
                  <a:pos x="T0" y="T1"/>
                </a:cxn>
                <a:cxn ang="0">
                  <a:pos x="T2" y="T3"/>
                </a:cxn>
                <a:cxn ang="0">
                  <a:pos x="T4" y="T5"/>
                </a:cxn>
                <a:cxn ang="0">
                  <a:pos x="T6" y="T7"/>
                </a:cxn>
              </a:cxnLst>
              <a:rect l="0" t="0" r="r" b="b"/>
              <a:pathLst>
                <a:path w="23" h="30">
                  <a:moveTo>
                    <a:pt x="23" y="0"/>
                  </a:moveTo>
                  <a:lnTo>
                    <a:pt x="0" y="15"/>
                  </a:lnTo>
                  <a:lnTo>
                    <a:pt x="23" y="30"/>
                  </a:lnTo>
                  <a:lnTo>
                    <a:pt x="23" y="0"/>
                  </a:lnTo>
                  <a:close/>
                </a:path>
              </a:pathLst>
            </a:custGeom>
            <a:solidFill>
              <a:srgbClr val="7F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54" name="Rectangle 390"/>
            <p:cNvSpPr>
              <a:spLocks noChangeArrowheads="1"/>
            </p:cNvSpPr>
            <p:nvPr/>
          </p:nvSpPr>
          <p:spPr bwMode="auto">
            <a:xfrm>
              <a:off x="5308601" y="2222501"/>
              <a:ext cx="140429" cy="4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zh-CN" altLang="zh-CN" sz="533">
                  <a:solidFill>
                    <a:srgbClr val="7FB4E3"/>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NEW YORK</a:t>
              </a:r>
              <a:endParaRPr lang="zh-CN" altLang="zh-CN"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55" name="Oval 391"/>
            <p:cNvSpPr>
              <a:spLocks noChangeArrowheads="1"/>
            </p:cNvSpPr>
            <p:nvPr/>
          </p:nvSpPr>
          <p:spPr bwMode="auto">
            <a:xfrm>
              <a:off x="5372101" y="3041651"/>
              <a:ext cx="71438" cy="69850"/>
            </a:xfrm>
            <a:prstGeom prst="ellipse">
              <a:avLst/>
            </a:prstGeom>
            <a:noFill/>
            <a:ln w="7938" cap="flat">
              <a:solidFill>
                <a:srgbClr val="7FB4E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56" name="Line 392"/>
            <p:cNvSpPr>
              <a:spLocks noChangeShapeType="1"/>
            </p:cNvSpPr>
            <p:nvPr/>
          </p:nvSpPr>
          <p:spPr bwMode="auto">
            <a:xfrm flipV="1">
              <a:off x="5408614" y="3049588"/>
              <a:ext cx="0" cy="26988"/>
            </a:xfrm>
            <a:prstGeom prst="line">
              <a:avLst/>
            </a:prstGeom>
            <a:noFill/>
            <a:ln w="7938" cap="rnd">
              <a:solidFill>
                <a:srgbClr val="7FB4E3"/>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57" name="Line 393"/>
            <p:cNvSpPr>
              <a:spLocks noChangeShapeType="1"/>
            </p:cNvSpPr>
            <p:nvPr/>
          </p:nvSpPr>
          <p:spPr bwMode="auto">
            <a:xfrm>
              <a:off x="5408614" y="3076576"/>
              <a:ext cx="17463" cy="0"/>
            </a:xfrm>
            <a:prstGeom prst="line">
              <a:avLst/>
            </a:prstGeom>
            <a:noFill/>
            <a:ln w="7938" cap="rnd">
              <a:solidFill>
                <a:srgbClr val="7FB4E3"/>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58" name="Freeform 394"/>
            <p:cNvSpPr>
              <a:spLocks/>
            </p:cNvSpPr>
            <p:nvPr/>
          </p:nvSpPr>
          <p:spPr bwMode="auto">
            <a:xfrm>
              <a:off x="5368926" y="3028951"/>
              <a:ext cx="25400" cy="22225"/>
            </a:xfrm>
            <a:custGeom>
              <a:avLst/>
              <a:gdLst>
                <a:gd name="T0" fmla="*/ 4 w 14"/>
                <a:gd name="T1" fmla="*/ 2 h 12"/>
                <a:gd name="T2" fmla="*/ 14 w 14"/>
                <a:gd name="T3" fmla="*/ 4 h 12"/>
                <a:gd name="T4" fmla="*/ 2 w 14"/>
                <a:gd name="T5" fmla="*/ 12 h 12"/>
                <a:gd name="T6" fmla="*/ 4 w 14"/>
                <a:gd name="T7" fmla="*/ 2 h 12"/>
              </a:gdLst>
              <a:ahLst/>
              <a:cxnLst>
                <a:cxn ang="0">
                  <a:pos x="T0" y="T1"/>
                </a:cxn>
                <a:cxn ang="0">
                  <a:pos x="T2" y="T3"/>
                </a:cxn>
                <a:cxn ang="0">
                  <a:pos x="T4" y="T5"/>
                </a:cxn>
                <a:cxn ang="0">
                  <a:pos x="T6" y="T7"/>
                </a:cxn>
              </a:cxnLst>
              <a:rect l="0" t="0" r="r" b="b"/>
              <a:pathLst>
                <a:path w="14" h="12">
                  <a:moveTo>
                    <a:pt x="4" y="2"/>
                  </a:moveTo>
                  <a:cubicBezTo>
                    <a:pt x="7" y="0"/>
                    <a:pt x="12" y="0"/>
                    <a:pt x="14" y="4"/>
                  </a:cubicBezTo>
                  <a:cubicBezTo>
                    <a:pt x="2" y="12"/>
                    <a:pt x="2" y="12"/>
                    <a:pt x="2" y="12"/>
                  </a:cubicBezTo>
                  <a:cubicBezTo>
                    <a:pt x="0" y="9"/>
                    <a:pt x="1" y="4"/>
                    <a:pt x="4" y="2"/>
                  </a:cubicBezTo>
                  <a:close/>
                </a:path>
              </a:pathLst>
            </a:custGeom>
            <a:solidFill>
              <a:srgbClr val="7F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59" name="Freeform 395"/>
            <p:cNvSpPr>
              <a:spLocks/>
            </p:cNvSpPr>
            <p:nvPr/>
          </p:nvSpPr>
          <p:spPr bwMode="auto">
            <a:xfrm>
              <a:off x="5421314" y="3028951"/>
              <a:ext cx="25400" cy="22225"/>
            </a:xfrm>
            <a:custGeom>
              <a:avLst/>
              <a:gdLst>
                <a:gd name="T0" fmla="*/ 10 w 14"/>
                <a:gd name="T1" fmla="*/ 2 h 12"/>
                <a:gd name="T2" fmla="*/ 0 w 14"/>
                <a:gd name="T3" fmla="*/ 4 h 12"/>
                <a:gd name="T4" fmla="*/ 12 w 14"/>
                <a:gd name="T5" fmla="*/ 12 h 12"/>
                <a:gd name="T6" fmla="*/ 10 w 14"/>
                <a:gd name="T7" fmla="*/ 2 h 12"/>
              </a:gdLst>
              <a:ahLst/>
              <a:cxnLst>
                <a:cxn ang="0">
                  <a:pos x="T0" y="T1"/>
                </a:cxn>
                <a:cxn ang="0">
                  <a:pos x="T2" y="T3"/>
                </a:cxn>
                <a:cxn ang="0">
                  <a:pos x="T4" y="T5"/>
                </a:cxn>
                <a:cxn ang="0">
                  <a:pos x="T6" y="T7"/>
                </a:cxn>
              </a:cxnLst>
              <a:rect l="0" t="0" r="r" b="b"/>
              <a:pathLst>
                <a:path w="14" h="12">
                  <a:moveTo>
                    <a:pt x="10" y="2"/>
                  </a:moveTo>
                  <a:cubicBezTo>
                    <a:pt x="7" y="0"/>
                    <a:pt x="2" y="0"/>
                    <a:pt x="0" y="4"/>
                  </a:cubicBezTo>
                  <a:cubicBezTo>
                    <a:pt x="12" y="12"/>
                    <a:pt x="12" y="12"/>
                    <a:pt x="12" y="12"/>
                  </a:cubicBezTo>
                  <a:cubicBezTo>
                    <a:pt x="14" y="9"/>
                    <a:pt x="13" y="4"/>
                    <a:pt x="10" y="2"/>
                  </a:cubicBezTo>
                  <a:close/>
                </a:path>
              </a:pathLst>
            </a:custGeom>
            <a:solidFill>
              <a:srgbClr val="7F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60" name="Oval 396"/>
            <p:cNvSpPr>
              <a:spLocks noChangeArrowheads="1"/>
            </p:cNvSpPr>
            <p:nvPr/>
          </p:nvSpPr>
          <p:spPr bwMode="auto">
            <a:xfrm>
              <a:off x="5381626" y="3103563"/>
              <a:ext cx="11113" cy="11113"/>
            </a:xfrm>
            <a:prstGeom prst="ellipse">
              <a:avLst/>
            </a:prstGeom>
            <a:solidFill>
              <a:srgbClr val="7F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61" name="Oval 397"/>
            <p:cNvSpPr>
              <a:spLocks noChangeArrowheads="1"/>
            </p:cNvSpPr>
            <p:nvPr/>
          </p:nvSpPr>
          <p:spPr bwMode="auto">
            <a:xfrm>
              <a:off x="5422901" y="3103563"/>
              <a:ext cx="11113" cy="11113"/>
            </a:xfrm>
            <a:prstGeom prst="ellipse">
              <a:avLst/>
            </a:prstGeom>
            <a:solidFill>
              <a:srgbClr val="7F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62" name="Rectangle 398"/>
            <p:cNvSpPr>
              <a:spLocks noChangeArrowheads="1"/>
            </p:cNvSpPr>
            <p:nvPr/>
          </p:nvSpPr>
          <p:spPr bwMode="auto">
            <a:xfrm>
              <a:off x="5334001" y="3133726"/>
              <a:ext cx="87769" cy="4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zh-CN" altLang="zh-CN" sz="533">
                  <a:solidFill>
                    <a:srgbClr val="7FB4E3"/>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ALARM</a:t>
              </a:r>
              <a:endParaRPr lang="zh-CN" altLang="zh-CN"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63" name="Line 399"/>
            <p:cNvSpPr>
              <a:spLocks noChangeShapeType="1"/>
            </p:cNvSpPr>
            <p:nvPr/>
          </p:nvSpPr>
          <p:spPr bwMode="auto">
            <a:xfrm>
              <a:off x="5408614" y="2346326"/>
              <a:ext cx="0" cy="30163"/>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64" name="Line 400"/>
            <p:cNvSpPr>
              <a:spLocks noChangeShapeType="1"/>
            </p:cNvSpPr>
            <p:nvPr/>
          </p:nvSpPr>
          <p:spPr bwMode="auto">
            <a:xfrm flipH="1">
              <a:off x="5591176" y="2560638"/>
              <a:ext cx="30163"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65" name="Line 401"/>
            <p:cNvSpPr>
              <a:spLocks noChangeShapeType="1"/>
            </p:cNvSpPr>
            <p:nvPr/>
          </p:nvSpPr>
          <p:spPr bwMode="auto">
            <a:xfrm flipV="1">
              <a:off x="5408614" y="2744788"/>
              <a:ext cx="0" cy="28575"/>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66" name="Line 402"/>
            <p:cNvSpPr>
              <a:spLocks noChangeShapeType="1"/>
            </p:cNvSpPr>
            <p:nvPr/>
          </p:nvSpPr>
          <p:spPr bwMode="auto">
            <a:xfrm>
              <a:off x="5195889" y="2560638"/>
              <a:ext cx="28575"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67" name="Line 403"/>
            <p:cNvSpPr>
              <a:spLocks noChangeShapeType="1"/>
            </p:cNvSpPr>
            <p:nvPr/>
          </p:nvSpPr>
          <p:spPr bwMode="auto">
            <a:xfrm flipH="1">
              <a:off x="5500689" y="2376488"/>
              <a:ext cx="12700" cy="23813"/>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68" name="Line 404"/>
            <p:cNvSpPr>
              <a:spLocks noChangeShapeType="1"/>
            </p:cNvSpPr>
            <p:nvPr/>
          </p:nvSpPr>
          <p:spPr bwMode="auto">
            <a:xfrm flipH="1" flipV="1">
              <a:off x="5567364" y="2651126"/>
              <a:ext cx="23813" cy="15875"/>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69" name="Line 405"/>
            <p:cNvSpPr>
              <a:spLocks noChangeShapeType="1"/>
            </p:cNvSpPr>
            <p:nvPr/>
          </p:nvSpPr>
          <p:spPr bwMode="auto">
            <a:xfrm flipV="1">
              <a:off x="5302251" y="2720976"/>
              <a:ext cx="14288" cy="23813"/>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70" name="Line 407"/>
            <p:cNvSpPr>
              <a:spLocks noChangeShapeType="1"/>
            </p:cNvSpPr>
            <p:nvPr/>
          </p:nvSpPr>
          <p:spPr bwMode="auto">
            <a:xfrm>
              <a:off x="5224463" y="2454276"/>
              <a:ext cx="23813" cy="14288"/>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71" name="Line 408"/>
            <p:cNvSpPr>
              <a:spLocks noChangeShapeType="1"/>
            </p:cNvSpPr>
            <p:nvPr/>
          </p:nvSpPr>
          <p:spPr bwMode="auto">
            <a:xfrm flipH="1">
              <a:off x="5567363" y="2454276"/>
              <a:ext cx="23813" cy="14288"/>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72" name="Line 409"/>
            <p:cNvSpPr>
              <a:spLocks noChangeShapeType="1"/>
            </p:cNvSpPr>
            <p:nvPr/>
          </p:nvSpPr>
          <p:spPr bwMode="auto">
            <a:xfrm flipH="1" flipV="1">
              <a:off x="5500688" y="2720976"/>
              <a:ext cx="12700" cy="23813"/>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73" name="Line 410"/>
            <p:cNvSpPr>
              <a:spLocks noChangeShapeType="1"/>
            </p:cNvSpPr>
            <p:nvPr/>
          </p:nvSpPr>
          <p:spPr bwMode="auto">
            <a:xfrm flipV="1">
              <a:off x="5224463" y="2651126"/>
              <a:ext cx="23813" cy="15875"/>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74" name="Line 411"/>
            <p:cNvSpPr>
              <a:spLocks noChangeShapeType="1"/>
            </p:cNvSpPr>
            <p:nvPr/>
          </p:nvSpPr>
          <p:spPr bwMode="auto">
            <a:xfrm>
              <a:off x="5302251" y="2376488"/>
              <a:ext cx="14288" cy="23813"/>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grpSp>
      <p:sp>
        <p:nvSpPr>
          <p:cNvPr id="75" name="矩形 74"/>
          <p:cNvSpPr/>
          <p:nvPr/>
        </p:nvSpPr>
        <p:spPr>
          <a:xfrm flipV="1">
            <a:off x="1487489" y="5410749"/>
            <a:ext cx="3949095" cy="201600"/>
          </a:xfrm>
          <a:prstGeom prst="rect">
            <a:avLst/>
          </a:prstGeom>
          <a:solidFill>
            <a:srgbClr val="FCD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76" name="矩形 75"/>
          <p:cNvSpPr/>
          <p:nvPr/>
        </p:nvSpPr>
        <p:spPr>
          <a:xfrm flipV="1">
            <a:off x="2063553" y="6054062"/>
            <a:ext cx="3373031" cy="201600"/>
          </a:xfrm>
          <a:prstGeom prst="rect">
            <a:avLst/>
          </a:prstGeom>
          <a:solidFill>
            <a:srgbClr val="FCD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78" name="矩形 77"/>
          <p:cNvSpPr/>
          <p:nvPr/>
        </p:nvSpPr>
        <p:spPr>
          <a:xfrm flipV="1">
            <a:off x="6725453" y="5410275"/>
            <a:ext cx="4267092" cy="177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79" name="矩形 78"/>
          <p:cNvSpPr/>
          <p:nvPr/>
        </p:nvSpPr>
        <p:spPr>
          <a:xfrm flipV="1">
            <a:off x="6725453" y="6053588"/>
            <a:ext cx="2442889" cy="2020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88" name="矩形 87"/>
          <p:cNvSpPr/>
          <p:nvPr/>
        </p:nvSpPr>
        <p:spPr>
          <a:xfrm>
            <a:off x="6624026" y="4785761"/>
            <a:ext cx="1829347" cy="420564"/>
          </a:xfrm>
          <a:prstGeom prst="rect">
            <a:avLst/>
          </a:prstGeom>
        </p:spPr>
        <p:txBody>
          <a:bodyPr wrap="none">
            <a:spAutoFit/>
          </a:bodyPr>
          <a:lstStyle/>
          <a:p>
            <a:r>
              <a:rPr lang="zh-CN" altLang="en-US" sz="2133" dirty="0">
                <a:solidFill>
                  <a:schemeClr val="bg1"/>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点击输入文字</a:t>
            </a:r>
            <a:endParaRPr lang="en-US" altLang="zh-CN" sz="2133" dirty="0">
              <a:solidFill>
                <a:schemeClr val="bg1"/>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89" name="矩形 88"/>
          <p:cNvSpPr/>
          <p:nvPr/>
        </p:nvSpPr>
        <p:spPr>
          <a:xfrm>
            <a:off x="3887756" y="4834573"/>
            <a:ext cx="1829347" cy="420564"/>
          </a:xfrm>
          <a:prstGeom prst="rect">
            <a:avLst/>
          </a:prstGeom>
        </p:spPr>
        <p:txBody>
          <a:bodyPr wrap="none">
            <a:spAutoFit/>
          </a:bodyPr>
          <a:lstStyle/>
          <a:p>
            <a:r>
              <a:rPr lang="zh-CN" altLang="en-US" sz="2133" dirty="0">
                <a:solidFill>
                  <a:schemeClr val="bg1"/>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点击输入文字</a:t>
            </a:r>
            <a:endParaRPr lang="en-US" altLang="zh-CN" sz="2133" dirty="0">
              <a:solidFill>
                <a:schemeClr val="bg1"/>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endParaRPr>
          </a:p>
        </p:txBody>
      </p:sp>
      <p:sp>
        <p:nvSpPr>
          <p:cNvPr id="90" name="矩形 89"/>
          <p:cNvSpPr/>
          <p:nvPr/>
        </p:nvSpPr>
        <p:spPr>
          <a:xfrm>
            <a:off x="529223" y="5285978"/>
            <a:ext cx="593432" cy="420564"/>
          </a:xfrm>
          <a:prstGeom prst="rect">
            <a:avLst/>
          </a:prstGeom>
        </p:spPr>
        <p:txBody>
          <a:bodyPr wrap="none">
            <a:spAutoFit/>
          </a:bodyPr>
          <a:lstStyle/>
          <a:p>
            <a:r>
              <a:rPr lang="en-US" altLang="zh-CN" sz="2133" dirty="0">
                <a:solidFill>
                  <a:schemeClr val="bg1"/>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90%</a:t>
            </a:r>
          </a:p>
        </p:txBody>
      </p:sp>
      <p:sp>
        <p:nvSpPr>
          <p:cNvPr id="91" name="矩形 90"/>
          <p:cNvSpPr/>
          <p:nvPr/>
        </p:nvSpPr>
        <p:spPr>
          <a:xfrm>
            <a:off x="1219315" y="5928921"/>
            <a:ext cx="593432" cy="420564"/>
          </a:xfrm>
          <a:prstGeom prst="rect">
            <a:avLst/>
          </a:prstGeom>
        </p:spPr>
        <p:txBody>
          <a:bodyPr wrap="none">
            <a:spAutoFit/>
          </a:bodyPr>
          <a:lstStyle/>
          <a:p>
            <a:r>
              <a:rPr lang="en-US" altLang="zh-CN" sz="2133" dirty="0">
                <a:solidFill>
                  <a:schemeClr val="bg1"/>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70%</a:t>
            </a:r>
          </a:p>
        </p:txBody>
      </p:sp>
      <p:sp>
        <p:nvSpPr>
          <p:cNvPr id="94" name="矩形 93"/>
          <p:cNvSpPr/>
          <p:nvPr/>
        </p:nvSpPr>
        <p:spPr>
          <a:xfrm>
            <a:off x="9178108" y="5903593"/>
            <a:ext cx="748923" cy="420564"/>
          </a:xfrm>
          <a:prstGeom prst="rect">
            <a:avLst/>
          </a:prstGeom>
        </p:spPr>
        <p:txBody>
          <a:bodyPr wrap="none">
            <a:spAutoFit/>
          </a:bodyPr>
          <a:lstStyle/>
          <a:p>
            <a:r>
              <a:rPr lang="en-US" altLang="zh-CN" sz="2133" dirty="0">
                <a:solidFill>
                  <a:schemeClr val="bg1"/>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63%</a:t>
            </a:r>
          </a:p>
        </p:txBody>
      </p:sp>
      <p:sp>
        <p:nvSpPr>
          <p:cNvPr id="97" name="矩形 96">
            <a:extLst>
              <a:ext uri="{FF2B5EF4-FFF2-40B4-BE49-F238E27FC236}">
                <a16:creationId xmlns:a16="http://schemas.microsoft.com/office/drawing/2014/main" xmlns="" id="{D447F168-B9E1-43CD-85B0-EA04331B76CA}"/>
              </a:ext>
            </a:extLst>
          </p:cNvPr>
          <p:cNvSpPr/>
          <p:nvPr/>
        </p:nvSpPr>
        <p:spPr>
          <a:xfrm>
            <a:off x="11140073" y="5285978"/>
            <a:ext cx="593432" cy="420564"/>
          </a:xfrm>
          <a:prstGeom prst="rect">
            <a:avLst/>
          </a:prstGeom>
        </p:spPr>
        <p:txBody>
          <a:bodyPr wrap="none">
            <a:spAutoFit/>
          </a:bodyPr>
          <a:lstStyle/>
          <a:p>
            <a:r>
              <a:rPr lang="en-US" altLang="zh-CN" sz="2133" dirty="0">
                <a:solidFill>
                  <a:schemeClr val="bg1"/>
                </a:solidFill>
                <a:latin typeface="时尚中黑简体" panose="01010104010101010101" pitchFamily="2" charset="-122"/>
                <a:ea typeface="时尚中黑简体" panose="01010104010101010101" pitchFamily="2" charset="-122"/>
                <a:cs typeface="+mn-ea"/>
                <a:sym typeface="时尚中黑简体" panose="01010104010101010101" pitchFamily="2" charset="-122"/>
              </a:rPr>
              <a:t>90%</a:t>
            </a:r>
          </a:p>
        </p:txBody>
      </p:sp>
      <p:grpSp>
        <p:nvGrpSpPr>
          <p:cNvPr id="98" name="组合 97">
            <a:extLst>
              <a:ext uri="{FF2B5EF4-FFF2-40B4-BE49-F238E27FC236}">
                <a16:creationId xmlns:a16="http://schemas.microsoft.com/office/drawing/2014/main" xmlns="" id="{D5EE904F-9E9E-431F-B3E2-C0FC84F2B95C}"/>
              </a:ext>
            </a:extLst>
          </p:cNvPr>
          <p:cNvGrpSpPr/>
          <p:nvPr/>
        </p:nvGrpSpPr>
        <p:grpSpPr>
          <a:xfrm>
            <a:off x="557400" y="290400"/>
            <a:ext cx="3602354" cy="807063"/>
            <a:chOff x="557400" y="290400"/>
            <a:chExt cx="3602354" cy="807063"/>
          </a:xfrm>
        </p:grpSpPr>
        <p:pic>
          <p:nvPicPr>
            <p:cNvPr id="99" name="图片 98">
              <a:extLst>
                <a:ext uri="{FF2B5EF4-FFF2-40B4-BE49-F238E27FC236}">
                  <a16:creationId xmlns:a16="http://schemas.microsoft.com/office/drawing/2014/main" xmlns="" id="{7350A45F-FCE6-49DD-A7D2-2E5FED841CC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100" name="文本框 99">
              <a:extLst>
                <a:ext uri="{FF2B5EF4-FFF2-40B4-BE49-F238E27FC236}">
                  <a16:creationId xmlns:a16="http://schemas.microsoft.com/office/drawing/2014/main" xmlns="" id="{27D5E02C-D4BD-4347-8660-0AEC099AF55F}"/>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a:extLst>
              <a:ext uri="{FF2B5EF4-FFF2-40B4-BE49-F238E27FC236}">
                <a16:creationId xmlns:a16="http://schemas.microsoft.com/office/drawing/2014/main" xmlns="" id="{B8E31BD0-C96A-4014-941B-37A5ABCA27BE}"/>
              </a:ext>
            </a:extLst>
          </p:cNvPr>
          <p:cNvGrpSpPr/>
          <p:nvPr/>
        </p:nvGrpSpPr>
        <p:grpSpPr>
          <a:xfrm>
            <a:off x="1275597" y="2498673"/>
            <a:ext cx="2115035" cy="1154619"/>
            <a:chOff x="1478171" y="2225265"/>
            <a:chExt cx="2115035" cy="1154619"/>
          </a:xfrm>
        </p:grpSpPr>
        <p:sp>
          <p:nvSpPr>
            <p:cNvPr id="102" name="TextBox 21">
              <a:extLst>
                <a:ext uri="{FF2B5EF4-FFF2-40B4-BE49-F238E27FC236}">
                  <a16:creationId xmlns:a16="http://schemas.microsoft.com/office/drawing/2014/main" xmlns="" id="{35208061-49F8-432A-8318-B845D09A25D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03" name="文本框 102">
              <a:extLst>
                <a:ext uri="{FF2B5EF4-FFF2-40B4-BE49-F238E27FC236}">
                  <a16:creationId xmlns:a16="http://schemas.microsoft.com/office/drawing/2014/main" xmlns="" id="{5B5A1920-AEC8-4110-B9B3-C263C8164722}"/>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104" name="组合 103">
            <a:extLst>
              <a:ext uri="{FF2B5EF4-FFF2-40B4-BE49-F238E27FC236}">
                <a16:creationId xmlns:a16="http://schemas.microsoft.com/office/drawing/2014/main" xmlns="" id="{29DA7ACA-F846-43F8-BE0F-3022D423B494}"/>
              </a:ext>
            </a:extLst>
          </p:cNvPr>
          <p:cNvGrpSpPr/>
          <p:nvPr/>
        </p:nvGrpSpPr>
        <p:grpSpPr>
          <a:xfrm>
            <a:off x="9105147" y="2498673"/>
            <a:ext cx="2115035" cy="1154619"/>
            <a:chOff x="1478171" y="2225265"/>
            <a:chExt cx="2115035" cy="1154619"/>
          </a:xfrm>
        </p:grpSpPr>
        <p:sp>
          <p:nvSpPr>
            <p:cNvPr id="105" name="TextBox 21">
              <a:extLst>
                <a:ext uri="{FF2B5EF4-FFF2-40B4-BE49-F238E27FC236}">
                  <a16:creationId xmlns:a16="http://schemas.microsoft.com/office/drawing/2014/main" xmlns="" id="{3D1B3ED0-0D17-4567-94AE-9483807EE96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06" name="文本框 105">
              <a:extLst>
                <a:ext uri="{FF2B5EF4-FFF2-40B4-BE49-F238E27FC236}">
                  <a16:creationId xmlns:a16="http://schemas.microsoft.com/office/drawing/2014/main" xmlns="" id="{24F1B4D4-18B1-43DF-ADE4-07C87EB8E394}"/>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27922074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000"/>
                                        <p:tgtEl>
                                          <p:spTgt spid="101"/>
                                        </p:tgtEl>
                                      </p:cBhvr>
                                    </p:animEffect>
                                    <p:anim calcmode="lin" valueType="num">
                                      <p:cBhvr>
                                        <p:cTn id="8" dur="1000" fill="hold"/>
                                        <p:tgtEl>
                                          <p:spTgt spid="101"/>
                                        </p:tgtEl>
                                        <p:attrNameLst>
                                          <p:attrName>ppt_x</p:attrName>
                                        </p:attrNameLst>
                                      </p:cBhvr>
                                      <p:tavLst>
                                        <p:tav tm="0">
                                          <p:val>
                                            <p:strVal val="#ppt_x"/>
                                          </p:val>
                                        </p:tav>
                                        <p:tav tm="100000">
                                          <p:val>
                                            <p:strVal val="#ppt_x"/>
                                          </p:val>
                                        </p:tav>
                                      </p:tavLst>
                                    </p:anim>
                                    <p:anim calcmode="lin" valueType="num">
                                      <p:cBhvr>
                                        <p:cTn id="9"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fade">
                                      <p:cBhvr>
                                        <p:cTn id="14" dur="1000"/>
                                        <p:tgtEl>
                                          <p:spTgt spid="104"/>
                                        </p:tgtEl>
                                      </p:cBhvr>
                                    </p:animEffect>
                                    <p:anim calcmode="lin" valueType="num">
                                      <p:cBhvr>
                                        <p:cTn id="15" dur="1000" fill="hold"/>
                                        <p:tgtEl>
                                          <p:spTgt spid="104"/>
                                        </p:tgtEl>
                                        <p:attrNameLst>
                                          <p:attrName>ppt_x</p:attrName>
                                        </p:attrNameLst>
                                      </p:cBhvr>
                                      <p:tavLst>
                                        <p:tav tm="0">
                                          <p:val>
                                            <p:strVal val="#ppt_x"/>
                                          </p:val>
                                        </p:tav>
                                        <p:tav tm="100000">
                                          <p:val>
                                            <p:strVal val="#ppt_x"/>
                                          </p:val>
                                        </p:tav>
                                      </p:tavLst>
                                    </p:anim>
                                    <p:anim calcmode="lin" valueType="num">
                                      <p:cBhvr>
                                        <p:cTn id="16"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1000"/>
                                        <p:tgtEl>
                                          <p:spTgt spid="42"/>
                                        </p:tgtEl>
                                      </p:cBhvr>
                                    </p:animEffect>
                                    <p:anim calcmode="lin" valueType="num">
                                      <p:cBhvr>
                                        <p:cTn id="27" dur="1000" fill="hold"/>
                                        <p:tgtEl>
                                          <p:spTgt spid="42"/>
                                        </p:tgtEl>
                                        <p:attrNameLst>
                                          <p:attrName>ppt_x</p:attrName>
                                        </p:attrNameLst>
                                      </p:cBhvr>
                                      <p:tavLst>
                                        <p:tav tm="0">
                                          <p:val>
                                            <p:strVal val="#ppt_x"/>
                                          </p:val>
                                        </p:tav>
                                        <p:tav tm="100000">
                                          <p:val>
                                            <p:strVal val="#ppt_x"/>
                                          </p:val>
                                        </p:tav>
                                      </p:tavLst>
                                    </p:anim>
                                    <p:anim calcmode="lin" valueType="num">
                                      <p:cBhvr>
                                        <p:cTn id="2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9" name="组合 268"/>
          <p:cNvGrpSpPr/>
          <p:nvPr/>
        </p:nvGrpSpPr>
        <p:grpSpPr>
          <a:xfrm>
            <a:off x="3175286" y="166468"/>
            <a:ext cx="3008354" cy="3503241"/>
            <a:chOff x="-11518501" y="-2655115"/>
            <a:chExt cx="6484939" cy="7551738"/>
          </a:xfrm>
        </p:grpSpPr>
        <p:grpSp>
          <p:nvGrpSpPr>
            <p:cNvPr id="268" name="组合 267"/>
            <p:cNvGrpSpPr/>
            <p:nvPr/>
          </p:nvGrpSpPr>
          <p:grpSpPr>
            <a:xfrm>
              <a:off x="-11518501" y="-2655115"/>
              <a:ext cx="6484939" cy="7551738"/>
              <a:chOff x="-4422776" y="-2660650"/>
              <a:chExt cx="6484939" cy="7551738"/>
            </a:xfrm>
          </p:grpSpPr>
          <p:sp>
            <p:nvSpPr>
              <p:cNvPr id="260" name="Freeform 256"/>
              <p:cNvSpPr>
                <a:spLocks/>
              </p:cNvSpPr>
              <p:nvPr/>
            </p:nvSpPr>
            <p:spPr bwMode="auto">
              <a:xfrm>
                <a:off x="-3927475" y="2211388"/>
                <a:ext cx="2336800" cy="2595563"/>
              </a:xfrm>
              <a:custGeom>
                <a:avLst/>
                <a:gdLst>
                  <a:gd name="T0" fmla="*/ 546 w 551"/>
                  <a:gd name="T1" fmla="*/ 21 h 612"/>
                  <a:gd name="T2" fmla="*/ 0 w 551"/>
                  <a:gd name="T3" fmla="*/ 0 h 612"/>
                  <a:gd name="T4" fmla="*/ 120 w 551"/>
                  <a:gd name="T5" fmla="*/ 534 h 612"/>
                  <a:gd name="T6" fmla="*/ 198 w 551"/>
                  <a:gd name="T7" fmla="*/ 598 h 612"/>
                  <a:gd name="T8" fmla="*/ 551 w 551"/>
                  <a:gd name="T9" fmla="*/ 612 h 612"/>
                  <a:gd name="T10" fmla="*/ 546 w 551"/>
                  <a:gd name="T11" fmla="*/ 21 h 612"/>
                </a:gdLst>
                <a:ahLst/>
                <a:cxnLst>
                  <a:cxn ang="0">
                    <a:pos x="T0" y="T1"/>
                  </a:cxn>
                  <a:cxn ang="0">
                    <a:pos x="T2" y="T3"/>
                  </a:cxn>
                  <a:cxn ang="0">
                    <a:pos x="T4" y="T5"/>
                  </a:cxn>
                  <a:cxn ang="0">
                    <a:pos x="T6" y="T7"/>
                  </a:cxn>
                  <a:cxn ang="0">
                    <a:pos x="T8" y="T9"/>
                  </a:cxn>
                  <a:cxn ang="0">
                    <a:pos x="T10" y="T11"/>
                  </a:cxn>
                </a:cxnLst>
                <a:rect l="0" t="0" r="r" b="b"/>
                <a:pathLst>
                  <a:path w="551" h="612">
                    <a:moveTo>
                      <a:pt x="546" y="21"/>
                    </a:moveTo>
                    <a:cubicBezTo>
                      <a:pt x="0" y="0"/>
                      <a:pt x="0" y="0"/>
                      <a:pt x="0" y="0"/>
                    </a:cubicBezTo>
                    <a:cubicBezTo>
                      <a:pt x="120" y="534"/>
                      <a:pt x="120" y="534"/>
                      <a:pt x="120" y="534"/>
                    </a:cubicBezTo>
                    <a:cubicBezTo>
                      <a:pt x="128" y="570"/>
                      <a:pt x="160" y="597"/>
                      <a:pt x="198" y="598"/>
                    </a:cubicBezTo>
                    <a:cubicBezTo>
                      <a:pt x="551" y="612"/>
                      <a:pt x="551" y="612"/>
                      <a:pt x="551" y="612"/>
                    </a:cubicBezTo>
                    <a:lnTo>
                      <a:pt x="546" y="21"/>
                    </a:ln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57"/>
              <p:cNvSpPr>
                <a:spLocks/>
              </p:cNvSpPr>
              <p:nvPr/>
            </p:nvSpPr>
            <p:spPr bwMode="auto">
              <a:xfrm>
                <a:off x="-4422776" y="-2660650"/>
                <a:ext cx="2806700" cy="4516438"/>
              </a:xfrm>
              <a:custGeom>
                <a:avLst/>
                <a:gdLst>
                  <a:gd name="T0" fmla="*/ 90 w 662"/>
                  <a:gd name="T1" fmla="*/ 1026 h 1065"/>
                  <a:gd name="T2" fmla="*/ 662 w 662"/>
                  <a:gd name="T3" fmla="*/ 1065 h 1065"/>
                  <a:gd name="T4" fmla="*/ 652 w 662"/>
                  <a:gd name="T5" fmla="*/ 0 h 1065"/>
                  <a:gd name="T6" fmla="*/ 31 w 662"/>
                  <a:gd name="T7" fmla="*/ 576 h 1065"/>
                  <a:gd name="T8" fmla="*/ 6 w 662"/>
                  <a:gd name="T9" fmla="*/ 655 h 1065"/>
                  <a:gd name="T10" fmla="*/ 90 w 662"/>
                  <a:gd name="T11" fmla="*/ 1026 h 1065"/>
                </a:gdLst>
                <a:ahLst/>
                <a:cxnLst>
                  <a:cxn ang="0">
                    <a:pos x="T0" y="T1"/>
                  </a:cxn>
                  <a:cxn ang="0">
                    <a:pos x="T2" y="T3"/>
                  </a:cxn>
                  <a:cxn ang="0">
                    <a:pos x="T4" y="T5"/>
                  </a:cxn>
                  <a:cxn ang="0">
                    <a:pos x="T6" y="T7"/>
                  </a:cxn>
                  <a:cxn ang="0">
                    <a:pos x="T8" y="T9"/>
                  </a:cxn>
                  <a:cxn ang="0">
                    <a:pos x="T10" y="T11"/>
                  </a:cxn>
                </a:cxnLst>
                <a:rect l="0" t="0" r="r" b="b"/>
                <a:pathLst>
                  <a:path w="662" h="1065">
                    <a:moveTo>
                      <a:pt x="90" y="1026"/>
                    </a:moveTo>
                    <a:cubicBezTo>
                      <a:pt x="662" y="1065"/>
                      <a:pt x="662" y="1065"/>
                      <a:pt x="662" y="1065"/>
                    </a:cubicBezTo>
                    <a:cubicBezTo>
                      <a:pt x="652" y="0"/>
                      <a:pt x="652" y="0"/>
                      <a:pt x="652" y="0"/>
                    </a:cubicBezTo>
                    <a:cubicBezTo>
                      <a:pt x="31" y="576"/>
                      <a:pt x="31" y="576"/>
                      <a:pt x="31" y="576"/>
                    </a:cubicBezTo>
                    <a:cubicBezTo>
                      <a:pt x="9" y="596"/>
                      <a:pt x="0" y="626"/>
                      <a:pt x="6" y="655"/>
                    </a:cubicBezTo>
                    <a:lnTo>
                      <a:pt x="90" y="1026"/>
                    </a:ln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58"/>
              <p:cNvSpPr>
                <a:spLocks/>
              </p:cNvSpPr>
              <p:nvPr/>
            </p:nvSpPr>
            <p:spPr bwMode="auto">
              <a:xfrm>
                <a:off x="-1114425" y="-2576513"/>
                <a:ext cx="3176588" cy="4648200"/>
              </a:xfrm>
              <a:custGeom>
                <a:avLst/>
                <a:gdLst>
                  <a:gd name="T0" fmla="*/ 720 w 749"/>
                  <a:gd name="T1" fmla="*/ 676 h 1096"/>
                  <a:gd name="T2" fmla="*/ 57 w 749"/>
                  <a:gd name="T3" fmla="*/ 0 h 1096"/>
                  <a:gd name="T4" fmla="*/ 0 w 749"/>
                  <a:gd name="T5" fmla="*/ 1053 h 1096"/>
                  <a:gd name="T6" fmla="*/ 643 w 749"/>
                  <a:gd name="T7" fmla="*/ 1096 h 1096"/>
                  <a:gd name="T8" fmla="*/ 740 w 749"/>
                  <a:gd name="T9" fmla="*/ 757 h 1096"/>
                  <a:gd name="T10" fmla="*/ 720 w 749"/>
                  <a:gd name="T11" fmla="*/ 676 h 1096"/>
                </a:gdLst>
                <a:ahLst/>
                <a:cxnLst>
                  <a:cxn ang="0">
                    <a:pos x="T0" y="T1"/>
                  </a:cxn>
                  <a:cxn ang="0">
                    <a:pos x="T2" y="T3"/>
                  </a:cxn>
                  <a:cxn ang="0">
                    <a:pos x="T4" y="T5"/>
                  </a:cxn>
                  <a:cxn ang="0">
                    <a:pos x="T6" y="T7"/>
                  </a:cxn>
                  <a:cxn ang="0">
                    <a:pos x="T8" y="T9"/>
                  </a:cxn>
                  <a:cxn ang="0">
                    <a:pos x="T10" y="T11"/>
                  </a:cxn>
                </a:cxnLst>
                <a:rect l="0" t="0" r="r" b="b"/>
                <a:pathLst>
                  <a:path w="749" h="1096">
                    <a:moveTo>
                      <a:pt x="720" y="676"/>
                    </a:moveTo>
                    <a:cubicBezTo>
                      <a:pt x="57" y="0"/>
                      <a:pt x="57" y="0"/>
                      <a:pt x="57" y="0"/>
                    </a:cubicBezTo>
                    <a:cubicBezTo>
                      <a:pt x="0" y="1053"/>
                      <a:pt x="0" y="1053"/>
                      <a:pt x="0" y="1053"/>
                    </a:cubicBezTo>
                    <a:cubicBezTo>
                      <a:pt x="643" y="1096"/>
                      <a:pt x="643" y="1096"/>
                      <a:pt x="643" y="1096"/>
                    </a:cubicBezTo>
                    <a:cubicBezTo>
                      <a:pt x="740" y="757"/>
                      <a:pt x="740" y="757"/>
                      <a:pt x="740" y="757"/>
                    </a:cubicBezTo>
                    <a:cubicBezTo>
                      <a:pt x="749" y="728"/>
                      <a:pt x="741" y="697"/>
                      <a:pt x="720" y="676"/>
                    </a:cubicBez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59"/>
              <p:cNvSpPr>
                <a:spLocks/>
              </p:cNvSpPr>
              <p:nvPr/>
            </p:nvSpPr>
            <p:spPr bwMode="auto">
              <a:xfrm>
                <a:off x="-1271588" y="2317750"/>
                <a:ext cx="2782888" cy="2573338"/>
              </a:xfrm>
              <a:custGeom>
                <a:avLst/>
                <a:gdLst>
                  <a:gd name="T0" fmla="*/ 32 w 656"/>
                  <a:gd name="T1" fmla="*/ 0 h 607"/>
                  <a:gd name="T2" fmla="*/ 0 w 656"/>
                  <a:gd name="T3" fmla="*/ 589 h 607"/>
                  <a:gd name="T4" fmla="*/ 423 w 656"/>
                  <a:gd name="T5" fmla="*/ 605 h 607"/>
                  <a:gd name="T6" fmla="*/ 505 w 656"/>
                  <a:gd name="T7" fmla="*/ 545 h 607"/>
                  <a:gd name="T8" fmla="*/ 656 w 656"/>
                  <a:gd name="T9" fmla="*/ 24 h 607"/>
                  <a:gd name="T10" fmla="*/ 32 w 656"/>
                  <a:gd name="T11" fmla="*/ 0 h 607"/>
                </a:gdLst>
                <a:ahLst/>
                <a:cxnLst>
                  <a:cxn ang="0">
                    <a:pos x="T0" y="T1"/>
                  </a:cxn>
                  <a:cxn ang="0">
                    <a:pos x="T2" y="T3"/>
                  </a:cxn>
                  <a:cxn ang="0">
                    <a:pos x="T4" y="T5"/>
                  </a:cxn>
                  <a:cxn ang="0">
                    <a:pos x="T6" y="T7"/>
                  </a:cxn>
                  <a:cxn ang="0">
                    <a:pos x="T8" y="T9"/>
                  </a:cxn>
                  <a:cxn ang="0">
                    <a:pos x="T10" y="T11"/>
                  </a:cxn>
                </a:cxnLst>
                <a:rect l="0" t="0" r="r" b="b"/>
                <a:pathLst>
                  <a:path w="656" h="607">
                    <a:moveTo>
                      <a:pt x="32" y="0"/>
                    </a:moveTo>
                    <a:cubicBezTo>
                      <a:pt x="0" y="589"/>
                      <a:pt x="0" y="589"/>
                      <a:pt x="0" y="589"/>
                    </a:cubicBezTo>
                    <a:cubicBezTo>
                      <a:pt x="423" y="605"/>
                      <a:pt x="423" y="605"/>
                      <a:pt x="423" y="605"/>
                    </a:cubicBezTo>
                    <a:cubicBezTo>
                      <a:pt x="461" y="607"/>
                      <a:pt x="495" y="582"/>
                      <a:pt x="505" y="545"/>
                    </a:cubicBezTo>
                    <a:cubicBezTo>
                      <a:pt x="656" y="24"/>
                      <a:pt x="656" y="24"/>
                      <a:pt x="656" y="24"/>
                    </a:cubicBezTo>
                    <a:lnTo>
                      <a:pt x="32" y="0"/>
                    </a:lnTo>
                    <a:close/>
                  </a:path>
                </a:pathLst>
              </a:custGeom>
              <a:solidFill>
                <a:srgbClr val="146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60"/>
              <p:cNvSpPr>
                <a:spLocks/>
              </p:cNvSpPr>
              <p:nvPr/>
            </p:nvSpPr>
            <p:spPr bwMode="auto">
              <a:xfrm>
                <a:off x="-1114425" y="-2576513"/>
                <a:ext cx="3176588" cy="4648200"/>
              </a:xfrm>
              <a:custGeom>
                <a:avLst/>
                <a:gdLst>
                  <a:gd name="T0" fmla="*/ 720 w 749"/>
                  <a:gd name="T1" fmla="*/ 676 h 1096"/>
                  <a:gd name="T2" fmla="*/ 96 w 749"/>
                  <a:gd name="T3" fmla="*/ 40 h 1096"/>
                  <a:gd name="T4" fmla="*/ 57 w 749"/>
                  <a:gd name="T5" fmla="*/ 0 h 1096"/>
                  <a:gd name="T6" fmla="*/ 55 w 749"/>
                  <a:gd name="T7" fmla="*/ 36 h 1096"/>
                  <a:gd name="T8" fmla="*/ 38 w 749"/>
                  <a:gd name="T9" fmla="*/ 355 h 1096"/>
                  <a:gd name="T10" fmla="*/ 90 w 749"/>
                  <a:gd name="T11" fmla="*/ 73 h 1096"/>
                  <a:gd name="T12" fmla="*/ 673 w 749"/>
                  <a:gd name="T13" fmla="*/ 684 h 1096"/>
                  <a:gd name="T14" fmla="*/ 692 w 749"/>
                  <a:gd name="T15" fmla="*/ 762 h 1096"/>
                  <a:gd name="T16" fmla="*/ 613 w 749"/>
                  <a:gd name="T17" fmla="*/ 1041 h 1096"/>
                  <a:gd name="T18" fmla="*/ 2 w 749"/>
                  <a:gd name="T19" fmla="*/ 1024 h 1096"/>
                  <a:gd name="T20" fmla="*/ 0 w 749"/>
                  <a:gd name="T21" fmla="*/ 1053 h 1096"/>
                  <a:gd name="T22" fmla="*/ 599 w 749"/>
                  <a:gd name="T23" fmla="*/ 1093 h 1096"/>
                  <a:gd name="T24" fmla="*/ 599 w 749"/>
                  <a:gd name="T25" fmla="*/ 1093 h 1096"/>
                  <a:gd name="T26" fmla="*/ 643 w 749"/>
                  <a:gd name="T27" fmla="*/ 1096 h 1096"/>
                  <a:gd name="T28" fmla="*/ 740 w 749"/>
                  <a:gd name="T29" fmla="*/ 757 h 1096"/>
                  <a:gd name="T30" fmla="*/ 720 w 749"/>
                  <a:gd name="T31" fmla="*/ 676 h 1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9" h="1096">
                    <a:moveTo>
                      <a:pt x="720" y="676"/>
                    </a:moveTo>
                    <a:cubicBezTo>
                      <a:pt x="96" y="40"/>
                      <a:pt x="96" y="40"/>
                      <a:pt x="96" y="40"/>
                    </a:cubicBezTo>
                    <a:cubicBezTo>
                      <a:pt x="57" y="0"/>
                      <a:pt x="57" y="0"/>
                      <a:pt x="57" y="0"/>
                    </a:cubicBezTo>
                    <a:cubicBezTo>
                      <a:pt x="55" y="36"/>
                      <a:pt x="55" y="36"/>
                      <a:pt x="55" y="36"/>
                    </a:cubicBezTo>
                    <a:cubicBezTo>
                      <a:pt x="38" y="355"/>
                      <a:pt x="38" y="355"/>
                      <a:pt x="38" y="355"/>
                    </a:cubicBezTo>
                    <a:cubicBezTo>
                      <a:pt x="90" y="73"/>
                      <a:pt x="90" y="73"/>
                      <a:pt x="90" y="73"/>
                    </a:cubicBezTo>
                    <a:cubicBezTo>
                      <a:pt x="673" y="684"/>
                      <a:pt x="673" y="684"/>
                      <a:pt x="673" y="684"/>
                    </a:cubicBezTo>
                    <a:cubicBezTo>
                      <a:pt x="692" y="705"/>
                      <a:pt x="699" y="734"/>
                      <a:pt x="692" y="762"/>
                    </a:cubicBezTo>
                    <a:cubicBezTo>
                      <a:pt x="613" y="1041"/>
                      <a:pt x="613" y="1041"/>
                      <a:pt x="613" y="1041"/>
                    </a:cubicBezTo>
                    <a:cubicBezTo>
                      <a:pt x="2" y="1024"/>
                      <a:pt x="2" y="1024"/>
                      <a:pt x="2" y="1024"/>
                    </a:cubicBezTo>
                    <a:cubicBezTo>
                      <a:pt x="0" y="1053"/>
                      <a:pt x="0" y="1053"/>
                      <a:pt x="0" y="1053"/>
                    </a:cubicBezTo>
                    <a:cubicBezTo>
                      <a:pt x="599" y="1093"/>
                      <a:pt x="599" y="1093"/>
                      <a:pt x="599" y="1093"/>
                    </a:cubicBezTo>
                    <a:cubicBezTo>
                      <a:pt x="599" y="1093"/>
                      <a:pt x="599" y="1093"/>
                      <a:pt x="599" y="1093"/>
                    </a:cubicBezTo>
                    <a:cubicBezTo>
                      <a:pt x="643" y="1096"/>
                      <a:pt x="643" y="1096"/>
                      <a:pt x="643" y="1096"/>
                    </a:cubicBezTo>
                    <a:cubicBezTo>
                      <a:pt x="740" y="757"/>
                      <a:pt x="740" y="757"/>
                      <a:pt x="740" y="757"/>
                    </a:cubicBezTo>
                    <a:cubicBezTo>
                      <a:pt x="749" y="728"/>
                      <a:pt x="741" y="697"/>
                      <a:pt x="720" y="676"/>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5" name="Freeform 261"/>
            <p:cNvSpPr>
              <a:spLocks/>
            </p:cNvSpPr>
            <p:nvPr/>
          </p:nvSpPr>
          <p:spPr bwMode="auto">
            <a:xfrm>
              <a:off x="-11518501" y="-2655115"/>
              <a:ext cx="2806700" cy="4516438"/>
            </a:xfrm>
            <a:custGeom>
              <a:avLst/>
              <a:gdLst>
                <a:gd name="T0" fmla="*/ 661 w 662"/>
                <a:gd name="T1" fmla="*/ 1044 h 1065"/>
                <a:gd name="T2" fmla="*/ 136 w 662"/>
                <a:gd name="T3" fmla="*/ 979 h 1065"/>
                <a:gd name="T4" fmla="*/ 68 w 662"/>
                <a:gd name="T5" fmla="*/ 665 h 1065"/>
                <a:gd name="T6" fmla="*/ 91 w 662"/>
                <a:gd name="T7" fmla="*/ 590 h 1065"/>
                <a:gd name="T8" fmla="*/ 616 w 662"/>
                <a:gd name="T9" fmla="*/ 88 h 1065"/>
                <a:gd name="T10" fmla="*/ 656 w 662"/>
                <a:gd name="T11" fmla="*/ 455 h 1065"/>
                <a:gd name="T12" fmla="*/ 652 w 662"/>
                <a:gd name="T13" fmla="*/ 53 h 1065"/>
                <a:gd name="T14" fmla="*/ 652 w 662"/>
                <a:gd name="T15" fmla="*/ 53 h 1065"/>
                <a:gd name="T16" fmla="*/ 652 w 662"/>
                <a:gd name="T17" fmla="*/ 0 h 1065"/>
                <a:gd name="T18" fmla="*/ 31 w 662"/>
                <a:gd name="T19" fmla="*/ 576 h 1065"/>
                <a:gd name="T20" fmla="*/ 6 w 662"/>
                <a:gd name="T21" fmla="*/ 655 h 1065"/>
                <a:gd name="T22" fmla="*/ 90 w 662"/>
                <a:gd name="T23" fmla="*/ 1026 h 1065"/>
                <a:gd name="T24" fmla="*/ 147 w 662"/>
                <a:gd name="T25" fmla="*/ 1030 h 1065"/>
                <a:gd name="T26" fmla="*/ 147 w 662"/>
                <a:gd name="T27" fmla="*/ 1030 h 1065"/>
                <a:gd name="T28" fmla="*/ 662 w 662"/>
                <a:gd name="T29" fmla="*/ 1065 h 1065"/>
                <a:gd name="T30" fmla="*/ 661 w 662"/>
                <a:gd name="T31" fmla="*/ 1044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2" h="1065">
                  <a:moveTo>
                    <a:pt x="661" y="1044"/>
                  </a:moveTo>
                  <a:cubicBezTo>
                    <a:pt x="136" y="979"/>
                    <a:pt x="136" y="979"/>
                    <a:pt x="136" y="979"/>
                  </a:cubicBezTo>
                  <a:cubicBezTo>
                    <a:pt x="68" y="665"/>
                    <a:pt x="68" y="665"/>
                    <a:pt x="68" y="665"/>
                  </a:cubicBezTo>
                  <a:cubicBezTo>
                    <a:pt x="62" y="638"/>
                    <a:pt x="71" y="609"/>
                    <a:pt x="91" y="590"/>
                  </a:cubicBezTo>
                  <a:cubicBezTo>
                    <a:pt x="616" y="88"/>
                    <a:pt x="616" y="88"/>
                    <a:pt x="616" y="88"/>
                  </a:cubicBezTo>
                  <a:cubicBezTo>
                    <a:pt x="656" y="455"/>
                    <a:pt x="656" y="455"/>
                    <a:pt x="656" y="455"/>
                  </a:cubicBezTo>
                  <a:cubicBezTo>
                    <a:pt x="652" y="53"/>
                    <a:pt x="652" y="53"/>
                    <a:pt x="652" y="53"/>
                  </a:cubicBezTo>
                  <a:cubicBezTo>
                    <a:pt x="652" y="53"/>
                    <a:pt x="652" y="53"/>
                    <a:pt x="652" y="53"/>
                  </a:cubicBezTo>
                  <a:cubicBezTo>
                    <a:pt x="652" y="0"/>
                    <a:pt x="652" y="0"/>
                    <a:pt x="652" y="0"/>
                  </a:cubicBezTo>
                  <a:cubicBezTo>
                    <a:pt x="31" y="576"/>
                    <a:pt x="31" y="576"/>
                    <a:pt x="31" y="576"/>
                  </a:cubicBezTo>
                  <a:cubicBezTo>
                    <a:pt x="9" y="596"/>
                    <a:pt x="0" y="626"/>
                    <a:pt x="6" y="655"/>
                  </a:cubicBezTo>
                  <a:cubicBezTo>
                    <a:pt x="90" y="1026"/>
                    <a:pt x="90" y="1026"/>
                    <a:pt x="90" y="1026"/>
                  </a:cubicBezTo>
                  <a:cubicBezTo>
                    <a:pt x="147" y="1030"/>
                    <a:pt x="147" y="1030"/>
                    <a:pt x="147" y="1030"/>
                  </a:cubicBezTo>
                  <a:cubicBezTo>
                    <a:pt x="147" y="1030"/>
                    <a:pt x="147" y="1030"/>
                    <a:pt x="147" y="1030"/>
                  </a:cubicBezTo>
                  <a:cubicBezTo>
                    <a:pt x="662" y="1065"/>
                    <a:pt x="662" y="1065"/>
                    <a:pt x="662" y="1065"/>
                  </a:cubicBezTo>
                  <a:lnTo>
                    <a:pt x="661" y="1044"/>
                  </a:ln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62"/>
            <p:cNvSpPr>
              <a:spLocks/>
            </p:cNvSpPr>
            <p:nvPr/>
          </p:nvSpPr>
          <p:spPr bwMode="auto">
            <a:xfrm>
              <a:off x="-11023200" y="2216923"/>
              <a:ext cx="2336800" cy="2595563"/>
            </a:xfrm>
            <a:custGeom>
              <a:avLst/>
              <a:gdLst>
                <a:gd name="T0" fmla="*/ 551 w 551"/>
                <a:gd name="T1" fmla="*/ 596 h 612"/>
                <a:gd name="T2" fmla="*/ 547 w 551"/>
                <a:gd name="T3" fmla="*/ 179 h 612"/>
                <a:gd name="T4" fmla="*/ 512 w 551"/>
                <a:gd name="T5" fmla="*/ 569 h 612"/>
                <a:gd name="T6" fmla="*/ 237 w 551"/>
                <a:gd name="T7" fmla="*/ 559 h 612"/>
                <a:gd name="T8" fmla="*/ 165 w 551"/>
                <a:gd name="T9" fmla="*/ 497 h 612"/>
                <a:gd name="T10" fmla="*/ 57 w 551"/>
                <a:gd name="T11" fmla="*/ 2 h 612"/>
                <a:gd name="T12" fmla="*/ 0 w 551"/>
                <a:gd name="T13" fmla="*/ 0 h 612"/>
                <a:gd name="T14" fmla="*/ 120 w 551"/>
                <a:gd name="T15" fmla="*/ 534 h 612"/>
                <a:gd name="T16" fmla="*/ 198 w 551"/>
                <a:gd name="T17" fmla="*/ 598 h 612"/>
                <a:gd name="T18" fmla="*/ 551 w 551"/>
                <a:gd name="T19" fmla="*/ 612 h 612"/>
                <a:gd name="T20" fmla="*/ 551 w 551"/>
                <a:gd name="T21" fmla="*/ 59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1" h="612">
                  <a:moveTo>
                    <a:pt x="551" y="596"/>
                  </a:moveTo>
                  <a:cubicBezTo>
                    <a:pt x="547" y="179"/>
                    <a:pt x="547" y="179"/>
                    <a:pt x="547" y="179"/>
                  </a:cubicBezTo>
                  <a:cubicBezTo>
                    <a:pt x="547" y="179"/>
                    <a:pt x="518" y="490"/>
                    <a:pt x="512" y="569"/>
                  </a:cubicBezTo>
                  <a:cubicBezTo>
                    <a:pt x="237" y="559"/>
                    <a:pt x="237" y="559"/>
                    <a:pt x="237" y="559"/>
                  </a:cubicBezTo>
                  <a:cubicBezTo>
                    <a:pt x="202" y="557"/>
                    <a:pt x="172" y="532"/>
                    <a:pt x="165" y="497"/>
                  </a:cubicBezTo>
                  <a:cubicBezTo>
                    <a:pt x="57" y="2"/>
                    <a:pt x="57" y="2"/>
                    <a:pt x="57" y="2"/>
                  </a:cubicBezTo>
                  <a:cubicBezTo>
                    <a:pt x="0" y="0"/>
                    <a:pt x="0" y="0"/>
                    <a:pt x="0" y="0"/>
                  </a:cubicBezTo>
                  <a:cubicBezTo>
                    <a:pt x="120" y="534"/>
                    <a:pt x="120" y="534"/>
                    <a:pt x="120" y="534"/>
                  </a:cubicBezTo>
                  <a:cubicBezTo>
                    <a:pt x="128" y="570"/>
                    <a:pt x="160" y="597"/>
                    <a:pt x="198" y="598"/>
                  </a:cubicBezTo>
                  <a:cubicBezTo>
                    <a:pt x="551" y="612"/>
                    <a:pt x="551" y="612"/>
                    <a:pt x="551" y="612"/>
                  </a:cubicBezTo>
                  <a:cubicBezTo>
                    <a:pt x="551" y="596"/>
                    <a:pt x="551" y="596"/>
                    <a:pt x="551" y="596"/>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63"/>
            <p:cNvSpPr>
              <a:spLocks/>
            </p:cNvSpPr>
            <p:nvPr/>
          </p:nvSpPr>
          <p:spPr bwMode="auto">
            <a:xfrm>
              <a:off x="-8367313" y="2416948"/>
              <a:ext cx="2782888" cy="2479675"/>
            </a:xfrm>
            <a:custGeom>
              <a:avLst/>
              <a:gdLst>
                <a:gd name="T0" fmla="*/ 612 w 656"/>
                <a:gd name="T1" fmla="*/ 0 h 585"/>
                <a:gd name="T2" fmla="*/ 477 w 656"/>
                <a:gd name="T3" fmla="*/ 485 h 585"/>
                <a:gd name="T4" fmla="*/ 400 w 656"/>
                <a:gd name="T5" fmla="*/ 542 h 585"/>
                <a:gd name="T6" fmla="*/ 30 w 656"/>
                <a:gd name="T7" fmla="*/ 528 h 585"/>
                <a:gd name="T8" fmla="*/ 19 w 656"/>
                <a:gd name="T9" fmla="*/ 211 h 585"/>
                <a:gd name="T10" fmla="*/ 0 w 656"/>
                <a:gd name="T11" fmla="*/ 549 h 585"/>
                <a:gd name="T12" fmla="*/ 1 w 656"/>
                <a:gd name="T13" fmla="*/ 549 h 585"/>
                <a:gd name="T14" fmla="*/ 0 w 656"/>
                <a:gd name="T15" fmla="*/ 567 h 585"/>
                <a:gd name="T16" fmla="*/ 423 w 656"/>
                <a:gd name="T17" fmla="*/ 583 h 585"/>
                <a:gd name="T18" fmla="*/ 505 w 656"/>
                <a:gd name="T19" fmla="*/ 523 h 585"/>
                <a:gd name="T20" fmla="*/ 656 w 656"/>
                <a:gd name="T21" fmla="*/ 2 h 585"/>
                <a:gd name="T22" fmla="*/ 612 w 656"/>
                <a:gd name="T23" fmla="*/ 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6" h="585">
                  <a:moveTo>
                    <a:pt x="612" y="0"/>
                  </a:moveTo>
                  <a:cubicBezTo>
                    <a:pt x="477" y="485"/>
                    <a:pt x="477" y="485"/>
                    <a:pt x="477" y="485"/>
                  </a:cubicBezTo>
                  <a:cubicBezTo>
                    <a:pt x="467" y="520"/>
                    <a:pt x="435" y="543"/>
                    <a:pt x="400" y="542"/>
                  </a:cubicBezTo>
                  <a:cubicBezTo>
                    <a:pt x="30" y="528"/>
                    <a:pt x="30" y="528"/>
                    <a:pt x="30" y="528"/>
                  </a:cubicBezTo>
                  <a:cubicBezTo>
                    <a:pt x="19" y="211"/>
                    <a:pt x="19" y="211"/>
                    <a:pt x="19" y="211"/>
                  </a:cubicBezTo>
                  <a:cubicBezTo>
                    <a:pt x="0" y="549"/>
                    <a:pt x="0" y="549"/>
                    <a:pt x="0" y="549"/>
                  </a:cubicBezTo>
                  <a:cubicBezTo>
                    <a:pt x="1" y="549"/>
                    <a:pt x="1" y="549"/>
                    <a:pt x="1" y="549"/>
                  </a:cubicBezTo>
                  <a:cubicBezTo>
                    <a:pt x="0" y="567"/>
                    <a:pt x="0" y="567"/>
                    <a:pt x="0" y="567"/>
                  </a:cubicBezTo>
                  <a:cubicBezTo>
                    <a:pt x="423" y="583"/>
                    <a:pt x="423" y="583"/>
                    <a:pt x="423" y="583"/>
                  </a:cubicBezTo>
                  <a:cubicBezTo>
                    <a:pt x="461" y="585"/>
                    <a:pt x="495" y="560"/>
                    <a:pt x="505" y="523"/>
                  </a:cubicBezTo>
                  <a:cubicBezTo>
                    <a:pt x="656" y="2"/>
                    <a:pt x="656" y="2"/>
                    <a:pt x="656" y="2"/>
                  </a:cubicBezTo>
                  <a:lnTo>
                    <a:pt x="612" y="0"/>
                  </a:ln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2" name="Freeform 248"/>
          <p:cNvSpPr>
            <a:spLocks/>
          </p:cNvSpPr>
          <p:nvPr/>
        </p:nvSpPr>
        <p:spPr bwMode="auto">
          <a:xfrm>
            <a:off x="6001664" y="640438"/>
            <a:ext cx="1662344" cy="698277"/>
          </a:xfrm>
          <a:custGeom>
            <a:avLst/>
            <a:gdLst>
              <a:gd name="T0" fmla="*/ 669 w 811"/>
              <a:gd name="T1" fmla="*/ 305 h 340"/>
              <a:gd name="T2" fmla="*/ 630 w 811"/>
              <a:gd name="T3" fmla="*/ 145 h 340"/>
              <a:gd name="T4" fmla="*/ 534 w 811"/>
              <a:gd name="T5" fmla="*/ 202 h 340"/>
              <a:gd name="T6" fmla="*/ 321 w 811"/>
              <a:gd name="T7" fmla="*/ 50 h 340"/>
              <a:gd name="T8" fmla="*/ 288 w 811"/>
              <a:gd name="T9" fmla="*/ 252 h 340"/>
              <a:gd name="T10" fmla="*/ 229 w 811"/>
              <a:gd name="T11" fmla="*/ 198 h 340"/>
              <a:gd name="T12" fmla="*/ 180 w 811"/>
              <a:gd name="T13" fmla="*/ 310 h 340"/>
              <a:gd name="T14" fmla="*/ 0 w 811"/>
              <a:gd name="T15" fmla="*/ 340 h 340"/>
              <a:gd name="T16" fmla="*/ 811 w 811"/>
              <a:gd name="T17" fmla="*/ 339 h 340"/>
              <a:gd name="T18" fmla="*/ 669 w 811"/>
              <a:gd name="T19" fmla="*/ 30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1" h="340">
                <a:moveTo>
                  <a:pt x="669" y="305"/>
                </a:moveTo>
                <a:cubicBezTo>
                  <a:pt x="669" y="305"/>
                  <a:pt x="727" y="175"/>
                  <a:pt x="630" y="145"/>
                </a:cubicBezTo>
                <a:cubicBezTo>
                  <a:pt x="566" y="125"/>
                  <a:pt x="543" y="170"/>
                  <a:pt x="534" y="202"/>
                </a:cubicBezTo>
                <a:cubicBezTo>
                  <a:pt x="558" y="0"/>
                  <a:pt x="380" y="11"/>
                  <a:pt x="321" y="50"/>
                </a:cubicBezTo>
                <a:cubicBezTo>
                  <a:pt x="266" y="87"/>
                  <a:pt x="284" y="224"/>
                  <a:pt x="288" y="252"/>
                </a:cubicBezTo>
                <a:cubicBezTo>
                  <a:pt x="285" y="240"/>
                  <a:pt x="274" y="208"/>
                  <a:pt x="229" y="198"/>
                </a:cubicBezTo>
                <a:cubicBezTo>
                  <a:pt x="158" y="181"/>
                  <a:pt x="180" y="310"/>
                  <a:pt x="180" y="310"/>
                </a:cubicBezTo>
                <a:cubicBezTo>
                  <a:pt x="64" y="308"/>
                  <a:pt x="0" y="340"/>
                  <a:pt x="0" y="340"/>
                </a:cubicBezTo>
                <a:cubicBezTo>
                  <a:pt x="295" y="319"/>
                  <a:pt x="811" y="339"/>
                  <a:pt x="811" y="339"/>
                </a:cubicBezTo>
                <a:cubicBezTo>
                  <a:pt x="735" y="302"/>
                  <a:pt x="669" y="305"/>
                  <a:pt x="669" y="30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49"/>
          <p:cNvSpPr>
            <a:spLocks/>
          </p:cNvSpPr>
          <p:nvPr/>
        </p:nvSpPr>
        <p:spPr bwMode="auto">
          <a:xfrm>
            <a:off x="2184206" y="1512434"/>
            <a:ext cx="1778490" cy="745577"/>
          </a:xfrm>
          <a:custGeom>
            <a:avLst/>
            <a:gdLst>
              <a:gd name="T0" fmla="*/ 515 w 624"/>
              <a:gd name="T1" fmla="*/ 235 h 261"/>
              <a:gd name="T2" fmla="*/ 485 w 624"/>
              <a:gd name="T3" fmla="*/ 111 h 261"/>
              <a:gd name="T4" fmla="*/ 411 w 624"/>
              <a:gd name="T5" fmla="*/ 155 h 261"/>
              <a:gd name="T6" fmla="*/ 248 w 624"/>
              <a:gd name="T7" fmla="*/ 38 h 261"/>
              <a:gd name="T8" fmla="*/ 222 w 624"/>
              <a:gd name="T9" fmla="*/ 194 h 261"/>
              <a:gd name="T10" fmla="*/ 176 w 624"/>
              <a:gd name="T11" fmla="*/ 152 h 261"/>
              <a:gd name="T12" fmla="*/ 139 w 624"/>
              <a:gd name="T13" fmla="*/ 238 h 261"/>
              <a:gd name="T14" fmla="*/ 0 w 624"/>
              <a:gd name="T15" fmla="*/ 261 h 261"/>
              <a:gd name="T16" fmla="*/ 624 w 624"/>
              <a:gd name="T17" fmla="*/ 261 h 261"/>
              <a:gd name="T18" fmla="*/ 515 w 624"/>
              <a:gd name="T19" fmla="*/ 2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4" h="261">
                <a:moveTo>
                  <a:pt x="515" y="235"/>
                </a:moveTo>
                <a:cubicBezTo>
                  <a:pt x="515" y="235"/>
                  <a:pt x="559" y="135"/>
                  <a:pt x="485" y="111"/>
                </a:cubicBezTo>
                <a:cubicBezTo>
                  <a:pt x="436" y="96"/>
                  <a:pt x="418" y="130"/>
                  <a:pt x="411" y="155"/>
                </a:cubicBezTo>
                <a:cubicBezTo>
                  <a:pt x="429" y="0"/>
                  <a:pt x="293" y="8"/>
                  <a:pt x="248" y="38"/>
                </a:cubicBezTo>
                <a:cubicBezTo>
                  <a:pt x="205" y="67"/>
                  <a:pt x="218" y="172"/>
                  <a:pt x="222" y="194"/>
                </a:cubicBezTo>
                <a:cubicBezTo>
                  <a:pt x="220" y="184"/>
                  <a:pt x="211" y="160"/>
                  <a:pt x="176" y="152"/>
                </a:cubicBezTo>
                <a:cubicBezTo>
                  <a:pt x="122" y="139"/>
                  <a:pt x="139" y="238"/>
                  <a:pt x="139" y="238"/>
                </a:cubicBezTo>
                <a:cubicBezTo>
                  <a:pt x="49" y="237"/>
                  <a:pt x="0" y="261"/>
                  <a:pt x="0" y="261"/>
                </a:cubicBezTo>
                <a:cubicBezTo>
                  <a:pt x="227" y="245"/>
                  <a:pt x="624" y="261"/>
                  <a:pt x="624" y="261"/>
                </a:cubicBezTo>
                <a:cubicBezTo>
                  <a:pt x="566" y="232"/>
                  <a:pt x="515" y="235"/>
                  <a:pt x="515" y="23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50"/>
          <p:cNvSpPr>
            <a:spLocks/>
          </p:cNvSpPr>
          <p:nvPr/>
        </p:nvSpPr>
        <p:spPr bwMode="auto">
          <a:xfrm>
            <a:off x="3693060" y="179063"/>
            <a:ext cx="1439938" cy="603319"/>
          </a:xfrm>
          <a:custGeom>
            <a:avLst/>
            <a:gdLst>
              <a:gd name="T0" fmla="*/ 355 w 430"/>
              <a:gd name="T1" fmla="*/ 162 h 180"/>
              <a:gd name="T2" fmla="*/ 334 w 430"/>
              <a:gd name="T3" fmla="*/ 77 h 180"/>
              <a:gd name="T4" fmla="*/ 284 w 430"/>
              <a:gd name="T5" fmla="*/ 107 h 180"/>
              <a:gd name="T6" fmla="*/ 171 w 430"/>
              <a:gd name="T7" fmla="*/ 27 h 180"/>
              <a:gd name="T8" fmla="*/ 153 w 430"/>
              <a:gd name="T9" fmla="*/ 134 h 180"/>
              <a:gd name="T10" fmla="*/ 122 w 430"/>
              <a:gd name="T11" fmla="*/ 105 h 180"/>
              <a:gd name="T12" fmla="*/ 96 w 430"/>
              <a:gd name="T13" fmla="*/ 164 h 180"/>
              <a:gd name="T14" fmla="*/ 0 w 430"/>
              <a:gd name="T15" fmla="*/ 180 h 180"/>
              <a:gd name="T16" fmla="*/ 430 w 430"/>
              <a:gd name="T17" fmla="*/ 180 h 180"/>
              <a:gd name="T18" fmla="*/ 355 w 430"/>
              <a:gd name="T19" fmla="*/ 16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0" h="180">
                <a:moveTo>
                  <a:pt x="355" y="162"/>
                </a:moveTo>
                <a:cubicBezTo>
                  <a:pt x="355" y="162"/>
                  <a:pt x="386" y="93"/>
                  <a:pt x="334" y="77"/>
                </a:cubicBezTo>
                <a:cubicBezTo>
                  <a:pt x="300" y="66"/>
                  <a:pt x="288" y="90"/>
                  <a:pt x="284" y="107"/>
                </a:cubicBezTo>
                <a:cubicBezTo>
                  <a:pt x="296" y="0"/>
                  <a:pt x="202" y="6"/>
                  <a:pt x="171" y="27"/>
                </a:cubicBezTo>
                <a:cubicBezTo>
                  <a:pt x="142" y="46"/>
                  <a:pt x="151" y="119"/>
                  <a:pt x="153" y="134"/>
                </a:cubicBezTo>
                <a:cubicBezTo>
                  <a:pt x="152" y="127"/>
                  <a:pt x="146" y="110"/>
                  <a:pt x="122" y="105"/>
                </a:cubicBezTo>
                <a:cubicBezTo>
                  <a:pt x="84" y="96"/>
                  <a:pt x="96" y="164"/>
                  <a:pt x="96" y="164"/>
                </a:cubicBezTo>
                <a:cubicBezTo>
                  <a:pt x="34" y="163"/>
                  <a:pt x="0" y="180"/>
                  <a:pt x="0" y="180"/>
                </a:cubicBezTo>
                <a:cubicBezTo>
                  <a:pt x="157" y="169"/>
                  <a:pt x="430" y="180"/>
                  <a:pt x="430" y="180"/>
                </a:cubicBezTo>
                <a:cubicBezTo>
                  <a:pt x="390" y="160"/>
                  <a:pt x="355" y="162"/>
                  <a:pt x="355" y="162"/>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51"/>
          <p:cNvSpPr>
            <a:spLocks/>
          </p:cNvSpPr>
          <p:nvPr/>
        </p:nvSpPr>
        <p:spPr bwMode="auto">
          <a:xfrm>
            <a:off x="9038890" y="1206069"/>
            <a:ext cx="1266679" cy="533178"/>
          </a:xfrm>
          <a:custGeom>
            <a:avLst/>
            <a:gdLst>
              <a:gd name="T0" fmla="*/ 514 w 623"/>
              <a:gd name="T1" fmla="*/ 235 h 262"/>
              <a:gd name="T2" fmla="*/ 484 w 623"/>
              <a:gd name="T3" fmla="*/ 112 h 262"/>
              <a:gd name="T4" fmla="*/ 411 w 623"/>
              <a:gd name="T5" fmla="*/ 156 h 262"/>
              <a:gd name="T6" fmla="*/ 247 w 623"/>
              <a:gd name="T7" fmla="*/ 39 h 262"/>
              <a:gd name="T8" fmla="*/ 221 w 623"/>
              <a:gd name="T9" fmla="*/ 194 h 262"/>
              <a:gd name="T10" fmla="*/ 176 w 623"/>
              <a:gd name="T11" fmla="*/ 152 h 262"/>
              <a:gd name="T12" fmla="*/ 139 w 623"/>
              <a:gd name="T13" fmla="*/ 239 h 262"/>
              <a:gd name="T14" fmla="*/ 0 w 623"/>
              <a:gd name="T15" fmla="*/ 262 h 262"/>
              <a:gd name="T16" fmla="*/ 623 w 623"/>
              <a:gd name="T17" fmla="*/ 261 h 262"/>
              <a:gd name="T18" fmla="*/ 514 w 623"/>
              <a:gd name="T19" fmla="*/ 23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3" h="262">
                <a:moveTo>
                  <a:pt x="514" y="235"/>
                </a:moveTo>
                <a:cubicBezTo>
                  <a:pt x="514" y="235"/>
                  <a:pt x="559" y="135"/>
                  <a:pt x="484" y="112"/>
                </a:cubicBezTo>
                <a:cubicBezTo>
                  <a:pt x="435" y="96"/>
                  <a:pt x="417" y="131"/>
                  <a:pt x="411" y="156"/>
                </a:cubicBezTo>
                <a:cubicBezTo>
                  <a:pt x="429" y="0"/>
                  <a:pt x="292" y="9"/>
                  <a:pt x="247" y="39"/>
                </a:cubicBezTo>
                <a:cubicBezTo>
                  <a:pt x="205" y="67"/>
                  <a:pt x="218" y="172"/>
                  <a:pt x="221" y="194"/>
                </a:cubicBezTo>
                <a:cubicBezTo>
                  <a:pt x="219" y="185"/>
                  <a:pt x="211" y="161"/>
                  <a:pt x="176" y="152"/>
                </a:cubicBezTo>
                <a:cubicBezTo>
                  <a:pt x="122" y="140"/>
                  <a:pt x="139" y="239"/>
                  <a:pt x="139" y="239"/>
                </a:cubicBezTo>
                <a:cubicBezTo>
                  <a:pt x="49" y="237"/>
                  <a:pt x="0" y="262"/>
                  <a:pt x="0" y="262"/>
                </a:cubicBezTo>
                <a:cubicBezTo>
                  <a:pt x="226" y="245"/>
                  <a:pt x="623" y="261"/>
                  <a:pt x="623" y="261"/>
                </a:cubicBezTo>
                <a:cubicBezTo>
                  <a:pt x="565" y="233"/>
                  <a:pt x="514" y="235"/>
                  <a:pt x="514" y="23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52"/>
          <p:cNvSpPr>
            <a:spLocks/>
          </p:cNvSpPr>
          <p:nvPr/>
        </p:nvSpPr>
        <p:spPr bwMode="auto">
          <a:xfrm>
            <a:off x="7497573" y="1908761"/>
            <a:ext cx="1681163" cy="708025"/>
          </a:xfrm>
          <a:custGeom>
            <a:avLst/>
            <a:gdLst>
              <a:gd name="T0" fmla="*/ 328 w 397"/>
              <a:gd name="T1" fmla="*/ 150 h 167"/>
              <a:gd name="T2" fmla="*/ 309 w 397"/>
              <a:gd name="T3" fmla="*/ 71 h 167"/>
              <a:gd name="T4" fmla="*/ 262 w 397"/>
              <a:gd name="T5" fmla="*/ 100 h 167"/>
              <a:gd name="T6" fmla="*/ 158 w 397"/>
              <a:gd name="T7" fmla="*/ 25 h 167"/>
              <a:gd name="T8" fmla="*/ 141 w 397"/>
              <a:gd name="T9" fmla="*/ 124 h 167"/>
              <a:gd name="T10" fmla="*/ 112 w 397"/>
              <a:gd name="T11" fmla="*/ 97 h 167"/>
              <a:gd name="T12" fmla="*/ 89 w 397"/>
              <a:gd name="T13" fmla="*/ 152 h 167"/>
              <a:gd name="T14" fmla="*/ 0 w 397"/>
              <a:gd name="T15" fmla="*/ 167 h 167"/>
              <a:gd name="T16" fmla="*/ 397 w 397"/>
              <a:gd name="T17" fmla="*/ 166 h 167"/>
              <a:gd name="T18" fmla="*/ 328 w 397"/>
              <a:gd name="T19" fmla="*/ 15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167">
                <a:moveTo>
                  <a:pt x="328" y="150"/>
                </a:moveTo>
                <a:cubicBezTo>
                  <a:pt x="328" y="150"/>
                  <a:pt x="356" y="86"/>
                  <a:pt x="309" y="71"/>
                </a:cubicBezTo>
                <a:cubicBezTo>
                  <a:pt x="277" y="61"/>
                  <a:pt x="266" y="84"/>
                  <a:pt x="262" y="100"/>
                </a:cubicBezTo>
                <a:cubicBezTo>
                  <a:pt x="273" y="0"/>
                  <a:pt x="186" y="6"/>
                  <a:pt x="158" y="25"/>
                </a:cubicBezTo>
                <a:cubicBezTo>
                  <a:pt x="131" y="43"/>
                  <a:pt x="139" y="110"/>
                  <a:pt x="141" y="124"/>
                </a:cubicBezTo>
                <a:cubicBezTo>
                  <a:pt x="140" y="118"/>
                  <a:pt x="135" y="102"/>
                  <a:pt x="112" y="97"/>
                </a:cubicBezTo>
                <a:cubicBezTo>
                  <a:pt x="78" y="89"/>
                  <a:pt x="89" y="152"/>
                  <a:pt x="89" y="152"/>
                </a:cubicBezTo>
                <a:cubicBezTo>
                  <a:pt x="31" y="151"/>
                  <a:pt x="0" y="167"/>
                  <a:pt x="0" y="167"/>
                </a:cubicBezTo>
                <a:cubicBezTo>
                  <a:pt x="145" y="156"/>
                  <a:pt x="397" y="166"/>
                  <a:pt x="397" y="166"/>
                </a:cubicBezTo>
                <a:cubicBezTo>
                  <a:pt x="360" y="148"/>
                  <a:pt x="328" y="150"/>
                  <a:pt x="328" y="150"/>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22"/>
          <p:cNvSpPr>
            <a:spLocks noChangeArrowheads="1"/>
          </p:cNvSpPr>
          <p:nvPr/>
        </p:nvSpPr>
        <p:spPr bwMode="auto">
          <a:xfrm>
            <a:off x="1620837" y="3598806"/>
            <a:ext cx="8950326" cy="3178232"/>
          </a:xfrm>
          <a:prstGeom prst="rect">
            <a:avLst/>
          </a:prstGeom>
          <a:solidFill>
            <a:srgbClr val="512A1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26"/>
          <p:cNvSpPr>
            <a:spLocks noChangeArrowheads="1"/>
          </p:cNvSpPr>
          <p:nvPr/>
        </p:nvSpPr>
        <p:spPr bwMode="auto">
          <a:xfrm>
            <a:off x="1620837" y="6017204"/>
            <a:ext cx="8950326" cy="759835"/>
          </a:xfrm>
          <a:prstGeom prst="rect">
            <a:avLst/>
          </a:prstGeom>
          <a:solidFill>
            <a:srgbClr val="4923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4" name="组合 23"/>
          <p:cNvGrpSpPr/>
          <p:nvPr/>
        </p:nvGrpSpPr>
        <p:grpSpPr>
          <a:xfrm>
            <a:off x="2024063" y="4551437"/>
            <a:ext cx="8147051" cy="1355146"/>
            <a:chOff x="0" y="9526"/>
            <a:chExt cx="11195051" cy="1862138"/>
          </a:xfrm>
        </p:grpSpPr>
        <p:sp>
          <p:nvSpPr>
            <p:cNvPr id="18" name="Freeform 30"/>
            <p:cNvSpPr>
              <a:spLocks/>
            </p:cNvSpPr>
            <p:nvPr/>
          </p:nvSpPr>
          <p:spPr bwMode="auto">
            <a:xfrm>
              <a:off x="0" y="682626"/>
              <a:ext cx="482600" cy="460375"/>
            </a:xfrm>
            <a:custGeom>
              <a:avLst/>
              <a:gdLst>
                <a:gd name="T0" fmla="*/ 152 w 304"/>
                <a:gd name="T1" fmla="*/ 0 h 290"/>
                <a:gd name="T2" fmla="*/ 200 w 304"/>
                <a:gd name="T3" fmla="*/ 97 h 290"/>
                <a:gd name="T4" fmla="*/ 304 w 304"/>
                <a:gd name="T5" fmla="*/ 110 h 290"/>
                <a:gd name="T6" fmla="*/ 230 w 304"/>
                <a:gd name="T7" fmla="*/ 185 h 290"/>
                <a:gd name="T8" fmla="*/ 246 w 304"/>
                <a:gd name="T9" fmla="*/ 290 h 290"/>
                <a:gd name="T10" fmla="*/ 152 w 304"/>
                <a:gd name="T11" fmla="*/ 239 h 290"/>
                <a:gd name="T12" fmla="*/ 59 w 304"/>
                <a:gd name="T13" fmla="*/ 290 h 290"/>
                <a:gd name="T14" fmla="*/ 78 w 304"/>
                <a:gd name="T15" fmla="*/ 185 h 290"/>
                <a:gd name="T16" fmla="*/ 0 w 304"/>
                <a:gd name="T17" fmla="*/ 110 h 290"/>
                <a:gd name="T18" fmla="*/ 107 w 304"/>
                <a:gd name="T19" fmla="*/ 97 h 290"/>
                <a:gd name="T20" fmla="*/ 152 w 304"/>
                <a:gd name="T21"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4" h="290">
                  <a:moveTo>
                    <a:pt x="152" y="0"/>
                  </a:moveTo>
                  <a:lnTo>
                    <a:pt x="200" y="97"/>
                  </a:lnTo>
                  <a:lnTo>
                    <a:pt x="304" y="110"/>
                  </a:lnTo>
                  <a:lnTo>
                    <a:pt x="230" y="185"/>
                  </a:lnTo>
                  <a:lnTo>
                    <a:pt x="246" y="290"/>
                  </a:lnTo>
                  <a:lnTo>
                    <a:pt x="152" y="239"/>
                  </a:lnTo>
                  <a:lnTo>
                    <a:pt x="59" y="290"/>
                  </a:lnTo>
                  <a:lnTo>
                    <a:pt x="78" y="185"/>
                  </a:lnTo>
                  <a:lnTo>
                    <a:pt x="0" y="110"/>
                  </a:lnTo>
                  <a:lnTo>
                    <a:pt x="107" y="97"/>
                  </a:lnTo>
                  <a:lnTo>
                    <a:pt x="152"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1"/>
            <p:cNvSpPr>
              <a:spLocks/>
            </p:cNvSpPr>
            <p:nvPr/>
          </p:nvSpPr>
          <p:spPr bwMode="auto">
            <a:xfrm>
              <a:off x="296863" y="9526"/>
              <a:ext cx="317500" cy="311150"/>
            </a:xfrm>
            <a:custGeom>
              <a:avLst/>
              <a:gdLst>
                <a:gd name="T0" fmla="*/ 99 w 200"/>
                <a:gd name="T1" fmla="*/ 0 h 196"/>
                <a:gd name="T2" fmla="*/ 131 w 200"/>
                <a:gd name="T3" fmla="*/ 64 h 196"/>
                <a:gd name="T4" fmla="*/ 200 w 200"/>
                <a:gd name="T5" fmla="*/ 75 h 196"/>
                <a:gd name="T6" fmla="*/ 149 w 200"/>
                <a:gd name="T7" fmla="*/ 123 h 196"/>
                <a:gd name="T8" fmla="*/ 163 w 200"/>
                <a:gd name="T9" fmla="*/ 196 h 196"/>
                <a:gd name="T10" fmla="*/ 99 w 200"/>
                <a:gd name="T11" fmla="*/ 161 h 196"/>
                <a:gd name="T12" fmla="*/ 37 w 200"/>
                <a:gd name="T13" fmla="*/ 196 h 196"/>
                <a:gd name="T14" fmla="*/ 48 w 200"/>
                <a:gd name="T15" fmla="*/ 123 h 196"/>
                <a:gd name="T16" fmla="*/ 0 w 200"/>
                <a:gd name="T17" fmla="*/ 75 h 196"/>
                <a:gd name="T18" fmla="*/ 69 w 200"/>
                <a:gd name="T19" fmla="*/ 64 h 196"/>
                <a:gd name="T20" fmla="*/ 99 w 200"/>
                <a:gd name="T2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196">
                  <a:moveTo>
                    <a:pt x="99" y="0"/>
                  </a:moveTo>
                  <a:lnTo>
                    <a:pt x="131" y="64"/>
                  </a:lnTo>
                  <a:lnTo>
                    <a:pt x="200" y="75"/>
                  </a:lnTo>
                  <a:lnTo>
                    <a:pt x="149" y="123"/>
                  </a:lnTo>
                  <a:lnTo>
                    <a:pt x="163" y="196"/>
                  </a:lnTo>
                  <a:lnTo>
                    <a:pt x="99" y="161"/>
                  </a:lnTo>
                  <a:lnTo>
                    <a:pt x="37" y="196"/>
                  </a:lnTo>
                  <a:lnTo>
                    <a:pt x="48" y="123"/>
                  </a:lnTo>
                  <a:lnTo>
                    <a:pt x="0" y="75"/>
                  </a:lnTo>
                  <a:lnTo>
                    <a:pt x="69" y="64"/>
                  </a:lnTo>
                  <a:lnTo>
                    <a:pt x="99"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2"/>
            <p:cNvSpPr>
              <a:spLocks/>
            </p:cNvSpPr>
            <p:nvPr/>
          </p:nvSpPr>
          <p:spPr bwMode="auto">
            <a:xfrm>
              <a:off x="296863" y="1565276"/>
              <a:ext cx="317500" cy="306388"/>
            </a:xfrm>
            <a:custGeom>
              <a:avLst/>
              <a:gdLst>
                <a:gd name="T0" fmla="*/ 99 w 200"/>
                <a:gd name="T1" fmla="*/ 0 h 193"/>
                <a:gd name="T2" fmla="*/ 131 w 200"/>
                <a:gd name="T3" fmla="*/ 64 h 193"/>
                <a:gd name="T4" fmla="*/ 200 w 200"/>
                <a:gd name="T5" fmla="*/ 75 h 193"/>
                <a:gd name="T6" fmla="*/ 149 w 200"/>
                <a:gd name="T7" fmla="*/ 123 h 193"/>
                <a:gd name="T8" fmla="*/ 163 w 200"/>
                <a:gd name="T9" fmla="*/ 193 h 193"/>
                <a:gd name="T10" fmla="*/ 99 w 200"/>
                <a:gd name="T11" fmla="*/ 161 h 193"/>
                <a:gd name="T12" fmla="*/ 37 w 200"/>
                <a:gd name="T13" fmla="*/ 193 h 193"/>
                <a:gd name="T14" fmla="*/ 48 w 200"/>
                <a:gd name="T15" fmla="*/ 123 h 193"/>
                <a:gd name="T16" fmla="*/ 0 w 200"/>
                <a:gd name="T17" fmla="*/ 75 h 193"/>
                <a:gd name="T18" fmla="*/ 69 w 200"/>
                <a:gd name="T19" fmla="*/ 64 h 193"/>
                <a:gd name="T20" fmla="*/ 99 w 200"/>
                <a:gd name="T2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193">
                  <a:moveTo>
                    <a:pt x="99" y="0"/>
                  </a:moveTo>
                  <a:lnTo>
                    <a:pt x="131" y="64"/>
                  </a:lnTo>
                  <a:lnTo>
                    <a:pt x="200" y="75"/>
                  </a:lnTo>
                  <a:lnTo>
                    <a:pt x="149" y="123"/>
                  </a:lnTo>
                  <a:lnTo>
                    <a:pt x="163" y="193"/>
                  </a:lnTo>
                  <a:lnTo>
                    <a:pt x="99" y="161"/>
                  </a:lnTo>
                  <a:lnTo>
                    <a:pt x="37" y="193"/>
                  </a:lnTo>
                  <a:lnTo>
                    <a:pt x="48" y="123"/>
                  </a:lnTo>
                  <a:lnTo>
                    <a:pt x="0" y="75"/>
                  </a:lnTo>
                  <a:lnTo>
                    <a:pt x="69" y="64"/>
                  </a:lnTo>
                  <a:lnTo>
                    <a:pt x="99"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3"/>
            <p:cNvSpPr>
              <a:spLocks/>
            </p:cNvSpPr>
            <p:nvPr/>
          </p:nvSpPr>
          <p:spPr bwMode="auto">
            <a:xfrm>
              <a:off x="10717213" y="682626"/>
              <a:ext cx="477838" cy="460375"/>
            </a:xfrm>
            <a:custGeom>
              <a:avLst/>
              <a:gdLst>
                <a:gd name="T0" fmla="*/ 152 w 301"/>
                <a:gd name="T1" fmla="*/ 0 h 290"/>
                <a:gd name="T2" fmla="*/ 104 w 301"/>
                <a:gd name="T3" fmla="*/ 97 h 290"/>
                <a:gd name="T4" fmla="*/ 0 w 301"/>
                <a:gd name="T5" fmla="*/ 110 h 290"/>
                <a:gd name="T6" fmla="*/ 74 w 301"/>
                <a:gd name="T7" fmla="*/ 185 h 290"/>
                <a:gd name="T8" fmla="*/ 58 w 301"/>
                <a:gd name="T9" fmla="*/ 290 h 290"/>
                <a:gd name="T10" fmla="*/ 152 w 301"/>
                <a:gd name="T11" fmla="*/ 239 h 290"/>
                <a:gd name="T12" fmla="*/ 245 w 301"/>
                <a:gd name="T13" fmla="*/ 290 h 290"/>
                <a:gd name="T14" fmla="*/ 226 w 301"/>
                <a:gd name="T15" fmla="*/ 185 h 290"/>
                <a:gd name="T16" fmla="*/ 301 w 301"/>
                <a:gd name="T17" fmla="*/ 110 h 290"/>
                <a:gd name="T18" fmla="*/ 197 w 301"/>
                <a:gd name="T19" fmla="*/ 97 h 290"/>
                <a:gd name="T20" fmla="*/ 152 w 301"/>
                <a:gd name="T21"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90">
                  <a:moveTo>
                    <a:pt x="152" y="0"/>
                  </a:moveTo>
                  <a:lnTo>
                    <a:pt x="104" y="97"/>
                  </a:lnTo>
                  <a:lnTo>
                    <a:pt x="0" y="110"/>
                  </a:lnTo>
                  <a:lnTo>
                    <a:pt x="74" y="185"/>
                  </a:lnTo>
                  <a:lnTo>
                    <a:pt x="58" y="290"/>
                  </a:lnTo>
                  <a:lnTo>
                    <a:pt x="152" y="239"/>
                  </a:lnTo>
                  <a:lnTo>
                    <a:pt x="245" y="290"/>
                  </a:lnTo>
                  <a:lnTo>
                    <a:pt x="226" y="185"/>
                  </a:lnTo>
                  <a:lnTo>
                    <a:pt x="301" y="110"/>
                  </a:lnTo>
                  <a:lnTo>
                    <a:pt x="197" y="97"/>
                  </a:lnTo>
                  <a:lnTo>
                    <a:pt x="152"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4"/>
            <p:cNvSpPr>
              <a:spLocks/>
            </p:cNvSpPr>
            <p:nvPr/>
          </p:nvSpPr>
          <p:spPr bwMode="auto">
            <a:xfrm>
              <a:off x="10580688" y="9526"/>
              <a:ext cx="322263" cy="311150"/>
            </a:xfrm>
            <a:custGeom>
              <a:avLst/>
              <a:gdLst>
                <a:gd name="T0" fmla="*/ 102 w 203"/>
                <a:gd name="T1" fmla="*/ 0 h 196"/>
                <a:gd name="T2" fmla="*/ 72 w 203"/>
                <a:gd name="T3" fmla="*/ 64 h 196"/>
                <a:gd name="T4" fmla="*/ 0 w 203"/>
                <a:gd name="T5" fmla="*/ 75 h 196"/>
                <a:gd name="T6" fmla="*/ 51 w 203"/>
                <a:gd name="T7" fmla="*/ 123 h 196"/>
                <a:gd name="T8" fmla="*/ 40 w 203"/>
                <a:gd name="T9" fmla="*/ 196 h 196"/>
                <a:gd name="T10" fmla="*/ 102 w 203"/>
                <a:gd name="T11" fmla="*/ 161 h 196"/>
                <a:gd name="T12" fmla="*/ 166 w 203"/>
                <a:gd name="T13" fmla="*/ 196 h 196"/>
                <a:gd name="T14" fmla="*/ 152 w 203"/>
                <a:gd name="T15" fmla="*/ 123 h 196"/>
                <a:gd name="T16" fmla="*/ 203 w 203"/>
                <a:gd name="T17" fmla="*/ 75 h 196"/>
                <a:gd name="T18" fmla="*/ 134 w 203"/>
                <a:gd name="T19" fmla="*/ 64 h 196"/>
                <a:gd name="T20" fmla="*/ 102 w 203"/>
                <a:gd name="T2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96">
                  <a:moveTo>
                    <a:pt x="102" y="0"/>
                  </a:moveTo>
                  <a:lnTo>
                    <a:pt x="72" y="64"/>
                  </a:lnTo>
                  <a:lnTo>
                    <a:pt x="0" y="75"/>
                  </a:lnTo>
                  <a:lnTo>
                    <a:pt x="51" y="123"/>
                  </a:lnTo>
                  <a:lnTo>
                    <a:pt x="40" y="196"/>
                  </a:lnTo>
                  <a:lnTo>
                    <a:pt x="102" y="161"/>
                  </a:lnTo>
                  <a:lnTo>
                    <a:pt x="166" y="196"/>
                  </a:lnTo>
                  <a:lnTo>
                    <a:pt x="152" y="123"/>
                  </a:lnTo>
                  <a:lnTo>
                    <a:pt x="203" y="75"/>
                  </a:lnTo>
                  <a:lnTo>
                    <a:pt x="134" y="64"/>
                  </a:lnTo>
                  <a:lnTo>
                    <a:pt x="102"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5"/>
            <p:cNvSpPr>
              <a:spLocks/>
            </p:cNvSpPr>
            <p:nvPr/>
          </p:nvSpPr>
          <p:spPr bwMode="auto">
            <a:xfrm>
              <a:off x="10580688" y="1565276"/>
              <a:ext cx="322263" cy="306388"/>
            </a:xfrm>
            <a:custGeom>
              <a:avLst/>
              <a:gdLst>
                <a:gd name="T0" fmla="*/ 102 w 203"/>
                <a:gd name="T1" fmla="*/ 0 h 193"/>
                <a:gd name="T2" fmla="*/ 72 w 203"/>
                <a:gd name="T3" fmla="*/ 64 h 193"/>
                <a:gd name="T4" fmla="*/ 0 w 203"/>
                <a:gd name="T5" fmla="*/ 75 h 193"/>
                <a:gd name="T6" fmla="*/ 51 w 203"/>
                <a:gd name="T7" fmla="*/ 123 h 193"/>
                <a:gd name="T8" fmla="*/ 40 w 203"/>
                <a:gd name="T9" fmla="*/ 193 h 193"/>
                <a:gd name="T10" fmla="*/ 102 w 203"/>
                <a:gd name="T11" fmla="*/ 161 h 193"/>
                <a:gd name="T12" fmla="*/ 166 w 203"/>
                <a:gd name="T13" fmla="*/ 193 h 193"/>
                <a:gd name="T14" fmla="*/ 152 w 203"/>
                <a:gd name="T15" fmla="*/ 123 h 193"/>
                <a:gd name="T16" fmla="*/ 203 w 203"/>
                <a:gd name="T17" fmla="*/ 75 h 193"/>
                <a:gd name="T18" fmla="*/ 134 w 203"/>
                <a:gd name="T19" fmla="*/ 64 h 193"/>
                <a:gd name="T20" fmla="*/ 102 w 203"/>
                <a:gd name="T2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93">
                  <a:moveTo>
                    <a:pt x="102" y="0"/>
                  </a:moveTo>
                  <a:lnTo>
                    <a:pt x="72" y="64"/>
                  </a:lnTo>
                  <a:lnTo>
                    <a:pt x="0" y="75"/>
                  </a:lnTo>
                  <a:lnTo>
                    <a:pt x="51" y="123"/>
                  </a:lnTo>
                  <a:lnTo>
                    <a:pt x="40" y="193"/>
                  </a:lnTo>
                  <a:lnTo>
                    <a:pt x="102" y="161"/>
                  </a:lnTo>
                  <a:lnTo>
                    <a:pt x="166" y="193"/>
                  </a:lnTo>
                  <a:lnTo>
                    <a:pt x="152" y="123"/>
                  </a:lnTo>
                  <a:lnTo>
                    <a:pt x="203" y="75"/>
                  </a:lnTo>
                  <a:lnTo>
                    <a:pt x="134" y="64"/>
                  </a:lnTo>
                  <a:lnTo>
                    <a:pt x="102" y="0"/>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2711314" y="4200622"/>
            <a:ext cx="875539" cy="2427151"/>
            <a:chOff x="112712" y="-633413"/>
            <a:chExt cx="1323976" cy="3670301"/>
          </a:xfrm>
        </p:grpSpPr>
        <p:sp>
          <p:nvSpPr>
            <p:cNvPr id="28" name="Freeform 39"/>
            <p:cNvSpPr>
              <a:spLocks/>
            </p:cNvSpPr>
            <p:nvPr/>
          </p:nvSpPr>
          <p:spPr bwMode="auto">
            <a:xfrm>
              <a:off x="766763" y="-633413"/>
              <a:ext cx="325438" cy="522288"/>
            </a:xfrm>
            <a:custGeom>
              <a:avLst/>
              <a:gdLst>
                <a:gd name="T0" fmla="*/ 12 w 77"/>
                <a:gd name="T1" fmla="*/ 123 h 123"/>
                <a:gd name="T2" fmla="*/ 7 w 77"/>
                <a:gd name="T3" fmla="*/ 78 h 123"/>
                <a:gd name="T4" fmla="*/ 77 w 77"/>
                <a:gd name="T5" fmla="*/ 0 h 123"/>
                <a:gd name="T6" fmla="*/ 62 w 77"/>
                <a:gd name="T7" fmla="*/ 48 h 123"/>
                <a:gd name="T8" fmla="*/ 12 w 77"/>
                <a:gd name="T9" fmla="*/ 123 h 123"/>
              </a:gdLst>
              <a:ahLst/>
              <a:cxnLst>
                <a:cxn ang="0">
                  <a:pos x="T0" y="T1"/>
                </a:cxn>
                <a:cxn ang="0">
                  <a:pos x="T2" y="T3"/>
                </a:cxn>
                <a:cxn ang="0">
                  <a:pos x="T4" y="T5"/>
                </a:cxn>
                <a:cxn ang="0">
                  <a:pos x="T6" y="T7"/>
                </a:cxn>
                <a:cxn ang="0">
                  <a:pos x="T8" y="T9"/>
                </a:cxn>
              </a:cxnLst>
              <a:rect l="0" t="0" r="r" b="b"/>
              <a:pathLst>
                <a:path w="77" h="123">
                  <a:moveTo>
                    <a:pt x="12" y="123"/>
                  </a:moveTo>
                  <a:cubicBezTo>
                    <a:pt x="12" y="123"/>
                    <a:pt x="0" y="116"/>
                    <a:pt x="7" y="78"/>
                  </a:cubicBezTo>
                  <a:cubicBezTo>
                    <a:pt x="15" y="36"/>
                    <a:pt x="77" y="0"/>
                    <a:pt x="77" y="0"/>
                  </a:cubicBezTo>
                  <a:cubicBezTo>
                    <a:pt x="77" y="0"/>
                    <a:pt x="75" y="7"/>
                    <a:pt x="62" y="48"/>
                  </a:cubicBezTo>
                  <a:cubicBezTo>
                    <a:pt x="50" y="90"/>
                    <a:pt x="12" y="123"/>
                    <a:pt x="12" y="123"/>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0"/>
            <p:cNvSpPr>
              <a:spLocks/>
            </p:cNvSpPr>
            <p:nvPr/>
          </p:nvSpPr>
          <p:spPr bwMode="auto">
            <a:xfrm>
              <a:off x="842963" y="-265113"/>
              <a:ext cx="393700" cy="276225"/>
            </a:xfrm>
            <a:custGeom>
              <a:avLst/>
              <a:gdLst>
                <a:gd name="T0" fmla="*/ 30 w 93"/>
                <a:gd name="T1" fmla="*/ 62 h 65"/>
                <a:gd name="T2" fmla="*/ 0 w 93"/>
                <a:gd name="T3" fmla="*/ 45 h 65"/>
                <a:gd name="T4" fmla="*/ 62 w 93"/>
                <a:gd name="T5" fmla="*/ 11 h 65"/>
                <a:gd name="T6" fmla="*/ 93 w 93"/>
                <a:gd name="T7" fmla="*/ 28 h 65"/>
                <a:gd name="T8" fmla="*/ 30 w 93"/>
                <a:gd name="T9" fmla="*/ 62 h 65"/>
              </a:gdLst>
              <a:ahLst/>
              <a:cxnLst>
                <a:cxn ang="0">
                  <a:pos x="T0" y="T1"/>
                </a:cxn>
                <a:cxn ang="0">
                  <a:pos x="T2" y="T3"/>
                </a:cxn>
                <a:cxn ang="0">
                  <a:pos x="T4" y="T5"/>
                </a:cxn>
                <a:cxn ang="0">
                  <a:pos x="T6" y="T7"/>
                </a:cxn>
                <a:cxn ang="0">
                  <a:pos x="T8" y="T9"/>
                </a:cxn>
              </a:cxnLst>
              <a:rect l="0" t="0" r="r" b="b"/>
              <a:pathLst>
                <a:path w="93" h="65">
                  <a:moveTo>
                    <a:pt x="30" y="62"/>
                  </a:moveTo>
                  <a:cubicBezTo>
                    <a:pt x="5" y="59"/>
                    <a:pt x="0" y="45"/>
                    <a:pt x="0" y="45"/>
                  </a:cubicBezTo>
                  <a:cubicBezTo>
                    <a:pt x="0" y="45"/>
                    <a:pt x="35" y="0"/>
                    <a:pt x="62" y="11"/>
                  </a:cubicBezTo>
                  <a:cubicBezTo>
                    <a:pt x="90" y="21"/>
                    <a:pt x="93" y="28"/>
                    <a:pt x="93" y="28"/>
                  </a:cubicBezTo>
                  <a:cubicBezTo>
                    <a:pt x="93" y="28"/>
                    <a:pt x="58" y="65"/>
                    <a:pt x="30" y="6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1"/>
            <p:cNvSpPr>
              <a:spLocks/>
            </p:cNvSpPr>
            <p:nvPr/>
          </p:nvSpPr>
          <p:spPr bwMode="auto">
            <a:xfrm>
              <a:off x="990600" y="-523875"/>
              <a:ext cx="446088" cy="280988"/>
            </a:xfrm>
            <a:custGeom>
              <a:avLst/>
              <a:gdLst>
                <a:gd name="T0" fmla="*/ 0 w 105"/>
                <a:gd name="T1" fmla="*/ 62 h 66"/>
                <a:gd name="T2" fmla="*/ 31 w 105"/>
                <a:gd name="T3" fmla="*/ 12 h 66"/>
                <a:gd name="T4" fmla="*/ 105 w 105"/>
                <a:gd name="T5" fmla="*/ 1 h 66"/>
                <a:gd name="T6" fmla="*/ 44 w 105"/>
                <a:gd name="T7" fmla="*/ 55 h 66"/>
                <a:gd name="T8" fmla="*/ 0 w 105"/>
                <a:gd name="T9" fmla="*/ 62 h 66"/>
              </a:gdLst>
              <a:ahLst/>
              <a:cxnLst>
                <a:cxn ang="0">
                  <a:pos x="T0" y="T1"/>
                </a:cxn>
                <a:cxn ang="0">
                  <a:pos x="T2" y="T3"/>
                </a:cxn>
                <a:cxn ang="0">
                  <a:pos x="T4" y="T5"/>
                </a:cxn>
                <a:cxn ang="0">
                  <a:pos x="T6" y="T7"/>
                </a:cxn>
                <a:cxn ang="0">
                  <a:pos x="T8" y="T9"/>
                </a:cxn>
              </a:cxnLst>
              <a:rect l="0" t="0" r="r" b="b"/>
              <a:pathLst>
                <a:path w="105" h="66">
                  <a:moveTo>
                    <a:pt x="0" y="62"/>
                  </a:moveTo>
                  <a:cubicBezTo>
                    <a:pt x="0" y="62"/>
                    <a:pt x="12" y="24"/>
                    <a:pt x="31" y="12"/>
                  </a:cubicBezTo>
                  <a:cubicBezTo>
                    <a:pt x="50" y="0"/>
                    <a:pt x="105" y="1"/>
                    <a:pt x="105" y="1"/>
                  </a:cubicBezTo>
                  <a:cubicBezTo>
                    <a:pt x="105" y="1"/>
                    <a:pt x="60" y="44"/>
                    <a:pt x="44" y="55"/>
                  </a:cubicBezTo>
                  <a:cubicBezTo>
                    <a:pt x="27" y="66"/>
                    <a:pt x="0" y="62"/>
                    <a:pt x="0" y="6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2"/>
            <p:cNvSpPr>
              <a:spLocks/>
            </p:cNvSpPr>
            <p:nvPr/>
          </p:nvSpPr>
          <p:spPr bwMode="auto">
            <a:xfrm>
              <a:off x="320675" y="-26988"/>
              <a:ext cx="241300" cy="641350"/>
            </a:xfrm>
            <a:custGeom>
              <a:avLst/>
              <a:gdLst>
                <a:gd name="T0" fmla="*/ 37 w 57"/>
                <a:gd name="T1" fmla="*/ 150 h 151"/>
                <a:gd name="T2" fmla="*/ 13 w 57"/>
                <a:gd name="T3" fmla="*/ 113 h 151"/>
                <a:gd name="T4" fmla="*/ 42 w 57"/>
                <a:gd name="T5" fmla="*/ 0 h 151"/>
                <a:gd name="T6" fmla="*/ 50 w 57"/>
                <a:gd name="T7" fmla="*/ 51 h 151"/>
                <a:gd name="T8" fmla="*/ 37 w 57"/>
                <a:gd name="T9" fmla="*/ 150 h 151"/>
              </a:gdLst>
              <a:ahLst/>
              <a:cxnLst>
                <a:cxn ang="0">
                  <a:pos x="T0" y="T1"/>
                </a:cxn>
                <a:cxn ang="0">
                  <a:pos x="T2" y="T3"/>
                </a:cxn>
                <a:cxn ang="0">
                  <a:pos x="T4" y="T5"/>
                </a:cxn>
                <a:cxn ang="0">
                  <a:pos x="T6" y="T7"/>
                </a:cxn>
                <a:cxn ang="0">
                  <a:pos x="T8" y="T9"/>
                </a:cxn>
              </a:cxnLst>
              <a:rect l="0" t="0" r="r" b="b"/>
              <a:pathLst>
                <a:path w="57" h="151">
                  <a:moveTo>
                    <a:pt x="37" y="150"/>
                  </a:moveTo>
                  <a:cubicBezTo>
                    <a:pt x="37" y="150"/>
                    <a:pt x="23" y="151"/>
                    <a:pt x="13" y="113"/>
                  </a:cubicBezTo>
                  <a:cubicBezTo>
                    <a:pt x="0" y="71"/>
                    <a:pt x="42" y="0"/>
                    <a:pt x="42" y="0"/>
                  </a:cubicBezTo>
                  <a:cubicBezTo>
                    <a:pt x="42" y="0"/>
                    <a:pt x="43" y="7"/>
                    <a:pt x="50" y="51"/>
                  </a:cubicBezTo>
                  <a:cubicBezTo>
                    <a:pt x="57" y="96"/>
                    <a:pt x="37" y="150"/>
                    <a:pt x="37" y="150"/>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3"/>
            <p:cNvSpPr>
              <a:spLocks/>
            </p:cNvSpPr>
            <p:nvPr/>
          </p:nvSpPr>
          <p:spPr bwMode="auto">
            <a:xfrm>
              <a:off x="520700" y="300038"/>
              <a:ext cx="325438" cy="365125"/>
            </a:xfrm>
            <a:custGeom>
              <a:avLst/>
              <a:gdLst>
                <a:gd name="T0" fmla="*/ 41 w 77"/>
                <a:gd name="T1" fmla="*/ 7 h 86"/>
                <a:gd name="T2" fmla="*/ 77 w 77"/>
                <a:gd name="T3" fmla="*/ 5 h 86"/>
                <a:gd name="T4" fmla="*/ 34 w 77"/>
                <a:gd name="T5" fmla="*/ 74 h 86"/>
                <a:gd name="T6" fmla="*/ 0 w 77"/>
                <a:gd name="T7" fmla="*/ 78 h 86"/>
                <a:gd name="T8" fmla="*/ 41 w 77"/>
                <a:gd name="T9" fmla="*/ 7 h 86"/>
              </a:gdLst>
              <a:ahLst/>
              <a:cxnLst>
                <a:cxn ang="0">
                  <a:pos x="T0" y="T1"/>
                </a:cxn>
                <a:cxn ang="0">
                  <a:pos x="T2" y="T3"/>
                </a:cxn>
                <a:cxn ang="0">
                  <a:pos x="T4" y="T5"/>
                </a:cxn>
                <a:cxn ang="0">
                  <a:pos x="T6" y="T7"/>
                </a:cxn>
                <a:cxn ang="0">
                  <a:pos x="T8" y="T9"/>
                </a:cxn>
              </a:cxnLst>
              <a:rect l="0" t="0" r="r" b="b"/>
              <a:pathLst>
                <a:path w="77" h="86">
                  <a:moveTo>
                    <a:pt x="41" y="7"/>
                  </a:moveTo>
                  <a:cubicBezTo>
                    <a:pt x="72" y="0"/>
                    <a:pt x="77" y="5"/>
                    <a:pt x="77" y="5"/>
                  </a:cubicBezTo>
                  <a:cubicBezTo>
                    <a:pt x="77" y="5"/>
                    <a:pt x="61" y="60"/>
                    <a:pt x="34" y="74"/>
                  </a:cubicBezTo>
                  <a:cubicBezTo>
                    <a:pt x="10" y="86"/>
                    <a:pt x="0" y="78"/>
                    <a:pt x="0" y="78"/>
                  </a:cubicBezTo>
                  <a:cubicBezTo>
                    <a:pt x="0" y="78"/>
                    <a:pt x="11" y="14"/>
                    <a:pt x="41" y="7"/>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4"/>
            <p:cNvSpPr>
              <a:spLocks/>
            </p:cNvSpPr>
            <p:nvPr/>
          </p:nvSpPr>
          <p:spPr bwMode="auto">
            <a:xfrm>
              <a:off x="188913" y="381000"/>
              <a:ext cx="258763" cy="646113"/>
            </a:xfrm>
            <a:custGeom>
              <a:avLst/>
              <a:gdLst>
                <a:gd name="T0" fmla="*/ 54 w 61"/>
                <a:gd name="T1" fmla="*/ 148 h 152"/>
                <a:gd name="T2" fmla="*/ 22 w 61"/>
                <a:gd name="T3" fmla="*/ 118 h 152"/>
                <a:gd name="T4" fmla="*/ 25 w 61"/>
                <a:gd name="T5" fmla="*/ 0 h 152"/>
                <a:gd name="T6" fmla="*/ 44 w 61"/>
                <a:gd name="T7" fmla="*/ 49 h 152"/>
                <a:gd name="T8" fmla="*/ 54 w 61"/>
                <a:gd name="T9" fmla="*/ 148 h 152"/>
              </a:gdLst>
              <a:ahLst/>
              <a:cxnLst>
                <a:cxn ang="0">
                  <a:pos x="T0" y="T1"/>
                </a:cxn>
                <a:cxn ang="0">
                  <a:pos x="T2" y="T3"/>
                </a:cxn>
                <a:cxn ang="0">
                  <a:pos x="T4" y="T5"/>
                </a:cxn>
                <a:cxn ang="0">
                  <a:pos x="T6" y="T7"/>
                </a:cxn>
                <a:cxn ang="0">
                  <a:pos x="T8" y="T9"/>
                </a:cxn>
              </a:cxnLst>
              <a:rect l="0" t="0" r="r" b="b"/>
              <a:pathLst>
                <a:path w="61" h="152">
                  <a:moveTo>
                    <a:pt x="54" y="148"/>
                  </a:moveTo>
                  <a:cubicBezTo>
                    <a:pt x="54" y="148"/>
                    <a:pt x="41" y="152"/>
                    <a:pt x="22" y="118"/>
                  </a:cubicBezTo>
                  <a:cubicBezTo>
                    <a:pt x="0" y="79"/>
                    <a:pt x="25" y="0"/>
                    <a:pt x="25" y="0"/>
                  </a:cubicBezTo>
                  <a:cubicBezTo>
                    <a:pt x="25" y="0"/>
                    <a:pt x="28" y="7"/>
                    <a:pt x="44" y="49"/>
                  </a:cubicBezTo>
                  <a:cubicBezTo>
                    <a:pt x="61" y="91"/>
                    <a:pt x="54" y="148"/>
                    <a:pt x="54" y="14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5"/>
            <p:cNvSpPr>
              <a:spLocks/>
            </p:cNvSpPr>
            <p:nvPr/>
          </p:nvSpPr>
          <p:spPr bwMode="auto">
            <a:xfrm>
              <a:off x="447675" y="631825"/>
              <a:ext cx="263525" cy="412750"/>
            </a:xfrm>
            <a:custGeom>
              <a:avLst/>
              <a:gdLst>
                <a:gd name="T0" fmla="*/ 28 w 62"/>
                <a:gd name="T1" fmla="*/ 14 h 97"/>
                <a:gd name="T2" fmla="*/ 62 w 62"/>
                <a:gd name="T3" fmla="*/ 4 h 97"/>
                <a:gd name="T4" fmla="*/ 36 w 62"/>
                <a:gd name="T5" fmla="*/ 80 h 97"/>
                <a:gd name="T6" fmla="*/ 4 w 62"/>
                <a:gd name="T7" fmla="*/ 91 h 97"/>
                <a:gd name="T8" fmla="*/ 28 w 62"/>
                <a:gd name="T9" fmla="*/ 14 h 97"/>
              </a:gdLst>
              <a:ahLst/>
              <a:cxnLst>
                <a:cxn ang="0">
                  <a:pos x="T0" y="T1"/>
                </a:cxn>
                <a:cxn ang="0">
                  <a:pos x="T2" y="T3"/>
                </a:cxn>
                <a:cxn ang="0">
                  <a:pos x="T4" y="T5"/>
                </a:cxn>
                <a:cxn ang="0">
                  <a:pos x="T6" y="T7"/>
                </a:cxn>
                <a:cxn ang="0">
                  <a:pos x="T8" y="T9"/>
                </a:cxn>
              </a:cxnLst>
              <a:rect l="0" t="0" r="r" b="b"/>
              <a:pathLst>
                <a:path w="62" h="97">
                  <a:moveTo>
                    <a:pt x="28" y="14"/>
                  </a:moveTo>
                  <a:cubicBezTo>
                    <a:pt x="56" y="0"/>
                    <a:pt x="62" y="4"/>
                    <a:pt x="62" y="4"/>
                  </a:cubicBezTo>
                  <a:cubicBezTo>
                    <a:pt x="62" y="4"/>
                    <a:pt x="59" y="61"/>
                    <a:pt x="36" y="80"/>
                  </a:cubicBezTo>
                  <a:cubicBezTo>
                    <a:pt x="16" y="97"/>
                    <a:pt x="4" y="91"/>
                    <a:pt x="4" y="91"/>
                  </a:cubicBezTo>
                  <a:cubicBezTo>
                    <a:pt x="4" y="91"/>
                    <a:pt x="0" y="27"/>
                    <a:pt x="28" y="1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6"/>
            <p:cNvSpPr>
              <a:spLocks/>
            </p:cNvSpPr>
            <p:nvPr/>
          </p:nvSpPr>
          <p:spPr bwMode="auto">
            <a:xfrm>
              <a:off x="112712" y="784225"/>
              <a:ext cx="258763" cy="638175"/>
            </a:xfrm>
            <a:custGeom>
              <a:avLst/>
              <a:gdLst>
                <a:gd name="T0" fmla="*/ 58 w 61"/>
                <a:gd name="T1" fmla="*/ 145 h 150"/>
                <a:gd name="T2" fmla="*/ 24 w 61"/>
                <a:gd name="T3" fmla="*/ 117 h 150"/>
                <a:gd name="T4" fmla="*/ 19 w 61"/>
                <a:gd name="T5" fmla="*/ 0 h 150"/>
                <a:gd name="T6" fmla="*/ 42 w 61"/>
                <a:gd name="T7" fmla="*/ 47 h 150"/>
                <a:gd name="T8" fmla="*/ 58 w 61"/>
                <a:gd name="T9" fmla="*/ 145 h 150"/>
              </a:gdLst>
              <a:ahLst/>
              <a:cxnLst>
                <a:cxn ang="0">
                  <a:pos x="T0" y="T1"/>
                </a:cxn>
                <a:cxn ang="0">
                  <a:pos x="T2" y="T3"/>
                </a:cxn>
                <a:cxn ang="0">
                  <a:pos x="T4" y="T5"/>
                </a:cxn>
                <a:cxn ang="0">
                  <a:pos x="T6" y="T7"/>
                </a:cxn>
                <a:cxn ang="0">
                  <a:pos x="T8" y="T9"/>
                </a:cxn>
              </a:cxnLst>
              <a:rect l="0" t="0" r="r" b="b"/>
              <a:pathLst>
                <a:path w="61" h="150">
                  <a:moveTo>
                    <a:pt x="58" y="145"/>
                  </a:moveTo>
                  <a:cubicBezTo>
                    <a:pt x="58" y="145"/>
                    <a:pt x="45" y="150"/>
                    <a:pt x="24" y="117"/>
                  </a:cubicBezTo>
                  <a:cubicBezTo>
                    <a:pt x="0" y="80"/>
                    <a:pt x="19" y="0"/>
                    <a:pt x="19" y="0"/>
                  </a:cubicBezTo>
                  <a:cubicBezTo>
                    <a:pt x="19" y="0"/>
                    <a:pt x="22" y="7"/>
                    <a:pt x="42" y="47"/>
                  </a:cubicBezTo>
                  <a:cubicBezTo>
                    <a:pt x="61" y="87"/>
                    <a:pt x="58" y="145"/>
                    <a:pt x="58" y="145"/>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7"/>
            <p:cNvSpPr>
              <a:spLocks/>
            </p:cNvSpPr>
            <p:nvPr/>
          </p:nvSpPr>
          <p:spPr bwMode="auto">
            <a:xfrm>
              <a:off x="371475" y="1006475"/>
              <a:ext cx="258763" cy="423863"/>
            </a:xfrm>
            <a:custGeom>
              <a:avLst/>
              <a:gdLst>
                <a:gd name="T0" fmla="*/ 27 w 61"/>
                <a:gd name="T1" fmla="*/ 16 h 100"/>
                <a:gd name="T2" fmla="*/ 60 w 61"/>
                <a:gd name="T3" fmla="*/ 4 h 100"/>
                <a:gd name="T4" fmla="*/ 39 w 61"/>
                <a:gd name="T5" fmla="*/ 82 h 100"/>
                <a:gd name="T6" fmla="*/ 8 w 61"/>
                <a:gd name="T7" fmla="*/ 95 h 100"/>
                <a:gd name="T8" fmla="*/ 27 w 61"/>
                <a:gd name="T9" fmla="*/ 16 h 100"/>
              </a:gdLst>
              <a:ahLst/>
              <a:cxnLst>
                <a:cxn ang="0">
                  <a:pos x="T0" y="T1"/>
                </a:cxn>
                <a:cxn ang="0">
                  <a:pos x="T2" y="T3"/>
                </a:cxn>
                <a:cxn ang="0">
                  <a:pos x="T4" y="T5"/>
                </a:cxn>
                <a:cxn ang="0">
                  <a:pos x="T6" y="T7"/>
                </a:cxn>
                <a:cxn ang="0">
                  <a:pos x="T8" y="T9"/>
                </a:cxn>
              </a:cxnLst>
              <a:rect l="0" t="0" r="r" b="b"/>
              <a:pathLst>
                <a:path w="61" h="100">
                  <a:moveTo>
                    <a:pt x="27" y="16"/>
                  </a:moveTo>
                  <a:cubicBezTo>
                    <a:pt x="54" y="0"/>
                    <a:pt x="60" y="4"/>
                    <a:pt x="60" y="4"/>
                  </a:cubicBezTo>
                  <a:cubicBezTo>
                    <a:pt x="60" y="4"/>
                    <a:pt x="61" y="61"/>
                    <a:pt x="39" y="82"/>
                  </a:cubicBezTo>
                  <a:cubicBezTo>
                    <a:pt x="20" y="100"/>
                    <a:pt x="8" y="95"/>
                    <a:pt x="8" y="95"/>
                  </a:cubicBezTo>
                  <a:cubicBezTo>
                    <a:pt x="8" y="95"/>
                    <a:pt x="0" y="31"/>
                    <a:pt x="27" y="16"/>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8"/>
            <p:cNvSpPr>
              <a:spLocks/>
            </p:cNvSpPr>
            <p:nvPr/>
          </p:nvSpPr>
          <p:spPr bwMode="auto">
            <a:xfrm>
              <a:off x="112712" y="1247775"/>
              <a:ext cx="301625" cy="598488"/>
            </a:xfrm>
            <a:custGeom>
              <a:avLst/>
              <a:gdLst>
                <a:gd name="T0" fmla="*/ 71 w 71"/>
                <a:gd name="T1" fmla="*/ 133 h 141"/>
                <a:gd name="T2" fmla="*/ 32 w 71"/>
                <a:gd name="T3" fmla="*/ 114 h 141"/>
                <a:gd name="T4" fmla="*/ 0 w 71"/>
                <a:gd name="T5" fmla="*/ 0 h 141"/>
                <a:gd name="T6" fmla="*/ 33 w 71"/>
                <a:gd name="T7" fmla="*/ 41 h 141"/>
                <a:gd name="T8" fmla="*/ 71 w 71"/>
                <a:gd name="T9" fmla="*/ 133 h 141"/>
              </a:gdLst>
              <a:ahLst/>
              <a:cxnLst>
                <a:cxn ang="0">
                  <a:pos x="T0" y="T1"/>
                </a:cxn>
                <a:cxn ang="0">
                  <a:pos x="T2" y="T3"/>
                </a:cxn>
                <a:cxn ang="0">
                  <a:pos x="T4" y="T5"/>
                </a:cxn>
                <a:cxn ang="0">
                  <a:pos x="T6" y="T7"/>
                </a:cxn>
                <a:cxn ang="0">
                  <a:pos x="T8" y="T9"/>
                </a:cxn>
              </a:cxnLst>
              <a:rect l="0" t="0" r="r" b="b"/>
              <a:pathLst>
                <a:path w="71" h="141">
                  <a:moveTo>
                    <a:pt x="71" y="133"/>
                  </a:moveTo>
                  <a:cubicBezTo>
                    <a:pt x="71" y="133"/>
                    <a:pt x="60" y="141"/>
                    <a:pt x="32" y="114"/>
                  </a:cubicBezTo>
                  <a:cubicBezTo>
                    <a:pt x="0" y="83"/>
                    <a:pt x="0" y="0"/>
                    <a:pt x="0" y="0"/>
                  </a:cubicBezTo>
                  <a:cubicBezTo>
                    <a:pt x="0" y="0"/>
                    <a:pt x="5" y="6"/>
                    <a:pt x="33" y="41"/>
                  </a:cubicBezTo>
                  <a:cubicBezTo>
                    <a:pt x="61" y="76"/>
                    <a:pt x="71" y="133"/>
                    <a:pt x="71" y="133"/>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9"/>
            <p:cNvSpPr>
              <a:spLocks/>
            </p:cNvSpPr>
            <p:nvPr/>
          </p:nvSpPr>
          <p:spPr bwMode="auto">
            <a:xfrm>
              <a:off x="368300" y="1371600"/>
              <a:ext cx="279400" cy="446088"/>
            </a:xfrm>
            <a:custGeom>
              <a:avLst/>
              <a:gdLst>
                <a:gd name="T0" fmla="*/ 23 w 66"/>
                <a:gd name="T1" fmla="*/ 22 h 105"/>
                <a:gd name="T2" fmla="*/ 53 w 66"/>
                <a:gd name="T3" fmla="*/ 2 h 105"/>
                <a:gd name="T4" fmla="*/ 50 w 66"/>
                <a:gd name="T5" fmla="*/ 83 h 105"/>
                <a:gd name="T6" fmla="*/ 22 w 66"/>
                <a:gd name="T7" fmla="*/ 103 h 105"/>
                <a:gd name="T8" fmla="*/ 23 w 66"/>
                <a:gd name="T9" fmla="*/ 22 h 105"/>
              </a:gdLst>
              <a:ahLst/>
              <a:cxnLst>
                <a:cxn ang="0">
                  <a:pos x="T0" y="T1"/>
                </a:cxn>
                <a:cxn ang="0">
                  <a:pos x="T2" y="T3"/>
                </a:cxn>
                <a:cxn ang="0">
                  <a:pos x="T4" y="T5"/>
                </a:cxn>
                <a:cxn ang="0">
                  <a:pos x="T6" y="T7"/>
                </a:cxn>
                <a:cxn ang="0">
                  <a:pos x="T8" y="T9"/>
                </a:cxn>
              </a:cxnLst>
              <a:rect l="0" t="0" r="r" b="b"/>
              <a:pathLst>
                <a:path w="66" h="105">
                  <a:moveTo>
                    <a:pt x="23" y="22"/>
                  </a:moveTo>
                  <a:cubicBezTo>
                    <a:pt x="46" y="0"/>
                    <a:pt x="53" y="2"/>
                    <a:pt x="53" y="2"/>
                  </a:cubicBezTo>
                  <a:cubicBezTo>
                    <a:pt x="53" y="2"/>
                    <a:pt x="66" y="58"/>
                    <a:pt x="50" y="83"/>
                  </a:cubicBezTo>
                  <a:cubicBezTo>
                    <a:pt x="35" y="105"/>
                    <a:pt x="22" y="103"/>
                    <a:pt x="22" y="103"/>
                  </a:cubicBezTo>
                  <a:cubicBezTo>
                    <a:pt x="22" y="103"/>
                    <a:pt x="0" y="43"/>
                    <a:pt x="23" y="2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50"/>
            <p:cNvSpPr>
              <a:spLocks/>
            </p:cNvSpPr>
            <p:nvPr/>
          </p:nvSpPr>
          <p:spPr bwMode="auto">
            <a:xfrm>
              <a:off x="134938" y="1663700"/>
              <a:ext cx="363538" cy="565150"/>
            </a:xfrm>
            <a:custGeom>
              <a:avLst/>
              <a:gdLst>
                <a:gd name="T0" fmla="*/ 86 w 86"/>
                <a:gd name="T1" fmla="*/ 124 h 133"/>
                <a:gd name="T2" fmla="*/ 45 w 86"/>
                <a:gd name="T3" fmla="*/ 109 h 133"/>
                <a:gd name="T4" fmla="*/ 0 w 86"/>
                <a:gd name="T5" fmla="*/ 0 h 133"/>
                <a:gd name="T6" fmla="*/ 38 w 86"/>
                <a:gd name="T7" fmla="*/ 37 h 133"/>
                <a:gd name="T8" fmla="*/ 86 w 86"/>
                <a:gd name="T9" fmla="*/ 124 h 133"/>
              </a:gdLst>
              <a:ahLst/>
              <a:cxnLst>
                <a:cxn ang="0">
                  <a:pos x="T0" y="T1"/>
                </a:cxn>
                <a:cxn ang="0">
                  <a:pos x="T2" y="T3"/>
                </a:cxn>
                <a:cxn ang="0">
                  <a:pos x="T4" y="T5"/>
                </a:cxn>
                <a:cxn ang="0">
                  <a:pos x="T6" y="T7"/>
                </a:cxn>
                <a:cxn ang="0">
                  <a:pos x="T8" y="T9"/>
                </a:cxn>
              </a:cxnLst>
              <a:rect l="0" t="0" r="r" b="b"/>
              <a:pathLst>
                <a:path w="86" h="133">
                  <a:moveTo>
                    <a:pt x="86" y="124"/>
                  </a:moveTo>
                  <a:cubicBezTo>
                    <a:pt x="86" y="124"/>
                    <a:pt x="76" y="133"/>
                    <a:pt x="45" y="109"/>
                  </a:cubicBezTo>
                  <a:cubicBezTo>
                    <a:pt x="9" y="82"/>
                    <a:pt x="0" y="0"/>
                    <a:pt x="0" y="0"/>
                  </a:cubicBezTo>
                  <a:cubicBezTo>
                    <a:pt x="0" y="0"/>
                    <a:pt x="6" y="6"/>
                    <a:pt x="38" y="37"/>
                  </a:cubicBezTo>
                  <a:cubicBezTo>
                    <a:pt x="70" y="68"/>
                    <a:pt x="86" y="124"/>
                    <a:pt x="86" y="12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1"/>
            <p:cNvSpPr>
              <a:spLocks/>
            </p:cNvSpPr>
            <p:nvPr/>
          </p:nvSpPr>
          <p:spPr bwMode="auto">
            <a:xfrm>
              <a:off x="422275" y="1736725"/>
              <a:ext cx="284163" cy="449263"/>
            </a:xfrm>
            <a:custGeom>
              <a:avLst/>
              <a:gdLst>
                <a:gd name="T0" fmla="*/ 20 w 67"/>
                <a:gd name="T1" fmla="*/ 24 h 106"/>
                <a:gd name="T2" fmla="*/ 47 w 67"/>
                <a:gd name="T3" fmla="*/ 1 h 106"/>
                <a:gd name="T4" fmla="*/ 54 w 67"/>
                <a:gd name="T5" fmla="*/ 82 h 106"/>
                <a:gd name="T6" fmla="*/ 29 w 67"/>
                <a:gd name="T7" fmla="*/ 105 h 106"/>
                <a:gd name="T8" fmla="*/ 20 w 67"/>
                <a:gd name="T9" fmla="*/ 24 h 106"/>
              </a:gdLst>
              <a:ahLst/>
              <a:cxnLst>
                <a:cxn ang="0">
                  <a:pos x="T0" y="T1"/>
                </a:cxn>
                <a:cxn ang="0">
                  <a:pos x="T2" y="T3"/>
                </a:cxn>
                <a:cxn ang="0">
                  <a:pos x="T4" y="T5"/>
                </a:cxn>
                <a:cxn ang="0">
                  <a:pos x="T6" y="T7"/>
                </a:cxn>
                <a:cxn ang="0">
                  <a:pos x="T8" y="T9"/>
                </a:cxn>
              </a:cxnLst>
              <a:rect l="0" t="0" r="r" b="b"/>
              <a:pathLst>
                <a:path w="67" h="106">
                  <a:moveTo>
                    <a:pt x="20" y="24"/>
                  </a:moveTo>
                  <a:cubicBezTo>
                    <a:pt x="40" y="0"/>
                    <a:pt x="47" y="1"/>
                    <a:pt x="47" y="1"/>
                  </a:cubicBezTo>
                  <a:cubicBezTo>
                    <a:pt x="47" y="1"/>
                    <a:pt x="67" y="55"/>
                    <a:pt x="54" y="82"/>
                  </a:cubicBezTo>
                  <a:cubicBezTo>
                    <a:pt x="42" y="106"/>
                    <a:pt x="29" y="105"/>
                    <a:pt x="29" y="105"/>
                  </a:cubicBezTo>
                  <a:cubicBezTo>
                    <a:pt x="29" y="105"/>
                    <a:pt x="0" y="47"/>
                    <a:pt x="20" y="2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2"/>
            <p:cNvSpPr>
              <a:spLocks/>
            </p:cNvSpPr>
            <p:nvPr/>
          </p:nvSpPr>
          <p:spPr bwMode="auto">
            <a:xfrm>
              <a:off x="211138" y="2114550"/>
              <a:ext cx="479425" cy="466725"/>
            </a:xfrm>
            <a:custGeom>
              <a:avLst/>
              <a:gdLst>
                <a:gd name="T0" fmla="*/ 113 w 113"/>
                <a:gd name="T1" fmla="*/ 98 h 110"/>
                <a:gd name="T2" fmla="*/ 69 w 113"/>
                <a:gd name="T3" fmla="*/ 94 h 110"/>
                <a:gd name="T4" fmla="*/ 0 w 113"/>
                <a:gd name="T5" fmla="*/ 0 h 110"/>
                <a:gd name="T6" fmla="*/ 45 w 113"/>
                <a:gd name="T7" fmla="*/ 26 h 110"/>
                <a:gd name="T8" fmla="*/ 113 w 113"/>
                <a:gd name="T9" fmla="*/ 98 h 110"/>
              </a:gdLst>
              <a:ahLst/>
              <a:cxnLst>
                <a:cxn ang="0">
                  <a:pos x="T0" y="T1"/>
                </a:cxn>
                <a:cxn ang="0">
                  <a:pos x="T2" y="T3"/>
                </a:cxn>
                <a:cxn ang="0">
                  <a:pos x="T4" y="T5"/>
                </a:cxn>
                <a:cxn ang="0">
                  <a:pos x="T6" y="T7"/>
                </a:cxn>
                <a:cxn ang="0">
                  <a:pos x="T8" y="T9"/>
                </a:cxn>
              </a:cxnLst>
              <a:rect l="0" t="0" r="r" b="b"/>
              <a:pathLst>
                <a:path w="113" h="110">
                  <a:moveTo>
                    <a:pt x="113" y="98"/>
                  </a:moveTo>
                  <a:cubicBezTo>
                    <a:pt x="113" y="98"/>
                    <a:pt x="105" y="110"/>
                    <a:pt x="69" y="94"/>
                  </a:cubicBezTo>
                  <a:cubicBezTo>
                    <a:pt x="29" y="77"/>
                    <a:pt x="0" y="0"/>
                    <a:pt x="0" y="0"/>
                  </a:cubicBezTo>
                  <a:cubicBezTo>
                    <a:pt x="0" y="0"/>
                    <a:pt x="6" y="3"/>
                    <a:pt x="45" y="26"/>
                  </a:cubicBezTo>
                  <a:cubicBezTo>
                    <a:pt x="84" y="49"/>
                    <a:pt x="113" y="98"/>
                    <a:pt x="113" y="9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3"/>
            <p:cNvSpPr>
              <a:spLocks/>
            </p:cNvSpPr>
            <p:nvPr/>
          </p:nvSpPr>
          <p:spPr bwMode="auto">
            <a:xfrm>
              <a:off x="554038" y="2066925"/>
              <a:ext cx="284163" cy="446088"/>
            </a:xfrm>
            <a:custGeom>
              <a:avLst/>
              <a:gdLst>
                <a:gd name="T0" fmla="*/ 14 w 67"/>
                <a:gd name="T1" fmla="*/ 28 h 105"/>
                <a:gd name="T2" fmla="*/ 35 w 67"/>
                <a:gd name="T3" fmla="*/ 0 h 105"/>
                <a:gd name="T4" fmla="*/ 61 w 67"/>
                <a:gd name="T5" fmla="*/ 76 h 105"/>
                <a:gd name="T6" fmla="*/ 42 w 67"/>
                <a:gd name="T7" fmla="*/ 105 h 105"/>
                <a:gd name="T8" fmla="*/ 14 w 67"/>
                <a:gd name="T9" fmla="*/ 28 h 105"/>
              </a:gdLst>
              <a:ahLst/>
              <a:cxnLst>
                <a:cxn ang="0">
                  <a:pos x="T0" y="T1"/>
                </a:cxn>
                <a:cxn ang="0">
                  <a:pos x="T2" y="T3"/>
                </a:cxn>
                <a:cxn ang="0">
                  <a:pos x="T4" y="T5"/>
                </a:cxn>
                <a:cxn ang="0">
                  <a:pos x="T6" y="T7"/>
                </a:cxn>
                <a:cxn ang="0">
                  <a:pos x="T8" y="T9"/>
                </a:cxn>
              </a:cxnLst>
              <a:rect l="0" t="0" r="r" b="b"/>
              <a:pathLst>
                <a:path w="67" h="105">
                  <a:moveTo>
                    <a:pt x="14" y="28"/>
                  </a:moveTo>
                  <a:cubicBezTo>
                    <a:pt x="28" y="1"/>
                    <a:pt x="35" y="0"/>
                    <a:pt x="35" y="0"/>
                  </a:cubicBezTo>
                  <a:cubicBezTo>
                    <a:pt x="35" y="0"/>
                    <a:pt x="67" y="47"/>
                    <a:pt x="61" y="76"/>
                  </a:cubicBezTo>
                  <a:cubicBezTo>
                    <a:pt x="55" y="102"/>
                    <a:pt x="42" y="105"/>
                    <a:pt x="42" y="105"/>
                  </a:cubicBezTo>
                  <a:cubicBezTo>
                    <a:pt x="42" y="105"/>
                    <a:pt x="0" y="56"/>
                    <a:pt x="14" y="2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4"/>
            <p:cNvSpPr>
              <a:spLocks/>
            </p:cNvSpPr>
            <p:nvPr/>
          </p:nvSpPr>
          <p:spPr bwMode="auto">
            <a:xfrm>
              <a:off x="536575" y="-379413"/>
              <a:ext cx="233363" cy="595313"/>
            </a:xfrm>
            <a:custGeom>
              <a:avLst/>
              <a:gdLst>
                <a:gd name="T0" fmla="*/ 17 w 55"/>
                <a:gd name="T1" fmla="*/ 140 h 140"/>
                <a:gd name="T2" fmla="*/ 2 w 55"/>
                <a:gd name="T3" fmla="*/ 98 h 140"/>
                <a:gd name="T4" fmla="*/ 55 w 55"/>
                <a:gd name="T5" fmla="*/ 0 h 140"/>
                <a:gd name="T6" fmla="*/ 51 w 55"/>
                <a:gd name="T7" fmla="*/ 51 h 140"/>
                <a:gd name="T8" fmla="*/ 17 w 55"/>
                <a:gd name="T9" fmla="*/ 140 h 140"/>
              </a:gdLst>
              <a:ahLst/>
              <a:cxnLst>
                <a:cxn ang="0">
                  <a:pos x="T0" y="T1"/>
                </a:cxn>
                <a:cxn ang="0">
                  <a:pos x="T2" y="T3"/>
                </a:cxn>
                <a:cxn ang="0">
                  <a:pos x="T4" y="T5"/>
                </a:cxn>
                <a:cxn ang="0">
                  <a:pos x="T6" y="T7"/>
                </a:cxn>
                <a:cxn ang="0">
                  <a:pos x="T8" y="T9"/>
                </a:cxn>
              </a:cxnLst>
              <a:rect l="0" t="0" r="r" b="b"/>
              <a:pathLst>
                <a:path w="55" h="140">
                  <a:moveTo>
                    <a:pt x="17" y="140"/>
                  </a:moveTo>
                  <a:cubicBezTo>
                    <a:pt x="17" y="140"/>
                    <a:pt x="4" y="137"/>
                    <a:pt x="2" y="98"/>
                  </a:cubicBezTo>
                  <a:cubicBezTo>
                    <a:pt x="0" y="54"/>
                    <a:pt x="55" y="0"/>
                    <a:pt x="55" y="0"/>
                  </a:cubicBezTo>
                  <a:cubicBezTo>
                    <a:pt x="55" y="0"/>
                    <a:pt x="54" y="7"/>
                    <a:pt x="51" y="51"/>
                  </a:cubicBezTo>
                  <a:cubicBezTo>
                    <a:pt x="48" y="95"/>
                    <a:pt x="17" y="140"/>
                    <a:pt x="17" y="140"/>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5"/>
            <p:cNvSpPr>
              <a:spLocks/>
            </p:cNvSpPr>
            <p:nvPr/>
          </p:nvSpPr>
          <p:spPr bwMode="auto">
            <a:xfrm>
              <a:off x="647700" y="11113"/>
              <a:ext cx="373063" cy="285750"/>
            </a:xfrm>
            <a:custGeom>
              <a:avLst/>
              <a:gdLst>
                <a:gd name="T0" fmla="*/ 54 w 88"/>
                <a:gd name="T1" fmla="*/ 2 h 67"/>
                <a:gd name="T2" fmla="*/ 88 w 88"/>
                <a:gd name="T3" fmla="*/ 11 h 67"/>
                <a:gd name="T4" fmla="*/ 33 w 88"/>
                <a:gd name="T5" fmla="*/ 62 h 67"/>
                <a:gd name="T6" fmla="*/ 0 w 88"/>
                <a:gd name="T7" fmla="*/ 55 h 67"/>
                <a:gd name="T8" fmla="*/ 54 w 88"/>
                <a:gd name="T9" fmla="*/ 2 h 67"/>
              </a:gdLst>
              <a:ahLst/>
              <a:cxnLst>
                <a:cxn ang="0">
                  <a:pos x="T0" y="T1"/>
                </a:cxn>
                <a:cxn ang="0">
                  <a:pos x="T2" y="T3"/>
                </a:cxn>
                <a:cxn ang="0">
                  <a:pos x="T4" y="T5"/>
                </a:cxn>
                <a:cxn ang="0">
                  <a:pos x="T6" y="T7"/>
                </a:cxn>
                <a:cxn ang="0">
                  <a:pos x="T8" y="T9"/>
                </a:cxn>
              </a:cxnLst>
              <a:rect l="0" t="0" r="r" b="b"/>
              <a:pathLst>
                <a:path w="88" h="67">
                  <a:moveTo>
                    <a:pt x="54" y="2"/>
                  </a:moveTo>
                  <a:cubicBezTo>
                    <a:pt x="84" y="5"/>
                    <a:pt x="88" y="11"/>
                    <a:pt x="88" y="11"/>
                  </a:cubicBezTo>
                  <a:cubicBezTo>
                    <a:pt x="88" y="11"/>
                    <a:pt x="61" y="57"/>
                    <a:pt x="33" y="62"/>
                  </a:cubicBezTo>
                  <a:cubicBezTo>
                    <a:pt x="7" y="67"/>
                    <a:pt x="0" y="55"/>
                    <a:pt x="0" y="55"/>
                  </a:cubicBezTo>
                  <a:cubicBezTo>
                    <a:pt x="0" y="55"/>
                    <a:pt x="24" y="0"/>
                    <a:pt x="54" y="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6"/>
            <p:cNvSpPr>
              <a:spLocks/>
            </p:cNvSpPr>
            <p:nvPr/>
          </p:nvSpPr>
          <p:spPr bwMode="auto">
            <a:xfrm>
              <a:off x="711200" y="2540000"/>
              <a:ext cx="431800" cy="496888"/>
            </a:xfrm>
            <a:custGeom>
              <a:avLst/>
              <a:gdLst>
                <a:gd name="T0" fmla="*/ 12 w 102"/>
                <a:gd name="T1" fmla="*/ 6 h 117"/>
                <a:gd name="T2" fmla="*/ 96 w 102"/>
                <a:gd name="T3" fmla="*/ 105 h 117"/>
                <a:gd name="T4" fmla="*/ 100 w 102"/>
                <a:gd name="T5" fmla="*/ 115 h 117"/>
                <a:gd name="T6" fmla="*/ 90 w 102"/>
                <a:gd name="T7" fmla="*/ 112 h 117"/>
                <a:gd name="T8" fmla="*/ 3 w 102"/>
                <a:gd name="T9" fmla="*/ 10 h 117"/>
                <a:gd name="T10" fmla="*/ 3 w 102"/>
                <a:gd name="T11" fmla="*/ 0 h 117"/>
                <a:gd name="T12" fmla="*/ 12 w 102"/>
                <a:gd name="T13" fmla="*/ 6 h 117"/>
              </a:gdLst>
              <a:ahLst/>
              <a:cxnLst>
                <a:cxn ang="0">
                  <a:pos x="T0" y="T1"/>
                </a:cxn>
                <a:cxn ang="0">
                  <a:pos x="T2" y="T3"/>
                </a:cxn>
                <a:cxn ang="0">
                  <a:pos x="T4" y="T5"/>
                </a:cxn>
                <a:cxn ang="0">
                  <a:pos x="T6" y="T7"/>
                </a:cxn>
                <a:cxn ang="0">
                  <a:pos x="T8" y="T9"/>
                </a:cxn>
                <a:cxn ang="0">
                  <a:pos x="T10" y="T11"/>
                </a:cxn>
                <a:cxn ang="0">
                  <a:pos x="T12" y="T13"/>
                </a:cxn>
              </a:cxnLst>
              <a:rect l="0" t="0" r="r" b="b"/>
              <a:pathLst>
                <a:path w="102" h="117">
                  <a:moveTo>
                    <a:pt x="12" y="6"/>
                  </a:moveTo>
                  <a:cubicBezTo>
                    <a:pt x="38" y="49"/>
                    <a:pt x="55" y="70"/>
                    <a:pt x="96" y="105"/>
                  </a:cubicBezTo>
                  <a:cubicBezTo>
                    <a:pt x="100" y="109"/>
                    <a:pt x="102" y="113"/>
                    <a:pt x="100" y="115"/>
                  </a:cubicBezTo>
                  <a:cubicBezTo>
                    <a:pt x="98" y="117"/>
                    <a:pt x="93" y="116"/>
                    <a:pt x="90" y="112"/>
                  </a:cubicBezTo>
                  <a:cubicBezTo>
                    <a:pt x="47" y="76"/>
                    <a:pt x="30" y="55"/>
                    <a:pt x="3" y="10"/>
                  </a:cubicBezTo>
                  <a:cubicBezTo>
                    <a:pt x="0" y="6"/>
                    <a:pt x="0" y="1"/>
                    <a:pt x="3" y="0"/>
                  </a:cubicBezTo>
                  <a:cubicBezTo>
                    <a:pt x="5" y="0"/>
                    <a:pt x="9" y="2"/>
                    <a:pt x="12" y="6"/>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8670337" y="4200622"/>
            <a:ext cx="874489" cy="2427151"/>
            <a:chOff x="7145338" y="-633413"/>
            <a:chExt cx="1322388" cy="3670301"/>
          </a:xfrm>
        </p:grpSpPr>
        <p:sp>
          <p:nvSpPr>
            <p:cNvPr id="46" name="Freeform 57"/>
            <p:cNvSpPr>
              <a:spLocks/>
            </p:cNvSpPr>
            <p:nvPr/>
          </p:nvSpPr>
          <p:spPr bwMode="auto">
            <a:xfrm>
              <a:off x="7489825" y="-633413"/>
              <a:ext cx="325438" cy="522288"/>
            </a:xfrm>
            <a:custGeom>
              <a:avLst/>
              <a:gdLst>
                <a:gd name="T0" fmla="*/ 65 w 77"/>
                <a:gd name="T1" fmla="*/ 123 h 123"/>
                <a:gd name="T2" fmla="*/ 70 w 77"/>
                <a:gd name="T3" fmla="*/ 78 h 123"/>
                <a:gd name="T4" fmla="*/ 0 w 77"/>
                <a:gd name="T5" fmla="*/ 0 h 123"/>
                <a:gd name="T6" fmla="*/ 15 w 77"/>
                <a:gd name="T7" fmla="*/ 48 h 123"/>
                <a:gd name="T8" fmla="*/ 65 w 77"/>
                <a:gd name="T9" fmla="*/ 123 h 123"/>
              </a:gdLst>
              <a:ahLst/>
              <a:cxnLst>
                <a:cxn ang="0">
                  <a:pos x="T0" y="T1"/>
                </a:cxn>
                <a:cxn ang="0">
                  <a:pos x="T2" y="T3"/>
                </a:cxn>
                <a:cxn ang="0">
                  <a:pos x="T4" y="T5"/>
                </a:cxn>
                <a:cxn ang="0">
                  <a:pos x="T6" y="T7"/>
                </a:cxn>
                <a:cxn ang="0">
                  <a:pos x="T8" y="T9"/>
                </a:cxn>
              </a:cxnLst>
              <a:rect l="0" t="0" r="r" b="b"/>
              <a:pathLst>
                <a:path w="77" h="123">
                  <a:moveTo>
                    <a:pt x="65" y="123"/>
                  </a:moveTo>
                  <a:cubicBezTo>
                    <a:pt x="65" y="123"/>
                    <a:pt x="77" y="116"/>
                    <a:pt x="70" y="78"/>
                  </a:cubicBezTo>
                  <a:cubicBezTo>
                    <a:pt x="62" y="36"/>
                    <a:pt x="0" y="0"/>
                    <a:pt x="0" y="0"/>
                  </a:cubicBezTo>
                  <a:cubicBezTo>
                    <a:pt x="0" y="0"/>
                    <a:pt x="2" y="7"/>
                    <a:pt x="15" y="48"/>
                  </a:cubicBezTo>
                  <a:cubicBezTo>
                    <a:pt x="27" y="90"/>
                    <a:pt x="65" y="123"/>
                    <a:pt x="65" y="123"/>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8"/>
            <p:cNvSpPr>
              <a:spLocks/>
            </p:cNvSpPr>
            <p:nvPr/>
          </p:nvSpPr>
          <p:spPr bwMode="auto">
            <a:xfrm>
              <a:off x="7345363" y="-265113"/>
              <a:ext cx="393700" cy="276225"/>
            </a:xfrm>
            <a:custGeom>
              <a:avLst/>
              <a:gdLst>
                <a:gd name="T0" fmla="*/ 63 w 93"/>
                <a:gd name="T1" fmla="*/ 62 h 65"/>
                <a:gd name="T2" fmla="*/ 93 w 93"/>
                <a:gd name="T3" fmla="*/ 45 h 65"/>
                <a:gd name="T4" fmla="*/ 31 w 93"/>
                <a:gd name="T5" fmla="*/ 11 h 65"/>
                <a:gd name="T6" fmla="*/ 0 w 93"/>
                <a:gd name="T7" fmla="*/ 28 h 65"/>
                <a:gd name="T8" fmla="*/ 63 w 93"/>
                <a:gd name="T9" fmla="*/ 62 h 65"/>
              </a:gdLst>
              <a:ahLst/>
              <a:cxnLst>
                <a:cxn ang="0">
                  <a:pos x="T0" y="T1"/>
                </a:cxn>
                <a:cxn ang="0">
                  <a:pos x="T2" y="T3"/>
                </a:cxn>
                <a:cxn ang="0">
                  <a:pos x="T4" y="T5"/>
                </a:cxn>
                <a:cxn ang="0">
                  <a:pos x="T6" y="T7"/>
                </a:cxn>
                <a:cxn ang="0">
                  <a:pos x="T8" y="T9"/>
                </a:cxn>
              </a:cxnLst>
              <a:rect l="0" t="0" r="r" b="b"/>
              <a:pathLst>
                <a:path w="93" h="65">
                  <a:moveTo>
                    <a:pt x="63" y="62"/>
                  </a:moveTo>
                  <a:cubicBezTo>
                    <a:pt x="88" y="59"/>
                    <a:pt x="93" y="45"/>
                    <a:pt x="93" y="45"/>
                  </a:cubicBezTo>
                  <a:cubicBezTo>
                    <a:pt x="93" y="45"/>
                    <a:pt x="58" y="0"/>
                    <a:pt x="31" y="11"/>
                  </a:cubicBezTo>
                  <a:cubicBezTo>
                    <a:pt x="3" y="21"/>
                    <a:pt x="0" y="28"/>
                    <a:pt x="0" y="28"/>
                  </a:cubicBezTo>
                  <a:cubicBezTo>
                    <a:pt x="0" y="28"/>
                    <a:pt x="35" y="65"/>
                    <a:pt x="63" y="6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9"/>
            <p:cNvSpPr>
              <a:spLocks/>
            </p:cNvSpPr>
            <p:nvPr/>
          </p:nvSpPr>
          <p:spPr bwMode="auto">
            <a:xfrm>
              <a:off x="7145338" y="-523875"/>
              <a:ext cx="446088" cy="280988"/>
            </a:xfrm>
            <a:custGeom>
              <a:avLst/>
              <a:gdLst>
                <a:gd name="T0" fmla="*/ 105 w 105"/>
                <a:gd name="T1" fmla="*/ 62 h 66"/>
                <a:gd name="T2" fmla="*/ 74 w 105"/>
                <a:gd name="T3" fmla="*/ 12 h 66"/>
                <a:gd name="T4" fmla="*/ 0 w 105"/>
                <a:gd name="T5" fmla="*/ 1 h 66"/>
                <a:gd name="T6" fmla="*/ 61 w 105"/>
                <a:gd name="T7" fmla="*/ 55 h 66"/>
                <a:gd name="T8" fmla="*/ 105 w 105"/>
                <a:gd name="T9" fmla="*/ 62 h 66"/>
              </a:gdLst>
              <a:ahLst/>
              <a:cxnLst>
                <a:cxn ang="0">
                  <a:pos x="T0" y="T1"/>
                </a:cxn>
                <a:cxn ang="0">
                  <a:pos x="T2" y="T3"/>
                </a:cxn>
                <a:cxn ang="0">
                  <a:pos x="T4" y="T5"/>
                </a:cxn>
                <a:cxn ang="0">
                  <a:pos x="T6" y="T7"/>
                </a:cxn>
                <a:cxn ang="0">
                  <a:pos x="T8" y="T9"/>
                </a:cxn>
              </a:cxnLst>
              <a:rect l="0" t="0" r="r" b="b"/>
              <a:pathLst>
                <a:path w="105" h="66">
                  <a:moveTo>
                    <a:pt x="105" y="62"/>
                  </a:moveTo>
                  <a:cubicBezTo>
                    <a:pt x="105" y="62"/>
                    <a:pt x="93" y="24"/>
                    <a:pt x="74" y="12"/>
                  </a:cubicBezTo>
                  <a:cubicBezTo>
                    <a:pt x="55" y="0"/>
                    <a:pt x="0" y="1"/>
                    <a:pt x="0" y="1"/>
                  </a:cubicBezTo>
                  <a:cubicBezTo>
                    <a:pt x="0" y="1"/>
                    <a:pt x="45" y="44"/>
                    <a:pt x="61" y="55"/>
                  </a:cubicBezTo>
                  <a:cubicBezTo>
                    <a:pt x="78" y="66"/>
                    <a:pt x="105" y="62"/>
                    <a:pt x="105" y="6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0"/>
            <p:cNvSpPr>
              <a:spLocks/>
            </p:cNvSpPr>
            <p:nvPr/>
          </p:nvSpPr>
          <p:spPr bwMode="auto">
            <a:xfrm>
              <a:off x="8018463" y="-26988"/>
              <a:ext cx="242888" cy="641350"/>
            </a:xfrm>
            <a:custGeom>
              <a:avLst/>
              <a:gdLst>
                <a:gd name="T0" fmla="*/ 20 w 57"/>
                <a:gd name="T1" fmla="*/ 150 h 151"/>
                <a:gd name="T2" fmla="*/ 44 w 57"/>
                <a:gd name="T3" fmla="*/ 113 h 151"/>
                <a:gd name="T4" fmla="*/ 15 w 57"/>
                <a:gd name="T5" fmla="*/ 0 h 151"/>
                <a:gd name="T6" fmla="*/ 7 w 57"/>
                <a:gd name="T7" fmla="*/ 51 h 151"/>
                <a:gd name="T8" fmla="*/ 20 w 57"/>
                <a:gd name="T9" fmla="*/ 150 h 151"/>
              </a:gdLst>
              <a:ahLst/>
              <a:cxnLst>
                <a:cxn ang="0">
                  <a:pos x="T0" y="T1"/>
                </a:cxn>
                <a:cxn ang="0">
                  <a:pos x="T2" y="T3"/>
                </a:cxn>
                <a:cxn ang="0">
                  <a:pos x="T4" y="T5"/>
                </a:cxn>
                <a:cxn ang="0">
                  <a:pos x="T6" y="T7"/>
                </a:cxn>
                <a:cxn ang="0">
                  <a:pos x="T8" y="T9"/>
                </a:cxn>
              </a:cxnLst>
              <a:rect l="0" t="0" r="r" b="b"/>
              <a:pathLst>
                <a:path w="57" h="151">
                  <a:moveTo>
                    <a:pt x="20" y="150"/>
                  </a:moveTo>
                  <a:cubicBezTo>
                    <a:pt x="20" y="150"/>
                    <a:pt x="34" y="151"/>
                    <a:pt x="44" y="113"/>
                  </a:cubicBezTo>
                  <a:cubicBezTo>
                    <a:pt x="57" y="71"/>
                    <a:pt x="15" y="0"/>
                    <a:pt x="15" y="0"/>
                  </a:cubicBezTo>
                  <a:cubicBezTo>
                    <a:pt x="15" y="0"/>
                    <a:pt x="14" y="7"/>
                    <a:pt x="7" y="51"/>
                  </a:cubicBezTo>
                  <a:cubicBezTo>
                    <a:pt x="0" y="96"/>
                    <a:pt x="20" y="150"/>
                    <a:pt x="20" y="150"/>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1"/>
            <p:cNvSpPr>
              <a:spLocks/>
            </p:cNvSpPr>
            <p:nvPr/>
          </p:nvSpPr>
          <p:spPr bwMode="auto">
            <a:xfrm>
              <a:off x="7734300" y="300038"/>
              <a:ext cx="327025" cy="365125"/>
            </a:xfrm>
            <a:custGeom>
              <a:avLst/>
              <a:gdLst>
                <a:gd name="T0" fmla="*/ 36 w 77"/>
                <a:gd name="T1" fmla="*/ 7 h 86"/>
                <a:gd name="T2" fmla="*/ 0 w 77"/>
                <a:gd name="T3" fmla="*/ 5 h 86"/>
                <a:gd name="T4" fmla="*/ 43 w 77"/>
                <a:gd name="T5" fmla="*/ 74 h 86"/>
                <a:gd name="T6" fmla="*/ 77 w 77"/>
                <a:gd name="T7" fmla="*/ 78 h 86"/>
                <a:gd name="T8" fmla="*/ 36 w 77"/>
                <a:gd name="T9" fmla="*/ 7 h 86"/>
              </a:gdLst>
              <a:ahLst/>
              <a:cxnLst>
                <a:cxn ang="0">
                  <a:pos x="T0" y="T1"/>
                </a:cxn>
                <a:cxn ang="0">
                  <a:pos x="T2" y="T3"/>
                </a:cxn>
                <a:cxn ang="0">
                  <a:pos x="T4" y="T5"/>
                </a:cxn>
                <a:cxn ang="0">
                  <a:pos x="T6" y="T7"/>
                </a:cxn>
                <a:cxn ang="0">
                  <a:pos x="T8" y="T9"/>
                </a:cxn>
              </a:cxnLst>
              <a:rect l="0" t="0" r="r" b="b"/>
              <a:pathLst>
                <a:path w="77" h="86">
                  <a:moveTo>
                    <a:pt x="36" y="7"/>
                  </a:moveTo>
                  <a:cubicBezTo>
                    <a:pt x="5" y="0"/>
                    <a:pt x="0" y="5"/>
                    <a:pt x="0" y="5"/>
                  </a:cubicBezTo>
                  <a:cubicBezTo>
                    <a:pt x="0" y="5"/>
                    <a:pt x="16" y="60"/>
                    <a:pt x="43" y="74"/>
                  </a:cubicBezTo>
                  <a:cubicBezTo>
                    <a:pt x="67" y="86"/>
                    <a:pt x="77" y="78"/>
                    <a:pt x="77" y="78"/>
                  </a:cubicBezTo>
                  <a:cubicBezTo>
                    <a:pt x="77" y="78"/>
                    <a:pt x="66" y="14"/>
                    <a:pt x="36" y="7"/>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2"/>
            <p:cNvSpPr>
              <a:spLocks/>
            </p:cNvSpPr>
            <p:nvPr/>
          </p:nvSpPr>
          <p:spPr bwMode="auto">
            <a:xfrm>
              <a:off x="8132763" y="381000"/>
              <a:ext cx="258763" cy="646113"/>
            </a:xfrm>
            <a:custGeom>
              <a:avLst/>
              <a:gdLst>
                <a:gd name="T0" fmla="*/ 7 w 61"/>
                <a:gd name="T1" fmla="*/ 148 h 152"/>
                <a:gd name="T2" fmla="*/ 39 w 61"/>
                <a:gd name="T3" fmla="*/ 118 h 152"/>
                <a:gd name="T4" fmla="*/ 36 w 61"/>
                <a:gd name="T5" fmla="*/ 0 h 152"/>
                <a:gd name="T6" fmla="*/ 17 w 61"/>
                <a:gd name="T7" fmla="*/ 49 h 152"/>
                <a:gd name="T8" fmla="*/ 7 w 61"/>
                <a:gd name="T9" fmla="*/ 148 h 152"/>
              </a:gdLst>
              <a:ahLst/>
              <a:cxnLst>
                <a:cxn ang="0">
                  <a:pos x="T0" y="T1"/>
                </a:cxn>
                <a:cxn ang="0">
                  <a:pos x="T2" y="T3"/>
                </a:cxn>
                <a:cxn ang="0">
                  <a:pos x="T4" y="T5"/>
                </a:cxn>
                <a:cxn ang="0">
                  <a:pos x="T6" y="T7"/>
                </a:cxn>
                <a:cxn ang="0">
                  <a:pos x="T8" y="T9"/>
                </a:cxn>
              </a:cxnLst>
              <a:rect l="0" t="0" r="r" b="b"/>
              <a:pathLst>
                <a:path w="61" h="152">
                  <a:moveTo>
                    <a:pt x="7" y="148"/>
                  </a:moveTo>
                  <a:cubicBezTo>
                    <a:pt x="7" y="148"/>
                    <a:pt x="20" y="152"/>
                    <a:pt x="39" y="118"/>
                  </a:cubicBezTo>
                  <a:cubicBezTo>
                    <a:pt x="61" y="79"/>
                    <a:pt x="36" y="0"/>
                    <a:pt x="36" y="0"/>
                  </a:cubicBezTo>
                  <a:cubicBezTo>
                    <a:pt x="36" y="0"/>
                    <a:pt x="33" y="7"/>
                    <a:pt x="17" y="49"/>
                  </a:cubicBezTo>
                  <a:cubicBezTo>
                    <a:pt x="0" y="91"/>
                    <a:pt x="7" y="148"/>
                    <a:pt x="7" y="14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3"/>
            <p:cNvSpPr>
              <a:spLocks/>
            </p:cNvSpPr>
            <p:nvPr/>
          </p:nvSpPr>
          <p:spPr bwMode="auto">
            <a:xfrm>
              <a:off x="7870825" y="631825"/>
              <a:ext cx="261938" cy="412750"/>
            </a:xfrm>
            <a:custGeom>
              <a:avLst/>
              <a:gdLst>
                <a:gd name="T0" fmla="*/ 34 w 62"/>
                <a:gd name="T1" fmla="*/ 14 h 97"/>
                <a:gd name="T2" fmla="*/ 0 w 62"/>
                <a:gd name="T3" fmla="*/ 4 h 97"/>
                <a:gd name="T4" fmla="*/ 26 w 62"/>
                <a:gd name="T5" fmla="*/ 80 h 97"/>
                <a:gd name="T6" fmla="*/ 58 w 62"/>
                <a:gd name="T7" fmla="*/ 91 h 97"/>
                <a:gd name="T8" fmla="*/ 34 w 62"/>
                <a:gd name="T9" fmla="*/ 14 h 97"/>
              </a:gdLst>
              <a:ahLst/>
              <a:cxnLst>
                <a:cxn ang="0">
                  <a:pos x="T0" y="T1"/>
                </a:cxn>
                <a:cxn ang="0">
                  <a:pos x="T2" y="T3"/>
                </a:cxn>
                <a:cxn ang="0">
                  <a:pos x="T4" y="T5"/>
                </a:cxn>
                <a:cxn ang="0">
                  <a:pos x="T6" y="T7"/>
                </a:cxn>
                <a:cxn ang="0">
                  <a:pos x="T8" y="T9"/>
                </a:cxn>
              </a:cxnLst>
              <a:rect l="0" t="0" r="r" b="b"/>
              <a:pathLst>
                <a:path w="62" h="97">
                  <a:moveTo>
                    <a:pt x="34" y="14"/>
                  </a:moveTo>
                  <a:cubicBezTo>
                    <a:pt x="6" y="0"/>
                    <a:pt x="0" y="4"/>
                    <a:pt x="0" y="4"/>
                  </a:cubicBezTo>
                  <a:cubicBezTo>
                    <a:pt x="0" y="4"/>
                    <a:pt x="3" y="61"/>
                    <a:pt x="26" y="80"/>
                  </a:cubicBezTo>
                  <a:cubicBezTo>
                    <a:pt x="47" y="97"/>
                    <a:pt x="58" y="91"/>
                    <a:pt x="58" y="91"/>
                  </a:cubicBezTo>
                  <a:cubicBezTo>
                    <a:pt x="58" y="91"/>
                    <a:pt x="62" y="27"/>
                    <a:pt x="34" y="1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4"/>
            <p:cNvSpPr>
              <a:spLocks/>
            </p:cNvSpPr>
            <p:nvPr/>
          </p:nvSpPr>
          <p:spPr bwMode="auto">
            <a:xfrm>
              <a:off x="8210550" y="784225"/>
              <a:ext cx="257175" cy="638175"/>
            </a:xfrm>
            <a:custGeom>
              <a:avLst/>
              <a:gdLst>
                <a:gd name="T0" fmla="*/ 3 w 61"/>
                <a:gd name="T1" fmla="*/ 145 h 150"/>
                <a:gd name="T2" fmla="*/ 37 w 61"/>
                <a:gd name="T3" fmla="*/ 117 h 150"/>
                <a:gd name="T4" fmla="*/ 42 w 61"/>
                <a:gd name="T5" fmla="*/ 0 h 150"/>
                <a:gd name="T6" fmla="*/ 19 w 61"/>
                <a:gd name="T7" fmla="*/ 47 h 150"/>
                <a:gd name="T8" fmla="*/ 3 w 61"/>
                <a:gd name="T9" fmla="*/ 145 h 150"/>
              </a:gdLst>
              <a:ahLst/>
              <a:cxnLst>
                <a:cxn ang="0">
                  <a:pos x="T0" y="T1"/>
                </a:cxn>
                <a:cxn ang="0">
                  <a:pos x="T2" y="T3"/>
                </a:cxn>
                <a:cxn ang="0">
                  <a:pos x="T4" y="T5"/>
                </a:cxn>
                <a:cxn ang="0">
                  <a:pos x="T6" y="T7"/>
                </a:cxn>
                <a:cxn ang="0">
                  <a:pos x="T8" y="T9"/>
                </a:cxn>
              </a:cxnLst>
              <a:rect l="0" t="0" r="r" b="b"/>
              <a:pathLst>
                <a:path w="61" h="150">
                  <a:moveTo>
                    <a:pt x="3" y="145"/>
                  </a:moveTo>
                  <a:cubicBezTo>
                    <a:pt x="3" y="145"/>
                    <a:pt x="16" y="150"/>
                    <a:pt x="37" y="117"/>
                  </a:cubicBezTo>
                  <a:cubicBezTo>
                    <a:pt x="61" y="80"/>
                    <a:pt x="42" y="0"/>
                    <a:pt x="42" y="0"/>
                  </a:cubicBezTo>
                  <a:cubicBezTo>
                    <a:pt x="42" y="0"/>
                    <a:pt x="39" y="7"/>
                    <a:pt x="19" y="47"/>
                  </a:cubicBezTo>
                  <a:cubicBezTo>
                    <a:pt x="0" y="87"/>
                    <a:pt x="3" y="145"/>
                    <a:pt x="3" y="145"/>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5"/>
            <p:cNvSpPr>
              <a:spLocks/>
            </p:cNvSpPr>
            <p:nvPr/>
          </p:nvSpPr>
          <p:spPr bwMode="auto">
            <a:xfrm>
              <a:off x="7951788" y="1006475"/>
              <a:ext cx="258763" cy="423863"/>
            </a:xfrm>
            <a:custGeom>
              <a:avLst/>
              <a:gdLst>
                <a:gd name="T0" fmla="*/ 34 w 61"/>
                <a:gd name="T1" fmla="*/ 16 h 100"/>
                <a:gd name="T2" fmla="*/ 1 w 61"/>
                <a:gd name="T3" fmla="*/ 4 h 100"/>
                <a:gd name="T4" fmla="*/ 22 w 61"/>
                <a:gd name="T5" fmla="*/ 82 h 100"/>
                <a:gd name="T6" fmla="*/ 53 w 61"/>
                <a:gd name="T7" fmla="*/ 95 h 100"/>
                <a:gd name="T8" fmla="*/ 34 w 61"/>
                <a:gd name="T9" fmla="*/ 16 h 100"/>
              </a:gdLst>
              <a:ahLst/>
              <a:cxnLst>
                <a:cxn ang="0">
                  <a:pos x="T0" y="T1"/>
                </a:cxn>
                <a:cxn ang="0">
                  <a:pos x="T2" y="T3"/>
                </a:cxn>
                <a:cxn ang="0">
                  <a:pos x="T4" y="T5"/>
                </a:cxn>
                <a:cxn ang="0">
                  <a:pos x="T6" y="T7"/>
                </a:cxn>
                <a:cxn ang="0">
                  <a:pos x="T8" y="T9"/>
                </a:cxn>
              </a:cxnLst>
              <a:rect l="0" t="0" r="r" b="b"/>
              <a:pathLst>
                <a:path w="61" h="100">
                  <a:moveTo>
                    <a:pt x="34" y="16"/>
                  </a:moveTo>
                  <a:cubicBezTo>
                    <a:pt x="7" y="0"/>
                    <a:pt x="1" y="4"/>
                    <a:pt x="1" y="4"/>
                  </a:cubicBezTo>
                  <a:cubicBezTo>
                    <a:pt x="1" y="4"/>
                    <a:pt x="0" y="61"/>
                    <a:pt x="22" y="82"/>
                  </a:cubicBezTo>
                  <a:cubicBezTo>
                    <a:pt x="41" y="100"/>
                    <a:pt x="53" y="95"/>
                    <a:pt x="53" y="95"/>
                  </a:cubicBezTo>
                  <a:cubicBezTo>
                    <a:pt x="53" y="95"/>
                    <a:pt x="61" y="31"/>
                    <a:pt x="34" y="16"/>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6"/>
            <p:cNvSpPr>
              <a:spLocks/>
            </p:cNvSpPr>
            <p:nvPr/>
          </p:nvSpPr>
          <p:spPr bwMode="auto">
            <a:xfrm>
              <a:off x="8167688" y="1247775"/>
              <a:ext cx="300038" cy="598488"/>
            </a:xfrm>
            <a:custGeom>
              <a:avLst/>
              <a:gdLst>
                <a:gd name="T0" fmla="*/ 0 w 71"/>
                <a:gd name="T1" fmla="*/ 133 h 141"/>
                <a:gd name="T2" fmla="*/ 39 w 71"/>
                <a:gd name="T3" fmla="*/ 114 h 141"/>
                <a:gd name="T4" fmla="*/ 71 w 71"/>
                <a:gd name="T5" fmla="*/ 0 h 141"/>
                <a:gd name="T6" fmla="*/ 38 w 71"/>
                <a:gd name="T7" fmla="*/ 41 h 141"/>
                <a:gd name="T8" fmla="*/ 0 w 71"/>
                <a:gd name="T9" fmla="*/ 133 h 141"/>
              </a:gdLst>
              <a:ahLst/>
              <a:cxnLst>
                <a:cxn ang="0">
                  <a:pos x="T0" y="T1"/>
                </a:cxn>
                <a:cxn ang="0">
                  <a:pos x="T2" y="T3"/>
                </a:cxn>
                <a:cxn ang="0">
                  <a:pos x="T4" y="T5"/>
                </a:cxn>
                <a:cxn ang="0">
                  <a:pos x="T6" y="T7"/>
                </a:cxn>
                <a:cxn ang="0">
                  <a:pos x="T8" y="T9"/>
                </a:cxn>
              </a:cxnLst>
              <a:rect l="0" t="0" r="r" b="b"/>
              <a:pathLst>
                <a:path w="71" h="141">
                  <a:moveTo>
                    <a:pt x="0" y="133"/>
                  </a:moveTo>
                  <a:cubicBezTo>
                    <a:pt x="0" y="133"/>
                    <a:pt x="11" y="141"/>
                    <a:pt x="39" y="114"/>
                  </a:cubicBezTo>
                  <a:cubicBezTo>
                    <a:pt x="71" y="83"/>
                    <a:pt x="71" y="0"/>
                    <a:pt x="71" y="0"/>
                  </a:cubicBezTo>
                  <a:cubicBezTo>
                    <a:pt x="71" y="0"/>
                    <a:pt x="66" y="6"/>
                    <a:pt x="38" y="41"/>
                  </a:cubicBezTo>
                  <a:cubicBezTo>
                    <a:pt x="10" y="76"/>
                    <a:pt x="0" y="133"/>
                    <a:pt x="0" y="133"/>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7"/>
            <p:cNvSpPr>
              <a:spLocks/>
            </p:cNvSpPr>
            <p:nvPr/>
          </p:nvSpPr>
          <p:spPr bwMode="auto">
            <a:xfrm>
              <a:off x="7934325" y="1371600"/>
              <a:ext cx="279400" cy="446088"/>
            </a:xfrm>
            <a:custGeom>
              <a:avLst/>
              <a:gdLst>
                <a:gd name="T0" fmla="*/ 43 w 66"/>
                <a:gd name="T1" fmla="*/ 22 h 105"/>
                <a:gd name="T2" fmla="*/ 13 w 66"/>
                <a:gd name="T3" fmla="*/ 2 h 105"/>
                <a:gd name="T4" fmla="*/ 16 w 66"/>
                <a:gd name="T5" fmla="*/ 83 h 105"/>
                <a:gd name="T6" fmla="*/ 44 w 66"/>
                <a:gd name="T7" fmla="*/ 103 h 105"/>
                <a:gd name="T8" fmla="*/ 43 w 66"/>
                <a:gd name="T9" fmla="*/ 22 h 105"/>
              </a:gdLst>
              <a:ahLst/>
              <a:cxnLst>
                <a:cxn ang="0">
                  <a:pos x="T0" y="T1"/>
                </a:cxn>
                <a:cxn ang="0">
                  <a:pos x="T2" y="T3"/>
                </a:cxn>
                <a:cxn ang="0">
                  <a:pos x="T4" y="T5"/>
                </a:cxn>
                <a:cxn ang="0">
                  <a:pos x="T6" y="T7"/>
                </a:cxn>
                <a:cxn ang="0">
                  <a:pos x="T8" y="T9"/>
                </a:cxn>
              </a:cxnLst>
              <a:rect l="0" t="0" r="r" b="b"/>
              <a:pathLst>
                <a:path w="66" h="105">
                  <a:moveTo>
                    <a:pt x="43" y="22"/>
                  </a:moveTo>
                  <a:cubicBezTo>
                    <a:pt x="20" y="0"/>
                    <a:pt x="13" y="2"/>
                    <a:pt x="13" y="2"/>
                  </a:cubicBezTo>
                  <a:cubicBezTo>
                    <a:pt x="13" y="2"/>
                    <a:pt x="0" y="58"/>
                    <a:pt x="16" y="83"/>
                  </a:cubicBezTo>
                  <a:cubicBezTo>
                    <a:pt x="31" y="105"/>
                    <a:pt x="44" y="103"/>
                    <a:pt x="44" y="103"/>
                  </a:cubicBezTo>
                  <a:cubicBezTo>
                    <a:pt x="44" y="103"/>
                    <a:pt x="66" y="43"/>
                    <a:pt x="43" y="2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8"/>
            <p:cNvSpPr>
              <a:spLocks/>
            </p:cNvSpPr>
            <p:nvPr/>
          </p:nvSpPr>
          <p:spPr bwMode="auto">
            <a:xfrm>
              <a:off x="8081963" y="1663700"/>
              <a:ext cx="365125" cy="565150"/>
            </a:xfrm>
            <a:custGeom>
              <a:avLst/>
              <a:gdLst>
                <a:gd name="T0" fmla="*/ 0 w 86"/>
                <a:gd name="T1" fmla="*/ 124 h 133"/>
                <a:gd name="T2" fmla="*/ 41 w 86"/>
                <a:gd name="T3" fmla="*/ 109 h 133"/>
                <a:gd name="T4" fmla="*/ 86 w 86"/>
                <a:gd name="T5" fmla="*/ 0 h 133"/>
                <a:gd name="T6" fmla="*/ 48 w 86"/>
                <a:gd name="T7" fmla="*/ 37 h 133"/>
                <a:gd name="T8" fmla="*/ 0 w 86"/>
                <a:gd name="T9" fmla="*/ 124 h 133"/>
              </a:gdLst>
              <a:ahLst/>
              <a:cxnLst>
                <a:cxn ang="0">
                  <a:pos x="T0" y="T1"/>
                </a:cxn>
                <a:cxn ang="0">
                  <a:pos x="T2" y="T3"/>
                </a:cxn>
                <a:cxn ang="0">
                  <a:pos x="T4" y="T5"/>
                </a:cxn>
                <a:cxn ang="0">
                  <a:pos x="T6" y="T7"/>
                </a:cxn>
                <a:cxn ang="0">
                  <a:pos x="T8" y="T9"/>
                </a:cxn>
              </a:cxnLst>
              <a:rect l="0" t="0" r="r" b="b"/>
              <a:pathLst>
                <a:path w="86" h="133">
                  <a:moveTo>
                    <a:pt x="0" y="124"/>
                  </a:moveTo>
                  <a:cubicBezTo>
                    <a:pt x="0" y="124"/>
                    <a:pt x="10" y="133"/>
                    <a:pt x="41" y="109"/>
                  </a:cubicBezTo>
                  <a:cubicBezTo>
                    <a:pt x="77" y="82"/>
                    <a:pt x="86" y="0"/>
                    <a:pt x="86" y="0"/>
                  </a:cubicBezTo>
                  <a:cubicBezTo>
                    <a:pt x="86" y="0"/>
                    <a:pt x="80" y="6"/>
                    <a:pt x="48" y="37"/>
                  </a:cubicBezTo>
                  <a:cubicBezTo>
                    <a:pt x="16" y="68"/>
                    <a:pt x="0" y="124"/>
                    <a:pt x="0" y="12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9"/>
            <p:cNvSpPr>
              <a:spLocks/>
            </p:cNvSpPr>
            <p:nvPr/>
          </p:nvSpPr>
          <p:spPr bwMode="auto">
            <a:xfrm>
              <a:off x="7875588" y="1736725"/>
              <a:ext cx="282575" cy="449263"/>
            </a:xfrm>
            <a:custGeom>
              <a:avLst/>
              <a:gdLst>
                <a:gd name="T0" fmla="*/ 47 w 67"/>
                <a:gd name="T1" fmla="*/ 24 h 106"/>
                <a:gd name="T2" fmla="*/ 20 w 67"/>
                <a:gd name="T3" fmla="*/ 1 h 106"/>
                <a:gd name="T4" fmla="*/ 13 w 67"/>
                <a:gd name="T5" fmla="*/ 82 h 106"/>
                <a:gd name="T6" fmla="*/ 38 w 67"/>
                <a:gd name="T7" fmla="*/ 105 h 106"/>
                <a:gd name="T8" fmla="*/ 47 w 67"/>
                <a:gd name="T9" fmla="*/ 24 h 106"/>
              </a:gdLst>
              <a:ahLst/>
              <a:cxnLst>
                <a:cxn ang="0">
                  <a:pos x="T0" y="T1"/>
                </a:cxn>
                <a:cxn ang="0">
                  <a:pos x="T2" y="T3"/>
                </a:cxn>
                <a:cxn ang="0">
                  <a:pos x="T4" y="T5"/>
                </a:cxn>
                <a:cxn ang="0">
                  <a:pos x="T6" y="T7"/>
                </a:cxn>
                <a:cxn ang="0">
                  <a:pos x="T8" y="T9"/>
                </a:cxn>
              </a:cxnLst>
              <a:rect l="0" t="0" r="r" b="b"/>
              <a:pathLst>
                <a:path w="67" h="106">
                  <a:moveTo>
                    <a:pt x="47" y="24"/>
                  </a:moveTo>
                  <a:cubicBezTo>
                    <a:pt x="27" y="0"/>
                    <a:pt x="20" y="1"/>
                    <a:pt x="20" y="1"/>
                  </a:cubicBezTo>
                  <a:cubicBezTo>
                    <a:pt x="20" y="1"/>
                    <a:pt x="0" y="55"/>
                    <a:pt x="13" y="82"/>
                  </a:cubicBezTo>
                  <a:cubicBezTo>
                    <a:pt x="25" y="106"/>
                    <a:pt x="38" y="105"/>
                    <a:pt x="38" y="105"/>
                  </a:cubicBezTo>
                  <a:cubicBezTo>
                    <a:pt x="38" y="105"/>
                    <a:pt x="67" y="47"/>
                    <a:pt x="47" y="24"/>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0"/>
            <p:cNvSpPr>
              <a:spLocks/>
            </p:cNvSpPr>
            <p:nvPr/>
          </p:nvSpPr>
          <p:spPr bwMode="auto">
            <a:xfrm>
              <a:off x="7891463" y="2114550"/>
              <a:ext cx="479425" cy="466725"/>
            </a:xfrm>
            <a:custGeom>
              <a:avLst/>
              <a:gdLst>
                <a:gd name="T0" fmla="*/ 0 w 113"/>
                <a:gd name="T1" fmla="*/ 98 h 110"/>
                <a:gd name="T2" fmla="*/ 44 w 113"/>
                <a:gd name="T3" fmla="*/ 94 h 110"/>
                <a:gd name="T4" fmla="*/ 113 w 113"/>
                <a:gd name="T5" fmla="*/ 0 h 110"/>
                <a:gd name="T6" fmla="*/ 68 w 113"/>
                <a:gd name="T7" fmla="*/ 26 h 110"/>
                <a:gd name="T8" fmla="*/ 0 w 113"/>
                <a:gd name="T9" fmla="*/ 98 h 110"/>
              </a:gdLst>
              <a:ahLst/>
              <a:cxnLst>
                <a:cxn ang="0">
                  <a:pos x="T0" y="T1"/>
                </a:cxn>
                <a:cxn ang="0">
                  <a:pos x="T2" y="T3"/>
                </a:cxn>
                <a:cxn ang="0">
                  <a:pos x="T4" y="T5"/>
                </a:cxn>
                <a:cxn ang="0">
                  <a:pos x="T6" y="T7"/>
                </a:cxn>
                <a:cxn ang="0">
                  <a:pos x="T8" y="T9"/>
                </a:cxn>
              </a:cxnLst>
              <a:rect l="0" t="0" r="r" b="b"/>
              <a:pathLst>
                <a:path w="113" h="110">
                  <a:moveTo>
                    <a:pt x="0" y="98"/>
                  </a:moveTo>
                  <a:cubicBezTo>
                    <a:pt x="0" y="98"/>
                    <a:pt x="8" y="110"/>
                    <a:pt x="44" y="94"/>
                  </a:cubicBezTo>
                  <a:cubicBezTo>
                    <a:pt x="84" y="77"/>
                    <a:pt x="113" y="0"/>
                    <a:pt x="113" y="0"/>
                  </a:cubicBezTo>
                  <a:cubicBezTo>
                    <a:pt x="113" y="0"/>
                    <a:pt x="107" y="3"/>
                    <a:pt x="68" y="26"/>
                  </a:cubicBezTo>
                  <a:cubicBezTo>
                    <a:pt x="29" y="49"/>
                    <a:pt x="0" y="98"/>
                    <a:pt x="0" y="9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1"/>
            <p:cNvSpPr>
              <a:spLocks/>
            </p:cNvSpPr>
            <p:nvPr/>
          </p:nvSpPr>
          <p:spPr bwMode="auto">
            <a:xfrm>
              <a:off x="7743825" y="2066925"/>
              <a:ext cx="284163" cy="446088"/>
            </a:xfrm>
            <a:custGeom>
              <a:avLst/>
              <a:gdLst>
                <a:gd name="T0" fmla="*/ 53 w 67"/>
                <a:gd name="T1" fmla="*/ 28 h 105"/>
                <a:gd name="T2" fmla="*/ 32 w 67"/>
                <a:gd name="T3" fmla="*/ 0 h 105"/>
                <a:gd name="T4" fmla="*/ 6 w 67"/>
                <a:gd name="T5" fmla="*/ 76 h 105"/>
                <a:gd name="T6" fmla="*/ 25 w 67"/>
                <a:gd name="T7" fmla="*/ 105 h 105"/>
                <a:gd name="T8" fmla="*/ 53 w 67"/>
                <a:gd name="T9" fmla="*/ 28 h 105"/>
              </a:gdLst>
              <a:ahLst/>
              <a:cxnLst>
                <a:cxn ang="0">
                  <a:pos x="T0" y="T1"/>
                </a:cxn>
                <a:cxn ang="0">
                  <a:pos x="T2" y="T3"/>
                </a:cxn>
                <a:cxn ang="0">
                  <a:pos x="T4" y="T5"/>
                </a:cxn>
                <a:cxn ang="0">
                  <a:pos x="T6" y="T7"/>
                </a:cxn>
                <a:cxn ang="0">
                  <a:pos x="T8" y="T9"/>
                </a:cxn>
              </a:cxnLst>
              <a:rect l="0" t="0" r="r" b="b"/>
              <a:pathLst>
                <a:path w="67" h="105">
                  <a:moveTo>
                    <a:pt x="53" y="28"/>
                  </a:moveTo>
                  <a:cubicBezTo>
                    <a:pt x="39" y="1"/>
                    <a:pt x="32" y="0"/>
                    <a:pt x="32" y="0"/>
                  </a:cubicBezTo>
                  <a:cubicBezTo>
                    <a:pt x="32" y="0"/>
                    <a:pt x="0" y="47"/>
                    <a:pt x="6" y="76"/>
                  </a:cubicBezTo>
                  <a:cubicBezTo>
                    <a:pt x="12" y="102"/>
                    <a:pt x="25" y="105"/>
                    <a:pt x="25" y="105"/>
                  </a:cubicBezTo>
                  <a:cubicBezTo>
                    <a:pt x="25" y="105"/>
                    <a:pt x="67" y="56"/>
                    <a:pt x="53" y="28"/>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2"/>
            <p:cNvSpPr>
              <a:spLocks/>
            </p:cNvSpPr>
            <p:nvPr/>
          </p:nvSpPr>
          <p:spPr bwMode="auto">
            <a:xfrm>
              <a:off x="7812088" y="-379413"/>
              <a:ext cx="231775" cy="595313"/>
            </a:xfrm>
            <a:custGeom>
              <a:avLst/>
              <a:gdLst>
                <a:gd name="T0" fmla="*/ 38 w 55"/>
                <a:gd name="T1" fmla="*/ 140 h 140"/>
                <a:gd name="T2" fmla="*/ 53 w 55"/>
                <a:gd name="T3" fmla="*/ 98 h 140"/>
                <a:gd name="T4" fmla="*/ 0 w 55"/>
                <a:gd name="T5" fmla="*/ 0 h 140"/>
                <a:gd name="T6" fmla="*/ 4 w 55"/>
                <a:gd name="T7" fmla="*/ 51 h 140"/>
                <a:gd name="T8" fmla="*/ 38 w 55"/>
                <a:gd name="T9" fmla="*/ 140 h 140"/>
              </a:gdLst>
              <a:ahLst/>
              <a:cxnLst>
                <a:cxn ang="0">
                  <a:pos x="T0" y="T1"/>
                </a:cxn>
                <a:cxn ang="0">
                  <a:pos x="T2" y="T3"/>
                </a:cxn>
                <a:cxn ang="0">
                  <a:pos x="T4" y="T5"/>
                </a:cxn>
                <a:cxn ang="0">
                  <a:pos x="T6" y="T7"/>
                </a:cxn>
                <a:cxn ang="0">
                  <a:pos x="T8" y="T9"/>
                </a:cxn>
              </a:cxnLst>
              <a:rect l="0" t="0" r="r" b="b"/>
              <a:pathLst>
                <a:path w="55" h="140">
                  <a:moveTo>
                    <a:pt x="38" y="140"/>
                  </a:moveTo>
                  <a:cubicBezTo>
                    <a:pt x="38" y="140"/>
                    <a:pt x="51" y="137"/>
                    <a:pt x="53" y="98"/>
                  </a:cubicBezTo>
                  <a:cubicBezTo>
                    <a:pt x="55" y="54"/>
                    <a:pt x="0" y="0"/>
                    <a:pt x="0" y="0"/>
                  </a:cubicBezTo>
                  <a:cubicBezTo>
                    <a:pt x="0" y="0"/>
                    <a:pt x="1" y="7"/>
                    <a:pt x="4" y="51"/>
                  </a:cubicBezTo>
                  <a:cubicBezTo>
                    <a:pt x="7" y="95"/>
                    <a:pt x="38" y="140"/>
                    <a:pt x="38" y="140"/>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3"/>
            <p:cNvSpPr>
              <a:spLocks/>
            </p:cNvSpPr>
            <p:nvPr/>
          </p:nvSpPr>
          <p:spPr bwMode="auto">
            <a:xfrm>
              <a:off x="7561263" y="11113"/>
              <a:ext cx="373063" cy="285750"/>
            </a:xfrm>
            <a:custGeom>
              <a:avLst/>
              <a:gdLst>
                <a:gd name="T0" fmla="*/ 34 w 88"/>
                <a:gd name="T1" fmla="*/ 2 h 67"/>
                <a:gd name="T2" fmla="*/ 0 w 88"/>
                <a:gd name="T3" fmla="*/ 11 h 67"/>
                <a:gd name="T4" fmla="*/ 55 w 88"/>
                <a:gd name="T5" fmla="*/ 62 h 67"/>
                <a:gd name="T6" fmla="*/ 88 w 88"/>
                <a:gd name="T7" fmla="*/ 55 h 67"/>
                <a:gd name="T8" fmla="*/ 34 w 88"/>
                <a:gd name="T9" fmla="*/ 2 h 67"/>
              </a:gdLst>
              <a:ahLst/>
              <a:cxnLst>
                <a:cxn ang="0">
                  <a:pos x="T0" y="T1"/>
                </a:cxn>
                <a:cxn ang="0">
                  <a:pos x="T2" y="T3"/>
                </a:cxn>
                <a:cxn ang="0">
                  <a:pos x="T4" y="T5"/>
                </a:cxn>
                <a:cxn ang="0">
                  <a:pos x="T6" y="T7"/>
                </a:cxn>
                <a:cxn ang="0">
                  <a:pos x="T8" y="T9"/>
                </a:cxn>
              </a:cxnLst>
              <a:rect l="0" t="0" r="r" b="b"/>
              <a:pathLst>
                <a:path w="88" h="67">
                  <a:moveTo>
                    <a:pt x="34" y="2"/>
                  </a:moveTo>
                  <a:cubicBezTo>
                    <a:pt x="4" y="5"/>
                    <a:pt x="0" y="11"/>
                    <a:pt x="0" y="11"/>
                  </a:cubicBezTo>
                  <a:cubicBezTo>
                    <a:pt x="0" y="11"/>
                    <a:pt x="27" y="57"/>
                    <a:pt x="55" y="62"/>
                  </a:cubicBezTo>
                  <a:cubicBezTo>
                    <a:pt x="81" y="67"/>
                    <a:pt x="88" y="55"/>
                    <a:pt x="88" y="55"/>
                  </a:cubicBezTo>
                  <a:cubicBezTo>
                    <a:pt x="88" y="55"/>
                    <a:pt x="64" y="0"/>
                    <a:pt x="34" y="2"/>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4"/>
            <p:cNvSpPr>
              <a:spLocks/>
            </p:cNvSpPr>
            <p:nvPr/>
          </p:nvSpPr>
          <p:spPr bwMode="auto">
            <a:xfrm>
              <a:off x="7439025" y="2540000"/>
              <a:ext cx="431800" cy="496888"/>
            </a:xfrm>
            <a:custGeom>
              <a:avLst/>
              <a:gdLst>
                <a:gd name="T0" fmla="*/ 90 w 102"/>
                <a:gd name="T1" fmla="*/ 6 h 117"/>
                <a:gd name="T2" fmla="*/ 6 w 102"/>
                <a:gd name="T3" fmla="*/ 105 h 117"/>
                <a:gd name="T4" fmla="*/ 2 w 102"/>
                <a:gd name="T5" fmla="*/ 115 h 117"/>
                <a:gd name="T6" fmla="*/ 12 w 102"/>
                <a:gd name="T7" fmla="*/ 112 h 117"/>
                <a:gd name="T8" fmla="*/ 99 w 102"/>
                <a:gd name="T9" fmla="*/ 10 h 117"/>
                <a:gd name="T10" fmla="*/ 99 w 102"/>
                <a:gd name="T11" fmla="*/ 0 h 117"/>
                <a:gd name="T12" fmla="*/ 90 w 102"/>
                <a:gd name="T13" fmla="*/ 6 h 117"/>
              </a:gdLst>
              <a:ahLst/>
              <a:cxnLst>
                <a:cxn ang="0">
                  <a:pos x="T0" y="T1"/>
                </a:cxn>
                <a:cxn ang="0">
                  <a:pos x="T2" y="T3"/>
                </a:cxn>
                <a:cxn ang="0">
                  <a:pos x="T4" y="T5"/>
                </a:cxn>
                <a:cxn ang="0">
                  <a:pos x="T6" y="T7"/>
                </a:cxn>
                <a:cxn ang="0">
                  <a:pos x="T8" y="T9"/>
                </a:cxn>
                <a:cxn ang="0">
                  <a:pos x="T10" y="T11"/>
                </a:cxn>
                <a:cxn ang="0">
                  <a:pos x="T12" y="T13"/>
                </a:cxn>
              </a:cxnLst>
              <a:rect l="0" t="0" r="r" b="b"/>
              <a:pathLst>
                <a:path w="102" h="117">
                  <a:moveTo>
                    <a:pt x="90" y="6"/>
                  </a:moveTo>
                  <a:cubicBezTo>
                    <a:pt x="64" y="49"/>
                    <a:pt x="47" y="70"/>
                    <a:pt x="6" y="105"/>
                  </a:cubicBezTo>
                  <a:cubicBezTo>
                    <a:pt x="2" y="109"/>
                    <a:pt x="0" y="113"/>
                    <a:pt x="2" y="115"/>
                  </a:cubicBezTo>
                  <a:cubicBezTo>
                    <a:pt x="4" y="117"/>
                    <a:pt x="9" y="116"/>
                    <a:pt x="12" y="112"/>
                  </a:cubicBezTo>
                  <a:cubicBezTo>
                    <a:pt x="55" y="76"/>
                    <a:pt x="72" y="55"/>
                    <a:pt x="99" y="10"/>
                  </a:cubicBezTo>
                  <a:cubicBezTo>
                    <a:pt x="102" y="6"/>
                    <a:pt x="102" y="1"/>
                    <a:pt x="99" y="0"/>
                  </a:cubicBezTo>
                  <a:cubicBezTo>
                    <a:pt x="97" y="0"/>
                    <a:pt x="93" y="2"/>
                    <a:pt x="90" y="6"/>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8" name="文本框 197"/>
          <p:cNvSpPr txBox="1"/>
          <p:nvPr/>
        </p:nvSpPr>
        <p:spPr>
          <a:xfrm>
            <a:off x="4217976" y="5179938"/>
            <a:ext cx="3877985" cy="830997"/>
          </a:xfrm>
          <a:prstGeom prst="rect">
            <a:avLst/>
          </a:prstGeom>
          <a:noFill/>
        </p:spPr>
        <p:txBody>
          <a:bodyPr wrap="none" rtlCol="0">
            <a:spAutoFit/>
          </a:bodyPr>
          <a:lstStyle/>
          <a:p>
            <a:r>
              <a:rPr lang="zh-CN" altLang="en-US" sz="4800" b="1">
                <a:solidFill>
                  <a:schemeClr val="bg1"/>
                </a:solidFill>
                <a:latin typeface="微软雅黑" panose="020B0503020204020204" pitchFamily="34" charset="-122"/>
                <a:ea typeface="微软雅黑" panose="020B0503020204020204" pitchFamily="34" charset="-122"/>
              </a:rPr>
              <a:t>谢谢你的观看</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199" name="文本框 198"/>
          <p:cNvSpPr txBox="1"/>
          <p:nvPr/>
        </p:nvSpPr>
        <p:spPr>
          <a:xfrm>
            <a:off x="4631093" y="6032883"/>
            <a:ext cx="2773008" cy="338554"/>
          </a:xfrm>
          <a:prstGeom prst="rect">
            <a:avLst/>
          </a:prstGeom>
          <a:noFill/>
        </p:spPr>
        <p:txBody>
          <a:bodyPr wrap="square">
            <a:spAutoFit/>
          </a:bodyPr>
          <a:lstStyle/>
          <a:p>
            <a:pPr algn="ctr">
              <a:defRPr/>
            </a:pPr>
            <a:r>
              <a:rPr lang="zh-CN" altLang="en-US" sz="1600">
                <a:solidFill>
                  <a:schemeClr val="bg1"/>
                </a:solidFill>
                <a:latin typeface="微软雅黑" panose="020B0503020204020204" pitchFamily="34" charset="-122"/>
                <a:ea typeface="微软雅黑" panose="020B0503020204020204" pitchFamily="34" charset="-122"/>
              </a:rPr>
              <a:t>添加你的标题在此处</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01" name="矩形 200"/>
          <p:cNvSpPr/>
          <p:nvPr/>
        </p:nvSpPr>
        <p:spPr>
          <a:xfrm>
            <a:off x="1727200" y="3718446"/>
            <a:ext cx="8686800" cy="2962358"/>
          </a:xfrm>
          <a:prstGeom prst="rect">
            <a:avLst/>
          </a:prstGeom>
          <a:noFill/>
          <a:ln>
            <a:solidFill>
              <a:srgbClr val="FB8D0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4" name="组合 213"/>
          <p:cNvGrpSpPr/>
          <p:nvPr/>
        </p:nvGrpSpPr>
        <p:grpSpPr>
          <a:xfrm>
            <a:off x="2390885" y="2216293"/>
            <a:ext cx="1190625" cy="1500461"/>
            <a:chOff x="-987425" y="3175"/>
            <a:chExt cx="1939925" cy="2444751"/>
          </a:xfrm>
        </p:grpSpPr>
        <p:sp>
          <p:nvSpPr>
            <p:cNvPr id="205" name="Freeform 206"/>
            <p:cNvSpPr>
              <a:spLocks/>
            </p:cNvSpPr>
            <p:nvPr/>
          </p:nvSpPr>
          <p:spPr bwMode="auto">
            <a:xfrm>
              <a:off x="-806450" y="52388"/>
              <a:ext cx="1619250" cy="2365375"/>
            </a:xfrm>
            <a:custGeom>
              <a:avLst/>
              <a:gdLst>
                <a:gd name="T0" fmla="*/ 240 w 1020"/>
                <a:gd name="T1" fmla="*/ 1490 h 1490"/>
                <a:gd name="T2" fmla="*/ 0 w 1020"/>
                <a:gd name="T3" fmla="*/ 399 h 1490"/>
                <a:gd name="T4" fmla="*/ 483 w 1020"/>
                <a:gd name="T5" fmla="*/ 0 h 1490"/>
                <a:gd name="T6" fmla="*/ 972 w 1020"/>
                <a:gd name="T7" fmla="*/ 254 h 1490"/>
                <a:gd name="T8" fmla="*/ 1020 w 1020"/>
                <a:gd name="T9" fmla="*/ 1367 h 1490"/>
                <a:gd name="T10" fmla="*/ 240 w 1020"/>
                <a:gd name="T11" fmla="*/ 1490 h 1490"/>
              </a:gdLst>
              <a:ahLst/>
              <a:cxnLst>
                <a:cxn ang="0">
                  <a:pos x="T0" y="T1"/>
                </a:cxn>
                <a:cxn ang="0">
                  <a:pos x="T2" y="T3"/>
                </a:cxn>
                <a:cxn ang="0">
                  <a:pos x="T4" y="T5"/>
                </a:cxn>
                <a:cxn ang="0">
                  <a:pos x="T6" y="T7"/>
                </a:cxn>
                <a:cxn ang="0">
                  <a:pos x="T8" y="T9"/>
                </a:cxn>
                <a:cxn ang="0">
                  <a:pos x="T10" y="T11"/>
                </a:cxn>
              </a:cxnLst>
              <a:rect l="0" t="0" r="r" b="b"/>
              <a:pathLst>
                <a:path w="1020" h="1490">
                  <a:moveTo>
                    <a:pt x="240" y="1490"/>
                  </a:moveTo>
                  <a:lnTo>
                    <a:pt x="0" y="399"/>
                  </a:lnTo>
                  <a:lnTo>
                    <a:pt x="483" y="0"/>
                  </a:lnTo>
                  <a:lnTo>
                    <a:pt x="972" y="254"/>
                  </a:lnTo>
                  <a:lnTo>
                    <a:pt x="1020" y="1367"/>
                  </a:lnTo>
                  <a:lnTo>
                    <a:pt x="240" y="1490"/>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6" name="Freeform 207"/>
            <p:cNvSpPr>
              <a:spLocks/>
            </p:cNvSpPr>
            <p:nvPr/>
          </p:nvSpPr>
          <p:spPr bwMode="auto">
            <a:xfrm>
              <a:off x="-571500" y="304800"/>
              <a:ext cx="1263650" cy="1849438"/>
            </a:xfrm>
            <a:custGeom>
              <a:avLst/>
              <a:gdLst>
                <a:gd name="T0" fmla="*/ 187 w 796"/>
                <a:gd name="T1" fmla="*/ 1165 h 1165"/>
                <a:gd name="T2" fmla="*/ 0 w 796"/>
                <a:gd name="T3" fmla="*/ 311 h 1165"/>
                <a:gd name="T4" fmla="*/ 375 w 796"/>
                <a:gd name="T5" fmla="*/ 0 h 1165"/>
                <a:gd name="T6" fmla="*/ 758 w 796"/>
                <a:gd name="T7" fmla="*/ 197 h 1165"/>
                <a:gd name="T8" fmla="*/ 796 w 796"/>
                <a:gd name="T9" fmla="*/ 1068 h 1165"/>
                <a:gd name="T10" fmla="*/ 187 w 796"/>
                <a:gd name="T11" fmla="*/ 1165 h 1165"/>
              </a:gdLst>
              <a:ahLst/>
              <a:cxnLst>
                <a:cxn ang="0">
                  <a:pos x="T0" y="T1"/>
                </a:cxn>
                <a:cxn ang="0">
                  <a:pos x="T2" y="T3"/>
                </a:cxn>
                <a:cxn ang="0">
                  <a:pos x="T4" y="T5"/>
                </a:cxn>
                <a:cxn ang="0">
                  <a:pos x="T6" y="T7"/>
                </a:cxn>
                <a:cxn ang="0">
                  <a:pos x="T8" y="T9"/>
                </a:cxn>
                <a:cxn ang="0">
                  <a:pos x="T10" y="T11"/>
                </a:cxn>
              </a:cxnLst>
              <a:rect l="0" t="0" r="r" b="b"/>
              <a:pathLst>
                <a:path w="796" h="1165">
                  <a:moveTo>
                    <a:pt x="187" y="1165"/>
                  </a:moveTo>
                  <a:lnTo>
                    <a:pt x="0" y="311"/>
                  </a:lnTo>
                  <a:lnTo>
                    <a:pt x="375" y="0"/>
                  </a:lnTo>
                  <a:lnTo>
                    <a:pt x="758" y="197"/>
                  </a:lnTo>
                  <a:lnTo>
                    <a:pt x="796" y="1068"/>
                  </a:lnTo>
                  <a:lnTo>
                    <a:pt x="187" y="1165"/>
                  </a:lnTo>
                  <a:close/>
                </a:path>
              </a:pathLst>
            </a:custGeom>
            <a:solidFill>
              <a:srgbClr val="EFD3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7" name="Freeform 208"/>
            <p:cNvSpPr>
              <a:spLocks/>
            </p:cNvSpPr>
            <p:nvPr/>
          </p:nvSpPr>
          <p:spPr bwMode="auto">
            <a:xfrm>
              <a:off x="-187325" y="1427163"/>
              <a:ext cx="641350" cy="268288"/>
            </a:xfrm>
            <a:custGeom>
              <a:avLst/>
              <a:gdLst>
                <a:gd name="T0" fmla="*/ 0 w 404"/>
                <a:gd name="T1" fmla="*/ 57 h 169"/>
                <a:gd name="T2" fmla="*/ 392 w 404"/>
                <a:gd name="T3" fmla="*/ 0 h 169"/>
                <a:gd name="T4" fmla="*/ 404 w 404"/>
                <a:gd name="T5" fmla="*/ 102 h 169"/>
                <a:gd name="T6" fmla="*/ 24 w 404"/>
                <a:gd name="T7" fmla="*/ 169 h 169"/>
                <a:gd name="T8" fmla="*/ 0 w 404"/>
                <a:gd name="T9" fmla="*/ 57 h 169"/>
              </a:gdLst>
              <a:ahLst/>
              <a:cxnLst>
                <a:cxn ang="0">
                  <a:pos x="T0" y="T1"/>
                </a:cxn>
                <a:cxn ang="0">
                  <a:pos x="T2" y="T3"/>
                </a:cxn>
                <a:cxn ang="0">
                  <a:pos x="T4" y="T5"/>
                </a:cxn>
                <a:cxn ang="0">
                  <a:pos x="T6" y="T7"/>
                </a:cxn>
                <a:cxn ang="0">
                  <a:pos x="T8" y="T9"/>
                </a:cxn>
              </a:cxnLst>
              <a:rect l="0" t="0" r="r" b="b"/>
              <a:pathLst>
                <a:path w="404" h="169">
                  <a:moveTo>
                    <a:pt x="0" y="57"/>
                  </a:moveTo>
                  <a:lnTo>
                    <a:pt x="392" y="0"/>
                  </a:lnTo>
                  <a:lnTo>
                    <a:pt x="404" y="102"/>
                  </a:lnTo>
                  <a:lnTo>
                    <a:pt x="24" y="169"/>
                  </a:lnTo>
                  <a:lnTo>
                    <a:pt x="0" y="57"/>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8" name="Freeform 209"/>
            <p:cNvSpPr>
              <a:spLocks/>
            </p:cNvSpPr>
            <p:nvPr/>
          </p:nvSpPr>
          <p:spPr bwMode="auto">
            <a:xfrm>
              <a:off x="-263525" y="1393825"/>
              <a:ext cx="698500" cy="301625"/>
            </a:xfrm>
            <a:custGeom>
              <a:avLst/>
              <a:gdLst>
                <a:gd name="T0" fmla="*/ 48 w 440"/>
                <a:gd name="T1" fmla="*/ 78 h 190"/>
                <a:gd name="T2" fmla="*/ 72 w 440"/>
                <a:gd name="T3" fmla="*/ 190 h 190"/>
                <a:gd name="T4" fmla="*/ 36 w 440"/>
                <a:gd name="T5" fmla="*/ 185 h 190"/>
                <a:gd name="T6" fmla="*/ 0 w 440"/>
                <a:gd name="T7" fmla="*/ 61 h 190"/>
                <a:gd name="T8" fmla="*/ 395 w 440"/>
                <a:gd name="T9" fmla="*/ 0 h 190"/>
                <a:gd name="T10" fmla="*/ 440 w 440"/>
                <a:gd name="T11" fmla="*/ 21 h 190"/>
                <a:gd name="T12" fmla="*/ 48 w 440"/>
                <a:gd name="T13" fmla="*/ 78 h 190"/>
              </a:gdLst>
              <a:ahLst/>
              <a:cxnLst>
                <a:cxn ang="0">
                  <a:pos x="T0" y="T1"/>
                </a:cxn>
                <a:cxn ang="0">
                  <a:pos x="T2" y="T3"/>
                </a:cxn>
                <a:cxn ang="0">
                  <a:pos x="T4" y="T5"/>
                </a:cxn>
                <a:cxn ang="0">
                  <a:pos x="T6" y="T7"/>
                </a:cxn>
                <a:cxn ang="0">
                  <a:pos x="T8" y="T9"/>
                </a:cxn>
                <a:cxn ang="0">
                  <a:pos x="T10" y="T11"/>
                </a:cxn>
                <a:cxn ang="0">
                  <a:pos x="T12" y="T13"/>
                </a:cxn>
              </a:cxnLst>
              <a:rect l="0" t="0" r="r" b="b"/>
              <a:pathLst>
                <a:path w="440" h="190">
                  <a:moveTo>
                    <a:pt x="48" y="78"/>
                  </a:moveTo>
                  <a:lnTo>
                    <a:pt x="72" y="190"/>
                  </a:lnTo>
                  <a:lnTo>
                    <a:pt x="36" y="185"/>
                  </a:lnTo>
                  <a:lnTo>
                    <a:pt x="0" y="61"/>
                  </a:lnTo>
                  <a:lnTo>
                    <a:pt x="395" y="0"/>
                  </a:lnTo>
                  <a:lnTo>
                    <a:pt x="440" y="21"/>
                  </a:lnTo>
                  <a:lnTo>
                    <a:pt x="48" y="78"/>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09" name="Freeform 210"/>
            <p:cNvSpPr>
              <a:spLocks/>
            </p:cNvSpPr>
            <p:nvPr/>
          </p:nvSpPr>
          <p:spPr bwMode="auto">
            <a:xfrm>
              <a:off x="-311150" y="304800"/>
              <a:ext cx="1003300" cy="1849438"/>
            </a:xfrm>
            <a:custGeom>
              <a:avLst/>
              <a:gdLst>
                <a:gd name="T0" fmla="*/ 211 w 632"/>
                <a:gd name="T1" fmla="*/ 0 h 1165"/>
                <a:gd name="T2" fmla="*/ 149 w 632"/>
                <a:gd name="T3" fmla="*/ 50 h 1165"/>
                <a:gd name="T4" fmla="*/ 522 w 632"/>
                <a:gd name="T5" fmla="*/ 216 h 1165"/>
                <a:gd name="T6" fmla="*/ 553 w 632"/>
                <a:gd name="T7" fmla="*/ 978 h 1165"/>
                <a:gd name="T8" fmla="*/ 0 w 632"/>
                <a:gd name="T9" fmla="*/ 1058 h 1165"/>
                <a:gd name="T10" fmla="*/ 23 w 632"/>
                <a:gd name="T11" fmla="*/ 1165 h 1165"/>
                <a:gd name="T12" fmla="*/ 632 w 632"/>
                <a:gd name="T13" fmla="*/ 1068 h 1165"/>
                <a:gd name="T14" fmla="*/ 594 w 632"/>
                <a:gd name="T15" fmla="*/ 197 h 1165"/>
                <a:gd name="T16" fmla="*/ 211 w 632"/>
                <a:gd name="T17" fmla="*/ 0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2" h="1165">
                  <a:moveTo>
                    <a:pt x="211" y="0"/>
                  </a:moveTo>
                  <a:lnTo>
                    <a:pt x="149" y="50"/>
                  </a:lnTo>
                  <a:lnTo>
                    <a:pt x="522" y="216"/>
                  </a:lnTo>
                  <a:lnTo>
                    <a:pt x="553" y="978"/>
                  </a:lnTo>
                  <a:lnTo>
                    <a:pt x="0" y="1058"/>
                  </a:lnTo>
                  <a:lnTo>
                    <a:pt x="23" y="1165"/>
                  </a:lnTo>
                  <a:lnTo>
                    <a:pt x="632" y="1068"/>
                  </a:lnTo>
                  <a:lnTo>
                    <a:pt x="594" y="197"/>
                  </a:lnTo>
                  <a:lnTo>
                    <a:pt x="211" y="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0" name="Freeform 211"/>
            <p:cNvSpPr>
              <a:spLocks/>
            </p:cNvSpPr>
            <p:nvPr/>
          </p:nvSpPr>
          <p:spPr bwMode="auto">
            <a:xfrm>
              <a:off x="-987425" y="3175"/>
              <a:ext cx="947738" cy="2414588"/>
            </a:xfrm>
            <a:custGeom>
              <a:avLst/>
              <a:gdLst>
                <a:gd name="T0" fmla="*/ 597 w 597"/>
                <a:gd name="T1" fmla="*/ 31 h 1521"/>
                <a:gd name="T2" fmla="*/ 461 w 597"/>
                <a:gd name="T3" fmla="*/ 0 h 1521"/>
                <a:gd name="T4" fmla="*/ 0 w 597"/>
                <a:gd name="T5" fmla="*/ 394 h 1521"/>
                <a:gd name="T6" fmla="*/ 219 w 597"/>
                <a:gd name="T7" fmla="*/ 1460 h 1521"/>
                <a:gd name="T8" fmla="*/ 354 w 597"/>
                <a:gd name="T9" fmla="*/ 1521 h 1521"/>
                <a:gd name="T10" fmla="*/ 114 w 597"/>
                <a:gd name="T11" fmla="*/ 430 h 1521"/>
                <a:gd name="T12" fmla="*/ 597 w 597"/>
                <a:gd name="T13" fmla="*/ 31 h 1521"/>
              </a:gdLst>
              <a:ahLst/>
              <a:cxnLst>
                <a:cxn ang="0">
                  <a:pos x="T0" y="T1"/>
                </a:cxn>
                <a:cxn ang="0">
                  <a:pos x="T2" y="T3"/>
                </a:cxn>
                <a:cxn ang="0">
                  <a:pos x="T4" y="T5"/>
                </a:cxn>
                <a:cxn ang="0">
                  <a:pos x="T6" y="T7"/>
                </a:cxn>
                <a:cxn ang="0">
                  <a:pos x="T8" y="T9"/>
                </a:cxn>
                <a:cxn ang="0">
                  <a:pos x="T10" y="T11"/>
                </a:cxn>
                <a:cxn ang="0">
                  <a:pos x="T12" y="T13"/>
                </a:cxn>
              </a:cxnLst>
              <a:rect l="0" t="0" r="r" b="b"/>
              <a:pathLst>
                <a:path w="597" h="1521">
                  <a:moveTo>
                    <a:pt x="597" y="31"/>
                  </a:moveTo>
                  <a:lnTo>
                    <a:pt x="461" y="0"/>
                  </a:lnTo>
                  <a:lnTo>
                    <a:pt x="0" y="394"/>
                  </a:lnTo>
                  <a:lnTo>
                    <a:pt x="219" y="1460"/>
                  </a:lnTo>
                  <a:lnTo>
                    <a:pt x="354" y="1521"/>
                  </a:lnTo>
                  <a:lnTo>
                    <a:pt x="114" y="430"/>
                  </a:lnTo>
                  <a:lnTo>
                    <a:pt x="597" y="31"/>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1" name="Freeform 212"/>
            <p:cNvSpPr>
              <a:spLocks/>
            </p:cNvSpPr>
            <p:nvPr/>
          </p:nvSpPr>
          <p:spPr bwMode="auto">
            <a:xfrm>
              <a:off x="-552450" y="1909763"/>
              <a:ext cx="1504950" cy="538163"/>
            </a:xfrm>
            <a:custGeom>
              <a:avLst/>
              <a:gdLst>
                <a:gd name="T0" fmla="*/ 0 w 948"/>
                <a:gd name="T1" fmla="*/ 133 h 339"/>
                <a:gd name="T2" fmla="*/ 907 w 948"/>
                <a:gd name="T3" fmla="*/ 0 h 339"/>
                <a:gd name="T4" fmla="*/ 948 w 948"/>
                <a:gd name="T5" fmla="*/ 197 h 339"/>
                <a:gd name="T6" fmla="*/ 11 w 948"/>
                <a:gd name="T7" fmla="*/ 339 h 339"/>
                <a:gd name="T8" fmla="*/ 0 w 948"/>
                <a:gd name="T9" fmla="*/ 133 h 339"/>
              </a:gdLst>
              <a:ahLst/>
              <a:cxnLst>
                <a:cxn ang="0">
                  <a:pos x="T0" y="T1"/>
                </a:cxn>
                <a:cxn ang="0">
                  <a:pos x="T2" y="T3"/>
                </a:cxn>
                <a:cxn ang="0">
                  <a:pos x="T4" y="T5"/>
                </a:cxn>
                <a:cxn ang="0">
                  <a:pos x="T6" y="T7"/>
                </a:cxn>
                <a:cxn ang="0">
                  <a:pos x="T8" y="T9"/>
                </a:cxn>
              </a:cxnLst>
              <a:rect l="0" t="0" r="r" b="b"/>
              <a:pathLst>
                <a:path w="948" h="339">
                  <a:moveTo>
                    <a:pt x="0" y="133"/>
                  </a:moveTo>
                  <a:lnTo>
                    <a:pt x="907" y="0"/>
                  </a:lnTo>
                  <a:lnTo>
                    <a:pt x="948" y="197"/>
                  </a:lnTo>
                  <a:lnTo>
                    <a:pt x="11" y="339"/>
                  </a:lnTo>
                  <a:lnTo>
                    <a:pt x="0" y="133"/>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2" name="Freeform 213"/>
            <p:cNvSpPr>
              <a:spLocks/>
            </p:cNvSpPr>
            <p:nvPr/>
          </p:nvSpPr>
          <p:spPr bwMode="auto">
            <a:xfrm>
              <a:off x="-735013" y="2120900"/>
              <a:ext cx="200025" cy="327025"/>
            </a:xfrm>
            <a:custGeom>
              <a:avLst/>
              <a:gdLst>
                <a:gd name="T0" fmla="*/ 115 w 126"/>
                <a:gd name="T1" fmla="*/ 0 h 206"/>
                <a:gd name="T2" fmla="*/ 0 w 126"/>
                <a:gd name="T3" fmla="*/ 9 h 206"/>
                <a:gd name="T4" fmla="*/ 0 w 126"/>
                <a:gd name="T5" fmla="*/ 137 h 206"/>
                <a:gd name="T6" fmla="*/ 126 w 126"/>
                <a:gd name="T7" fmla="*/ 206 h 206"/>
                <a:gd name="T8" fmla="*/ 115 w 126"/>
                <a:gd name="T9" fmla="*/ 0 h 206"/>
              </a:gdLst>
              <a:ahLst/>
              <a:cxnLst>
                <a:cxn ang="0">
                  <a:pos x="T0" y="T1"/>
                </a:cxn>
                <a:cxn ang="0">
                  <a:pos x="T2" y="T3"/>
                </a:cxn>
                <a:cxn ang="0">
                  <a:pos x="T4" y="T5"/>
                </a:cxn>
                <a:cxn ang="0">
                  <a:pos x="T6" y="T7"/>
                </a:cxn>
                <a:cxn ang="0">
                  <a:pos x="T8" y="T9"/>
                </a:cxn>
              </a:cxnLst>
              <a:rect l="0" t="0" r="r" b="b"/>
              <a:pathLst>
                <a:path w="126" h="206">
                  <a:moveTo>
                    <a:pt x="115" y="0"/>
                  </a:moveTo>
                  <a:lnTo>
                    <a:pt x="0" y="9"/>
                  </a:lnTo>
                  <a:lnTo>
                    <a:pt x="0" y="137"/>
                  </a:lnTo>
                  <a:lnTo>
                    <a:pt x="126" y="206"/>
                  </a:lnTo>
                  <a:lnTo>
                    <a:pt x="115" y="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p>
          </p:txBody>
        </p:sp>
        <p:sp>
          <p:nvSpPr>
            <p:cNvPr id="213" name="Rectangle 214"/>
            <p:cNvSpPr>
              <a:spLocks noChangeArrowheads="1"/>
            </p:cNvSpPr>
            <p:nvPr/>
          </p:nvSpPr>
          <p:spPr bwMode="auto">
            <a:xfrm rot="21060000">
              <a:off x="-353344" y="729918"/>
              <a:ext cx="874962" cy="802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3200" dirty="0">
                  <a:solidFill>
                    <a:srgbClr val="3F1D0D"/>
                  </a:solidFill>
                  <a:latin typeface="Myriad Pro" panose="020B0503030403020204" pitchFamily="34" charset="0"/>
                </a:rPr>
                <a:t>RIP</a:t>
              </a:r>
              <a:endParaRPr lang="zh-CN" altLang="zh-CN" sz="1200" dirty="0"/>
            </a:p>
          </p:txBody>
        </p:sp>
      </p:grpSp>
      <p:grpSp>
        <p:nvGrpSpPr>
          <p:cNvPr id="227" name="组合 226"/>
          <p:cNvGrpSpPr/>
          <p:nvPr/>
        </p:nvGrpSpPr>
        <p:grpSpPr>
          <a:xfrm>
            <a:off x="8382813" y="2178772"/>
            <a:ext cx="1206561" cy="1491351"/>
            <a:chOff x="8234363" y="-69850"/>
            <a:chExt cx="2017712" cy="2493963"/>
          </a:xfrm>
        </p:grpSpPr>
        <p:sp>
          <p:nvSpPr>
            <p:cNvPr id="218" name="Freeform 218"/>
            <p:cNvSpPr>
              <a:spLocks/>
            </p:cNvSpPr>
            <p:nvPr/>
          </p:nvSpPr>
          <p:spPr bwMode="auto">
            <a:xfrm>
              <a:off x="8502650" y="47625"/>
              <a:ext cx="1749425" cy="2330450"/>
            </a:xfrm>
            <a:custGeom>
              <a:avLst/>
              <a:gdLst>
                <a:gd name="T0" fmla="*/ 0 w 1102"/>
                <a:gd name="T1" fmla="*/ 1326 h 1468"/>
                <a:gd name="T2" fmla="*/ 138 w 1102"/>
                <a:gd name="T3" fmla="*/ 215 h 1468"/>
                <a:gd name="T4" fmla="*/ 724 w 1102"/>
                <a:gd name="T5" fmla="*/ 0 h 1468"/>
                <a:gd name="T6" fmla="*/ 1102 w 1102"/>
                <a:gd name="T7" fmla="*/ 401 h 1468"/>
                <a:gd name="T8" fmla="*/ 774 w 1102"/>
                <a:gd name="T9" fmla="*/ 1468 h 1468"/>
                <a:gd name="T10" fmla="*/ 0 w 1102"/>
                <a:gd name="T11" fmla="*/ 1326 h 1468"/>
              </a:gdLst>
              <a:ahLst/>
              <a:cxnLst>
                <a:cxn ang="0">
                  <a:pos x="T0" y="T1"/>
                </a:cxn>
                <a:cxn ang="0">
                  <a:pos x="T2" y="T3"/>
                </a:cxn>
                <a:cxn ang="0">
                  <a:pos x="T4" y="T5"/>
                </a:cxn>
                <a:cxn ang="0">
                  <a:pos x="T6" y="T7"/>
                </a:cxn>
                <a:cxn ang="0">
                  <a:pos x="T8" y="T9"/>
                </a:cxn>
                <a:cxn ang="0">
                  <a:pos x="T10" y="T11"/>
                </a:cxn>
              </a:cxnLst>
              <a:rect l="0" t="0" r="r" b="b"/>
              <a:pathLst>
                <a:path w="1102" h="1468">
                  <a:moveTo>
                    <a:pt x="0" y="1326"/>
                  </a:moveTo>
                  <a:lnTo>
                    <a:pt x="138" y="215"/>
                  </a:lnTo>
                  <a:lnTo>
                    <a:pt x="724" y="0"/>
                  </a:lnTo>
                  <a:lnTo>
                    <a:pt x="1102" y="401"/>
                  </a:lnTo>
                  <a:lnTo>
                    <a:pt x="774" y="1468"/>
                  </a:lnTo>
                  <a:lnTo>
                    <a:pt x="0" y="1326"/>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19" name="Freeform 219"/>
            <p:cNvSpPr>
              <a:spLocks/>
            </p:cNvSpPr>
            <p:nvPr/>
          </p:nvSpPr>
          <p:spPr bwMode="auto">
            <a:xfrm>
              <a:off x="8728075" y="306388"/>
              <a:ext cx="1368425" cy="1819275"/>
            </a:xfrm>
            <a:custGeom>
              <a:avLst/>
              <a:gdLst>
                <a:gd name="T0" fmla="*/ 0 w 862"/>
                <a:gd name="T1" fmla="*/ 1037 h 1146"/>
                <a:gd name="T2" fmla="*/ 110 w 862"/>
                <a:gd name="T3" fmla="*/ 169 h 1146"/>
                <a:gd name="T4" fmla="*/ 565 w 862"/>
                <a:gd name="T5" fmla="*/ 0 h 1146"/>
                <a:gd name="T6" fmla="*/ 862 w 862"/>
                <a:gd name="T7" fmla="*/ 313 h 1146"/>
                <a:gd name="T8" fmla="*/ 606 w 862"/>
                <a:gd name="T9" fmla="*/ 1146 h 1146"/>
                <a:gd name="T10" fmla="*/ 0 w 862"/>
                <a:gd name="T11" fmla="*/ 1037 h 1146"/>
              </a:gdLst>
              <a:ahLst/>
              <a:cxnLst>
                <a:cxn ang="0">
                  <a:pos x="T0" y="T1"/>
                </a:cxn>
                <a:cxn ang="0">
                  <a:pos x="T2" y="T3"/>
                </a:cxn>
                <a:cxn ang="0">
                  <a:pos x="T4" y="T5"/>
                </a:cxn>
                <a:cxn ang="0">
                  <a:pos x="T6" y="T7"/>
                </a:cxn>
                <a:cxn ang="0">
                  <a:pos x="T8" y="T9"/>
                </a:cxn>
                <a:cxn ang="0">
                  <a:pos x="T10" y="T11"/>
                </a:cxn>
              </a:cxnLst>
              <a:rect l="0" t="0" r="r" b="b"/>
              <a:pathLst>
                <a:path w="862" h="1146">
                  <a:moveTo>
                    <a:pt x="0" y="1037"/>
                  </a:moveTo>
                  <a:lnTo>
                    <a:pt x="110" y="169"/>
                  </a:lnTo>
                  <a:lnTo>
                    <a:pt x="565" y="0"/>
                  </a:lnTo>
                  <a:lnTo>
                    <a:pt x="862" y="313"/>
                  </a:lnTo>
                  <a:lnTo>
                    <a:pt x="606" y="1146"/>
                  </a:lnTo>
                  <a:lnTo>
                    <a:pt x="0" y="1037"/>
                  </a:lnTo>
                  <a:close/>
                </a:path>
              </a:pathLst>
            </a:custGeom>
            <a:solidFill>
              <a:srgbClr val="EFD3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0" name="Freeform 220"/>
            <p:cNvSpPr>
              <a:spLocks/>
            </p:cNvSpPr>
            <p:nvPr/>
          </p:nvSpPr>
          <p:spPr bwMode="auto">
            <a:xfrm>
              <a:off x="8999538" y="1379538"/>
              <a:ext cx="641350" cy="279400"/>
            </a:xfrm>
            <a:custGeom>
              <a:avLst/>
              <a:gdLst>
                <a:gd name="T0" fmla="*/ 15 w 404"/>
                <a:gd name="T1" fmla="*/ 0 h 176"/>
                <a:gd name="T2" fmla="*/ 404 w 404"/>
                <a:gd name="T3" fmla="*/ 76 h 176"/>
                <a:gd name="T4" fmla="*/ 380 w 404"/>
                <a:gd name="T5" fmla="*/ 176 h 176"/>
                <a:gd name="T6" fmla="*/ 0 w 404"/>
                <a:gd name="T7" fmla="*/ 112 h 176"/>
                <a:gd name="T8" fmla="*/ 15 w 404"/>
                <a:gd name="T9" fmla="*/ 0 h 176"/>
              </a:gdLst>
              <a:ahLst/>
              <a:cxnLst>
                <a:cxn ang="0">
                  <a:pos x="T0" y="T1"/>
                </a:cxn>
                <a:cxn ang="0">
                  <a:pos x="T2" y="T3"/>
                </a:cxn>
                <a:cxn ang="0">
                  <a:pos x="T4" y="T5"/>
                </a:cxn>
                <a:cxn ang="0">
                  <a:pos x="T6" y="T7"/>
                </a:cxn>
                <a:cxn ang="0">
                  <a:pos x="T8" y="T9"/>
                </a:cxn>
              </a:cxnLst>
              <a:rect l="0" t="0" r="r" b="b"/>
              <a:pathLst>
                <a:path w="404" h="176">
                  <a:moveTo>
                    <a:pt x="15" y="0"/>
                  </a:moveTo>
                  <a:lnTo>
                    <a:pt x="404" y="76"/>
                  </a:lnTo>
                  <a:lnTo>
                    <a:pt x="380" y="176"/>
                  </a:lnTo>
                  <a:lnTo>
                    <a:pt x="0" y="112"/>
                  </a:lnTo>
                  <a:lnTo>
                    <a:pt x="15" y="0"/>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1" name="Freeform 221"/>
            <p:cNvSpPr>
              <a:spLocks/>
            </p:cNvSpPr>
            <p:nvPr/>
          </p:nvSpPr>
          <p:spPr bwMode="auto">
            <a:xfrm>
              <a:off x="8947150" y="1331913"/>
              <a:ext cx="693737" cy="225425"/>
            </a:xfrm>
            <a:custGeom>
              <a:avLst/>
              <a:gdLst>
                <a:gd name="T0" fmla="*/ 48 w 437"/>
                <a:gd name="T1" fmla="*/ 30 h 142"/>
                <a:gd name="T2" fmla="*/ 33 w 437"/>
                <a:gd name="T3" fmla="*/ 142 h 142"/>
                <a:gd name="T4" fmla="*/ 0 w 437"/>
                <a:gd name="T5" fmla="*/ 128 h 142"/>
                <a:gd name="T6" fmla="*/ 10 w 437"/>
                <a:gd name="T7" fmla="*/ 0 h 142"/>
                <a:gd name="T8" fmla="*/ 401 w 437"/>
                <a:gd name="T9" fmla="*/ 73 h 142"/>
                <a:gd name="T10" fmla="*/ 437 w 437"/>
                <a:gd name="T11" fmla="*/ 106 h 142"/>
                <a:gd name="T12" fmla="*/ 48 w 437"/>
                <a:gd name="T13" fmla="*/ 30 h 142"/>
              </a:gdLst>
              <a:ahLst/>
              <a:cxnLst>
                <a:cxn ang="0">
                  <a:pos x="T0" y="T1"/>
                </a:cxn>
                <a:cxn ang="0">
                  <a:pos x="T2" y="T3"/>
                </a:cxn>
                <a:cxn ang="0">
                  <a:pos x="T4" y="T5"/>
                </a:cxn>
                <a:cxn ang="0">
                  <a:pos x="T6" y="T7"/>
                </a:cxn>
                <a:cxn ang="0">
                  <a:pos x="T8" y="T9"/>
                </a:cxn>
                <a:cxn ang="0">
                  <a:pos x="T10" y="T11"/>
                </a:cxn>
                <a:cxn ang="0">
                  <a:pos x="T12" y="T13"/>
                </a:cxn>
              </a:cxnLst>
              <a:rect l="0" t="0" r="r" b="b"/>
              <a:pathLst>
                <a:path w="437" h="142">
                  <a:moveTo>
                    <a:pt x="48" y="30"/>
                  </a:moveTo>
                  <a:lnTo>
                    <a:pt x="33" y="142"/>
                  </a:lnTo>
                  <a:lnTo>
                    <a:pt x="0" y="128"/>
                  </a:lnTo>
                  <a:lnTo>
                    <a:pt x="10" y="0"/>
                  </a:lnTo>
                  <a:lnTo>
                    <a:pt x="401" y="73"/>
                  </a:lnTo>
                  <a:lnTo>
                    <a:pt x="437" y="106"/>
                  </a:lnTo>
                  <a:lnTo>
                    <a:pt x="48" y="3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2" name="Freeform 222"/>
            <p:cNvSpPr>
              <a:spLocks/>
            </p:cNvSpPr>
            <p:nvPr/>
          </p:nvSpPr>
          <p:spPr bwMode="auto">
            <a:xfrm>
              <a:off x="8728075" y="306388"/>
              <a:ext cx="1368425" cy="1819275"/>
            </a:xfrm>
            <a:custGeom>
              <a:avLst/>
              <a:gdLst>
                <a:gd name="T0" fmla="*/ 565 w 862"/>
                <a:gd name="T1" fmla="*/ 0 h 1146"/>
                <a:gd name="T2" fmla="*/ 492 w 862"/>
                <a:gd name="T3" fmla="*/ 26 h 1146"/>
                <a:gd name="T4" fmla="*/ 789 w 862"/>
                <a:gd name="T5" fmla="*/ 306 h 1146"/>
                <a:gd name="T6" fmla="*/ 563 w 862"/>
                <a:gd name="T7" fmla="*/ 1035 h 1146"/>
                <a:gd name="T8" fmla="*/ 15 w 862"/>
                <a:gd name="T9" fmla="*/ 928 h 1146"/>
                <a:gd name="T10" fmla="*/ 0 w 862"/>
                <a:gd name="T11" fmla="*/ 1037 h 1146"/>
                <a:gd name="T12" fmla="*/ 606 w 862"/>
                <a:gd name="T13" fmla="*/ 1146 h 1146"/>
                <a:gd name="T14" fmla="*/ 862 w 862"/>
                <a:gd name="T15" fmla="*/ 313 h 1146"/>
                <a:gd name="T16" fmla="*/ 565 w 862"/>
                <a:gd name="T17"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2" h="1146">
                  <a:moveTo>
                    <a:pt x="565" y="0"/>
                  </a:moveTo>
                  <a:lnTo>
                    <a:pt x="492" y="26"/>
                  </a:lnTo>
                  <a:lnTo>
                    <a:pt x="789" y="306"/>
                  </a:lnTo>
                  <a:lnTo>
                    <a:pt x="563" y="1035"/>
                  </a:lnTo>
                  <a:lnTo>
                    <a:pt x="15" y="928"/>
                  </a:lnTo>
                  <a:lnTo>
                    <a:pt x="0" y="1037"/>
                  </a:lnTo>
                  <a:lnTo>
                    <a:pt x="606" y="1146"/>
                  </a:lnTo>
                  <a:lnTo>
                    <a:pt x="862" y="313"/>
                  </a:lnTo>
                  <a:lnTo>
                    <a:pt x="565" y="0"/>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3" name="Freeform 223"/>
            <p:cNvSpPr>
              <a:spLocks/>
            </p:cNvSpPr>
            <p:nvPr/>
          </p:nvSpPr>
          <p:spPr bwMode="auto">
            <a:xfrm>
              <a:off x="8332788" y="-69850"/>
              <a:ext cx="1319212" cy="2222500"/>
            </a:xfrm>
            <a:custGeom>
              <a:avLst/>
              <a:gdLst>
                <a:gd name="T0" fmla="*/ 831 w 831"/>
                <a:gd name="T1" fmla="*/ 74 h 1400"/>
                <a:gd name="T2" fmla="*/ 712 w 831"/>
                <a:gd name="T3" fmla="*/ 0 h 1400"/>
                <a:gd name="T4" fmla="*/ 147 w 831"/>
                <a:gd name="T5" fmla="*/ 218 h 1400"/>
                <a:gd name="T6" fmla="*/ 0 w 831"/>
                <a:gd name="T7" fmla="*/ 1295 h 1400"/>
                <a:gd name="T8" fmla="*/ 107 w 831"/>
                <a:gd name="T9" fmla="*/ 1400 h 1400"/>
                <a:gd name="T10" fmla="*/ 245 w 831"/>
                <a:gd name="T11" fmla="*/ 289 h 1400"/>
                <a:gd name="T12" fmla="*/ 831 w 831"/>
                <a:gd name="T13" fmla="*/ 74 h 1400"/>
              </a:gdLst>
              <a:ahLst/>
              <a:cxnLst>
                <a:cxn ang="0">
                  <a:pos x="T0" y="T1"/>
                </a:cxn>
                <a:cxn ang="0">
                  <a:pos x="T2" y="T3"/>
                </a:cxn>
                <a:cxn ang="0">
                  <a:pos x="T4" y="T5"/>
                </a:cxn>
                <a:cxn ang="0">
                  <a:pos x="T6" y="T7"/>
                </a:cxn>
                <a:cxn ang="0">
                  <a:pos x="T8" y="T9"/>
                </a:cxn>
                <a:cxn ang="0">
                  <a:pos x="T10" y="T11"/>
                </a:cxn>
                <a:cxn ang="0">
                  <a:pos x="T12" y="T13"/>
                </a:cxn>
              </a:cxnLst>
              <a:rect l="0" t="0" r="r" b="b"/>
              <a:pathLst>
                <a:path w="831" h="1400">
                  <a:moveTo>
                    <a:pt x="831" y="74"/>
                  </a:moveTo>
                  <a:lnTo>
                    <a:pt x="712" y="0"/>
                  </a:lnTo>
                  <a:lnTo>
                    <a:pt x="147" y="218"/>
                  </a:lnTo>
                  <a:lnTo>
                    <a:pt x="0" y="1295"/>
                  </a:lnTo>
                  <a:lnTo>
                    <a:pt x="107" y="1400"/>
                  </a:lnTo>
                  <a:lnTo>
                    <a:pt x="245" y="289"/>
                  </a:lnTo>
                  <a:lnTo>
                    <a:pt x="831" y="74"/>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4" name="Freeform 224"/>
            <p:cNvSpPr>
              <a:spLocks/>
            </p:cNvSpPr>
            <p:nvPr/>
          </p:nvSpPr>
          <p:spPr bwMode="auto">
            <a:xfrm>
              <a:off x="8385175" y="1824038"/>
              <a:ext cx="1519237" cy="600075"/>
            </a:xfrm>
            <a:custGeom>
              <a:avLst/>
              <a:gdLst>
                <a:gd name="T0" fmla="*/ 57 w 957"/>
                <a:gd name="T1" fmla="*/ 0 h 378"/>
                <a:gd name="T2" fmla="*/ 957 w 957"/>
                <a:gd name="T3" fmla="*/ 178 h 378"/>
                <a:gd name="T4" fmla="*/ 931 w 957"/>
                <a:gd name="T5" fmla="*/ 378 h 378"/>
                <a:gd name="T6" fmla="*/ 0 w 957"/>
                <a:gd name="T7" fmla="*/ 202 h 378"/>
                <a:gd name="T8" fmla="*/ 57 w 957"/>
                <a:gd name="T9" fmla="*/ 0 h 378"/>
              </a:gdLst>
              <a:ahLst/>
              <a:cxnLst>
                <a:cxn ang="0">
                  <a:pos x="T0" y="T1"/>
                </a:cxn>
                <a:cxn ang="0">
                  <a:pos x="T2" y="T3"/>
                </a:cxn>
                <a:cxn ang="0">
                  <a:pos x="T4" y="T5"/>
                </a:cxn>
                <a:cxn ang="0">
                  <a:pos x="T6" y="T7"/>
                </a:cxn>
                <a:cxn ang="0">
                  <a:pos x="T8" y="T9"/>
                </a:cxn>
              </a:cxnLst>
              <a:rect l="0" t="0" r="r" b="b"/>
              <a:pathLst>
                <a:path w="957" h="378">
                  <a:moveTo>
                    <a:pt x="57" y="0"/>
                  </a:moveTo>
                  <a:lnTo>
                    <a:pt x="957" y="178"/>
                  </a:lnTo>
                  <a:lnTo>
                    <a:pt x="931" y="378"/>
                  </a:lnTo>
                  <a:lnTo>
                    <a:pt x="0" y="202"/>
                  </a:lnTo>
                  <a:lnTo>
                    <a:pt x="57" y="0"/>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5" name="Freeform 225"/>
            <p:cNvSpPr>
              <a:spLocks/>
            </p:cNvSpPr>
            <p:nvPr/>
          </p:nvSpPr>
          <p:spPr bwMode="auto">
            <a:xfrm>
              <a:off x="8234363" y="1779588"/>
              <a:ext cx="241300" cy="365125"/>
            </a:xfrm>
            <a:custGeom>
              <a:avLst/>
              <a:gdLst>
                <a:gd name="T0" fmla="*/ 152 w 152"/>
                <a:gd name="T1" fmla="*/ 28 h 230"/>
                <a:gd name="T2" fmla="*/ 43 w 152"/>
                <a:gd name="T3" fmla="*/ 0 h 230"/>
                <a:gd name="T4" fmla="*/ 0 w 152"/>
                <a:gd name="T5" fmla="*/ 121 h 230"/>
                <a:gd name="T6" fmla="*/ 95 w 152"/>
                <a:gd name="T7" fmla="*/ 230 h 230"/>
                <a:gd name="T8" fmla="*/ 152 w 152"/>
                <a:gd name="T9" fmla="*/ 28 h 230"/>
              </a:gdLst>
              <a:ahLst/>
              <a:cxnLst>
                <a:cxn ang="0">
                  <a:pos x="T0" y="T1"/>
                </a:cxn>
                <a:cxn ang="0">
                  <a:pos x="T2" y="T3"/>
                </a:cxn>
                <a:cxn ang="0">
                  <a:pos x="T4" y="T5"/>
                </a:cxn>
                <a:cxn ang="0">
                  <a:pos x="T6" y="T7"/>
                </a:cxn>
                <a:cxn ang="0">
                  <a:pos x="T8" y="T9"/>
                </a:cxn>
              </a:cxnLst>
              <a:rect l="0" t="0" r="r" b="b"/>
              <a:pathLst>
                <a:path w="152" h="230">
                  <a:moveTo>
                    <a:pt x="152" y="28"/>
                  </a:moveTo>
                  <a:lnTo>
                    <a:pt x="43" y="0"/>
                  </a:lnTo>
                  <a:lnTo>
                    <a:pt x="0" y="121"/>
                  </a:lnTo>
                  <a:lnTo>
                    <a:pt x="95" y="230"/>
                  </a:lnTo>
                  <a:lnTo>
                    <a:pt x="152" y="28"/>
                  </a:ln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26" name="Rectangle 226"/>
            <p:cNvSpPr>
              <a:spLocks noChangeArrowheads="1"/>
            </p:cNvSpPr>
            <p:nvPr/>
          </p:nvSpPr>
          <p:spPr bwMode="auto">
            <a:xfrm rot="660000">
              <a:off x="9012670" y="753349"/>
              <a:ext cx="788119" cy="72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2800" dirty="0">
                  <a:solidFill>
                    <a:srgbClr val="3F1D0D"/>
                  </a:solidFill>
                  <a:latin typeface="Myriad Pro" panose="020B0503030403020204" pitchFamily="34" charset="0"/>
                </a:rPr>
                <a:t>RIP</a:t>
              </a:r>
              <a:endParaRPr lang="zh-CN" altLang="zh-CN" sz="1100" dirty="0"/>
            </a:p>
          </p:txBody>
        </p:sp>
      </p:grpSp>
      <p:grpSp>
        <p:nvGrpSpPr>
          <p:cNvPr id="196" name="组合 195"/>
          <p:cNvGrpSpPr/>
          <p:nvPr/>
        </p:nvGrpSpPr>
        <p:grpSpPr>
          <a:xfrm>
            <a:off x="3126312" y="473962"/>
            <a:ext cx="3172010" cy="3763044"/>
            <a:chOff x="-3278188" y="-2355850"/>
            <a:chExt cx="4064001" cy="4821238"/>
          </a:xfrm>
        </p:grpSpPr>
        <p:sp>
          <p:nvSpPr>
            <p:cNvPr id="141" name="Freeform 148"/>
            <p:cNvSpPr>
              <a:spLocks/>
            </p:cNvSpPr>
            <p:nvPr/>
          </p:nvSpPr>
          <p:spPr bwMode="auto">
            <a:xfrm>
              <a:off x="-3149600" y="1814513"/>
              <a:ext cx="1366838" cy="650875"/>
            </a:xfrm>
            <a:custGeom>
              <a:avLst/>
              <a:gdLst>
                <a:gd name="T0" fmla="*/ 418 w 426"/>
                <a:gd name="T1" fmla="*/ 0 h 203"/>
                <a:gd name="T2" fmla="*/ 415 w 426"/>
                <a:gd name="T3" fmla="*/ 11 h 203"/>
                <a:gd name="T4" fmla="*/ 426 w 426"/>
                <a:gd name="T5" fmla="*/ 73 h 203"/>
                <a:gd name="T6" fmla="*/ 416 w 426"/>
                <a:gd name="T7" fmla="*/ 132 h 203"/>
                <a:gd name="T8" fmla="*/ 415 w 426"/>
                <a:gd name="T9" fmla="*/ 133 h 203"/>
                <a:gd name="T10" fmla="*/ 413 w 426"/>
                <a:gd name="T11" fmla="*/ 138 h 203"/>
                <a:gd name="T12" fmla="*/ 413 w 426"/>
                <a:gd name="T13" fmla="*/ 139 h 203"/>
                <a:gd name="T14" fmla="*/ 407 w 426"/>
                <a:gd name="T15" fmla="*/ 149 h 203"/>
                <a:gd name="T16" fmla="*/ 407 w 426"/>
                <a:gd name="T17" fmla="*/ 150 h 203"/>
                <a:gd name="T18" fmla="*/ 404 w 426"/>
                <a:gd name="T19" fmla="*/ 155 h 203"/>
                <a:gd name="T20" fmla="*/ 404 w 426"/>
                <a:gd name="T21" fmla="*/ 155 h 203"/>
                <a:gd name="T22" fmla="*/ 401 w 426"/>
                <a:gd name="T23" fmla="*/ 160 h 203"/>
                <a:gd name="T24" fmla="*/ 400 w 426"/>
                <a:gd name="T25" fmla="*/ 160 h 203"/>
                <a:gd name="T26" fmla="*/ 397 w 426"/>
                <a:gd name="T27" fmla="*/ 164 h 203"/>
                <a:gd name="T28" fmla="*/ 397 w 426"/>
                <a:gd name="T29" fmla="*/ 165 h 203"/>
                <a:gd name="T30" fmla="*/ 389 w 426"/>
                <a:gd name="T31" fmla="*/ 172 h 203"/>
                <a:gd name="T32" fmla="*/ 388 w 426"/>
                <a:gd name="T33" fmla="*/ 172 h 203"/>
                <a:gd name="T34" fmla="*/ 385 w 426"/>
                <a:gd name="T35" fmla="*/ 175 h 203"/>
                <a:gd name="T36" fmla="*/ 385 w 426"/>
                <a:gd name="T37" fmla="*/ 175 h 203"/>
                <a:gd name="T38" fmla="*/ 381 w 426"/>
                <a:gd name="T39" fmla="*/ 178 h 203"/>
                <a:gd name="T40" fmla="*/ 380 w 426"/>
                <a:gd name="T41" fmla="*/ 178 h 203"/>
                <a:gd name="T42" fmla="*/ 377 w 426"/>
                <a:gd name="T43" fmla="*/ 180 h 203"/>
                <a:gd name="T44" fmla="*/ 376 w 426"/>
                <a:gd name="T45" fmla="*/ 181 h 203"/>
                <a:gd name="T46" fmla="*/ 372 w 426"/>
                <a:gd name="T47" fmla="*/ 182 h 203"/>
                <a:gd name="T48" fmla="*/ 371 w 426"/>
                <a:gd name="T49" fmla="*/ 182 h 203"/>
                <a:gd name="T50" fmla="*/ 367 w 426"/>
                <a:gd name="T51" fmla="*/ 183 h 203"/>
                <a:gd name="T52" fmla="*/ 366 w 426"/>
                <a:gd name="T53" fmla="*/ 184 h 203"/>
                <a:gd name="T54" fmla="*/ 363 w 426"/>
                <a:gd name="T55" fmla="*/ 184 h 203"/>
                <a:gd name="T56" fmla="*/ 362 w 426"/>
                <a:gd name="T57" fmla="*/ 184 h 203"/>
                <a:gd name="T58" fmla="*/ 357 w 426"/>
                <a:gd name="T59" fmla="*/ 185 h 203"/>
                <a:gd name="T60" fmla="*/ 306 w 426"/>
                <a:gd name="T61" fmla="*/ 147 h 203"/>
                <a:gd name="T62" fmla="*/ 247 w 426"/>
                <a:gd name="T63" fmla="*/ 203 h 203"/>
                <a:gd name="T64" fmla="*/ 187 w 426"/>
                <a:gd name="T65" fmla="*/ 144 h 203"/>
                <a:gd name="T66" fmla="*/ 133 w 426"/>
                <a:gd name="T67" fmla="*/ 189 h 203"/>
                <a:gd name="T68" fmla="*/ 74 w 426"/>
                <a:gd name="T69" fmla="*/ 131 h 203"/>
                <a:gd name="T70" fmla="*/ 51 w 426"/>
                <a:gd name="T71" fmla="*/ 139 h 203"/>
                <a:gd name="T72" fmla="*/ 0 w 426"/>
                <a:gd name="T73" fmla="*/ 55 h 203"/>
                <a:gd name="T74" fmla="*/ 10 w 426"/>
                <a:gd name="T75" fmla="*/ 6 h 203"/>
                <a:gd name="T76" fmla="*/ 10 w 426"/>
                <a:gd name="T77" fmla="*/ 0 h 203"/>
                <a:gd name="T78" fmla="*/ 418 w 426"/>
                <a:gd name="T7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3">
                  <a:moveTo>
                    <a:pt x="418" y="0"/>
                  </a:moveTo>
                  <a:cubicBezTo>
                    <a:pt x="417" y="4"/>
                    <a:pt x="416" y="7"/>
                    <a:pt x="415" y="11"/>
                  </a:cubicBezTo>
                  <a:cubicBezTo>
                    <a:pt x="422" y="29"/>
                    <a:pt x="426" y="50"/>
                    <a:pt x="426" y="73"/>
                  </a:cubicBezTo>
                  <a:cubicBezTo>
                    <a:pt x="426" y="94"/>
                    <a:pt x="422" y="115"/>
                    <a:pt x="416" y="132"/>
                  </a:cubicBezTo>
                  <a:cubicBezTo>
                    <a:pt x="415" y="133"/>
                    <a:pt x="415" y="133"/>
                    <a:pt x="415" y="133"/>
                  </a:cubicBezTo>
                  <a:cubicBezTo>
                    <a:pt x="415" y="134"/>
                    <a:pt x="414" y="136"/>
                    <a:pt x="413" y="138"/>
                  </a:cubicBezTo>
                  <a:cubicBezTo>
                    <a:pt x="413" y="139"/>
                    <a:pt x="413" y="139"/>
                    <a:pt x="413" y="139"/>
                  </a:cubicBezTo>
                  <a:cubicBezTo>
                    <a:pt x="411" y="142"/>
                    <a:pt x="409" y="146"/>
                    <a:pt x="407" y="149"/>
                  </a:cubicBezTo>
                  <a:cubicBezTo>
                    <a:pt x="407" y="150"/>
                    <a:pt x="407" y="150"/>
                    <a:pt x="407" y="150"/>
                  </a:cubicBezTo>
                  <a:cubicBezTo>
                    <a:pt x="406" y="152"/>
                    <a:pt x="405" y="153"/>
                    <a:pt x="404" y="155"/>
                  </a:cubicBezTo>
                  <a:cubicBezTo>
                    <a:pt x="404" y="155"/>
                    <a:pt x="404" y="155"/>
                    <a:pt x="404" y="155"/>
                  </a:cubicBezTo>
                  <a:cubicBezTo>
                    <a:pt x="403" y="157"/>
                    <a:pt x="402" y="158"/>
                    <a:pt x="401" y="160"/>
                  </a:cubicBezTo>
                  <a:cubicBezTo>
                    <a:pt x="400" y="160"/>
                    <a:pt x="400" y="160"/>
                    <a:pt x="400" y="160"/>
                  </a:cubicBezTo>
                  <a:cubicBezTo>
                    <a:pt x="399" y="161"/>
                    <a:pt x="398" y="163"/>
                    <a:pt x="397" y="164"/>
                  </a:cubicBezTo>
                  <a:cubicBezTo>
                    <a:pt x="397" y="165"/>
                    <a:pt x="397" y="165"/>
                    <a:pt x="397" y="165"/>
                  </a:cubicBezTo>
                  <a:cubicBezTo>
                    <a:pt x="394" y="167"/>
                    <a:pt x="392" y="169"/>
                    <a:pt x="389" y="172"/>
                  </a:cubicBezTo>
                  <a:cubicBezTo>
                    <a:pt x="388" y="172"/>
                    <a:pt x="388" y="172"/>
                    <a:pt x="388" y="172"/>
                  </a:cubicBezTo>
                  <a:cubicBezTo>
                    <a:pt x="387" y="173"/>
                    <a:pt x="386" y="174"/>
                    <a:pt x="385" y="175"/>
                  </a:cubicBezTo>
                  <a:cubicBezTo>
                    <a:pt x="385" y="175"/>
                    <a:pt x="385" y="175"/>
                    <a:pt x="385" y="175"/>
                  </a:cubicBezTo>
                  <a:cubicBezTo>
                    <a:pt x="383" y="176"/>
                    <a:pt x="382" y="177"/>
                    <a:pt x="381" y="178"/>
                  </a:cubicBezTo>
                  <a:cubicBezTo>
                    <a:pt x="380" y="178"/>
                    <a:pt x="380" y="178"/>
                    <a:pt x="380" y="178"/>
                  </a:cubicBezTo>
                  <a:cubicBezTo>
                    <a:pt x="379" y="179"/>
                    <a:pt x="378" y="179"/>
                    <a:pt x="377" y="180"/>
                  </a:cubicBezTo>
                  <a:cubicBezTo>
                    <a:pt x="376" y="180"/>
                    <a:pt x="376" y="180"/>
                    <a:pt x="376" y="181"/>
                  </a:cubicBezTo>
                  <a:cubicBezTo>
                    <a:pt x="374" y="181"/>
                    <a:pt x="373" y="181"/>
                    <a:pt x="372" y="182"/>
                  </a:cubicBezTo>
                  <a:cubicBezTo>
                    <a:pt x="371" y="182"/>
                    <a:pt x="371" y="182"/>
                    <a:pt x="371" y="182"/>
                  </a:cubicBezTo>
                  <a:cubicBezTo>
                    <a:pt x="370" y="183"/>
                    <a:pt x="369" y="183"/>
                    <a:pt x="367" y="183"/>
                  </a:cubicBezTo>
                  <a:cubicBezTo>
                    <a:pt x="366" y="184"/>
                    <a:pt x="366" y="184"/>
                    <a:pt x="366" y="184"/>
                  </a:cubicBezTo>
                  <a:cubicBezTo>
                    <a:pt x="365" y="184"/>
                    <a:pt x="364" y="184"/>
                    <a:pt x="363" y="184"/>
                  </a:cubicBezTo>
                  <a:cubicBezTo>
                    <a:pt x="362" y="184"/>
                    <a:pt x="362" y="184"/>
                    <a:pt x="362" y="184"/>
                  </a:cubicBezTo>
                  <a:cubicBezTo>
                    <a:pt x="360" y="184"/>
                    <a:pt x="359" y="185"/>
                    <a:pt x="357" y="185"/>
                  </a:cubicBezTo>
                  <a:cubicBezTo>
                    <a:pt x="337" y="185"/>
                    <a:pt x="319" y="170"/>
                    <a:pt x="306" y="147"/>
                  </a:cubicBezTo>
                  <a:cubicBezTo>
                    <a:pt x="294" y="180"/>
                    <a:pt x="272" y="203"/>
                    <a:pt x="247" y="203"/>
                  </a:cubicBezTo>
                  <a:cubicBezTo>
                    <a:pt x="221" y="203"/>
                    <a:pt x="198" y="179"/>
                    <a:pt x="187" y="144"/>
                  </a:cubicBezTo>
                  <a:cubicBezTo>
                    <a:pt x="175" y="171"/>
                    <a:pt x="155" y="189"/>
                    <a:pt x="133" y="189"/>
                  </a:cubicBezTo>
                  <a:cubicBezTo>
                    <a:pt x="107" y="189"/>
                    <a:pt x="85" y="165"/>
                    <a:pt x="74" y="131"/>
                  </a:cubicBezTo>
                  <a:cubicBezTo>
                    <a:pt x="67" y="136"/>
                    <a:pt x="59" y="139"/>
                    <a:pt x="51" y="139"/>
                  </a:cubicBezTo>
                  <a:cubicBezTo>
                    <a:pt x="23" y="139"/>
                    <a:pt x="0" y="102"/>
                    <a:pt x="0" y="55"/>
                  </a:cubicBezTo>
                  <a:cubicBezTo>
                    <a:pt x="0" y="37"/>
                    <a:pt x="3" y="20"/>
                    <a:pt x="10" y="6"/>
                  </a:cubicBezTo>
                  <a:cubicBezTo>
                    <a:pt x="10" y="4"/>
                    <a:pt x="10" y="2"/>
                    <a:pt x="10" y="0"/>
                  </a:cubicBezTo>
                  <a:lnTo>
                    <a:pt x="41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9"/>
            <p:cNvSpPr>
              <a:spLocks/>
            </p:cNvSpPr>
            <p:nvPr/>
          </p:nvSpPr>
          <p:spPr bwMode="auto">
            <a:xfrm>
              <a:off x="-3224213" y="1227138"/>
              <a:ext cx="1441450" cy="587375"/>
            </a:xfrm>
            <a:custGeom>
              <a:avLst/>
              <a:gdLst>
                <a:gd name="T0" fmla="*/ 0 w 449"/>
                <a:gd name="T1" fmla="*/ 183 h 183"/>
                <a:gd name="T2" fmla="*/ 225 w 449"/>
                <a:gd name="T3" fmla="*/ 0 h 183"/>
                <a:gd name="T4" fmla="*/ 449 w 449"/>
                <a:gd name="T5" fmla="*/ 183 h 183"/>
                <a:gd name="T6" fmla="*/ 0 w 449"/>
                <a:gd name="T7" fmla="*/ 183 h 183"/>
              </a:gdLst>
              <a:ahLst/>
              <a:cxnLst>
                <a:cxn ang="0">
                  <a:pos x="T0" y="T1"/>
                </a:cxn>
                <a:cxn ang="0">
                  <a:pos x="T2" y="T3"/>
                </a:cxn>
                <a:cxn ang="0">
                  <a:pos x="T4" y="T5"/>
                </a:cxn>
                <a:cxn ang="0">
                  <a:pos x="T6" y="T7"/>
                </a:cxn>
              </a:cxnLst>
              <a:rect l="0" t="0" r="r" b="b"/>
              <a:pathLst>
                <a:path w="449" h="183">
                  <a:moveTo>
                    <a:pt x="0" y="183"/>
                  </a:moveTo>
                  <a:cubicBezTo>
                    <a:pt x="0" y="82"/>
                    <a:pt x="101" y="0"/>
                    <a:pt x="225" y="0"/>
                  </a:cubicBezTo>
                  <a:cubicBezTo>
                    <a:pt x="348" y="0"/>
                    <a:pt x="449" y="82"/>
                    <a:pt x="449" y="183"/>
                  </a:cubicBezTo>
                  <a:lnTo>
                    <a:pt x="0" y="18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50"/>
            <p:cNvSpPr>
              <a:spLocks/>
            </p:cNvSpPr>
            <p:nvPr/>
          </p:nvSpPr>
          <p:spPr bwMode="auto">
            <a:xfrm>
              <a:off x="-3224213" y="1381125"/>
              <a:ext cx="1441450" cy="433388"/>
            </a:xfrm>
            <a:custGeom>
              <a:avLst/>
              <a:gdLst>
                <a:gd name="T0" fmla="*/ 0 w 449"/>
                <a:gd name="T1" fmla="*/ 135 h 135"/>
                <a:gd name="T2" fmla="*/ 4 w 449"/>
                <a:gd name="T3" fmla="*/ 101 h 135"/>
                <a:gd name="T4" fmla="*/ 222 w 449"/>
                <a:gd name="T5" fmla="*/ 0 h 135"/>
                <a:gd name="T6" fmla="*/ 447 w 449"/>
                <a:gd name="T7" fmla="*/ 112 h 135"/>
                <a:gd name="T8" fmla="*/ 449 w 449"/>
                <a:gd name="T9" fmla="*/ 135 h 135"/>
                <a:gd name="T10" fmla="*/ 0 w 449"/>
                <a:gd name="T11" fmla="*/ 135 h 135"/>
              </a:gdLst>
              <a:ahLst/>
              <a:cxnLst>
                <a:cxn ang="0">
                  <a:pos x="T0" y="T1"/>
                </a:cxn>
                <a:cxn ang="0">
                  <a:pos x="T2" y="T3"/>
                </a:cxn>
                <a:cxn ang="0">
                  <a:pos x="T4" y="T5"/>
                </a:cxn>
                <a:cxn ang="0">
                  <a:pos x="T6" y="T7"/>
                </a:cxn>
                <a:cxn ang="0">
                  <a:pos x="T8" y="T9"/>
                </a:cxn>
                <a:cxn ang="0">
                  <a:pos x="T10" y="T11"/>
                </a:cxn>
              </a:cxnLst>
              <a:rect l="0" t="0" r="r" b="b"/>
              <a:pathLst>
                <a:path w="449" h="135">
                  <a:moveTo>
                    <a:pt x="0" y="135"/>
                  </a:moveTo>
                  <a:cubicBezTo>
                    <a:pt x="0" y="123"/>
                    <a:pt x="2" y="112"/>
                    <a:pt x="4" y="101"/>
                  </a:cubicBezTo>
                  <a:cubicBezTo>
                    <a:pt x="43" y="41"/>
                    <a:pt x="126" y="0"/>
                    <a:pt x="222" y="0"/>
                  </a:cubicBezTo>
                  <a:cubicBezTo>
                    <a:pt x="324" y="0"/>
                    <a:pt x="412" y="47"/>
                    <a:pt x="447" y="112"/>
                  </a:cubicBezTo>
                  <a:cubicBezTo>
                    <a:pt x="448" y="120"/>
                    <a:pt x="449" y="127"/>
                    <a:pt x="449" y="135"/>
                  </a:cubicBezTo>
                  <a:lnTo>
                    <a:pt x="0" y="135"/>
                  </a:ln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51"/>
            <p:cNvSpPr>
              <a:spLocks/>
            </p:cNvSpPr>
            <p:nvPr/>
          </p:nvSpPr>
          <p:spPr bwMode="auto">
            <a:xfrm>
              <a:off x="-1974850" y="1362075"/>
              <a:ext cx="455613" cy="452438"/>
            </a:xfrm>
            <a:custGeom>
              <a:avLst/>
              <a:gdLst>
                <a:gd name="T0" fmla="*/ 0 w 142"/>
                <a:gd name="T1" fmla="*/ 64 h 141"/>
                <a:gd name="T2" fmla="*/ 77 w 142"/>
                <a:gd name="T3" fmla="*/ 32 h 141"/>
                <a:gd name="T4" fmla="*/ 99 w 142"/>
                <a:gd name="T5" fmla="*/ 141 h 141"/>
                <a:gd name="T6" fmla="*/ 10 w 142"/>
                <a:gd name="T7" fmla="*/ 141 h 141"/>
                <a:gd name="T8" fmla="*/ 0 w 142"/>
                <a:gd name="T9" fmla="*/ 64 h 141"/>
              </a:gdLst>
              <a:ahLst/>
              <a:cxnLst>
                <a:cxn ang="0">
                  <a:pos x="T0" y="T1"/>
                </a:cxn>
                <a:cxn ang="0">
                  <a:pos x="T2" y="T3"/>
                </a:cxn>
                <a:cxn ang="0">
                  <a:pos x="T4" y="T5"/>
                </a:cxn>
                <a:cxn ang="0">
                  <a:pos x="T6" y="T7"/>
                </a:cxn>
                <a:cxn ang="0">
                  <a:pos x="T8" y="T9"/>
                </a:cxn>
              </a:cxnLst>
              <a:rect l="0" t="0" r="r" b="b"/>
              <a:pathLst>
                <a:path w="142" h="141">
                  <a:moveTo>
                    <a:pt x="0" y="64"/>
                  </a:moveTo>
                  <a:cubicBezTo>
                    <a:pt x="0" y="64"/>
                    <a:pt x="36" y="64"/>
                    <a:pt x="77" y="32"/>
                  </a:cubicBezTo>
                  <a:cubicBezTo>
                    <a:pt x="118" y="0"/>
                    <a:pt x="142" y="102"/>
                    <a:pt x="99" y="141"/>
                  </a:cubicBezTo>
                  <a:cubicBezTo>
                    <a:pt x="10" y="141"/>
                    <a:pt x="10" y="141"/>
                    <a:pt x="10" y="141"/>
                  </a:cubicBezTo>
                  <a:lnTo>
                    <a:pt x="0" y="64"/>
                  </a:ln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2"/>
            <p:cNvSpPr>
              <a:spLocks/>
            </p:cNvSpPr>
            <p:nvPr/>
          </p:nvSpPr>
          <p:spPr bwMode="auto">
            <a:xfrm>
              <a:off x="-1974850" y="1544638"/>
              <a:ext cx="112713" cy="269875"/>
            </a:xfrm>
            <a:custGeom>
              <a:avLst/>
              <a:gdLst>
                <a:gd name="T0" fmla="*/ 10 w 35"/>
                <a:gd name="T1" fmla="*/ 84 h 84"/>
                <a:gd name="T2" fmla="*/ 0 w 35"/>
                <a:gd name="T3" fmla="*/ 7 h 84"/>
                <a:gd name="T4" fmla="*/ 30 w 35"/>
                <a:gd name="T5" fmla="*/ 0 h 84"/>
                <a:gd name="T6" fmla="*/ 25 w 35"/>
                <a:gd name="T7" fmla="*/ 63 h 84"/>
                <a:gd name="T8" fmla="*/ 32 w 35"/>
                <a:gd name="T9" fmla="*/ 84 h 84"/>
                <a:gd name="T10" fmla="*/ 10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10" y="84"/>
                  </a:moveTo>
                  <a:cubicBezTo>
                    <a:pt x="0" y="7"/>
                    <a:pt x="0" y="7"/>
                    <a:pt x="0" y="7"/>
                  </a:cubicBezTo>
                  <a:cubicBezTo>
                    <a:pt x="0" y="7"/>
                    <a:pt x="12" y="7"/>
                    <a:pt x="30" y="0"/>
                  </a:cubicBezTo>
                  <a:cubicBezTo>
                    <a:pt x="35" y="21"/>
                    <a:pt x="31" y="43"/>
                    <a:pt x="25" y="63"/>
                  </a:cubicBezTo>
                  <a:cubicBezTo>
                    <a:pt x="27" y="69"/>
                    <a:pt x="30" y="77"/>
                    <a:pt x="32" y="84"/>
                  </a:cubicBezTo>
                  <a:lnTo>
                    <a:pt x="10" y="84"/>
                  </a:ln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53"/>
            <p:cNvSpPr>
              <a:spLocks/>
            </p:cNvSpPr>
            <p:nvPr/>
          </p:nvSpPr>
          <p:spPr bwMode="auto">
            <a:xfrm>
              <a:off x="-3278188" y="1425575"/>
              <a:ext cx="1384300" cy="1039813"/>
            </a:xfrm>
            <a:custGeom>
              <a:avLst/>
              <a:gdLst>
                <a:gd name="T0" fmla="*/ 10 w 431"/>
                <a:gd name="T1" fmla="*/ 127 h 324"/>
                <a:gd name="T2" fmla="*/ 329 w 431"/>
                <a:gd name="T3" fmla="*/ 10 h 324"/>
                <a:gd name="T4" fmla="*/ 415 w 431"/>
                <a:gd name="T5" fmla="*/ 132 h 324"/>
                <a:gd name="T6" fmla="*/ 426 w 431"/>
                <a:gd name="T7" fmla="*/ 194 h 324"/>
                <a:gd name="T8" fmla="*/ 357 w 431"/>
                <a:gd name="T9" fmla="*/ 306 h 324"/>
                <a:gd name="T10" fmla="*/ 306 w 431"/>
                <a:gd name="T11" fmla="*/ 268 h 324"/>
                <a:gd name="T12" fmla="*/ 247 w 431"/>
                <a:gd name="T13" fmla="*/ 324 h 324"/>
                <a:gd name="T14" fmla="*/ 187 w 431"/>
                <a:gd name="T15" fmla="*/ 265 h 324"/>
                <a:gd name="T16" fmla="*/ 133 w 431"/>
                <a:gd name="T17" fmla="*/ 310 h 324"/>
                <a:gd name="T18" fmla="*/ 74 w 431"/>
                <a:gd name="T19" fmla="*/ 252 h 324"/>
                <a:gd name="T20" fmla="*/ 51 w 431"/>
                <a:gd name="T21" fmla="*/ 260 h 324"/>
                <a:gd name="T22" fmla="*/ 0 w 431"/>
                <a:gd name="T23" fmla="*/ 176 h 324"/>
                <a:gd name="T24" fmla="*/ 10 w 431"/>
                <a:gd name="T25" fmla="*/ 1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4">
                  <a:moveTo>
                    <a:pt x="10" y="127"/>
                  </a:moveTo>
                  <a:cubicBezTo>
                    <a:pt x="5" y="26"/>
                    <a:pt x="178" y="0"/>
                    <a:pt x="329" y="10"/>
                  </a:cubicBezTo>
                  <a:cubicBezTo>
                    <a:pt x="431" y="17"/>
                    <a:pt x="430" y="83"/>
                    <a:pt x="415" y="132"/>
                  </a:cubicBezTo>
                  <a:cubicBezTo>
                    <a:pt x="422" y="150"/>
                    <a:pt x="426" y="171"/>
                    <a:pt x="426" y="194"/>
                  </a:cubicBezTo>
                  <a:cubicBezTo>
                    <a:pt x="426" y="255"/>
                    <a:pt x="395" y="306"/>
                    <a:pt x="357" y="306"/>
                  </a:cubicBezTo>
                  <a:cubicBezTo>
                    <a:pt x="337" y="306"/>
                    <a:pt x="319" y="291"/>
                    <a:pt x="306" y="268"/>
                  </a:cubicBezTo>
                  <a:cubicBezTo>
                    <a:pt x="294" y="301"/>
                    <a:pt x="272" y="324"/>
                    <a:pt x="247" y="324"/>
                  </a:cubicBezTo>
                  <a:cubicBezTo>
                    <a:pt x="221" y="324"/>
                    <a:pt x="198" y="300"/>
                    <a:pt x="187" y="265"/>
                  </a:cubicBezTo>
                  <a:cubicBezTo>
                    <a:pt x="175" y="292"/>
                    <a:pt x="155" y="310"/>
                    <a:pt x="133" y="310"/>
                  </a:cubicBezTo>
                  <a:cubicBezTo>
                    <a:pt x="107" y="310"/>
                    <a:pt x="85" y="286"/>
                    <a:pt x="74" y="252"/>
                  </a:cubicBezTo>
                  <a:cubicBezTo>
                    <a:pt x="67" y="257"/>
                    <a:pt x="59" y="260"/>
                    <a:pt x="51" y="260"/>
                  </a:cubicBezTo>
                  <a:cubicBezTo>
                    <a:pt x="23" y="260"/>
                    <a:pt x="0" y="223"/>
                    <a:pt x="0" y="176"/>
                  </a:cubicBezTo>
                  <a:cubicBezTo>
                    <a:pt x="0" y="158"/>
                    <a:pt x="3" y="141"/>
                    <a:pt x="10" y="127"/>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4"/>
            <p:cNvSpPr>
              <a:spLocks/>
            </p:cNvSpPr>
            <p:nvPr/>
          </p:nvSpPr>
          <p:spPr bwMode="auto">
            <a:xfrm>
              <a:off x="-3278188" y="1663700"/>
              <a:ext cx="1341438" cy="801688"/>
            </a:xfrm>
            <a:custGeom>
              <a:avLst/>
              <a:gdLst>
                <a:gd name="T0" fmla="*/ 10 w 418"/>
                <a:gd name="T1" fmla="*/ 53 h 250"/>
                <a:gd name="T2" fmla="*/ 28 w 418"/>
                <a:gd name="T3" fmla="*/ 0 h 250"/>
                <a:gd name="T4" fmla="*/ 26 w 418"/>
                <a:gd name="T5" fmla="*/ 21 h 250"/>
                <a:gd name="T6" fmla="*/ 16 w 418"/>
                <a:gd name="T7" fmla="*/ 70 h 250"/>
                <a:gd name="T8" fmla="*/ 67 w 418"/>
                <a:gd name="T9" fmla="*/ 154 h 250"/>
                <a:gd name="T10" fmla="*/ 90 w 418"/>
                <a:gd name="T11" fmla="*/ 145 h 250"/>
                <a:gd name="T12" fmla="*/ 149 w 418"/>
                <a:gd name="T13" fmla="*/ 204 h 250"/>
                <a:gd name="T14" fmla="*/ 203 w 418"/>
                <a:gd name="T15" fmla="*/ 159 h 250"/>
                <a:gd name="T16" fmla="*/ 263 w 418"/>
                <a:gd name="T17" fmla="*/ 217 h 250"/>
                <a:gd name="T18" fmla="*/ 322 w 418"/>
                <a:gd name="T19" fmla="*/ 162 h 250"/>
                <a:gd name="T20" fmla="*/ 373 w 418"/>
                <a:gd name="T21" fmla="*/ 199 h 250"/>
                <a:gd name="T22" fmla="*/ 418 w 418"/>
                <a:gd name="T23" fmla="*/ 173 h 250"/>
                <a:gd name="T24" fmla="*/ 357 w 418"/>
                <a:gd name="T25" fmla="*/ 232 h 250"/>
                <a:gd name="T26" fmla="*/ 306 w 418"/>
                <a:gd name="T27" fmla="*/ 194 h 250"/>
                <a:gd name="T28" fmla="*/ 247 w 418"/>
                <a:gd name="T29" fmla="*/ 250 h 250"/>
                <a:gd name="T30" fmla="*/ 187 w 418"/>
                <a:gd name="T31" fmla="*/ 191 h 250"/>
                <a:gd name="T32" fmla="*/ 133 w 418"/>
                <a:gd name="T33" fmla="*/ 236 h 250"/>
                <a:gd name="T34" fmla="*/ 74 w 418"/>
                <a:gd name="T35" fmla="*/ 178 h 250"/>
                <a:gd name="T36" fmla="*/ 51 w 418"/>
                <a:gd name="T37" fmla="*/ 186 h 250"/>
                <a:gd name="T38" fmla="*/ 0 w 418"/>
                <a:gd name="T39" fmla="*/ 102 h 250"/>
                <a:gd name="T40" fmla="*/ 10 w 418"/>
                <a:gd name="T41" fmla="*/ 5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50">
                  <a:moveTo>
                    <a:pt x="10" y="53"/>
                  </a:moveTo>
                  <a:cubicBezTo>
                    <a:pt x="9" y="32"/>
                    <a:pt x="15" y="15"/>
                    <a:pt x="28" y="0"/>
                  </a:cubicBezTo>
                  <a:cubicBezTo>
                    <a:pt x="26" y="7"/>
                    <a:pt x="25" y="13"/>
                    <a:pt x="26" y="21"/>
                  </a:cubicBezTo>
                  <a:cubicBezTo>
                    <a:pt x="20" y="34"/>
                    <a:pt x="16" y="52"/>
                    <a:pt x="16" y="70"/>
                  </a:cubicBezTo>
                  <a:cubicBezTo>
                    <a:pt x="16" y="116"/>
                    <a:pt x="39" y="154"/>
                    <a:pt x="67" y="154"/>
                  </a:cubicBezTo>
                  <a:cubicBezTo>
                    <a:pt x="76" y="154"/>
                    <a:pt x="83" y="151"/>
                    <a:pt x="90" y="145"/>
                  </a:cubicBezTo>
                  <a:cubicBezTo>
                    <a:pt x="101" y="180"/>
                    <a:pt x="123" y="204"/>
                    <a:pt x="149" y="204"/>
                  </a:cubicBezTo>
                  <a:cubicBezTo>
                    <a:pt x="171" y="204"/>
                    <a:pt x="191" y="186"/>
                    <a:pt x="203" y="159"/>
                  </a:cubicBezTo>
                  <a:cubicBezTo>
                    <a:pt x="214" y="194"/>
                    <a:pt x="237" y="217"/>
                    <a:pt x="263" y="217"/>
                  </a:cubicBezTo>
                  <a:cubicBezTo>
                    <a:pt x="288" y="217"/>
                    <a:pt x="310" y="195"/>
                    <a:pt x="322" y="162"/>
                  </a:cubicBezTo>
                  <a:cubicBezTo>
                    <a:pt x="335" y="185"/>
                    <a:pt x="353" y="199"/>
                    <a:pt x="373" y="199"/>
                  </a:cubicBezTo>
                  <a:cubicBezTo>
                    <a:pt x="390" y="199"/>
                    <a:pt x="406" y="189"/>
                    <a:pt x="418" y="173"/>
                  </a:cubicBezTo>
                  <a:cubicBezTo>
                    <a:pt x="406" y="208"/>
                    <a:pt x="383" y="232"/>
                    <a:pt x="357" y="232"/>
                  </a:cubicBezTo>
                  <a:cubicBezTo>
                    <a:pt x="337" y="232"/>
                    <a:pt x="319" y="217"/>
                    <a:pt x="306" y="194"/>
                  </a:cubicBezTo>
                  <a:cubicBezTo>
                    <a:pt x="294" y="227"/>
                    <a:pt x="272" y="250"/>
                    <a:pt x="247" y="250"/>
                  </a:cubicBezTo>
                  <a:cubicBezTo>
                    <a:pt x="221" y="250"/>
                    <a:pt x="198" y="226"/>
                    <a:pt x="187" y="191"/>
                  </a:cubicBezTo>
                  <a:cubicBezTo>
                    <a:pt x="175" y="218"/>
                    <a:pt x="155" y="236"/>
                    <a:pt x="133" y="236"/>
                  </a:cubicBezTo>
                  <a:cubicBezTo>
                    <a:pt x="107" y="236"/>
                    <a:pt x="85" y="212"/>
                    <a:pt x="74" y="178"/>
                  </a:cubicBezTo>
                  <a:cubicBezTo>
                    <a:pt x="67" y="183"/>
                    <a:pt x="59" y="186"/>
                    <a:pt x="51" y="186"/>
                  </a:cubicBezTo>
                  <a:cubicBezTo>
                    <a:pt x="23" y="186"/>
                    <a:pt x="0" y="149"/>
                    <a:pt x="0" y="102"/>
                  </a:cubicBezTo>
                  <a:cubicBezTo>
                    <a:pt x="0" y="84"/>
                    <a:pt x="3" y="67"/>
                    <a:pt x="10" y="53"/>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55"/>
            <p:cNvSpPr>
              <a:spLocks/>
            </p:cNvSpPr>
            <p:nvPr/>
          </p:nvSpPr>
          <p:spPr bwMode="auto">
            <a:xfrm>
              <a:off x="-2882900" y="1444625"/>
              <a:ext cx="965200" cy="282575"/>
            </a:xfrm>
            <a:custGeom>
              <a:avLst/>
              <a:gdLst>
                <a:gd name="T0" fmla="*/ 206 w 301"/>
                <a:gd name="T1" fmla="*/ 4 h 88"/>
                <a:gd name="T2" fmla="*/ 299 w 301"/>
                <a:gd name="T3" fmla="*/ 88 h 88"/>
                <a:gd name="T4" fmla="*/ 132 w 301"/>
                <a:gd name="T5" fmla="*/ 10 h 88"/>
                <a:gd name="T6" fmla="*/ 0 w 301"/>
                <a:gd name="T7" fmla="*/ 18 h 88"/>
                <a:gd name="T8" fmla="*/ 206 w 301"/>
                <a:gd name="T9" fmla="*/ 4 h 88"/>
              </a:gdLst>
              <a:ahLst/>
              <a:cxnLst>
                <a:cxn ang="0">
                  <a:pos x="T0" y="T1"/>
                </a:cxn>
                <a:cxn ang="0">
                  <a:pos x="T2" y="T3"/>
                </a:cxn>
                <a:cxn ang="0">
                  <a:pos x="T4" y="T5"/>
                </a:cxn>
                <a:cxn ang="0">
                  <a:pos x="T6" y="T7"/>
                </a:cxn>
                <a:cxn ang="0">
                  <a:pos x="T8" y="T9"/>
                </a:cxn>
              </a:cxnLst>
              <a:rect l="0" t="0" r="r" b="b"/>
              <a:pathLst>
                <a:path w="301" h="88">
                  <a:moveTo>
                    <a:pt x="206" y="4"/>
                  </a:moveTo>
                  <a:cubicBezTo>
                    <a:pt x="283" y="10"/>
                    <a:pt x="301" y="49"/>
                    <a:pt x="299" y="88"/>
                  </a:cubicBezTo>
                  <a:cubicBezTo>
                    <a:pt x="289" y="55"/>
                    <a:pt x="254" y="5"/>
                    <a:pt x="132" y="10"/>
                  </a:cubicBezTo>
                  <a:cubicBezTo>
                    <a:pt x="71" y="13"/>
                    <a:pt x="29" y="15"/>
                    <a:pt x="0" y="18"/>
                  </a:cubicBezTo>
                  <a:cubicBezTo>
                    <a:pt x="60" y="3"/>
                    <a:pt x="135" y="0"/>
                    <a:pt x="206" y="4"/>
                  </a:cubicBezTo>
                  <a:close/>
                </a:path>
              </a:pathLst>
            </a:custGeom>
            <a:solidFill>
              <a:srgbClr val="FFEF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6"/>
            <p:cNvSpPr>
              <a:spLocks/>
            </p:cNvSpPr>
            <p:nvPr/>
          </p:nvSpPr>
          <p:spPr bwMode="auto">
            <a:xfrm>
              <a:off x="-2238375" y="-574675"/>
              <a:ext cx="3024188" cy="2732088"/>
            </a:xfrm>
            <a:custGeom>
              <a:avLst/>
              <a:gdLst>
                <a:gd name="T0" fmla="*/ 932 w 942"/>
                <a:gd name="T1" fmla="*/ 316 h 851"/>
                <a:gd name="T2" fmla="*/ 444 w 942"/>
                <a:gd name="T3" fmla="*/ 23 h 851"/>
                <a:gd name="T4" fmla="*/ 16 w 942"/>
                <a:gd name="T5" fmla="*/ 398 h 851"/>
                <a:gd name="T6" fmla="*/ 243 w 942"/>
                <a:gd name="T7" fmla="*/ 657 h 851"/>
                <a:gd name="T8" fmla="*/ 220 w 942"/>
                <a:gd name="T9" fmla="*/ 754 h 851"/>
                <a:gd name="T10" fmla="*/ 802 w 942"/>
                <a:gd name="T11" fmla="*/ 702 h 851"/>
                <a:gd name="T12" fmla="*/ 756 w 942"/>
                <a:gd name="T13" fmla="*/ 610 h 851"/>
                <a:gd name="T14" fmla="*/ 932 w 942"/>
                <a:gd name="T15" fmla="*/ 316 h 8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2" h="851">
                  <a:moveTo>
                    <a:pt x="932" y="316"/>
                  </a:moveTo>
                  <a:cubicBezTo>
                    <a:pt x="916" y="131"/>
                    <a:pt x="697" y="0"/>
                    <a:pt x="444" y="23"/>
                  </a:cubicBezTo>
                  <a:cubicBezTo>
                    <a:pt x="191" y="46"/>
                    <a:pt x="0" y="213"/>
                    <a:pt x="16" y="398"/>
                  </a:cubicBezTo>
                  <a:cubicBezTo>
                    <a:pt x="27" y="513"/>
                    <a:pt x="116" y="607"/>
                    <a:pt x="243" y="657"/>
                  </a:cubicBezTo>
                  <a:cubicBezTo>
                    <a:pt x="220" y="754"/>
                    <a:pt x="220" y="754"/>
                    <a:pt x="220" y="754"/>
                  </a:cubicBezTo>
                  <a:cubicBezTo>
                    <a:pt x="216" y="851"/>
                    <a:pt x="809" y="790"/>
                    <a:pt x="802" y="702"/>
                  </a:cubicBezTo>
                  <a:cubicBezTo>
                    <a:pt x="756" y="610"/>
                    <a:pt x="756" y="610"/>
                    <a:pt x="756" y="610"/>
                  </a:cubicBezTo>
                  <a:cubicBezTo>
                    <a:pt x="872" y="539"/>
                    <a:pt x="942" y="431"/>
                    <a:pt x="932" y="316"/>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7"/>
            <p:cNvSpPr>
              <a:spLocks/>
            </p:cNvSpPr>
            <p:nvPr/>
          </p:nvSpPr>
          <p:spPr bwMode="auto">
            <a:xfrm>
              <a:off x="-2209800" y="-169862"/>
              <a:ext cx="2976563" cy="2327275"/>
            </a:xfrm>
            <a:custGeom>
              <a:avLst/>
              <a:gdLst>
                <a:gd name="T0" fmla="*/ 844 w 927"/>
                <a:gd name="T1" fmla="*/ 405 h 725"/>
                <a:gd name="T2" fmla="*/ 844 w 927"/>
                <a:gd name="T3" fmla="*/ 404 h 725"/>
                <a:gd name="T4" fmla="*/ 860 w 927"/>
                <a:gd name="T5" fmla="*/ 386 h 725"/>
                <a:gd name="T6" fmla="*/ 861 w 927"/>
                <a:gd name="T7" fmla="*/ 385 h 725"/>
                <a:gd name="T8" fmla="*/ 865 w 927"/>
                <a:gd name="T9" fmla="*/ 379 h 725"/>
                <a:gd name="T10" fmla="*/ 866 w 927"/>
                <a:gd name="T11" fmla="*/ 378 h 725"/>
                <a:gd name="T12" fmla="*/ 875 w 927"/>
                <a:gd name="T13" fmla="*/ 365 h 725"/>
                <a:gd name="T14" fmla="*/ 875 w 927"/>
                <a:gd name="T15" fmla="*/ 365 h 725"/>
                <a:gd name="T16" fmla="*/ 879 w 927"/>
                <a:gd name="T17" fmla="*/ 359 h 725"/>
                <a:gd name="T18" fmla="*/ 880 w 927"/>
                <a:gd name="T19" fmla="*/ 357 h 725"/>
                <a:gd name="T20" fmla="*/ 884 w 927"/>
                <a:gd name="T21" fmla="*/ 352 h 725"/>
                <a:gd name="T22" fmla="*/ 884 w 927"/>
                <a:gd name="T23" fmla="*/ 350 h 725"/>
                <a:gd name="T24" fmla="*/ 891 w 927"/>
                <a:gd name="T25" fmla="*/ 339 h 725"/>
                <a:gd name="T26" fmla="*/ 892 w 927"/>
                <a:gd name="T27" fmla="*/ 337 h 725"/>
                <a:gd name="T28" fmla="*/ 895 w 927"/>
                <a:gd name="T29" fmla="*/ 331 h 725"/>
                <a:gd name="T30" fmla="*/ 896 w 927"/>
                <a:gd name="T31" fmla="*/ 328 h 725"/>
                <a:gd name="T32" fmla="*/ 923 w 927"/>
                <a:gd name="T33" fmla="*/ 190 h 725"/>
                <a:gd name="T34" fmla="*/ 816 w 927"/>
                <a:gd name="T35" fmla="*/ 0 h 725"/>
                <a:gd name="T36" fmla="*/ 867 w 927"/>
                <a:gd name="T37" fmla="*/ 131 h 725"/>
                <a:gd name="T38" fmla="*/ 691 w 927"/>
                <a:gd name="T39" fmla="*/ 425 h 725"/>
                <a:gd name="T40" fmla="*/ 736 w 927"/>
                <a:gd name="T41" fmla="*/ 517 h 725"/>
                <a:gd name="T42" fmla="*/ 653 w 927"/>
                <a:gd name="T43" fmla="*/ 574 h 725"/>
                <a:gd name="T44" fmla="*/ 269 w 927"/>
                <a:gd name="T45" fmla="*/ 543 h 725"/>
                <a:gd name="T46" fmla="*/ 292 w 927"/>
                <a:gd name="T47" fmla="*/ 445 h 725"/>
                <a:gd name="T48" fmla="*/ 65 w 927"/>
                <a:gd name="T49" fmla="*/ 187 h 725"/>
                <a:gd name="T50" fmla="*/ 90 w 927"/>
                <a:gd name="T51" fmla="*/ 54 h 725"/>
                <a:gd name="T52" fmla="*/ 7 w 927"/>
                <a:gd name="T53" fmla="*/ 272 h 725"/>
                <a:gd name="T54" fmla="*/ 81 w 927"/>
                <a:gd name="T55" fmla="*/ 430 h 725"/>
                <a:gd name="T56" fmla="*/ 81 w 927"/>
                <a:gd name="T57" fmla="*/ 431 h 725"/>
                <a:gd name="T58" fmla="*/ 87 w 927"/>
                <a:gd name="T59" fmla="*/ 437 h 725"/>
                <a:gd name="T60" fmla="*/ 88 w 927"/>
                <a:gd name="T61" fmla="*/ 438 h 725"/>
                <a:gd name="T62" fmla="*/ 115 w 927"/>
                <a:gd name="T63" fmla="*/ 462 h 725"/>
                <a:gd name="T64" fmla="*/ 122 w 927"/>
                <a:gd name="T65" fmla="*/ 468 h 725"/>
                <a:gd name="T66" fmla="*/ 122 w 927"/>
                <a:gd name="T67" fmla="*/ 468 h 725"/>
                <a:gd name="T68" fmla="*/ 162 w 927"/>
                <a:gd name="T69" fmla="*/ 495 h 725"/>
                <a:gd name="T70" fmla="*/ 162 w 927"/>
                <a:gd name="T71" fmla="*/ 496 h 725"/>
                <a:gd name="T72" fmla="*/ 170 w 927"/>
                <a:gd name="T73" fmla="*/ 501 h 725"/>
                <a:gd name="T74" fmla="*/ 170 w 927"/>
                <a:gd name="T75" fmla="*/ 501 h 725"/>
                <a:gd name="T76" fmla="*/ 234 w 927"/>
                <a:gd name="T77" fmla="*/ 531 h 725"/>
                <a:gd name="T78" fmla="*/ 215 w 927"/>
                <a:gd name="T79" fmla="*/ 609 h 725"/>
                <a:gd name="T80" fmla="*/ 211 w 927"/>
                <a:gd name="T81" fmla="*/ 628 h 725"/>
                <a:gd name="T82" fmla="*/ 793 w 927"/>
                <a:gd name="T83" fmla="*/ 576 h 725"/>
                <a:gd name="T84" fmla="*/ 777 w 927"/>
                <a:gd name="T85" fmla="*/ 545 h 725"/>
                <a:gd name="T86" fmla="*/ 747 w 927"/>
                <a:gd name="T87" fmla="*/ 484 h 725"/>
                <a:gd name="T88" fmla="*/ 844 w 927"/>
                <a:gd name="T89" fmla="*/ 405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27" h="725">
                  <a:moveTo>
                    <a:pt x="844" y="405"/>
                  </a:moveTo>
                  <a:cubicBezTo>
                    <a:pt x="844" y="404"/>
                    <a:pt x="844" y="404"/>
                    <a:pt x="844" y="404"/>
                  </a:cubicBezTo>
                  <a:cubicBezTo>
                    <a:pt x="850" y="398"/>
                    <a:pt x="855" y="392"/>
                    <a:pt x="860" y="386"/>
                  </a:cubicBezTo>
                  <a:cubicBezTo>
                    <a:pt x="860" y="385"/>
                    <a:pt x="861" y="385"/>
                    <a:pt x="861" y="385"/>
                  </a:cubicBezTo>
                  <a:cubicBezTo>
                    <a:pt x="862" y="383"/>
                    <a:pt x="864" y="381"/>
                    <a:pt x="865" y="379"/>
                  </a:cubicBezTo>
                  <a:cubicBezTo>
                    <a:pt x="866" y="378"/>
                    <a:pt x="866" y="378"/>
                    <a:pt x="866" y="378"/>
                  </a:cubicBezTo>
                  <a:cubicBezTo>
                    <a:pt x="869" y="374"/>
                    <a:pt x="872" y="370"/>
                    <a:pt x="875" y="365"/>
                  </a:cubicBezTo>
                  <a:cubicBezTo>
                    <a:pt x="875" y="365"/>
                    <a:pt x="875" y="365"/>
                    <a:pt x="875" y="365"/>
                  </a:cubicBezTo>
                  <a:cubicBezTo>
                    <a:pt x="876" y="363"/>
                    <a:pt x="878" y="361"/>
                    <a:pt x="879" y="359"/>
                  </a:cubicBezTo>
                  <a:cubicBezTo>
                    <a:pt x="879" y="359"/>
                    <a:pt x="880" y="358"/>
                    <a:pt x="880" y="357"/>
                  </a:cubicBezTo>
                  <a:cubicBezTo>
                    <a:pt x="881" y="355"/>
                    <a:pt x="882" y="353"/>
                    <a:pt x="884" y="352"/>
                  </a:cubicBezTo>
                  <a:cubicBezTo>
                    <a:pt x="884" y="351"/>
                    <a:pt x="884" y="351"/>
                    <a:pt x="884" y="350"/>
                  </a:cubicBezTo>
                  <a:cubicBezTo>
                    <a:pt x="887" y="347"/>
                    <a:pt x="889" y="343"/>
                    <a:pt x="891" y="339"/>
                  </a:cubicBezTo>
                  <a:cubicBezTo>
                    <a:pt x="891" y="338"/>
                    <a:pt x="892" y="338"/>
                    <a:pt x="892" y="337"/>
                  </a:cubicBezTo>
                  <a:cubicBezTo>
                    <a:pt x="893" y="335"/>
                    <a:pt x="894" y="333"/>
                    <a:pt x="895" y="331"/>
                  </a:cubicBezTo>
                  <a:cubicBezTo>
                    <a:pt x="895" y="330"/>
                    <a:pt x="896" y="329"/>
                    <a:pt x="896" y="328"/>
                  </a:cubicBezTo>
                  <a:cubicBezTo>
                    <a:pt x="918" y="285"/>
                    <a:pt x="927" y="238"/>
                    <a:pt x="923" y="190"/>
                  </a:cubicBezTo>
                  <a:cubicBezTo>
                    <a:pt x="916" y="116"/>
                    <a:pt x="877" y="50"/>
                    <a:pt x="816" y="0"/>
                  </a:cubicBezTo>
                  <a:cubicBezTo>
                    <a:pt x="844" y="39"/>
                    <a:pt x="862" y="83"/>
                    <a:pt x="867" y="131"/>
                  </a:cubicBezTo>
                  <a:cubicBezTo>
                    <a:pt x="877" y="246"/>
                    <a:pt x="807" y="354"/>
                    <a:pt x="691" y="425"/>
                  </a:cubicBezTo>
                  <a:cubicBezTo>
                    <a:pt x="736" y="517"/>
                    <a:pt x="736" y="517"/>
                    <a:pt x="736" y="517"/>
                  </a:cubicBezTo>
                  <a:cubicBezTo>
                    <a:pt x="738" y="538"/>
                    <a:pt x="705" y="558"/>
                    <a:pt x="653" y="574"/>
                  </a:cubicBezTo>
                  <a:cubicBezTo>
                    <a:pt x="483" y="602"/>
                    <a:pt x="267" y="601"/>
                    <a:pt x="269" y="543"/>
                  </a:cubicBezTo>
                  <a:cubicBezTo>
                    <a:pt x="292" y="445"/>
                    <a:pt x="292" y="445"/>
                    <a:pt x="292" y="445"/>
                  </a:cubicBezTo>
                  <a:cubicBezTo>
                    <a:pt x="165" y="396"/>
                    <a:pt x="76" y="302"/>
                    <a:pt x="65" y="187"/>
                  </a:cubicBezTo>
                  <a:cubicBezTo>
                    <a:pt x="61" y="141"/>
                    <a:pt x="70" y="96"/>
                    <a:pt x="90" y="54"/>
                  </a:cubicBezTo>
                  <a:cubicBezTo>
                    <a:pt x="32" y="117"/>
                    <a:pt x="0" y="193"/>
                    <a:pt x="7" y="272"/>
                  </a:cubicBezTo>
                  <a:cubicBezTo>
                    <a:pt x="13" y="331"/>
                    <a:pt x="39" y="385"/>
                    <a:pt x="81" y="430"/>
                  </a:cubicBezTo>
                  <a:cubicBezTo>
                    <a:pt x="81" y="431"/>
                    <a:pt x="81" y="431"/>
                    <a:pt x="81" y="431"/>
                  </a:cubicBezTo>
                  <a:cubicBezTo>
                    <a:pt x="83" y="433"/>
                    <a:pt x="85" y="435"/>
                    <a:pt x="87" y="437"/>
                  </a:cubicBezTo>
                  <a:cubicBezTo>
                    <a:pt x="88" y="438"/>
                    <a:pt x="88" y="438"/>
                    <a:pt x="88" y="438"/>
                  </a:cubicBezTo>
                  <a:cubicBezTo>
                    <a:pt x="96" y="446"/>
                    <a:pt x="105" y="454"/>
                    <a:pt x="115" y="462"/>
                  </a:cubicBezTo>
                  <a:cubicBezTo>
                    <a:pt x="117" y="464"/>
                    <a:pt x="119" y="466"/>
                    <a:pt x="122" y="468"/>
                  </a:cubicBezTo>
                  <a:cubicBezTo>
                    <a:pt x="122" y="468"/>
                    <a:pt x="122" y="468"/>
                    <a:pt x="122" y="468"/>
                  </a:cubicBezTo>
                  <a:cubicBezTo>
                    <a:pt x="135" y="478"/>
                    <a:pt x="148" y="487"/>
                    <a:pt x="162" y="495"/>
                  </a:cubicBezTo>
                  <a:cubicBezTo>
                    <a:pt x="162" y="496"/>
                    <a:pt x="162" y="496"/>
                    <a:pt x="162" y="496"/>
                  </a:cubicBezTo>
                  <a:cubicBezTo>
                    <a:pt x="165" y="497"/>
                    <a:pt x="167" y="499"/>
                    <a:pt x="170" y="501"/>
                  </a:cubicBezTo>
                  <a:cubicBezTo>
                    <a:pt x="170" y="501"/>
                    <a:pt x="170" y="501"/>
                    <a:pt x="170" y="501"/>
                  </a:cubicBezTo>
                  <a:cubicBezTo>
                    <a:pt x="190" y="512"/>
                    <a:pt x="211" y="522"/>
                    <a:pt x="234" y="531"/>
                  </a:cubicBezTo>
                  <a:cubicBezTo>
                    <a:pt x="215" y="609"/>
                    <a:pt x="215" y="609"/>
                    <a:pt x="215" y="609"/>
                  </a:cubicBezTo>
                  <a:cubicBezTo>
                    <a:pt x="211" y="628"/>
                    <a:pt x="211" y="628"/>
                    <a:pt x="211" y="628"/>
                  </a:cubicBezTo>
                  <a:cubicBezTo>
                    <a:pt x="207" y="725"/>
                    <a:pt x="800" y="664"/>
                    <a:pt x="793" y="576"/>
                  </a:cubicBezTo>
                  <a:cubicBezTo>
                    <a:pt x="777" y="545"/>
                    <a:pt x="777" y="545"/>
                    <a:pt x="777" y="545"/>
                  </a:cubicBezTo>
                  <a:cubicBezTo>
                    <a:pt x="747" y="484"/>
                    <a:pt x="747" y="484"/>
                    <a:pt x="747" y="484"/>
                  </a:cubicBezTo>
                  <a:cubicBezTo>
                    <a:pt x="785" y="461"/>
                    <a:pt x="817" y="434"/>
                    <a:pt x="844" y="405"/>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8"/>
            <p:cNvSpPr>
              <a:spLocks/>
            </p:cNvSpPr>
            <p:nvPr/>
          </p:nvSpPr>
          <p:spPr bwMode="auto">
            <a:xfrm>
              <a:off x="-1544638" y="1589088"/>
              <a:ext cx="1903413" cy="568325"/>
            </a:xfrm>
            <a:custGeom>
              <a:avLst/>
              <a:gdLst>
                <a:gd name="T0" fmla="*/ 586 w 593"/>
                <a:gd name="T1" fmla="*/ 28 h 177"/>
                <a:gd name="T2" fmla="*/ 574 w 593"/>
                <a:gd name="T3" fmla="*/ 4 h 177"/>
                <a:gd name="T4" fmla="*/ 556 w 593"/>
                <a:gd name="T5" fmla="*/ 2 h 177"/>
                <a:gd name="T6" fmla="*/ 533 w 593"/>
                <a:gd name="T7" fmla="*/ 37 h 177"/>
                <a:gd name="T8" fmla="*/ 513 w 593"/>
                <a:gd name="T9" fmla="*/ 45 h 177"/>
                <a:gd name="T10" fmla="*/ 482 w 593"/>
                <a:gd name="T11" fmla="*/ 34 h 177"/>
                <a:gd name="T12" fmla="*/ 464 w 593"/>
                <a:gd name="T13" fmla="*/ 54 h 177"/>
                <a:gd name="T14" fmla="*/ 443 w 593"/>
                <a:gd name="T15" fmla="*/ 58 h 177"/>
                <a:gd name="T16" fmla="*/ 419 w 593"/>
                <a:gd name="T17" fmla="*/ 47 h 177"/>
                <a:gd name="T18" fmla="*/ 389 w 593"/>
                <a:gd name="T19" fmla="*/ 79 h 177"/>
                <a:gd name="T20" fmla="*/ 372 w 593"/>
                <a:gd name="T21" fmla="*/ 81 h 177"/>
                <a:gd name="T22" fmla="*/ 337 w 593"/>
                <a:gd name="T23" fmla="*/ 54 h 177"/>
                <a:gd name="T24" fmla="*/ 310 w 593"/>
                <a:gd name="T25" fmla="*/ 80 h 177"/>
                <a:gd name="T26" fmla="*/ 302 w 593"/>
                <a:gd name="T27" fmla="*/ 87 h 177"/>
                <a:gd name="T28" fmla="*/ 298 w 593"/>
                <a:gd name="T29" fmla="*/ 88 h 177"/>
                <a:gd name="T30" fmla="*/ 288 w 593"/>
                <a:gd name="T31" fmla="*/ 82 h 177"/>
                <a:gd name="T32" fmla="*/ 257 w 593"/>
                <a:gd name="T33" fmla="*/ 61 h 177"/>
                <a:gd name="T34" fmla="*/ 228 w 593"/>
                <a:gd name="T35" fmla="*/ 94 h 177"/>
                <a:gd name="T36" fmla="*/ 210 w 593"/>
                <a:gd name="T37" fmla="*/ 95 h 177"/>
                <a:gd name="T38" fmla="*/ 175 w 593"/>
                <a:gd name="T39" fmla="*/ 68 h 177"/>
                <a:gd name="T40" fmla="*/ 154 w 593"/>
                <a:gd name="T41" fmla="*/ 84 h 177"/>
                <a:gd name="T42" fmla="*/ 132 w 593"/>
                <a:gd name="T43" fmla="*/ 84 h 177"/>
                <a:gd name="T44" fmla="*/ 110 w 593"/>
                <a:gd name="T45" fmla="*/ 68 h 177"/>
                <a:gd name="T46" fmla="*/ 83 w 593"/>
                <a:gd name="T47" fmla="*/ 83 h 177"/>
                <a:gd name="T48" fmla="*/ 61 w 593"/>
                <a:gd name="T49" fmla="*/ 79 h 177"/>
                <a:gd name="T50" fmla="*/ 32 w 593"/>
                <a:gd name="T51" fmla="*/ 49 h 177"/>
                <a:gd name="T52" fmla="*/ 8 w 593"/>
                <a:gd name="T53" fmla="*/ 60 h 177"/>
                <a:gd name="T54" fmla="*/ 4 w 593"/>
                <a:gd name="T55" fmla="*/ 80 h 177"/>
                <a:gd name="T56" fmla="*/ 586 w 593"/>
                <a:gd name="T57"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3" h="177">
                  <a:moveTo>
                    <a:pt x="586" y="28"/>
                  </a:moveTo>
                  <a:cubicBezTo>
                    <a:pt x="574" y="4"/>
                    <a:pt x="574" y="4"/>
                    <a:pt x="574" y="4"/>
                  </a:cubicBezTo>
                  <a:cubicBezTo>
                    <a:pt x="568" y="1"/>
                    <a:pt x="562" y="0"/>
                    <a:pt x="556" y="2"/>
                  </a:cubicBezTo>
                  <a:cubicBezTo>
                    <a:pt x="544" y="5"/>
                    <a:pt x="536" y="19"/>
                    <a:pt x="533" y="37"/>
                  </a:cubicBezTo>
                  <a:cubicBezTo>
                    <a:pt x="532" y="47"/>
                    <a:pt x="520" y="51"/>
                    <a:pt x="513" y="45"/>
                  </a:cubicBezTo>
                  <a:cubicBezTo>
                    <a:pt x="503" y="36"/>
                    <a:pt x="492" y="32"/>
                    <a:pt x="482" y="34"/>
                  </a:cubicBezTo>
                  <a:cubicBezTo>
                    <a:pt x="474" y="37"/>
                    <a:pt x="468" y="44"/>
                    <a:pt x="464" y="54"/>
                  </a:cubicBezTo>
                  <a:cubicBezTo>
                    <a:pt x="461" y="63"/>
                    <a:pt x="449" y="65"/>
                    <a:pt x="443" y="58"/>
                  </a:cubicBezTo>
                  <a:cubicBezTo>
                    <a:pt x="435" y="50"/>
                    <a:pt x="427" y="46"/>
                    <a:pt x="419" y="47"/>
                  </a:cubicBezTo>
                  <a:cubicBezTo>
                    <a:pt x="406" y="48"/>
                    <a:pt x="395" y="61"/>
                    <a:pt x="389" y="79"/>
                  </a:cubicBezTo>
                  <a:cubicBezTo>
                    <a:pt x="387" y="89"/>
                    <a:pt x="379" y="92"/>
                    <a:pt x="372" y="81"/>
                  </a:cubicBezTo>
                  <a:cubicBezTo>
                    <a:pt x="363" y="63"/>
                    <a:pt x="350" y="53"/>
                    <a:pt x="337" y="54"/>
                  </a:cubicBezTo>
                  <a:cubicBezTo>
                    <a:pt x="326" y="55"/>
                    <a:pt x="316" y="65"/>
                    <a:pt x="310" y="80"/>
                  </a:cubicBezTo>
                  <a:cubicBezTo>
                    <a:pt x="309" y="84"/>
                    <a:pt x="305" y="86"/>
                    <a:pt x="302" y="87"/>
                  </a:cubicBezTo>
                  <a:cubicBezTo>
                    <a:pt x="298" y="88"/>
                    <a:pt x="298" y="88"/>
                    <a:pt x="298" y="88"/>
                  </a:cubicBezTo>
                  <a:cubicBezTo>
                    <a:pt x="294" y="87"/>
                    <a:pt x="290" y="85"/>
                    <a:pt x="288" y="82"/>
                  </a:cubicBezTo>
                  <a:cubicBezTo>
                    <a:pt x="279" y="68"/>
                    <a:pt x="268" y="60"/>
                    <a:pt x="257" y="61"/>
                  </a:cubicBezTo>
                  <a:cubicBezTo>
                    <a:pt x="244" y="62"/>
                    <a:pt x="233" y="75"/>
                    <a:pt x="228" y="94"/>
                  </a:cubicBezTo>
                  <a:cubicBezTo>
                    <a:pt x="224" y="104"/>
                    <a:pt x="214" y="104"/>
                    <a:pt x="210" y="95"/>
                  </a:cubicBezTo>
                  <a:cubicBezTo>
                    <a:pt x="201" y="78"/>
                    <a:pt x="188" y="67"/>
                    <a:pt x="175" y="68"/>
                  </a:cubicBezTo>
                  <a:cubicBezTo>
                    <a:pt x="167" y="69"/>
                    <a:pt x="159" y="75"/>
                    <a:pt x="154" y="84"/>
                  </a:cubicBezTo>
                  <a:cubicBezTo>
                    <a:pt x="149" y="92"/>
                    <a:pt x="137" y="92"/>
                    <a:pt x="132" y="84"/>
                  </a:cubicBezTo>
                  <a:cubicBezTo>
                    <a:pt x="126" y="75"/>
                    <a:pt x="119" y="69"/>
                    <a:pt x="110" y="68"/>
                  </a:cubicBezTo>
                  <a:cubicBezTo>
                    <a:pt x="101" y="67"/>
                    <a:pt x="91" y="73"/>
                    <a:pt x="83" y="83"/>
                  </a:cubicBezTo>
                  <a:cubicBezTo>
                    <a:pt x="76" y="91"/>
                    <a:pt x="64" y="89"/>
                    <a:pt x="61" y="79"/>
                  </a:cubicBezTo>
                  <a:cubicBezTo>
                    <a:pt x="55" y="62"/>
                    <a:pt x="45" y="50"/>
                    <a:pt x="32" y="49"/>
                  </a:cubicBezTo>
                  <a:cubicBezTo>
                    <a:pt x="24" y="48"/>
                    <a:pt x="16" y="52"/>
                    <a:pt x="8" y="60"/>
                  </a:cubicBezTo>
                  <a:cubicBezTo>
                    <a:pt x="4" y="80"/>
                    <a:pt x="4" y="80"/>
                    <a:pt x="4" y="80"/>
                  </a:cubicBezTo>
                  <a:cubicBezTo>
                    <a:pt x="0" y="177"/>
                    <a:pt x="593" y="116"/>
                    <a:pt x="586" y="28"/>
                  </a:cubicBezTo>
                  <a:close/>
                </a:path>
              </a:pathLst>
            </a:custGeom>
            <a:solidFill>
              <a:srgbClr val="DB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9"/>
            <p:cNvSpPr>
              <a:spLocks/>
            </p:cNvSpPr>
            <p:nvPr/>
          </p:nvSpPr>
          <p:spPr bwMode="auto">
            <a:xfrm>
              <a:off x="-1604963" y="1797050"/>
              <a:ext cx="288925" cy="517525"/>
            </a:xfrm>
            <a:custGeom>
              <a:avLst/>
              <a:gdLst>
                <a:gd name="T0" fmla="*/ 86 w 90"/>
                <a:gd name="T1" fmla="*/ 84 h 161"/>
                <a:gd name="T2" fmla="*/ 37 w 90"/>
                <a:gd name="T3" fmla="*/ 159 h 161"/>
                <a:gd name="T4" fmla="*/ 5 w 90"/>
                <a:gd name="T5" fmla="*/ 76 h 161"/>
                <a:gd name="T6" fmla="*/ 53 w 90"/>
                <a:gd name="T7" fmla="*/ 2 h 161"/>
                <a:gd name="T8" fmla="*/ 86 w 90"/>
                <a:gd name="T9" fmla="*/ 84 h 161"/>
              </a:gdLst>
              <a:ahLst/>
              <a:cxnLst>
                <a:cxn ang="0">
                  <a:pos x="T0" y="T1"/>
                </a:cxn>
                <a:cxn ang="0">
                  <a:pos x="T2" y="T3"/>
                </a:cxn>
                <a:cxn ang="0">
                  <a:pos x="T4" y="T5"/>
                </a:cxn>
                <a:cxn ang="0">
                  <a:pos x="T6" y="T7"/>
                </a:cxn>
                <a:cxn ang="0">
                  <a:pos x="T8" y="T9"/>
                </a:cxn>
              </a:cxnLst>
              <a:rect l="0" t="0" r="r" b="b"/>
              <a:pathLst>
                <a:path w="90" h="161">
                  <a:moveTo>
                    <a:pt x="86" y="84"/>
                  </a:moveTo>
                  <a:cubicBezTo>
                    <a:pt x="82" y="128"/>
                    <a:pt x="60" y="161"/>
                    <a:pt x="37" y="159"/>
                  </a:cubicBezTo>
                  <a:cubicBezTo>
                    <a:pt x="15" y="156"/>
                    <a:pt x="0" y="119"/>
                    <a:pt x="5" y="76"/>
                  </a:cubicBezTo>
                  <a:cubicBezTo>
                    <a:pt x="9" y="33"/>
                    <a:pt x="31" y="0"/>
                    <a:pt x="53" y="2"/>
                  </a:cubicBezTo>
                  <a:cubicBezTo>
                    <a:pt x="76" y="4"/>
                    <a:pt x="90" y="41"/>
                    <a:pt x="86" y="84"/>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60"/>
            <p:cNvSpPr>
              <a:spLocks/>
            </p:cNvSpPr>
            <p:nvPr/>
          </p:nvSpPr>
          <p:spPr bwMode="auto">
            <a:xfrm>
              <a:off x="-1604963" y="1862138"/>
              <a:ext cx="258763" cy="449263"/>
            </a:xfrm>
            <a:custGeom>
              <a:avLst/>
              <a:gdLst>
                <a:gd name="T0" fmla="*/ 51 w 81"/>
                <a:gd name="T1" fmla="*/ 108 h 140"/>
                <a:gd name="T2" fmla="*/ 19 w 81"/>
                <a:gd name="T3" fmla="*/ 25 h 140"/>
                <a:gd name="T4" fmla="*/ 23 w 81"/>
                <a:gd name="T5" fmla="*/ 0 h 140"/>
                <a:gd name="T6" fmla="*/ 5 w 81"/>
                <a:gd name="T7" fmla="*/ 56 h 140"/>
                <a:gd name="T8" fmla="*/ 37 w 81"/>
                <a:gd name="T9" fmla="*/ 139 h 140"/>
                <a:gd name="T10" fmla="*/ 81 w 81"/>
                <a:gd name="T11" fmla="*/ 90 h 140"/>
                <a:gd name="T12" fmla="*/ 51 w 81"/>
                <a:gd name="T13" fmla="*/ 108 h 140"/>
              </a:gdLst>
              <a:ahLst/>
              <a:cxnLst>
                <a:cxn ang="0">
                  <a:pos x="T0" y="T1"/>
                </a:cxn>
                <a:cxn ang="0">
                  <a:pos x="T2" y="T3"/>
                </a:cxn>
                <a:cxn ang="0">
                  <a:pos x="T4" y="T5"/>
                </a:cxn>
                <a:cxn ang="0">
                  <a:pos x="T6" y="T7"/>
                </a:cxn>
                <a:cxn ang="0">
                  <a:pos x="T8" y="T9"/>
                </a:cxn>
                <a:cxn ang="0">
                  <a:pos x="T10" y="T11"/>
                </a:cxn>
                <a:cxn ang="0">
                  <a:pos x="T12" y="T13"/>
                </a:cxn>
              </a:cxnLst>
              <a:rect l="0" t="0" r="r" b="b"/>
              <a:pathLst>
                <a:path w="81" h="140">
                  <a:moveTo>
                    <a:pt x="51" y="108"/>
                  </a:moveTo>
                  <a:cubicBezTo>
                    <a:pt x="29" y="106"/>
                    <a:pt x="14" y="69"/>
                    <a:pt x="19" y="25"/>
                  </a:cubicBezTo>
                  <a:cubicBezTo>
                    <a:pt x="19" y="16"/>
                    <a:pt x="21" y="8"/>
                    <a:pt x="23" y="0"/>
                  </a:cubicBezTo>
                  <a:cubicBezTo>
                    <a:pt x="14" y="14"/>
                    <a:pt x="7" y="33"/>
                    <a:pt x="5" y="56"/>
                  </a:cubicBezTo>
                  <a:cubicBezTo>
                    <a:pt x="0" y="99"/>
                    <a:pt x="15" y="136"/>
                    <a:pt x="37" y="139"/>
                  </a:cubicBezTo>
                  <a:cubicBezTo>
                    <a:pt x="55" y="140"/>
                    <a:pt x="72" y="120"/>
                    <a:pt x="81" y="90"/>
                  </a:cubicBezTo>
                  <a:cubicBezTo>
                    <a:pt x="73" y="102"/>
                    <a:pt x="62" y="109"/>
                    <a:pt x="51" y="108"/>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61"/>
            <p:cNvSpPr>
              <a:spLocks/>
            </p:cNvSpPr>
            <p:nvPr/>
          </p:nvSpPr>
          <p:spPr bwMode="auto">
            <a:xfrm>
              <a:off x="-1355725" y="1858963"/>
              <a:ext cx="288925" cy="515938"/>
            </a:xfrm>
            <a:custGeom>
              <a:avLst/>
              <a:gdLst>
                <a:gd name="T0" fmla="*/ 86 w 90"/>
                <a:gd name="T1" fmla="*/ 84 h 161"/>
                <a:gd name="T2" fmla="*/ 37 w 90"/>
                <a:gd name="T3" fmla="*/ 159 h 161"/>
                <a:gd name="T4" fmla="*/ 4 w 90"/>
                <a:gd name="T5" fmla="*/ 76 h 161"/>
                <a:gd name="T6" fmla="*/ 53 w 90"/>
                <a:gd name="T7" fmla="*/ 2 h 161"/>
                <a:gd name="T8" fmla="*/ 86 w 90"/>
                <a:gd name="T9" fmla="*/ 84 h 161"/>
              </a:gdLst>
              <a:ahLst/>
              <a:cxnLst>
                <a:cxn ang="0">
                  <a:pos x="T0" y="T1"/>
                </a:cxn>
                <a:cxn ang="0">
                  <a:pos x="T2" y="T3"/>
                </a:cxn>
                <a:cxn ang="0">
                  <a:pos x="T4" y="T5"/>
                </a:cxn>
                <a:cxn ang="0">
                  <a:pos x="T6" y="T7"/>
                </a:cxn>
                <a:cxn ang="0">
                  <a:pos x="T8" y="T9"/>
                </a:cxn>
              </a:cxnLst>
              <a:rect l="0" t="0" r="r" b="b"/>
              <a:pathLst>
                <a:path w="90" h="161">
                  <a:moveTo>
                    <a:pt x="86" y="84"/>
                  </a:moveTo>
                  <a:cubicBezTo>
                    <a:pt x="81" y="128"/>
                    <a:pt x="60" y="161"/>
                    <a:pt x="37" y="159"/>
                  </a:cubicBezTo>
                  <a:cubicBezTo>
                    <a:pt x="15" y="156"/>
                    <a:pt x="0" y="119"/>
                    <a:pt x="4" y="76"/>
                  </a:cubicBezTo>
                  <a:cubicBezTo>
                    <a:pt x="9" y="33"/>
                    <a:pt x="31" y="0"/>
                    <a:pt x="53" y="2"/>
                  </a:cubicBezTo>
                  <a:cubicBezTo>
                    <a:pt x="76" y="4"/>
                    <a:pt x="90" y="41"/>
                    <a:pt x="86" y="84"/>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62"/>
            <p:cNvSpPr>
              <a:spLocks/>
            </p:cNvSpPr>
            <p:nvPr/>
          </p:nvSpPr>
          <p:spPr bwMode="auto">
            <a:xfrm>
              <a:off x="-1355725" y="1922463"/>
              <a:ext cx="260350" cy="449263"/>
            </a:xfrm>
            <a:custGeom>
              <a:avLst/>
              <a:gdLst>
                <a:gd name="T0" fmla="*/ 51 w 81"/>
                <a:gd name="T1" fmla="*/ 108 h 140"/>
                <a:gd name="T2" fmla="*/ 18 w 81"/>
                <a:gd name="T3" fmla="*/ 25 h 140"/>
                <a:gd name="T4" fmla="*/ 23 w 81"/>
                <a:gd name="T5" fmla="*/ 0 h 140"/>
                <a:gd name="T6" fmla="*/ 4 w 81"/>
                <a:gd name="T7" fmla="*/ 56 h 140"/>
                <a:gd name="T8" fmla="*/ 37 w 81"/>
                <a:gd name="T9" fmla="*/ 139 h 140"/>
                <a:gd name="T10" fmla="*/ 81 w 81"/>
                <a:gd name="T11" fmla="*/ 90 h 140"/>
                <a:gd name="T12" fmla="*/ 51 w 81"/>
                <a:gd name="T13" fmla="*/ 108 h 140"/>
              </a:gdLst>
              <a:ahLst/>
              <a:cxnLst>
                <a:cxn ang="0">
                  <a:pos x="T0" y="T1"/>
                </a:cxn>
                <a:cxn ang="0">
                  <a:pos x="T2" y="T3"/>
                </a:cxn>
                <a:cxn ang="0">
                  <a:pos x="T4" y="T5"/>
                </a:cxn>
                <a:cxn ang="0">
                  <a:pos x="T6" y="T7"/>
                </a:cxn>
                <a:cxn ang="0">
                  <a:pos x="T8" y="T9"/>
                </a:cxn>
                <a:cxn ang="0">
                  <a:pos x="T10" y="T11"/>
                </a:cxn>
                <a:cxn ang="0">
                  <a:pos x="T12" y="T13"/>
                </a:cxn>
              </a:cxnLst>
              <a:rect l="0" t="0" r="r" b="b"/>
              <a:pathLst>
                <a:path w="81" h="140">
                  <a:moveTo>
                    <a:pt x="51" y="108"/>
                  </a:moveTo>
                  <a:cubicBezTo>
                    <a:pt x="29" y="106"/>
                    <a:pt x="14" y="69"/>
                    <a:pt x="18" y="25"/>
                  </a:cubicBezTo>
                  <a:cubicBezTo>
                    <a:pt x="19" y="16"/>
                    <a:pt x="21" y="8"/>
                    <a:pt x="23" y="0"/>
                  </a:cubicBezTo>
                  <a:cubicBezTo>
                    <a:pt x="14" y="14"/>
                    <a:pt x="7" y="34"/>
                    <a:pt x="4" y="56"/>
                  </a:cubicBezTo>
                  <a:cubicBezTo>
                    <a:pt x="0" y="99"/>
                    <a:pt x="15" y="136"/>
                    <a:pt x="37" y="139"/>
                  </a:cubicBezTo>
                  <a:cubicBezTo>
                    <a:pt x="55" y="140"/>
                    <a:pt x="72" y="120"/>
                    <a:pt x="81" y="90"/>
                  </a:cubicBezTo>
                  <a:cubicBezTo>
                    <a:pt x="72" y="102"/>
                    <a:pt x="62" y="109"/>
                    <a:pt x="51" y="108"/>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63"/>
            <p:cNvSpPr>
              <a:spLocks/>
            </p:cNvSpPr>
            <p:nvPr/>
          </p:nvSpPr>
          <p:spPr bwMode="auto">
            <a:xfrm>
              <a:off x="-1098550" y="1862138"/>
              <a:ext cx="288925" cy="512763"/>
            </a:xfrm>
            <a:custGeom>
              <a:avLst/>
              <a:gdLst>
                <a:gd name="T0" fmla="*/ 86 w 90"/>
                <a:gd name="T1" fmla="*/ 76 h 160"/>
                <a:gd name="T2" fmla="*/ 52 w 90"/>
                <a:gd name="T3" fmla="*/ 158 h 160"/>
                <a:gd name="T4" fmla="*/ 4 w 90"/>
                <a:gd name="T5" fmla="*/ 84 h 160"/>
                <a:gd name="T6" fmla="*/ 38 w 90"/>
                <a:gd name="T7" fmla="*/ 2 h 160"/>
                <a:gd name="T8" fmla="*/ 86 w 90"/>
                <a:gd name="T9" fmla="*/ 76 h 160"/>
              </a:gdLst>
              <a:ahLst/>
              <a:cxnLst>
                <a:cxn ang="0">
                  <a:pos x="T0" y="T1"/>
                </a:cxn>
                <a:cxn ang="0">
                  <a:pos x="T2" y="T3"/>
                </a:cxn>
                <a:cxn ang="0">
                  <a:pos x="T4" y="T5"/>
                </a:cxn>
                <a:cxn ang="0">
                  <a:pos x="T6" y="T7"/>
                </a:cxn>
                <a:cxn ang="0">
                  <a:pos x="T8" y="T9"/>
                </a:cxn>
              </a:cxnLst>
              <a:rect l="0" t="0" r="r" b="b"/>
              <a:pathLst>
                <a:path w="90" h="160">
                  <a:moveTo>
                    <a:pt x="86" y="76"/>
                  </a:moveTo>
                  <a:cubicBezTo>
                    <a:pt x="90" y="120"/>
                    <a:pt x="75" y="156"/>
                    <a:pt x="52" y="158"/>
                  </a:cubicBezTo>
                  <a:cubicBezTo>
                    <a:pt x="30" y="160"/>
                    <a:pt x="8" y="127"/>
                    <a:pt x="4" y="84"/>
                  </a:cubicBezTo>
                  <a:cubicBezTo>
                    <a:pt x="0" y="40"/>
                    <a:pt x="16" y="4"/>
                    <a:pt x="38" y="2"/>
                  </a:cubicBezTo>
                  <a:cubicBezTo>
                    <a:pt x="61" y="0"/>
                    <a:pt x="82" y="33"/>
                    <a:pt x="86" y="76"/>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64"/>
            <p:cNvSpPr>
              <a:spLocks/>
            </p:cNvSpPr>
            <p:nvPr/>
          </p:nvSpPr>
          <p:spPr bwMode="auto">
            <a:xfrm>
              <a:off x="-1092200" y="1941513"/>
              <a:ext cx="269875" cy="433388"/>
            </a:xfrm>
            <a:custGeom>
              <a:avLst/>
              <a:gdLst>
                <a:gd name="T0" fmla="*/ 58 w 84"/>
                <a:gd name="T1" fmla="*/ 101 h 135"/>
                <a:gd name="T2" fmla="*/ 10 w 84"/>
                <a:gd name="T3" fmla="*/ 26 h 135"/>
                <a:gd name="T4" fmla="*/ 10 w 84"/>
                <a:gd name="T5" fmla="*/ 0 h 135"/>
                <a:gd name="T6" fmla="*/ 2 w 84"/>
                <a:gd name="T7" fmla="*/ 59 h 135"/>
                <a:gd name="T8" fmla="*/ 50 w 84"/>
                <a:gd name="T9" fmla="*/ 133 h 135"/>
                <a:gd name="T10" fmla="*/ 84 w 84"/>
                <a:gd name="T11" fmla="*/ 77 h 135"/>
                <a:gd name="T12" fmla="*/ 58 w 84"/>
                <a:gd name="T13" fmla="*/ 101 h 135"/>
              </a:gdLst>
              <a:ahLst/>
              <a:cxnLst>
                <a:cxn ang="0">
                  <a:pos x="T0" y="T1"/>
                </a:cxn>
                <a:cxn ang="0">
                  <a:pos x="T2" y="T3"/>
                </a:cxn>
                <a:cxn ang="0">
                  <a:pos x="T4" y="T5"/>
                </a:cxn>
                <a:cxn ang="0">
                  <a:pos x="T6" y="T7"/>
                </a:cxn>
                <a:cxn ang="0">
                  <a:pos x="T8" y="T9"/>
                </a:cxn>
                <a:cxn ang="0">
                  <a:pos x="T10" y="T11"/>
                </a:cxn>
                <a:cxn ang="0">
                  <a:pos x="T12" y="T13"/>
                </a:cxn>
              </a:cxnLst>
              <a:rect l="0" t="0" r="r" b="b"/>
              <a:pathLst>
                <a:path w="84" h="135">
                  <a:moveTo>
                    <a:pt x="58" y="101"/>
                  </a:moveTo>
                  <a:cubicBezTo>
                    <a:pt x="35" y="103"/>
                    <a:pt x="14" y="69"/>
                    <a:pt x="10" y="26"/>
                  </a:cubicBezTo>
                  <a:cubicBezTo>
                    <a:pt x="9" y="17"/>
                    <a:pt x="9" y="8"/>
                    <a:pt x="10" y="0"/>
                  </a:cubicBezTo>
                  <a:cubicBezTo>
                    <a:pt x="3" y="15"/>
                    <a:pt x="0" y="36"/>
                    <a:pt x="2" y="59"/>
                  </a:cubicBezTo>
                  <a:cubicBezTo>
                    <a:pt x="6" y="102"/>
                    <a:pt x="28" y="135"/>
                    <a:pt x="50" y="133"/>
                  </a:cubicBezTo>
                  <a:cubicBezTo>
                    <a:pt x="68" y="132"/>
                    <a:pt x="81" y="108"/>
                    <a:pt x="84" y="77"/>
                  </a:cubicBezTo>
                  <a:cubicBezTo>
                    <a:pt x="78" y="91"/>
                    <a:pt x="69" y="100"/>
                    <a:pt x="58" y="101"/>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65"/>
            <p:cNvSpPr>
              <a:spLocks/>
            </p:cNvSpPr>
            <p:nvPr/>
          </p:nvSpPr>
          <p:spPr bwMode="auto">
            <a:xfrm>
              <a:off x="-835025" y="1836738"/>
              <a:ext cx="285750" cy="515938"/>
            </a:xfrm>
            <a:custGeom>
              <a:avLst/>
              <a:gdLst>
                <a:gd name="T0" fmla="*/ 85 w 89"/>
                <a:gd name="T1" fmla="*/ 77 h 161"/>
                <a:gd name="T2" fmla="*/ 51 w 89"/>
                <a:gd name="T3" fmla="*/ 159 h 161"/>
                <a:gd name="T4" fmla="*/ 4 w 89"/>
                <a:gd name="T5" fmla="*/ 84 h 161"/>
                <a:gd name="T6" fmla="*/ 37 w 89"/>
                <a:gd name="T7" fmla="*/ 2 h 161"/>
                <a:gd name="T8" fmla="*/ 85 w 89"/>
                <a:gd name="T9" fmla="*/ 77 h 161"/>
              </a:gdLst>
              <a:ahLst/>
              <a:cxnLst>
                <a:cxn ang="0">
                  <a:pos x="T0" y="T1"/>
                </a:cxn>
                <a:cxn ang="0">
                  <a:pos x="T2" y="T3"/>
                </a:cxn>
                <a:cxn ang="0">
                  <a:pos x="T4" y="T5"/>
                </a:cxn>
                <a:cxn ang="0">
                  <a:pos x="T6" y="T7"/>
                </a:cxn>
                <a:cxn ang="0">
                  <a:pos x="T8" y="T9"/>
                </a:cxn>
              </a:cxnLst>
              <a:rect l="0" t="0" r="r" b="b"/>
              <a:pathLst>
                <a:path w="89" h="161">
                  <a:moveTo>
                    <a:pt x="85" y="77"/>
                  </a:moveTo>
                  <a:cubicBezTo>
                    <a:pt x="89" y="120"/>
                    <a:pt x="74" y="157"/>
                    <a:pt x="51" y="159"/>
                  </a:cubicBezTo>
                  <a:cubicBezTo>
                    <a:pt x="29" y="161"/>
                    <a:pt x="8" y="128"/>
                    <a:pt x="4" y="84"/>
                  </a:cubicBezTo>
                  <a:cubicBezTo>
                    <a:pt x="0" y="41"/>
                    <a:pt x="15" y="4"/>
                    <a:pt x="37" y="2"/>
                  </a:cubicBezTo>
                  <a:cubicBezTo>
                    <a:pt x="60" y="0"/>
                    <a:pt x="81" y="34"/>
                    <a:pt x="85" y="77"/>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6"/>
            <p:cNvSpPr>
              <a:spLocks/>
            </p:cNvSpPr>
            <p:nvPr/>
          </p:nvSpPr>
          <p:spPr bwMode="auto">
            <a:xfrm>
              <a:off x="-828675" y="1919288"/>
              <a:ext cx="266700" cy="433388"/>
            </a:xfrm>
            <a:custGeom>
              <a:avLst/>
              <a:gdLst>
                <a:gd name="T0" fmla="*/ 57 w 83"/>
                <a:gd name="T1" fmla="*/ 100 h 135"/>
                <a:gd name="T2" fmla="*/ 10 w 83"/>
                <a:gd name="T3" fmla="*/ 26 h 135"/>
                <a:gd name="T4" fmla="*/ 10 w 83"/>
                <a:gd name="T5" fmla="*/ 0 h 135"/>
                <a:gd name="T6" fmla="*/ 2 w 83"/>
                <a:gd name="T7" fmla="*/ 58 h 135"/>
                <a:gd name="T8" fmla="*/ 49 w 83"/>
                <a:gd name="T9" fmla="*/ 133 h 135"/>
                <a:gd name="T10" fmla="*/ 83 w 83"/>
                <a:gd name="T11" fmla="*/ 77 h 135"/>
                <a:gd name="T12" fmla="*/ 57 w 83"/>
                <a:gd name="T13" fmla="*/ 100 h 135"/>
              </a:gdLst>
              <a:ahLst/>
              <a:cxnLst>
                <a:cxn ang="0">
                  <a:pos x="T0" y="T1"/>
                </a:cxn>
                <a:cxn ang="0">
                  <a:pos x="T2" y="T3"/>
                </a:cxn>
                <a:cxn ang="0">
                  <a:pos x="T4" y="T5"/>
                </a:cxn>
                <a:cxn ang="0">
                  <a:pos x="T6" y="T7"/>
                </a:cxn>
                <a:cxn ang="0">
                  <a:pos x="T8" y="T9"/>
                </a:cxn>
                <a:cxn ang="0">
                  <a:pos x="T10" y="T11"/>
                </a:cxn>
                <a:cxn ang="0">
                  <a:pos x="T12" y="T13"/>
                </a:cxn>
              </a:cxnLst>
              <a:rect l="0" t="0" r="r" b="b"/>
              <a:pathLst>
                <a:path w="83" h="135">
                  <a:moveTo>
                    <a:pt x="57" y="100"/>
                  </a:moveTo>
                  <a:cubicBezTo>
                    <a:pt x="35" y="102"/>
                    <a:pt x="14" y="69"/>
                    <a:pt x="10" y="26"/>
                  </a:cubicBezTo>
                  <a:cubicBezTo>
                    <a:pt x="9" y="17"/>
                    <a:pt x="9" y="8"/>
                    <a:pt x="10" y="0"/>
                  </a:cubicBezTo>
                  <a:cubicBezTo>
                    <a:pt x="3" y="15"/>
                    <a:pt x="0" y="36"/>
                    <a:pt x="2" y="58"/>
                  </a:cubicBezTo>
                  <a:cubicBezTo>
                    <a:pt x="6" y="102"/>
                    <a:pt x="27" y="135"/>
                    <a:pt x="49" y="133"/>
                  </a:cubicBezTo>
                  <a:cubicBezTo>
                    <a:pt x="67" y="132"/>
                    <a:pt x="81" y="108"/>
                    <a:pt x="83" y="77"/>
                  </a:cubicBezTo>
                  <a:cubicBezTo>
                    <a:pt x="77" y="91"/>
                    <a:pt x="68" y="99"/>
                    <a:pt x="57" y="100"/>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7"/>
            <p:cNvSpPr>
              <a:spLocks/>
            </p:cNvSpPr>
            <p:nvPr/>
          </p:nvSpPr>
          <p:spPr bwMode="auto">
            <a:xfrm>
              <a:off x="150813" y="1633538"/>
              <a:ext cx="327025" cy="527050"/>
            </a:xfrm>
            <a:custGeom>
              <a:avLst/>
              <a:gdLst>
                <a:gd name="T0" fmla="*/ 12 w 102"/>
                <a:gd name="T1" fmla="*/ 93 h 164"/>
                <a:gd name="T2" fmla="*/ 73 w 102"/>
                <a:gd name="T3" fmla="*/ 157 h 164"/>
                <a:gd name="T4" fmla="*/ 90 w 102"/>
                <a:gd name="T5" fmla="*/ 71 h 164"/>
                <a:gd name="T6" fmla="*/ 29 w 102"/>
                <a:gd name="T7" fmla="*/ 6 h 164"/>
                <a:gd name="T8" fmla="*/ 12 w 102"/>
                <a:gd name="T9" fmla="*/ 93 h 164"/>
              </a:gdLst>
              <a:ahLst/>
              <a:cxnLst>
                <a:cxn ang="0">
                  <a:pos x="T0" y="T1"/>
                </a:cxn>
                <a:cxn ang="0">
                  <a:pos x="T2" y="T3"/>
                </a:cxn>
                <a:cxn ang="0">
                  <a:pos x="T4" y="T5"/>
                </a:cxn>
                <a:cxn ang="0">
                  <a:pos x="T6" y="T7"/>
                </a:cxn>
                <a:cxn ang="0">
                  <a:pos x="T8" y="T9"/>
                </a:cxn>
              </a:cxnLst>
              <a:rect l="0" t="0" r="r" b="b"/>
              <a:pathLst>
                <a:path w="102" h="164">
                  <a:moveTo>
                    <a:pt x="12" y="93"/>
                  </a:moveTo>
                  <a:cubicBezTo>
                    <a:pt x="24" y="135"/>
                    <a:pt x="51" y="164"/>
                    <a:pt x="73" y="157"/>
                  </a:cubicBezTo>
                  <a:cubicBezTo>
                    <a:pt x="94" y="151"/>
                    <a:pt x="102" y="112"/>
                    <a:pt x="90" y="71"/>
                  </a:cubicBezTo>
                  <a:cubicBezTo>
                    <a:pt x="78" y="29"/>
                    <a:pt x="51" y="0"/>
                    <a:pt x="29" y="6"/>
                  </a:cubicBezTo>
                  <a:cubicBezTo>
                    <a:pt x="8" y="12"/>
                    <a:pt x="0" y="51"/>
                    <a:pt x="12" y="93"/>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8"/>
            <p:cNvSpPr>
              <a:spLocks/>
            </p:cNvSpPr>
            <p:nvPr/>
          </p:nvSpPr>
          <p:spPr bwMode="auto">
            <a:xfrm>
              <a:off x="217488" y="1695450"/>
              <a:ext cx="260350" cy="458788"/>
            </a:xfrm>
            <a:custGeom>
              <a:avLst/>
              <a:gdLst>
                <a:gd name="T0" fmla="*/ 32 w 81"/>
                <a:gd name="T1" fmla="*/ 111 h 143"/>
                <a:gd name="T2" fmla="*/ 50 w 81"/>
                <a:gd name="T3" fmla="*/ 24 h 143"/>
                <a:gd name="T4" fmla="*/ 41 w 81"/>
                <a:gd name="T5" fmla="*/ 0 h 143"/>
                <a:gd name="T6" fmla="*/ 69 w 81"/>
                <a:gd name="T7" fmla="*/ 52 h 143"/>
                <a:gd name="T8" fmla="*/ 52 w 81"/>
                <a:gd name="T9" fmla="*/ 138 h 143"/>
                <a:gd name="T10" fmla="*/ 0 w 81"/>
                <a:gd name="T11" fmla="*/ 98 h 143"/>
                <a:gd name="T12" fmla="*/ 32 w 81"/>
                <a:gd name="T13" fmla="*/ 111 h 143"/>
              </a:gdLst>
              <a:ahLst/>
              <a:cxnLst>
                <a:cxn ang="0">
                  <a:pos x="T0" y="T1"/>
                </a:cxn>
                <a:cxn ang="0">
                  <a:pos x="T2" y="T3"/>
                </a:cxn>
                <a:cxn ang="0">
                  <a:pos x="T4" y="T5"/>
                </a:cxn>
                <a:cxn ang="0">
                  <a:pos x="T6" y="T7"/>
                </a:cxn>
                <a:cxn ang="0">
                  <a:pos x="T8" y="T9"/>
                </a:cxn>
                <a:cxn ang="0">
                  <a:pos x="T10" y="T11"/>
                </a:cxn>
                <a:cxn ang="0">
                  <a:pos x="T12" y="T13"/>
                </a:cxn>
              </a:cxnLst>
              <a:rect l="0" t="0" r="r" b="b"/>
              <a:pathLst>
                <a:path w="81" h="143">
                  <a:moveTo>
                    <a:pt x="32" y="111"/>
                  </a:moveTo>
                  <a:cubicBezTo>
                    <a:pt x="54" y="104"/>
                    <a:pt x="62" y="66"/>
                    <a:pt x="50" y="24"/>
                  </a:cubicBezTo>
                  <a:cubicBezTo>
                    <a:pt x="48" y="15"/>
                    <a:pt x="45" y="7"/>
                    <a:pt x="41" y="0"/>
                  </a:cubicBezTo>
                  <a:cubicBezTo>
                    <a:pt x="53" y="11"/>
                    <a:pt x="63" y="30"/>
                    <a:pt x="69" y="52"/>
                  </a:cubicBezTo>
                  <a:cubicBezTo>
                    <a:pt x="81" y="93"/>
                    <a:pt x="73" y="132"/>
                    <a:pt x="52" y="138"/>
                  </a:cubicBezTo>
                  <a:cubicBezTo>
                    <a:pt x="35" y="143"/>
                    <a:pt x="14" y="126"/>
                    <a:pt x="0" y="98"/>
                  </a:cubicBezTo>
                  <a:cubicBezTo>
                    <a:pt x="11" y="109"/>
                    <a:pt x="22" y="114"/>
                    <a:pt x="32" y="111"/>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69"/>
            <p:cNvSpPr>
              <a:spLocks/>
            </p:cNvSpPr>
            <p:nvPr/>
          </p:nvSpPr>
          <p:spPr bwMode="auto">
            <a:xfrm>
              <a:off x="-87312" y="1736725"/>
              <a:ext cx="330200" cy="527050"/>
            </a:xfrm>
            <a:custGeom>
              <a:avLst/>
              <a:gdLst>
                <a:gd name="T0" fmla="*/ 12 w 103"/>
                <a:gd name="T1" fmla="*/ 94 h 164"/>
                <a:gd name="T2" fmla="*/ 73 w 103"/>
                <a:gd name="T3" fmla="*/ 158 h 164"/>
                <a:gd name="T4" fmla="*/ 91 w 103"/>
                <a:gd name="T5" fmla="*/ 71 h 164"/>
                <a:gd name="T6" fmla="*/ 30 w 103"/>
                <a:gd name="T7" fmla="*/ 7 h 164"/>
                <a:gd name="T8" fmla="*/ 12 w 103"/>
                <a:gd name="T9" fmla="*/ 94 h 164"/>
              </a:gdLst>
              <a:ahLst/>
              <a:cxnLst>
                <a:cxn ang="0">
                  <a:pos x="T0" y="T1"/>
                </a:cxn>
                <a:cxn ang="0">
                  <a:pos x="T2" y="T3"/>
                </a:cxn>
                <a:cxn ang="0">
                  <a:pos x="T4" y="T5"/>
                </a:cxn>
                <a:cxn ang="0">
                  <a:pos x="T6" y="T7"/>
                </a:cxn>
                <a:cxn ang="0">
                  <a:pos x="T8" y="T9"/>
                </a:cxn>
              </a:cxnLst>
              <a:rect l="0" t="0" r="r" b="b"/>
              <a:pathLst>
                <a:path w="103" h="164">
                  <a:moveTo>
                    <a:pt x="12" y="94"/>
                  </a:moveTo>
                  <a:cubicBezTo>
                    <a:pt x="24" y="135"/>
                    <a:pt x="52" y="164"/>
                    <a:pt x="73" y="158"/>
                  </a:cubicBezTo>
                  <a:cubicBezTo>
                    <a:pt x="95" y="152"/>
                    <a:pt x="103" y="113"/>
                    <a:pt x="91" y="71"/>
                  </a:cubicBezTo>
                  <a:cubicBezTo>
                    <a:pt x="79" y="29"/>
                    <a:pt x="52" y="0"/>
                    <a:pt x="30" y="7"/>
                  </a:cubicBezTo>
                  <a:cubicBezTo>
                    <a:pt x="8" y="13"/>
                    <a:pt x="0" y="52"/>
                    <a:pt x="12" y="94"/>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70"/>
            <p:cNvSpPr>
              <a:spLocks/>
            </p:cNvSpPr>
            <p:nvPr/>
          </p:nvSpPr>
          <p:spPr bwMode="auto">
            <a:xfrm>
              <a:off x="-15875" y="1797050"/>
              <a:ext cx="258763" cy="463550"/>
            </a:xfrm>
            <a:custGeom>
              <a:avLst/>
              <a:gdLst>
                <a:gd name="T0" fmla="*/ 32 w 81"/>
                <a:gd name="T1" fmla="*/ 111 h 144"/>
                <a:gd name="T2" fmla="*/ 50 w 81"/>
                <a:gd name="T3" fmla="*/ 24 h 144"/>
                <a:gd name="T4" fmla="*/ 41 w 81"/>
                <a:gd name="T5" fmla="*/ 0 h 144"/>
                <a:gd name="T6" fmla="*/ 69 w 81"/>
                <a:gd name="T7" fmla="*/ 52 h 144"/>
                <a:gd name="T8" fmla="*/ 51 w 81"/>
                <a:gd name="T9" fmla="*/ 139 h 144"/>
                <a:gd name="T10" fmla="*/ 0 w 81"/>
                <a:gd name="T11" fmla="*/ 99 h 144"/>
                <a:gd name="T12" fmla="*/ 32 w 81"/>
                <a:gd name="T13" fmla="*/ 111 h 144"/>
              </a:gdLst>
              <a:ahLst/>
              <a:cxnLst>
                <a:cxn ang="0">
                  <a:pos x="T0" y="T1"/>
                </a:cxn>
                <a:cxn ang="0">
                  <a:pos x="T2" y="T3"/>
                </a:cxn>
                <a:cxn ang="0">
                  <a:pos x="T4" y="T5"/>
                </a:cxn>
                <a:cxn ang="0">
                  <a:pos x="T6" y="T7"/>
                </a:cxn>
                <a:cxn ang="0">
                  <a:pos x="T8" y="T9"/>
                </a:cxn>
                <a:cxn ang="0">
                  <a:pos x="T10" y="T11"/>
                </a:cxn>
                <a:cxn ang="0">
                  <a:pos x="T12" y="T13"/>
                </a:cxn>
              </a:cxnLst>
              <a:rect l="0" t="0" r="r" b="b"/>
              <a:pathLst>
                <a:path w="81" h="144">
                  <a:moveTo>
                    <a:pt x="32" y="111"/>
                  </a:moveTo>
                  <a:cubicBezTo>
                    <a:pt x="54" y="105"/>
                    <a:pt x="62" y="66"/>
                    <a:pt x="50" y="24"/>
                  </a:cubicBezTo>
                  <a:cubicBezTo>
                    <a:pt x="47" y="16"/>
                    <a:pt x="44" y="8"/>
                    <a:pt x="41" y="0"/>
                  </a:cubicBezTo>
                  <a:cubicBezTo>
                    <a:pt x="52" y="12"/>
                    <a:pt x="63" y="30"/>
                    <a:pt x="69" y="52"/>
                  </a:cubicBezTo>
                  <a:cubicBezTo>
                    <a:pt x="81" y="94"/>
                    <a:pt x="73" y="133"/>
                    <a:pt x="51" y="139"/>
                  </a:cubicBezTo>
                  <a:cubicBezTo>
                    <a:pt x="34" y="144"/>
                    <a:pt x="13" y="127"/>
                    <a:pt x="0" y="99"/>
                  </a:cubicBezTo>
                  <a:cubicBezTo>
                    <a:pt x="10" y="109"/>
                    <a:pt x="22" y="114"/>
                    <a:pt x="32" y="111"/>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71"/>
            <p:cNvSpPr>
              <a:spLocks/>
            </p:cNvSpPr>
            <p:nvPr/>
          </p:nvSpPr>
          <p:spPr bwMode="auto">
            <a:xfrm>
              <a:off x="-314325" y="1790700"/>
              <a:ext cx="285750" cy="517525"/>
            </a:xfrm>
            <a:custGeom>
              <a:avLst/>
              <a:gdLst>
                <a:gd name="T0" fmla="*/ 4 w 89"/>
                <a:gd name="T1" fmla="*/ 84 h 161"/>
                <a:gd name="T2" fmla="*/ 51 w 89"/>
                <a:gd name="T3" fmla="*/ 159 h 161"/>
                <a:gd name="T4" fmla="*/ 85 w 89"/>
                <a:gd name="T5" fmla="*/ 77 h 161"/>
                <a:gd name="T6" fmla="*/ 37 w 89"/>
                <a:gd name="T7" fmla="*/ 2 h 161"/>
                <a:gd name="T8" fmla="*/ 4 w 89"/>
                <a:gd name="T9" fmla="*/ 84 h 161"/>
              </a:gdLst>
              <a:ahLst/>
              <a:cxnLst>
                <a:cxn ang="0">
                  <a:pos x="T0" y="T1"/>
                </a:cxn>
                <a:cxn ang="0">
                  <a:pos x="T2" y="T3"/>
                </a:cxn>
                <a:cxn ang="0">
                  <a:pos x="T4" y="T5"/>
                </a:cxn>
                <a:cxn ang="0">
                  <a:pos x="T6" y="T7"/>
                </a:cxn>
                <a:cxn ang="0">
                  <a:pos x="T8" y="T9"/>
                </a:cxn>
              </a:cxnLst>
              <a:rect l="0" t="0" r="r" b="b"/>
              <a:pathLst>
                <a:path w="89" h="161">
                  <a:moveTo>
                    <a:pt x="4" y="84"/>
                  </a:moveTo>
                  <a:cubicBezTo>
                    <a:pt x="7" y="127"/>
                    <a:pt x="29" y="161"/>
                    <a:pt x="51" y="159"/>
                  </a:cubicBezTo>
                  <a:cubicBezTo>
                    <a:pt x="74" y="157"/>
                    <a:pt x="89" y="120"/>
                    <a:pt x="85" y="77"/>
                  </a:cubicBezTo>
                  <a:cubicBezTo>
                    <a:pt x="81" y="33"/>
                    <a:pt x="60" y="0"/>
                    <a:pt x="37" y="2"/>
                  </a:cubicBezTo>
                  <a:cubicBezTo>
                    <a:pt x="15" y="4"/>
                    <a:pt x="0" y="41"/>
                    <a:pt x="4" y="84"/>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72"/>
            <p:cNvSpPr>
              <a:spLocks/>
            </p:cNvSpPr>
            <p:nvPr/>
          </p:nvSpPr>
          <p:spPr bwMode="auto">
            <a:xfrm>
              <a:off x="-288925" y="1855788"/>
              <a:ext cx="260350" cy="449263"/>
            </a:xfrm>
            <a:custGeom>
              <a:avLst/>
              <a:gdLst>
                <a:gd name="T0" fmla="*/ 30 w 81"/>
                <a:gd name="T1" fmla="*/ 108 h 140"/>
                <a:gd name="T2" fmla="*/ 63 w 81"/>
                <a:gd name="T3" fmla="*/ 26 h 140"/>
                <a:gd name="T4" fmla="*/ 59 w 81"/>
                <a:gd name="T5" fmla="*/ 0 h 140"/>
                <a:gd name="T6" fmla="*/ 77 w 81"/>
                <a:gd name="T7" fmla="*/ 57 h 140"/>
                <a:gd name="T8" fmla="*/ 43 w 81"/>
                <a:gd name="T9" fmla="*/ 139 h 140"/>
                <a:gd name="T10" fmla="*/ 0 w 81"/>
                <a:gd name="T11" fmla="*/ 89 h 140"/>
                <a:gd name="T12" fmla="*/ 30 w 81"/>
                <a:gd name="T13" fmla="*/ 108 h 140"/>
              </a:gdLst>
              <a:ahLst/>
              <a:cxnLst>
                <a:cxn ang="0">
                  <a:pos x="T0" y="T1"/>
                </a:cxn>
                <a:cxn ang="0">
                  <a:pos x="T2" y="T3"/>
                </a:cxn>
                <a:cxn ang="0">
                  <a:pos x="T4" y="T5"/>
                </a:cxn>
                <a:cxn ang="0">
                  <a:pos x="T6" y="T7"/>
                </a:cxn>
                <a:cxn ang="0">
                  <a:pos x="T8" y="T9"/>
                </a:cxn>
                <a:cxn ang="0">
                  <a:pos x="T10" y="T11"/>
                </a:cxn>
                <a:cxn ang="0">
                  <a:pos x="T12" y="T13"/>
                </a:cxn>
              </a:cxnLst>
              <a:rect l="0" t="0" r="r" b="b"/>
              <a:pathLst>
                <a:path w="81" h="140">
                  <a:moveTo>
                    <a:pt x="30" y="108"/>
                  </a:moveTo>
                  <a:cubicBezTo>
                    <a:pt x="52" y="106"/>
                    <a:pt x="67" y="69"/>
                    <a:pt x="63" y="26"/>
                  </a:cubicBezTo>
                  <a:cubicBezTo>
                    <a:pt x="63" y="17"/>
                    <a:pt x="61" y="8"/>
                    <a:pt x="59" y="0"/>
                  </a:cubicBezTo>
                  <a:cubicBezTo>
                    <a:pt x="68" y="14"/>
                    <a:pt x="75" y="34"/>
                    <a:pt x="77" y="57"/>
                  </a:cubicBezTo>
                  <a:cubicBezTo>
                    <a:pt x="81" y="100"/>
                    <a:pt x="66" y="137"/>
                    <a:pt x="43" y="139"/>
                  </a:cubicBezTo>
                  <a:cubicBezTo>
                    <a:pt x="25" y="140"/>
                    <a:pt x="8" y="120"/>
                    <a:pt x="0" y="89"/>
                  </a:cubicBezTo>
                  <a:cubicBezTo>
                    <a:pt x="9" y="102"/>
                    <a:pt x="19" y="109"/>
                    <a:pt x="30" y="108"/>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73"/>
            <p:cNvSpPr>
              <a:spLocks/>
            </p:cNvSpPr>
            <p:nvPr/>
          </p:nvSpPr>
          <p:spPr bwMode="auto">
            <a:xfrm>
              <a:off x="-577850" y="1814513"/>
              <a:ext cx="285750" cy="515938"/>
            </a:xfrm>
            <a:custGeom>
              <a:avLst/>
              <a:gdLst>
                <a:gd name="T0" fmla="*/ 4 w 89"/>
                <a:gd name="T1" fmla="*/ 84 h 161"/>
                <a:gd name="T2" fmla="*/ 52 w 89"/>
                <a:gd name="T3" fmla="*/ 159 h 161"/>
                <a:gd name="T4" fmla="*/ 86 w 89"/>
                <a:gd name="T5" fmla="*/ 77 h 161"/>
                <a:gd name="T6" fmla="*/ 38 w 89"/>
                <a:gd name="T7" fmla="*/ 2 h 161"/>
                <a:gd name="T8" fmla="*/ 4 w 89"/>
                <a:gd name="T9" fmla="*/ 84 h 161"/>
              </a:gdLst>
              <a:ahLst/>
              <a:cxnLst>
                <a:cxn ang="0">
                  <a:pos x="T0" y="T1"/>
                </a:cxn>
                <a:cxn ang="0">
                  <a:pos x="T2" y="T3"/>
                </a:cxn>
                <a:cxn ang="0">
                  <a:pos x="T4" y="T5"/>
                </a:cxn>
                <a:cxn ang="0">
                  <a:pos x="T6" y="T7"/>
                </a:cxn>
                <a:cxn ang="0">
                  <a:pos x="T8" y="T9"/>
                </a:cxn>
              </a:cxnLst>
              <a:rect l="0" t="0" r="r" b="b"/>
              <a:pathLst>
                <a:path w="89" h="161">
                  <a:moveTo>
                    <a:pt x="4" y="84"/>
                  </a:moveTo>
                  <a:cubicBezTo>
                    <a:pt x="8" y="128"/>
                    <a:pt x="29" y="161"/>
                    <a:pt x="52" y="159"/>
                  </a:cubicBezTo>
                  <a:cubicBezTo>
                    <a:pt x="74" y="157"/>
                    <a:pt x="89" y="120"/>
                    <a:pt x="86" y="77"/>
                  </a:cubicBezTo>
                  <a:cubicBezTo>
                    <a:pt x="82" y="34"/>
                    <a:pt x="60" y="0"/>
                    <a:pt x="38" y="2"/>
                  </a:cubicBezTo>
                  <a:cubicBezTo>
                    <a:pt x="15" y="4"/>
                    <a:pt x="0" y="41"/>
                    <a:pt x="4" y="84"/>
                  </a:cubicBezTo>
                  <a:close/>
                </a:path>
              </a:pathLst>
            </a:custGeom>
            <a:solidFill>
              <a:srgbClr val="FFE9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74"/>
            <p:cNvSpPr>
              <a:spLocks/>
            </p:cNvSpPr>
            <p:nvPr/>
          </p:nvSpPr>
          <p:spPr bwMode="auto">
            <a:xfrm>
              <a:off x="-549275" y="1881188"/>
              <a:ext cx="257175" cy="449263"/>
            </a:xfrm>
            <a:custGeom>
              <a:avLst/>
              <a:gdLst>
                <a:gd name="T0" fmla="*/ 29 w 80"/>
                <a:gd name="T1" fmla="*/ 107 h 140"/>
                <a:gd name="T2" fmla="*/ 63 w 80"/>
                <a:gd name="T3" fmla="*/ 25 h 140"/>
                <a:gd name="T4" fmla="*/ 58 w 80"/>
                <a:gd name="T5" fmla="*/ 0 h 140"/>
                <a:gd name="T6" fmla="*/ 77 w 80"/>
                <a:gd name="T7" fmla="*/ 56 h 140"/>
                <a:gd name="T8" fmla="*/ 43 w 80"/>
                <a:gd name="T9" fmla="*/ 138 h 140"/>
                <a:gd name="T10" fmla="*/ 0 w 80"/>
                <a:gd name="T11" fmla="*/ 89 h 140"/>
                <a:gd name="T12" fmla="*/ 29 w 80"/>
                <a:gd name="T13" fmla="*/ 107 h 140"/>
              </a:gdLst>
              <a:ahLst/>
              <a:cxnLst>
                <a:cxn ang="0">
                  <a:pos x="T0" y="T1"/>
                </a:cxn>
                <a:cxn ang="0">
                  <a:pos x="T2" y="T3"/>
                </a:cxn>
                <a:cxn ang="0">
                  <a:pos x="T4" y="T5"/>
                </a:cxn>
                <a:cxn ang="0">
                  <a:pos x="T6" y="T7"/>
                </a:cxn>
                <a:cxn ang="0">
                  <a:pos x="T8" y="T9"/>
                </a:cxn>
                <a:cxn ang="0">
                  <a:pos x="T10" y="T11"/>
                </a:cxn>
                <a:cxn ang="0">
                  <a:pos x="T12" y="T13"/>
                </a:cxn>
              </a:cxnLst>
              <a:rect l="0" t="0" r="r" b="b"/>
              <a:pathLst>
                <a:path w="80" h="140">
                  <a:moveTo>
                    <a:pt x="29" y="107"/>
                  </a:moveTo>
                  <a:cubicBezTo>
                    <a:pt x="52" y="105"/>
                    <a:pt x="67" y="68"/>
                    <a:pt x="63" y="25"/>
                  </a:cubicBezTo>
                  <a:cubicBezTo>
                    <a:pt x="62" y="16"/>
                    <a:pt x="61" y="8"/>
                    <a:pt x="58" y="0"/>
                  </a:cubicBezTo>
                  <a:cubicBezTo>
                    <a:pt x="68" y="13"/>
                    <a:pt x="75" y="33"/>
                    <a:pt x="77" y="56"/>
                  </a:cubicBezTo>
                  <a:cubicBezTo>
                    <a:pt x="80" y="99"/>
                    <a:pt x="65" y="136"/>
                    <a:pt x="43" y="138"/>
                  </a:cubicBezTo>
                  <a:cubicBezTo>
                    <a:pt x="25" y="140"/>
                    <a:pt x="8" y="119"/>
                    <a:pt x="0" y="89"/>
                  </a:cubicBezTo>
                  <a:cubicBezTo>
                    <a:pt x="8" y="101"/>
                    <a:pt x="18" y="108"/>
                    <a:pt x="29" y="107"/>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75"/>
            <p:cNvSpPr>
              <a:spLocks/>
            </p:cNvSpPr>
            <p:nvPr/>
          </p:nvSpPr>
          <p:spPr bwMode="auto">
            <a:xfrm>
              <a:off x="-1739900" y="163513"/>
              <a:ext cx="654050" cy="1184275"/>
            </a:xfrm>
            <a:custGeom>
              <a:avLst/>
              <a:gdLst>
                <a:gd name="T0" fmla="*/ 196 w 204"/>
                <a:gd name="T1" fmla="*/ 176 h 369"/>
                <a:gd name="T2" fmla="*/ 118 w 204"/>
                <a:gd name="T3" fmla="*/ 364 h 369"/>
                <a:gd name="T4" fmla="*/ 9 w 204"/>
                <a:gd name="T5" fmla="*/ 193 h 369"/>
                <a:gd name="T6" fmla="*/ 86 w 204"/>
                <a:gd name="T7" fmla="*/ 4 h 369"/>
                <a:gd name="T8" fmla="*/ 196 w 204"/>
                <a:gd name="T9" fmla="*/ 176 h 369"/>
              </a:gdLst>
              <a:ahLst/>
              <a:cxnLst>
                <a:cxn ang="0">
                  <a:pos x="T0" y="T1"/>
                </a:cxn>
                <a:cxn ang="0">
                  <a:pos x="T2" y="T3"/>
                </a:cxn>
                <a:cxn ang="0">
                  <a:pos x="T4" y="T5"/>
                </a:cxn>
                <a:cxn ang="0">
                  <a:pos x="T6" y="T7"/>
                </a:cxn>
                <a:cxn ang="0">
                  <a:pos x="T8" y="T9"/>
                </a:cxn>
              </a:cxnLst>
              <a:rect l="0" t="0" r="r" b="b"/>
              <a:pathLst>
                <a:path w="204" h="369">
                  <a:moveTo>
                    <a:pt x="196" y="176"/>
                  </a:moveTo>
                  <a:cubicBezTo>
                    <a:pt x="204" y="275"/>
                    <a:pt x="170" y="359"/>
                    <a:pt x="118" y="364"/>
                  </a:cubicBezTo>
                  <a:cubicBezTo>
                    <a:pt x="67" y="369"/>
                    <a:pt x="18" y="292"/>
                    <a:pt x="9" y="193"/>
                  </a:cubicBezTo>
                  <a:cubicBezTo>
                    <a:pt x="0" y="93"/>
                    <a:pt x="34" y="9"/>
                    <a:pt x="86" y="4"/>
                  </a:cubicBezTo>
                  <a:cubicBezTo>
                    <a:pt x="138" y="0"/>
                    <a:pt x="187" y="77"/>
                    <a:pt x="196" y="176"/>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6"/>
            <p:cNvSpPr>
              <a:spLocks/>
            </p:cNvSpPr>
            <p:nvPr/>
          </p:nvSpPr>
          <p:spPr bwMode="auto">
            <a:xfrm>
              <a:off x="-1689100" y="96838"/>
              <a:ext cx="655638" cy="1184275"/>
            </a:xfrm>
            <a:custGeom>
              <a:avLst/>
              <a:gdLst>
                <a:gd name="T0" fmla="*/ 195 w 204"/>
                <a:gd name="T1" fmla="*/ 176 h 369"/>
                <a:gd name="T2" fmla="*/ 118 w 204"/>
                <a:gd name="T3" fmla="*/ 364 h 369"/>
                <a:gd name="T4" fmla="*/ 9 w 204"/>
                <a:gd name="T5" fmla="*/ 193 h 369"/>
                <a:gd name="T6" fmla="*/ 86 w 204"/>
                <a:gd name="T7" fmla="*/ 5 h 369"/>
                <a:gd name="T8" fmla="*/ 195 w 204"/>
                <a:gd name="T9" fmla="*/ 176 h 369"/>
              </a:gdLst>
              <a:ahLst/>
              <a:cxnLst>
                <a:cxn ang="0">
                  <a:pos x="T0" y="T1"/>
                </a:cxn>
                <a:cxn ang="0">
                  <a:pos x="T2" y="T3"/>
                </a:cxn>
                <a:cxn ang="0">
                  <a:pos x="T4" y="T5"/>
                </a:cxn>
                <a:cxn ang="0">
                  <a:pos x="T6" y="T7"/>
                </a:cxn>
                <a:cxn ang="0">
                  <a:pos x="T8" y="T9"/>
                </a:cxn>
              </a:cxnLst>
              <a:rect l="0" t="0" r="r" b="b"/>
              <a:pathLst>
                <a:path w="204" h="369">
                  <a:moveTo>
                    <a:pt x="195" y="176"/>
                  </a:moveTo>
                  <a:cubicBezTo>
                    <a:pt x="204" y="275"/>
                    <a:pt x="170" y="359"/>
                    <a:pt x="118" y="364"/>
                  </a:cubicBezTo>
                  <a:cubicBezTo>
                    <a:pt x="66" y="369"/>
                    <a:pt x="17" y="292"/>
                    <a:pt x="9" y="193"/>
                  </a:cubicBezTo>
                  <a:cubicBezTo>
                    <a:pt x="0" y="93"/>
                    <a:pt x="34" y="9"/>
                    <a:pt x="86" y="5"/>
                  </a:cubicBezTo>
                  <a:cubicBezTo>
                    <a:pt x="137" y="0"/>
                    <a:pt x="187" y="77"/>
                    <a:pt x="195" y="176"/>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7"/>
            <p:cNvSpPr>
              <a:spLocks/>
            </p:cNvSpPr>
            <p:nvPr/>
          </p:nvSpPr>
          <p:spPr bwMode="auto">
            <a:xfrm>
              <a:off x="-1676400" y="279400"/>
              <a:ext cx="603250" cy="1001713"/>
            </a:xfrm>
            <a:custGeom>
              <a:avLst/>
              <a:gdLst>
                <a:gd name="T0" fmla="*/ 130 w 188"/>
                <a:gd name="T1" fmla="*/ 255 h 312"/>
                <a:gd name="T2" fmla="*/ 20 w 188"/>
                <a:gd name="T3" fmla="*/ 83 h 312"/>
                <a:gd name="T4" fmla="*/ 23 w 188"/>
                <a:gd name="T5" fmla="*/ 0 h 312"/>
                <a:gd name="T6" fmla="*/ 5 w 188"/>
                <a:gd name="T7" fmla="*/ 136 h 312"/>
                <a:gd name="T8" fmla="*/ 114 w 188"/>
                <a:gd name="T9" fmla="*/ 307 h 312"/>
                <a:gd name="T10" fmla="*/ 188 w 188"/>
                <a:gd name="T11" fmla="*/ 202 h 312"/>
                <a:gd name="T12" fmla="*/ 130 w 188"/>
                <a:gd name="T13" fmla="*/ 255 h 312"/>
              </a:gdLst>
              <a:ahLst/>
              <a:cxnLst>
                <a:cxn ang="0">
                  <a:pos x="T0" y="T1"/>
                </a:cxn>
                <a:cxn ang="0">
                  <a:pos x="T2" y="T3"/>
                </a:cxn>
                <a:cxn ang="0">
                  <a:pos x="T4" y="T5"/>
                </a:cxn>
                <a:cxn ang="0">
                  <a:pos x="T6" y="T7"/>
                </a:cxn>
                <a:cxn ang="0">
                  <a:pos x="T8" y="T9"/>
                </a:cxn>
                <a:cxn ang="0">
                  <a:pos x="T10" y="T11"/>
                </a:cxn>
                <a:cxn ang="0">
                  <a:pos x="T12" y="T13"/>
                </a:cxn>
              </a:cxnLst>
              <a:rect l="0" t="0" r="r" b="b"/>
              <a:pathLst>
                <a:path w="188" h="312">
                  <a:moveTo>
                    <a:pt x="130" y="255"/>
                  </a:moveTo>
                  <a:cubicBezTo>
                    <a:pt x="78" y="259"/>
                    <a:pt x="29" y="182"/>
                    <a:pt x="20" y="83"/>
                  </a:cubicBezTo>
                  <a:cubicBezTo>
                    <a:pt x="18" y="53"/>
                    <a:pt x="19" y="25"/>
                    <a:pt x="23" y="0"/>
                  </a:cubicBezTo>
                  <a:cubicBezTo>
                    <a:pt x="7" y="34"/>
                    <a:pt x="0" y="83"/>
                    <a:pt x="5" y="136"/>
                  </a:cubicBezTo>
                  <a:cubicBezTo>
                    <a:pt x="13" y="235"/>
                    <a:pt x="62" y="312"/>
                    <a:pt x="114" y="307"/>
                  </a:cubicBezTo>
                  <a:cubicBezTo>
                    <a:pt x="150" y="304"/>
                    <a:pt x="178" y="261"/>
                    <a:pt x="188" y="202"/>
                  </a:cubicBezTo>
                  <a:cubicBezTo>
                    <a:pt x="174" y="233"/>
                    <a:pt x="154" y="252"/>
                    <a:pt x="130" y="255"/>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Oval 178"/>
            <p:cNvSpPr>
              <a:spLocks noChangeArrowheads="1"/>
            </p:cNvSpPr>
            <p:nvPr/>
          </p:nvSpPr>
          <p:spPr bwMode="auto">
            <a:xfrm>
              <a:off x="-1325563" y="533400"/>
              <a:ext cx="195263" cy="26670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79"/>
            <p:cNvSpPr>
              <a:spLocks/>
            </p:cNvSpPr>
            <p:nvPr/>
          </p:nvSpPr>
          <p:spPr bwMode="auto">
            <a:xfrm>
              <a:off x="-328612" y="34925"/>
              <a:ext cx="658813" cy="1185863"/>
            </a:xfrm>
            <a:custGeom>
              <a:avLst/>
              <a:gdLst>
                <a:gd name="T0" fmla="*/ 9 w 205"/>
                <a:gd name="T1" fmla="*/ 193 h 369"/>
                <a:gd name="T2" fmla="*/ 119 w 205"/>
                <a:gd name="T3" fmla="*/ 365 h 369"/>
                <a:gd name="T4" fmla="*/ 196 w 205"/>
                <a:gd name="T5" fmla="*/ 176 h 369"/>
                <a:gd name="T6" fmla="*/ 86 w 205"/>
                <a:gd name="T7" fmla="*/ 5 h 369"/>
                <a:gd name="T8" fmla="*/ 9 w 205"/>
                <a:gd name="T9" fmla="*/ 193 h 369"/>
              </a:gdLst>
              <a:ahLst/>
              <a:cxnLst>
                <a:cxn ang="0">
                  <a:pos x="T0" y="T1"/>
                </a:cxn>
                <a:cxn ang="0">
                  <a:pos x="T2" y="T3"/>
                </a:cxn>
                <a:cxn ang="0">
                  <a:pos x="T4" y="T5"/>
                </a:cxn>
                <a:cxn ang="0">
                  <a:pos x="T6" y="T7"/>
                </a:cxn>
                <a:cxn ang="0">
                  <a:pos x="T8" y="T9"/>
                </a:cxn>
              </a:cxnLst>
              <a:rect l="0" t="0" r="r" b="b"/>
              <a:pathLst>
                <a:path w="205" h="369">
                  <a:moveTo>
                    <a:pt x="9" y="193"/>
                  </a:moveTo>
                  <a:cubicBezTo>
                    <a:pt x="18" y="292"/>
                    <a:pt x="67" y="369"/>
                    <a:pt x="119" y="365"/>
                  </a:cubicBezTo>
                  <a:cubicBezTo>
                    <a:pt x="170" y="360"/>
                    <a:pt x="205" y="276"/>
                    <a:pt x="196" y="176"/>
                  </a:cubicBezTo>
                  <a:cubicBezTo>
                    <a:pt x="187" y="77"/>
                    <a:pt x="138" y="0"/>
                    <a:pt x="86" y="5"/>
                  </a:cubicBezTo>
                  <a:cubicBezTo>
                    <a:pt x="35" y="10"/>
                    <a:pt x="0" y="94"/>
                    <a:pt x="9" y="193"/>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80"/>
            <p:cNvSpPr>
              <a:spLocks/>
            </p:cNvSpPr>
            <p:nvPr/>
          </p:nvSpPr>
          <p:spPr bwMode="auto">
            <a:xfrm>
              <a:off x="-404812" y="-19050"/>
              <a:ext cx="657225" cy="1184275"/>
            </a:xfrm>
            <a:custGeom>
              <a:avLst/>
              <a:gdLst>
                <a:gd name="T0" fmla="*/ 9 w 205"/>
                <a:gd name="T1" fmla="*/ 193 h 369"/>
                <a:gd name="T2" fmla="*/ 119 w 205"/>
                <a:gd name="T3" fmla="*/ 364 h 369"/>
                <a:gd name="T4" fmla="*/ 196 w 205"/>
                <a:gd name="T5" fmla="*/ 176 h 369"/>
                <a:gd name="T6" fmla="*/ 86 w 205"/>
                <a:gd name="T7" fmla="*/ 5 h 369"/>
                <a:gd name="T8" fmla="*/ 9 w 205"/>
                <a:gd name="T9" fmla="*/ 193 h 369"/>
              </a:gdLst>
              <a:ahLst/>
              <a:cxnLst>
                <a:cxn ang="0">
                  <a:pos x="T0" y="T1"/>
                </a:cxn>
                <a:cxn ang="0">
                  <a:pos x="T2" y="T3"/>
                </a:cxn>
                <a:cxn ang="0">
                  <a:pos x="T4" y="T5"/>
                </a:cxn>
                <a:cxn ang="0">
                  <a:pos x="T6" y="T7"/>
                </a:cxn>
                <a:cxn ang="0">
                  <a:pos x="T8" y="T9"/>
                </a:cxn>
              </a:cxnLst>
              <a:rect l="0" t="0" r="r" b="b"/>
              <a:pathLst>
                <a:path w="205" h="369">
                  <a:moveTo>
                    <a:pt x="9" y="193"/>
                  </a:moveTo>
                  <a:cubicBezTo>
                    <a:pt x="18" y="292"/>
                    <a:pt x="67" y="369"/>
                    <a:pt x="119" y="364"/>
                  </a:cubicBezTo>
                  <a:cubicBezTo>
                    <a:pt x="170" y="360"/>
                    <a:pt x="205" y="275"/>
                    <a:pt x="196" y="176"/>
                  </a:cubicBezTo>
                  <a:cubicBezTo>
                    <a:pt x="187" y="77"/>
                    <a:pt x="138" y="0"/>
                    <a:pt x="86" y="5"/>
                  </a:cubicBezTo>
                  <a:cubicBezTo>
                    <a:pt x="35" y="9"/>
                    <a:pt x="0" y="94"/>
                    <a:pt x="9" y="193"/>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81"/>
            <p:cNvSpPr>
              <a:spLocks/>
            </p:cNvSpPr>
            <p:nvPr/>
          </p:nvSpPr>
          <p:spPr bwMode="auto">
            <a:xfrm>
              <a:off x="-301625" y="119063"/>
              <a:ext cx="554038" cy="1039813"/>
            </a:xfrm>
            <a:custGeom>
              <a:avLst/>
              <a:gdLst>
                <a:gd name="T0" fmla="*/ 119 w 173"/>
                <a:gd name="T1" fmla="*/ 0 h 324"/>
                <a:gd name="T2" fmla="*/ 142 w 173"/>
                <a:gd name="T3" fmla="*/ 94 h 324"/>
                <a:gd name="T4" fmla="*/ 65 w 173"/>
                <a:gd name="T5" fmla="*/ 282 h 324"/>
                <a:gd name="T6" fmla="*/ 0 w 173"/>
                <a:gd name="T7" fmla="*/ 244 h 324"/>
                <a:gd name="T8" fmla="*/ 87 w 173"/>
                <a:gd name="T9" fmla="*/ 321 h 324"/>
                <a:gd name="T10" fmla="*/ 164 w 173"/>
                <a:gd name="T11" fmla="*/ 133 h 324"/>
                <a:gd name="T12" fmla="*/ 119 w 173"/>
                <a:gd name="T13" fmla="*/ 0 h 324"/>
              </a:gdLst>
              <a:ahLst/>
              <a:cxnLst>
                <a:cxn ang="0">
                  <a:pos x="T0" y="T1"/>
                </a:cxn>
                <a:cxn ang="0">
                  <a:pos x="T2" y="T3"/>
                </a:cxn>
                <a:cxn ang="0">
                  <a:pos x="T4" y="T5"/>
                </a:cxn>
                <a:cxn ang="0">
                  <a:pos x="T6" y="T7"/>
                </a:cxn>
                <a:cxn ang="0">
                  <a:pos x="T8" y="T9"/>
                </a:cxn>
                <a:cxn ang="0">
                  <a:pos x="T10" y="T11"/>
                </a:cxn>
                <a:cxn ang="0">
                  <a:pos x="T12" y="T13"/>
                </a:cxn>
              </a:cxnLst>
              <a:rect l="0" t="0" r="r" b="b"/>
              <a:pathLst>
                <a:path w="173" h="324">
                  <a:moveTo>
                    <a:pt x="119" y="0"/>
                  </a:moveTo>
                  <a:cubicBezTo>
                    <a:pt x="131" y="27"/>
                    <a:pt x="139" y="59"/>
                    <a:pt x="142" y="94"/>
                  </a:cubicBezTo>
                  <a:cubicBezTo>
                    <a:pt x="151" y="194"/>
                    <a:pt x="116" y="278"/>
                    <a:pt x="65" y="282"/>
                  </a:cubicBezTo>
                  <a:cubicBezTo>
                    <a:pt x="41" y="284"/>
                    <a:pt x="19" y="270"/>
                    <a:pt x="0" y="244"/>
                  </a:cubicBezTo>
                  <a:cubicBezTo>
                    <a:pt x="21" y="293"/>
                    <a:pt x="53" y="324"/>
                    <a:pt x="87" y="321"/>
                  </a:cubicBezTo>
                  <a:cubicBezTo>
                    <a:pt x="138" y="317"/>
                    <a:pt x="173" y="232"/>
                    <a:pt x="164" y="133"/>
                  </a:cubicBezTo>
                  <a:cubicBezTo>
                    <a:pt x="159" y="79"/>
                    <a:pt x="142" y="31"/>
                    <a:pt x="119" y="0"/>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82"/>
            <p:cNvSpPr>
              <a:spLocks/>
            </p:cNvSpPr>
            <p:nvPr/>
          </p:nvSpPr>
          <p:spPr bwMode="auto">
            <a:xfrm>
              <a:off x="-2028825" y="1027113"/>
              <a:ext cx="998538" cy="536575"/>
            </a:xfrm>
            <a:custGeom>
              <a:avLst/>
              <a:gdLst>
                <a:gd name="T0" fmla="*/ 307 w 311"/>
                <a:gd name="T1" fmla="*/ 70 h 167"/>
                <a:gd name="T2" fmla="*/ 162 w 311"/>
                <a:gd name="T3" fmla="*/ 159 h 167"/>
                <a:gd name="T4" fmla="*/ 3 w 311"/>
                <a:gd name="T5" fmla="*/ 97 h 167"/>
                <a:gd name="T6" fmla="*/ 148 w 311"/>
                <a:gd name="T7" fmla="*/ 8 h 167"/>
                <a:gd name="T8" fmla="*/ 307 w 311"/>
                <a:gd name="T9" fmla="*/ 70 h 167"/>
              </a:gdLst>
              <a:ahLst/>
              <a:cxnLst>
                <a:cxn ang="0">
                  <a:pos x="T0" y="T1"/>
                </a:cxn>
                <a:cxn ang="0">
                  <a:pos x="T2" y="T3"/>
                </a:cxn>
                <a:cxn ang="0">
                  <a:pos x="T4" y="T5"/>
                </a:cxn>
                <a:cxn ang="0">
                  <a:pos x="T6" y="T7"/>
                </a:cxn>
                <a:cxn ang="0">
                  <a:pos x="T8" y="T9"/>
                </a:cxn>
              </a:cxnLst>
              <a:rect l="0" t="0" r="r" b="b"/>
              <a:pathLst>
                <a:path w="311" h="167">
                  <a:moveTo>
                    <a:pt x="307" y="70"/>
                  </a:moveTo>
                  <a:cubicBezTo>
                    <a:pt x="311" y="112"/>
                    <a:pt x="246" y="152"/>
                    <a:pt x="162" y="159"/>
                  </a:cubicBezTo>
                  <a:cubicBezTo>
                    <a:pt x="78" y="167"/>
                    <a:pt x="7" y="139"/>
                    <a:pt x="3" y="97"/>
                  </a:cubicBezTo>
                  <a:cubicBezTo>
                    <a:pt x="0" y="55"/>
                    <a:pt x="65" y="15"/>
                    <a:pt x="148" y="8"/>
                  </a:cubicBezTo>
                  <a:cubicBezTo>
                    <a:pt x="232" y="0"/>
                    <a:pt x="303" y="28"/>
                    <a:pt x="307" y="70"/>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83"/>
            <p:cNvSpPr>
              <a:spLocks/>
            </p:cNvSpPr>
            <p:nvPr/>
          </p:nvSpPr>
          <p:spPr bwMode="auto">
            <a:xfrm>
              <a:off x="-2022475" y="1190625"/>
              <a:ext cx="968375" cy="373063"/>
            </a:xfrm>
            <a:custGeom>
              <a:avLst/>
              <a:gdLst>
                <a:gd name="T0" fmla="*/ 181 w 302"/>
                <a:gd name="T1" fmla="*/ 81 h 116"/>
                <a:gd name="T2" fmla="*/ 22 w 302"/>
                <a:gd name="T3" fmla="*/ 19 h 116"/>
                <a:gd name="T4" fmla="*/ 25 w 302"/>
                <a:gd name="T5" fmla="*/ 0 h 116"/>
                <a:gd name="T6" fmla="*/ 1 w 302"/>
                <a:gd name="T7" fmla="*/ 46 h 116"/>
                <a:gd name="T8" fmla="*/ 160 w 302"/>
                <a:gd name="T9" fmla="*/ 108 h 116"/>
                <a:gd name="T10" fmla="*/ 302 w 302"/>
                <a:gd name="T11" fmla="*/ 38 h 116"/>
                <a:gd name="T12" fmla="*/ 181 w 302"/>
                <a:gd name="T13" fmla="*/ 81 h 116"/>
              </a:gdLst>
              <a:ahLst/>
              <a:cxnLst>
                <a:cxn ang="0">
                  <a:pos x="T0" y="T1"/>
                </a:cxn>
                <a:cxn ang="0">
                  <a:pos x="T2" y="T3"/>
                </a:cxn>
                <a:cxn ang="0">
                  <a:pos x="T4" y="T5"/>
                </a:cxn>
                <a:cxn ang="0">
                  <a:pos x="T6" y="T7"/>
                </a:cxn>
                <a:cxn ang="0">
                  <a:pos x="T8" y="T9"/>
                </a:cxn>
                <a:cxn ang="0">
                  <a:pos x="T10" y="T11"/>
                </a:cxn>
                <a:cxn ang="0">
                  <a:pos x="T12" y="T13"/>
                </a:cxn>
              </a:cxnLst>
              <a:rect l="0" t="0" r="r" b="b"/>
              <a:pathLst>
                <a:path w="302" h="116">
                  <a:moveTo>
                    <a:pt x="181" y="81"/>
                  </a:moveTo>
                  <a:cubicBezTo>
                    <a:pt x="97" y="89"/>
                    <a:pt x="26" y="61"/>
                    <a:pt x="22" y="19"/>
                  </a:cubicBezTo>
                  <a:cubicBezTo>
                    <a:pt x="22" y="13"/>
                    <a:pt x="23" y="6"/>
                    <a:pt x="25" y="0"/>
                  </a:cubicBezTo>
                  <a:cubicBezTo>
                    <a:pt x="9" y="14"/>
                    <a:pt x="0" y="30"/>
                    <a:pt x="1" y="46"/>
                  </a:cubicBezTo>
                  <a:cubicBezTo>
                    <a:pt x="5" y="88"/>
                    <a:pt x="76" y="116"/>
                    <a:pt x="160" y="108"/>
                  </a:cubicBezTo>
                  <a:cubicBezTo>
                    <a:pt x="231" y="102"/>
                    <a:pt x="288" y="73"/>
                    <a:pt x="302" y="38"/>
                  </a:cubicBezTo>
                  <a:cubicBezTo>
                    <a:pt x="276" y="60"/>
                    <a:pt x="232" y="77"/>
                    <a:pt x="181" y="81"/>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84"/>
            <p:cNvSpPr>
              <a:spLocks/>
            </p:cNvSpPr>
            <p:nvPr/>
          </p:nvSpPr>
          <p:spPr bwMode="auto">
            <a:xfrm>
              <a:off x="-301625" y="873125"/>
              <a:ext cx="1001713" cy="536575"/>
            </a:xfrm>
            <a:custGeom>
              <a:avLst/>
              <a:gdLst>
                <a:gd name="T0" fmla="*/ 4 w 312"/>
                <a:gd name="T1" fmla="*/ 97 h 167"/>
                <a:gd name="T2" fmla="*/ 163 w 312"/>
                <a:gd name="T3" fmla="*/ 159 h 167"/>
                <a:gd name="T4" fmla="*/ 308 w 312"/>
                <a:gd name="T5" fmla="*/ 70 h 167"/>
                <a:gd name="T6" fmla="*/ 149 w 312"/>
                <a:gd name="T7" fmla="*/ 8 h 167"/>
                <a:gd name="T8" fmla="*/ 4 w 312"/>
                <a:gd name="T9" fmla="*/ 97 h 167"/>
              </a:gdLst>
              <a:ahLst/>
              <a:cxnLst>
                <a:cxn ang="0">
                  <a:pos x="T0" y="T1"/>
                </a:cxn>
                <a:cxn ang="0">
                  <a:pos x="T2" y="T3"/>
                </a:cxn>
                <a:cxn ang="0">
                  <a:pos x="T4" y="T5"/>
                </a:cxn>
                <a:cxn ang="0">
                  <a:pos x="T6" y="T7"/>
                </a:cxn>
                <a:cxn ang="0">
                  <a:pos x="T8" y="T9"/>
                </a:cxn>
              </a:cxnLst>
              <a:rect l="0" t="0" r="r" b="b"/>
              <a:pathLst>
                <a:path w="312" h="167">
                  <a:moveTo>
                    <a:pt x="4" y="97"/>
                  </a:moveTo>
                  <a:cubicBezTo>
                    <a:pt x="8" y="139"/>
                    <a:pt x="79" y="167"/>
                    <a:pt x="163" y="159"/>
                  </a:cubicBezTo>
                  <a:cubicBezTo>
                    <a:pt x="247" y="152"/>
                    <a:pt x="312" y="112"/>
                    <a:pt x="308" y="70"/>
                  </a:cubicBezTo>
                  <a:cubicBezTo>
                    <a:pt x="304" y="28"/>
                    <a:pt x="233" y="0"/>
                    <a:pt x="149" y="8"/>
                  </a:cubicBezTo>
                  <a:cubicBezTo>
                    <a:pt x="65" y="15"/>
                    <a:pt x="0" y="55"/>
                    <a:pt x="4" y="97"/>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85"/>
            <p:cNvSpPr>
              <a:spLocks/>
            </p:cNvSpPr>
            <p:nvPr/>
          </p:nvSpPr>
          <p:spPr bwMode="auto">
            <a:xfrm>
              <a:off x="-244475" y="938213"/>
              <a:ext cx="944563" cy="465138"/>
            </a:xfrm>
            <a:custGeom>
              <a:avLst/>
              <a:gdLst>
                <a:gd name="T0" fmla="*/ 240 w 294"/>
                <a:gd name="T1" fmla="*/ 0 h 145"/>
                <a:gd name="T2" fmla="*/ 254 w 294"/>
                <a:gd name="T3" fmla="*/ 28 h 145"/>
                <a:gd name="T4" fmla="*/ 109 w 294"/>
                <a:gd name="T5" fmla="*/ 117 h 145"/>
                <a:gd name="T6" fmla="*/ 0 w 294"/>
                <a:gd name="T7" fmla="*/ 105 h 145"/>
                <a:gd name="T8" fmla="*/ 145 w 294"/>
                <a:gd name="T9" fmla="*/ 139 h 145"/>
                <a:gd name="T10" fmla="*/ 290 w 294"/>
                <a:gd name="T11" fmla="*/ 50 h 145"/>
                <a:gd name="T12" fmla="*/ 240 w 294"/>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294" h="145">
                  <a:moveTo>
                    <a:pt x="240" y="0"/>
                  </a:moveTo>
                  <a:cubicBezTo>
                    <a:pt x="248" y="8"/>
                    <a:pt x="253" y="18"/>
                    <a:pt x="254" y="28"/>
                  </a:cubicBezTo>
                  <a:cubicBezTo>
                    <a:pt x="258" y="70"/>
                    <a:pt x="193" y="110"/>
                    <a:pt x="109" y="117"/>
                  </a:cubicBezTo>
                  <a:cubicBezTo>
                    <a:pt x="67" y="121"/>
                    <a:pt x="29" y="116"/>
                    <a:pt x="0" y="105"/>
                  </a:cubicBezTo>
                  <a:cubicBezTo>
                    <a:pt x="26" y="130"/>
                    <a:pt x="82" y="145"/>
                    <a:pt x="145" y="139"/>
                  </a:cubicBezTo>
                  <a:cubicBezTo>
                    <a:pt x="229" y="132"/>
                    <a:pt x="294" y="92"/>
                    <a:pt x="290" y="50"/>
                  </a:cubicBezTo>
                  <a:cubicBezTo>
                    <a:pt x="288" y="29"/>
                    <a:pt x="269" y="11"/>
                    <a:pt x="240" y="0"/>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86"/>
            <p:cNvSpPr>
              <a:spLocks/>
            </p:cNvSpPr>
            <p:nvPr/>
          </p:nvSpPr>
          <p:spPr bwMode="auto">
            <a:xfrm>
              <a:off x="-863600" y="876300"/>
              <a:ext cx="439738" cy="577850"/>
            </a:xfrm>
            <a:custGeom>
              <a:avLst/>
              <a:gdLst>
                <a:gd name="T0" fmla="*/ 118 w 137"/>
                <a:gd name="T1" fmla="*/ 66 h 180"/>
                <a:gd name="T2" fmla="*/ 70 w 137"/>
                <a:gd name="T3" fmla="*/ 3 h 180"/>
                <a:gd name="T4" fmla="*/ 66 w 137"/>
                <a:gd name="T5" fmla="*/ 1 h 180"/>
                <a:gd name="T6" fmla="*/ 58 w 137"/>
                <a:gd name="T7" fmla="*/ 0 h 180"/>
                <a:gd name="T8" fmla="*/ 58 w 137"/>
                <a:gd name="T9" fmla="*/ 0 h 180"/>
                <a:gd name="T10" fmla="*/ 58 w 137"/>
                <a:gd name="T11" fmla="*/ 0 h 180"/>
                <a:gd name="T12" fmla="*/ 50 w 137"/>
                <a:gd name="T13" fmla="*/ 2 h 180"/>
                <a:gd name="T14" fmla="*/ 47 w 137"/>
                <a:gd name="T15" fmla="*/ 5 h 180"/>
                <a:gd name="T16" fmla="*/ 10 w 137"/>
                <a:gd name="T17" fmla="*/ 76 h 180"/>
                <a:gd name="T18" fmla="*/ 31 w 137"/>
                <a:gd name="T19" fmla="*/ 175 h 180"/>
                <a:gd name="T20" fmla="*/ 71 w 137"/>
                <a:gd name="T21" fmla="*/ 146 h 180"/>
                <a:gd name="T22" fmla="*/ 116 w 137"/>
                <a:gd name="T23" fmla="*/ 168 h 180"/>
                <a:gd name="T24" fmla="*/ 118 w 137"/>
                <a:gd name="T25" fmla="*/ 6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80">
                  <a:moveTo>
                    <a:pt x="118" y="66"/>
                  </a:moveTo>
                  <a:cubicBezTo>
                    <a:pt x="106" y="34"/>
                    <a:pt x="87" y="10"/>
                    <a:pt x="70" y="3"/>
                  </a:cubicBezTo>
                  <a:cubicBezTo>
                    <a:pt x="68" y="2"/>
                    <a:pt x="67" y="1"/>
                    <a:pt x="66" y="1"/>
                  </a:cubicBezTo>
                  <a:cubicBezTo>
                    <a:pt x="63" y="0"/>
                    <a:pt x="61" y="0"/>
                    <a:pt x="58" y="0"/>
                  </a:cubicBezTo>
                  <a:cubicBezTo>
                    <a:pt x="58" y="0"/>
                    <a:pt x="58" y="0"/>
                    <a:pt x="58" y="0"/>
                  </a:cubicBezTo>
                  <a:cubicBezTo>
                    <a:pt x="58" y="0"/>
                    <a:pt x="58" y="0"/>
                    <a:pt x="58" y="0"/>
                  </a:cubicBezTo>
                  <a:cubicBezTo>
                    <a:pt x="55" y="0"/>
                    <a:pt x="53" y="1"/>
                    <a:pt x="50" y="2"/>
                  </a:cubicBezTo>
                  <a:cubicBezTo>
                    <a:pt x="49" y="3"/>
                    <a:pt x="48" y="4"/>
                    <a:pt x="47" y="5"/>
                  </a:cubicBezTo>
                  <a:cubicBezTo>
                    <a:pt x="32" y="15"/>
                    <a:pt x="17" y="42"/>
                    <a:pt x="10" y="76"/>
                  </a:cubicBezTo>
                  <a:cubicBezTo>
                    <a:pt x="0" y="124"/>
                    <a:pt x="10" y="169"/>
                    <a:pt x="31" y="175"/>
                  </a:cubicBezTo>
                  <a:cubicBezTo>
                    <a:pt x="44" y="180"/>
                    <a:pt x="59" y="168"/>
                    <a:pt x="71" y="146"/>
                  </a:cubicBezTo>
                  <a:cubicBezTo>
                    <a:pt x="86" y="165"/>
                    <a:pt x="103" y="175"/>
                    <a:pt x="116" y="168"/>
                  </a:cubicBezTo>
                  <a:cubicBezTo>
                    <a:pt x="135" y="157"/>
                    <a:pt x="137" y="112"/>
                    <a:pt x="118" y="66"/>
                  </a:cubicBezTo>
                  <a:close/>
                </a:path>
              </a:pathLst>
            </a:custGeom>
            <a:solidFill>
              <a:srgbClr val="ECD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87"/>
            <p:cNvSpPr>
              <a:spLocks/>
            </p:cNvSpPr>
            <p:nvPr/>
          </p:nvSpPr>
          <p:spPr bwMode="auto">
            <a:xfrm>
              <a:off x="-857250" y="928688"/>
              <a:ext cx="436563" cy="576263"/>
            </a:xfrm>
            <a:custGeom>
              <a:avLst/>
              <a:gdLst>
                <a:gd name="T0" fmla="*/ 118 w 136"/>
                <a:gd name="T1" fmla="*/ 66 h 180"/>
                <a:gd name="T2" fmla="*/ 69 w 136"/>
                <a:gd name="T3" fmla="*/ 3 h 180"/>
                <a:gd name="T4" fmla="*/ 65 w 136"/>
                <a:gd name="T5" fmla="*/ 1 h 180"/>
                <a:gd name="T6" fmla="*/ 58 w 136"/>
                <a:gd name="T7" fmla="*/ 0 h 180"/>
                <a:gd name="T8" fmla="*/ 57 w 136"/>
                <a:gd name="T9" fmla="*/ 0 h 180"/>
                <a:gd name="T10" fmla="*/ 57 w 136"/>
                <a:gd name="T11" fmla="*/ 0 h 180"/>
                <a:gd name="T12" fmla="*/ 50 w 136"/>
                <a:gd name="T13" fmla="*/ 2 h 180"/>
                <a:gd name="T14" fmla="*/ 46 w 136"/>
                <a:gd name="T15" fmla="*/ 5 h 180"/>
                <a:gd name="T16" fmla="*/ 10 w 136"/>
                <a:gd name="T17" fmla="*/ 76 h 180"/>
                <a:gd name="T18" fmla="*/ 30 w 136"/>
                <a:gd name="T19" fmla="*/ 175 h 180"/>
                <a:gd name="T20" fmla="*/ 70 w 136"/>
                <a:gd name="T21" fmla="*/ 146 h 180"/>
                <a:gd name="T22" fmla="*/ 115 w 136"/>
                <a:gd name="T23" fmla="*/ 168 h 180"/>
                <a:gd name="T24" fmla="*/ 118 w 136"/>
                <a:gd name="T25" fmla="*/ 6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6" h="180">
                  <a:moveTo>
                    <a:pt x="118" y="66"/>
                  </a:moveTo>
                  <a:cubicBezTo>
                    <a:pt x="105" y="34"/>
                    <a:pt x="86" y="10"/>
                    <a:pt x="69" y="3"/>
                  </a:cubicBezTo>
                  <a:cubicBezTo>
                    <a:pt x="68" y="2"/>
                    <a:pt x="67" y="1"/>
                    <a:pt x="65" y="1"/>
                  </a:cubicBezTo>
                  <a:cubicBezTo>
                    <a:pt x="63" y="0"/>
                    <a:pt x="60" y="0"/>
                    <a:pt x="58" y="0"/>
                  </a:cubicBezTo>
                  <a:cubicBezTo>
                    <a:pt x="57" y="0"/>
                    <a:pt x="57" y="0"/>
                    <a:pt x="57" y="0"/>
                  </a:cubicBezTo>
                  <a:cubicBezTo>
                    <a:pt x="57" y="0"/>
                    <a:pt x="57" y="0"/>
                    <a:pt x="57" y="0"/>
                  </a:cubicBezTo>
                  <a:cubicBezTo>
                    <a:pt x="55" y="0"/>
                    <a:pt x="52" y="1"/>
                    <a:pt x="50" y="2"/>
                  </a:cubicBezTo>
                  <a:cubicBezTo>
                    <a:pt x="49" y="3"/>
                    <a:pt x="47" y="4"/>
                    <a:pt x="46" y="5"/>
                  </a:cubicBezTo>
                  <a:cubicBezTo>
                    <a:pt x="31" y="15"/>
                    <a:pt x="16" y="42"/>
                    <a:pt x="10" y="76"/>
                  </a:cubicBezTo>
                  <a:cubicBezTo>
                    <a:pt x="0" y="124"/>
                    <a:pt x="9" y="169"/>
                    <a:pt x="30" y="175"/>
                  </a:cubicBezTo>
                  <a:cubicBezTo>
                    <a:pt x="44" y="180"/>
                    <a:pt x="59" y="168"/>
                    <a:pt x="70" y="146"/>
                  </a:cubicBezTo>
                  <a:cubicBezTo>
                    <a:pt x="86" y="165"/>
                    <a:pt x="103" y="175"/>
                    <a:pt x="115" y="168"/>
                  </a:cubicBezTo>
                  <a:cubicBezTo>
                    <a:pt x="135" y="157"/>
                    <a:pt x="136" y="112"/>
                    <a:pt x="118" y="66"/>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88"/>
            <p:cNvSpPr>
              <a:spLocks/>
            </p:cNvSpPr>
            <p:nvPr/>
          </p:nvSpPr>
          <p:spPr bwMode="auto">
            <a:xfrm>
              <a:off x="-838200" y="1265238"/>
              <a:ext cx="411163" cy="239713"/>
            </a:xfrm>
            <a:custGeom>
              <a:avLst/>
              <a:gdLst>
                <a:gd name="T0" fmla="*/ 107 w 128"/>
                <a:gd name="T1" fmla="*/ 42 h 75"/>
                <a:gd name="T2" fmla="*/ 62 w 128"/>
                <a:gd name="T3" fmla="*/ 20 h 75"/>
                <a:gd name="T4" fmla="*/ 22 w 128"/>
                <a:gd name="T5" fmla="*/ 49 h 75"/>
                <a:gd name="T6" fmla="*/ 0 w 128"/>
                <a:gd name="T7" fmla="*/ 11 h 75"/>
                <a:gd name="T8" fmla="*/ 24 w 128"/>
                <a:gd name="T9" fmla="*/ 70 h 75"/>
                <a:gd name="T10" fmla="*/ 64 w 128"/>
                <a:gd name="T11" fmla="*/ 41 h 75"/>
                <a:gd name="T12" fmla="*/ 109 w 128"/>
                <a:gd name="T13" fmla="*/ 63 h 75"/>
                <a:gd name="T14" fmla="*/ 123 w 128"/>
                <a:gd name="T15" fmla="*/ 0 h 75"/>
                <a:gd name="T16" fmla="*/ 107 w 128"/>
                <a:gd name="T17" fmla="*/ 4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75">
                  <a:moveTo>
                    <a:pt x="107" y="42"/>
                  </a:moveTo>
                  <a:cubicBezTo>
                    <a:pt x="95" y="48"/>
                    <a:pt x="78" y="39"/>
                    <a:pt x="62" y="20"/>
                  </a:cubicBezTo>
                  <a:cubicBezTo>
                    <a:pt x="51" y="42"/>
                    <a:pt x="36" y="54"/>
                    <a:pt x="22" y="49"/>
                  </a:cubicBezTo>
                  <a:cubicBezTo>
                    <a:pt x="11" y="46"/>
                    <a:pt x="3" y="31"/>
                    <a:pt x="0" y="11"/>
                  </a:cubicBezTo>
                  <a:cubicBezTo>
                    <a:pt x="0" y="42"/>
                    <a:pt x="9" y="66"/>
                    <a:pt x="24" y="70"/>
                  </a:cubicBezTo>
                  <a:cubicBezTo>
                    <a:pt x="38" y="75"/>
                    <a:pt x="53" y="63"/>
                    <a:pt x="64" y="41"/>
                  </a:cubicBezTo>
                  <a:cubicBezTo>
                    <a:pt x="80" y="60"/>
                    <a:pt x="97" y="70"/>
                    <a:pt x="109" y="63"/>
                  </a:cubicBezTo>
                  <a:cubicBezTo>
                    <a:pt x="123" y="55"/>
                    <a:pt x="128" y="30"/>
                    <a:pt x="123" y="0"/>
                  </a:cubicBezTo>
                  <a:cubicBezTo>
                    <a:pt x="123" y="20"/>
                    <a:pt x="118" y="36"/>
                    <a:pt x="107" y="42"/>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Oval 189"/>
            <p:cNvSpPr>
              <a:spLocks noChangeArrowheads="1"/>
            </p:cNvSpPr>
            <p:nvPr/>
          </p:nvSpPr>
          <p:spPr bwMode="auto">
            <a:xfrm>
              <a:off x="-304800" y="461963"/>
              <a:ext cx="195263" cy="26670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90"/>
            <p:cNvSpPr>
              <a:spLocks/>
            </p:cNvSpPr>
            <p:nvPr/>
          </p:nvSpPr>
          <p:spPr bwMode="auto">
            <a:xfrm>
              <a:off x="-1252537" y="-477837"/>
              <a:ext cx="982663" cy="288925"/>
            </a:xfrm>
            <a:custGeom>
              <a:avLst/>
              <a:gdLst>
                <a:gd name="T0" fmla="*/ 305 w 306"/>
                <a:gd name="T1" fmla="*/ 36 h 90"/>
                <a:gd name="T2" fmla="*/ 156 w 306"/>
                <a:gd name="T3" fmla="*/ 85 h 90"/>
                <a:gd name="T4" fmla="*/ 2 w 306"/>
                <a:gd name="T5" fmla="*/ 55 h 90"/>
                <a:gd name="T6" fmla="*/ 151 w 306"/>
                <a:gd name="T7" fmla="*/ 6 h 90"/>
                <a:gd name="T8" fmla="*/ 305 w 306"/>
                <a:gd name="T9" fmla="*/ 36 h 90"/>
              </a:gdLst>
              <a:ahLst/>
              <a:cxnLst>
                <a:cxn ang="0">
                  <a:pos x="T0" y="T1"/>
                </a:cxn>
                <a:cxn ang="0">
                  <a:pos x="T2" y="T3"/>
                </a:cxn>
                <a:cxn ang="0">
                  <a:pos x="T4" y="T5"/>
                </a:cxn>
                <a:cxn ang="0">
                  <a:pos x="T6" y="T7"/>
                </a:cxn>
                <a:cxn ang="0">
                  <a:pos x="T8" y="T9"/>
                </a:cxn>
              </a:cxnLst>
              <a:rect l="0" t="0" r="r" b="b"/>
              <a:pathLst>
                <a:path w="306" h="90">
                  <a:moveTo>
                    <a:pt x="305" y="36"/>
                  </a:moveTo>
                  <a:cubicBezTo>
                    <a:pt x="306" y="57"/>
                    <a:pt x="239" y="80"/>
                    <a:pt x="156" y="85"/>
                  </a:cubicBezTo>
                  <a:cubicBezTo>
                    <a:pt x="72" y="90"/>
                    <a:pt x="3" y="77"/>
                    <a:pt x="2" y="55"/>
                  </a:cubicBezTo>
                  <a:cubicBezTo>
                    <a:pt x="0" y="33"/>
                    <a:pt x="67" y="11"/>
                    <a:pt x="151" y="6"/>
                  </a:cubicBezTo>
                  <a:cubicBezTo>
                    <a:pt x="234" y="0"/>
                    <a:pt x="303" y="14"/>
                    <a:pt x="305" y="36"/>
                  </a:cubicBezTo>
                  <a:close/>
                </a:path>
              </a:pathLst>
            </a:custGeom>
            <a:solidFill>
              <a:srgbClr val="B28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91"/>
            <p:cNvSpPr>
              <a:spLocks/>
            </p:cNvSpPr>
            <p:nvPr/>
          </p:nvSpPr>
          <p:spPr bwMode="auto">
            <a:xfrm>
              <a:off x="-1127125" y="-1614487"/>
              <a:ext cx="609600" cy="209550"/>
            </a:xfrm>
            <a:custGeom>
              <a:avLst/>
              <a:gdLst>
                <a:gd name="T0" fmla="*/ 189 w 190"/>
                <a:gd name="T1" fmla="*/ 27 h 65"/>
                <a:gd name="T2" fmla="*/ 97 w 190"/>
                <a:gd name="T3" fmla="*/ 62 h 65"/>
                <a:gd name="T4" fmla="*/ 1 w 190"/>
                <a:gd name="T5" fmla="*/ 38 h 65"/>
                <a:gd name="T6" fmla="*/ 93 w 190"/>
                <a:gd name="T7" fmla="*/ 3 h 65"/>
                <a:gd name="T8" fmla="*/ 189 w 190"/>
                <a:gd name="T9" fmla="*/ 27 h 65"/>
              </a:gdLst>
              <a:ahLst/>
              <a:cxnLst>
                <a:cxn ang="0">
                  <a:pos x="T0" y="T1"/>
                </a:cxn>
                <a:cxn ang="0">
                  <a:pos x="T2" y="T3"/>
                </a:cxn>
                <a:cxn ang="0">
                  <a:pos x="T4" y="T5"/>
                </a:cxn>
                <a:cxn ang="0">
                  <a:pos x="T6" y="T7"/>
                </a:cxn>
                <a:cxn ang="0">
                  <a:pos x="T8" y="T9"/>
                </a:cxn>
              </a:cxnLst>
              <a:rect l="0" t="0" r="r" b="b"/>
              <a:pathLst>
                <a:path w="190" h="65">
                  <a:moveTo>
                    <a:pt x="189" y="27"/>
                  </a:moveTo>
                  <a:cubicBezTo>
                    <a:pt x="190" y="43"/>
                    <a:pt x="148" y="59"/>
                    <a:pt x="97" y="62"/>
                  </a:cubicBezTo>
                  <a:cubicBezTo>
                    <a:pt x="45" y="65"/>
                    <a:pt x="2" y="54"/>
                    <a:pt x="1" y="38"/>
                  </a:cubicBezTo>
                  <a:cubicBezTo>
                    <a:pt x="0" y="22"/>
                    <a:pt x="41" y="6"/>
                    <a:pt x="93" y="3"/>
                  </a:cubicBezTo>
                  <a:cubicBezTo>
                    <a:pt x="145" y="0"/>
                    <a:pt x="188" y="11"/>
                    <a:pt x="189" y="27"/>
                  </a:cubicBezTo>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92"/>
            <p:cNvSpPr>
              <a:spLocks/>
            </p:cNvSpPr>
            <p:nvPr/>
          </p:nvSpPr>
          <p:spPr bwMode="auto">
            <a:xfrm>
              <a:off x="-1123950" y="-1527175"/>
              <a:ext cx="671513" cy="1263650"/>
            </a:xfrm>
            <a:custGeom>
              <a:avLst/>
              <a:gdLst>
                <a:gd name="T0" fmla="*/ 92 w 209"/>
                <a:gd name="T1" fmla="*/ 34 h 394"/>
                <a:gd name="T2" fmla="*/ 0 w 209"/>
                <a:gd name="T3" fmla="*/ 11 h 394"/>
                <a:gd name="T4" fmla="*/ 20 w 209"/>
                <a:gd name="T5" fmla="*/ 348 h 394"/>
                <a:gd name="T6" fmla="*/ 62 w 209"/>
                <a:gd name="T7" fmla="*/ 392 h 394"/>
                <a:gd name="T8" fmla="*/ 171 w 209"/>
                <a:gd name="T9" fmla="*/ 386 h 394"/>
                <a:gd name="T10" fmla="*/ 207 w 209"/>
                <a:gd name="T11" fmla="*/ 337 h 394"/>
                <a:gd name="T12" fmla="*/ 188 w 209"/>
                <a:gd name="T13" fmla="*/ 0 h 394"/>
                <a:gd name="T14" fmla="*/ 92 w 209"/>
                <a:gd name="T15" fmla="*/ 34 h 3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394">
                  <a:moveTo>
                    <a:pt x="92" y="34"/>
                  </a:moveTo>
                  <a:cubicBezTo>
                    <a:pt x="58" y="36"/>
                    <a:pt x="15" y="29"/>
                    <a:pt x="0" y="11"/>
                  </a:cubicBezTo>
                  <a:cubicBezTo>
                    <a:pt x="20" y="348"/>
                    <a:pt x="20" y="348"/>
                    <a:pt x="20" y="348"/>
                  </a:cubicBezTo>
                  <a:cubicBezTo>
                    <a:pt x="21" y="373"/>
                    <a:pt x="40" y="394"/>
                    <a:pt x="62" y="392"/>
                  </a:cubicBezTo>
                  <a:cubicBezTo>
                    <a:pt x="171" y="386"/>
                    <a:pt x="171" y="386"/>
                    <a:pt x="171" y="386"/>
                  </a:cubicBezTo>
                  <a:cubicBezTo>
                    <a:pt x="192" y="385"/>
                    <a:pt x="209" y="363"/>
                    <a:pt x="207" y="337"/>
                  </a:cubicBezTo>
                  <a:cubicBezTo>
                    <a:pt x="188" y="0"/>
                    <a:pt x="188" y="0"/>
                    <a:pt x="188" y="0"/>
                  </a:cubicBezTo>
                  <a:cubicBezTo>
                    <a:pt x="175" y="19"/>
                    <a:pt x="129" y="31"/>
                    <a:pt x="92" y="34"/>
                  </a:cubicBezTo>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93"/>
            <p:cNvSpPr>
              <a:spLocks/>
            </p:cNvSpPr>
            <p:nvPr/>
          </p:nvSpPr>
          <p:spPr bwMode="auto">
            <a:xfrm>
              <a:off x="-1095375" y="-979487"/>
              <a:ext cx="642938" cy="715963"/>
            </a:xfrm>
            <a:custGeom>
              <a:avLst/>
              <a:gdLst>
                <a:gd name="T0" fmla="*/ 182 w 200"/>
                <a:gd name="T1" fmla="*/ 80 h 223"/>
                <a:gd name="T2" fmla="*/ 0 w 200"/>
                <a:gd name="T3" fmla="*/ 0 h 223"/>
                <a:gd name="T4" fmla="*/ 11 w 200"/>
                <a:gd name="T5" fmla="*/ 177 h 223"/>
                <a:gd name="T6" fmla="*/ 53 w 200"/>
                <a:gd name="T7" fmla="*/ 221 h 223"/>
                <a:gd name="T8" fmla="*/ 162 w 200"/>
                <a:gd name="T9" fmla="*/ 215 h 223"/>
                <a:gd name="T10" fmla="*/ 198 w 200"/>
                <a:gd name="T11" fmla="*/ 166 h 223"/>
                <a:gd name="T12" fmla="*/ 193 w 200"/>
                <a:gd name="T13" fmla="*/ 79 h 223"/>
                <a:gd name="T14" fmla="*/ 182 w 200"/>
                <a:gd name="T15" fmla="*/ 80 h 2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23">
                  <a:moveTo>
                    <a:pt x="182" y="80"/>
                  </a:moveTo>
                  <a:cubicBezTo>
                    <a:pt x="108" y="84"/>
                    <a:pt x="41" y="52"/>
                    <a:pt x="0" y="0"/>
                  </a:cubicBezTo>
                  <a:cubicBezTo>
                    <a:pt x="11" y="177"/>
                    <a:pt x="11" y="177"/>
                    <a:pt x="11" y="177"/>
                  </a:cubicBezTo>
                  <a:cubicBezTo>
                    <a:pt x="12" y="202"/>
                    <a:pt x="31" y="223"/>
                    <a:pt x="53" y="221"/>
                  </a:cubicBezTo>
                  <a:cubicBezTo>
                    <a:pt x="162" y="215"/>
                    <a:pt x="162" y="215"/>
                    <a:pt x="162" y="215"/>
                  </a:cubicBezTo>
                  <a:cubicBezTo>
                    <a:pt x="183" y="214"/>
                    <a:pt x="200" y="192"/>
                    <a:pt x="198" y="166"/>
                  </a:cubicBezTo>
                  <a:cubicBezTo>
                    <a:pt x="193" y="79"/>
                    <a:pt x="193" y="79"/>
                    <a:pt x="193" y="79"/>
                  </a:cubicBezTo>
                  <a:cubicBezTo>
                    <a:pt x="190" y="79"/>
                    <a:pt x="186" y="79"/>
                    <a:pt x="182" y="80"/>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94"/>
            <p:cNvSpPr>
              <a:spLocks/>
            </p:cNvSpPr>
            <p:nvPr/>
          </p:nvSpPr>
          <p:spPr bwMode="auto">
            <a:xfrm>
              <a:off x="-850900" y="-1781175"/>
              <a:ext cx="31750" cy="273050"/>
            </a:xfrm>
            <a:custGeom>
              <a:avLst/>
              <a:gdLst>
                <a:gd name="T0" fmla="*/ 8 w 10"/>
                <a:gd name="T1" fmla="*/ 85 h 85"/>
                <a:gd name="T2" fmla="*/ 5 w 10"/>
                <a:gd name="T3" fmla="*/ 82 h 85"/>
                <a:gd name="T4" fmla="*/ 0 w 10"/>
                <a:gd name="T5" fmla="*/ 2 h 85"/>
                <a:gd name="T6" fmla="*/ 3 w 10"/>
                <a:gd name="T7" fmla="*/ 0 h 85"/>
                <a:gd name="T8" fmla="*/ 5 w 10"/>
                <a:gd name="T9" fmla="*/ 2 h 85"/>
                <a:gd name="T10" fmla="*/ 10 w 10"/>
                <a:gd name="T11" fmla="*/ 82 h 85"/>
                <a:gd name="T12" fmla="*/ 8 w 10"/>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10" h="85">
                  <a:moveTo>
                    <a:pt x="8" y="85"/>
                  </a:moveTo>
                  <a:cubicBezTo>
                    <a:pt x="6" y="85"/>
                    <a:pt x="5" y="84"/>
                    <a:pt x="5" y="82"/>
                  </a:cubicBezTo>
                  <a:cubicBezTo>
                    <a:pt x="0" y="2"/>
                    <a:pt x="0" y="2"/>
                    <a:pt x="0" y="2"/>
                  </a:cubicBezTo>
                  <a:cubicBezTo>
                    <a:pt x="0" y="1"/>
                    <a:pt x="1" y="0"/>
                    <a:pt x="3" y="0"/>
                  </a:cubicBezTo>
                  <a:cubicBezTo>
                    <a:pt x="4" y="0"/>
                    <a:pt x="5" y="1"/>
                    <a:pt x="5" y="2"/>
                  </a:cubicBezTo>
                  <a:cubicBezTo>
                    <a:pt x="10" y="82"/>
                    <a:pt x="10" y="82"/>
                    <a:pt x="10" y="82"/>
                  </a:cubicBezTo>
                  <a:cubicBezTo>
                    <a:pt x="10" y="83"/>
                    <a:pt x="9" y="85"/>
                    <a:pt x="8" y="85"/>
                  </a:cubicBezTo>
                </a:path>
              </a:pathLst>
            </a:custGeom>
            <a:solidFill>
              <a:srgbClr val="1A2B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95"/>
            <p:cNvSpPr>
              <a:spLocks/>
            </p:cNvSpPr>
            <p:nvPr/>
          </p:nvSpPr>
          <p:spPr bwMode="auto">
            <a:xfrm>
              <a:off x="-979487" y="-2044700"/>
              <a:ext cx="282575" cy="481013"/>
            </a:xfrm>
            <a:custGeom>
              <a:avLst/>
              <a:gdLst>
                <a:gd name="T0" fmla="*/ 37 w 88"/>
                <a:gd name="T1" fmla="*/ 0 h 150"/>
                <a:gd name="T2" fmla="*/ 12 w 88"/>
                <a:gd name="T3" fmla="*/ 115 h 150"/>
                <a:gd name="T4" fmla="*/ 66 w 88"/>
                <a:gd name="T5" fmla="*/ 134 h 150"/>
                <a:gd name="T6" fmla="*/ 37 w 88"/>
                <a:gd name="T7" fmla="*/ 0 h 150"/>
              </a:gdLst>
              <a:ahLst/>
              <a:cxnLst>
                <a:cxn ang="0">
                  <a:pos x="T0" y="T1"/>
                </a:cxn>
                <a:cxn ang="0">
                  <a:pos x="T2" y="T3"/>
                </a:cxn>
                <a:cxn ang="0">
                  <a:pos x="T4" y="T5"/>
                </a:cxn>
                <a:cxn ang="0">
                  <a:pos x="T6" y="T7"/>
                </a:cxn>
              </a:cxnLst>
              <a:rect l="0" t="0" r="r" b="b"/>
              <a:pathLst>
                <a:path w="88" h="150">
                  <a:moveTo>
                    <a:pt x="37" y="0"/>
                  </a:moveTo>
                  <a:cubicBezTo>
                    <a:pt x="37" y="0"/>
                    <a:pt x="0" y="87"/>
                    <a:pt x="12" y="115"/>
                  </a:cubicBezTo>
                  <a:cubicBezTo>
                    <a:pt x="25" y="143"/>
                    <a:pt x="47" y="150"/>
                    <a:pt x="66" y="134"/>
                  </a:cubicBezTo>
                  <a:cubicBezTo>
                    <a:pt x="88" y="116"/>
                    <a:pt x="81" y="55"/>
                    <a:pt x="37" y="0"/>
                  </a:cubicBezTo>
                </a:path>
              </a:pathLst>
            </a:custGeom>
            <a:solidFill>
              <a:srgbClr val="FF9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96"/>
            <p:cNvSpPr>
              <a:spLocks/>
            </p:cNvSpPr>
            <p:nvPr/>
          </p:nvSpPr>
          <p:spPr bwMode="auto">
            <a:xfrm>
              <a:off x="-912812" y="-1828800"/>
              <a:ext cx="138113" cy="236538"/>
            </a:xfrm>
            <a:custGeom>
              <a:avLst/>
              <a:gdLst>
                <a:gd name="T0" fmla="*/ 18 w 43"/>
                <a:gd name="T1" fmla="*/ 0 h 74"/>
                <a:gd name="T2" fmla="*/ 6 w 43"/>
                <a:gd name="T3" fmla="*/ 57 h 74"/>
                <a:gd name="T4" fmla="*/ 32 w 43"/>
                <a:gd name="T5" fmla="*/ 66 h 74"/>
                <a:gd name="T6" fmla="*/ 18 w 43"/>
                <a:gd name="T7" fmla="*/ 0 h 74"/>
              </a:gdLst>
              <a:ahLst/>
              <a:cxnLst>
                <a:cxn ang="0">
                  <a:pos x="T0" y="T1"/>
                </a:cxn>
                <a:cxn ang="0">
                  <a:pos x="T2" y="T3"/>
                </a:cxn>
                <a:cxn ang="0">
                  <a:pos x="T4" y="T5"/>
                </a:cxn>
                <a:cxn ang="0">
                  <a:pos x="T6" y="T7"/>
                </a:cxn>
              </a:cxnLst>
              <a:rect l="0" t="0" r="r" b="b"/>
              <a:pathLst>
                <a:path w="43" h="74">
                  <a:moveTo>
                    <a:pt x="18" y="0"/>
                  </a:moveTo>
                  <a:cubicBezTo>
                    <a:pt x="18" y="0"/>
                    <a:pt x="0" y="43"/>
                    <a:pt x="6" y="57"/>
                  </a:cubicBezTo>
                  <a:cubicBezTo>
                    <a:pt x="12" y="70"/>
                    <a:pt x="23" y="74"/>
                    <a:pt x="32" y="66"/>
                  </a:cubicBezTo>
                  <a:cubicBezTo>
                    <a:pt x="43" y="57"/>
                    <a:pt x="40" y="27"/>
                    <a:pt x="18" y="0"/>
                  </a:cubicBezTo>
                </a:path>
              </a:pathLst>
            </a:custGeom>
            <a:solidFill>
              <a:srgbClr val="FFD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97"/>
            <p:cNvSpPr>
              <a:spLocks/>
            </p:cNvSpPr>
            <p:nvPr/>
          </p:nvSpPr>
          <p:spPr bwMode="auto">
            <a:xfrm>
              <a:off x="-1484313" y="-2355850"/>
              <a:ext cx="1281113" cy="1193800"/>
            </a:xfrm>
            <a:custGeom>
              <a:avLst/>
              <a:gdLst>
                <a:gd name="T0" fmla="*/ 201 w 399"/>
                <a:gd name="T1" fmla="*/ 0 h 372"/>
                <a:gd name="T2" fmla="*/ 189 w 399"/>
                <a:gd name="T3" fmla="*/ 1 h 372"/>
                <a:gd name="T4" fmla="*/ 6 w 399"/>
                <a:gd name="T5" fmla="*/ 207 h 372"/>
                <a:gd name="T6" fmla="*/ 118 w 399"/>
                <a:gd name="T7" fmla="*/ 372 h 372"/>
                <a:gd name="T8" fmla="*/ 112 w 399"/>
                <a:gd name="T9" fmla="*/ 269 h 372"/>
                <a:gd name="T10" fmla="*/ 112 w 399"/>
                <a:gd name="T11" fmla="*/ 269 h 372"/>
                <a:gd name="T12" fmla="*/ 188 w 399"/>
                <a:gd name="T13" fmla="*/ 235 h 372"/>
                <a:gd name="T14" fmla="*/ 169 w 399"/>
                <a:gd name="T15" fmla="*/ 212 h 372"/>
                <a:gd name="T16" fmla="*/ 194 w 399"/>
                <a:gd name="T17" fmla="*/ 97 h 372"/>
                <a:gd name="T18" fmla="*/ 223 w 399"/>
                <a:gd name="T19" fmla="*/ 231 h 372"/>
                <a:gd name="T20" fmla="*/ 220 w 399"/>
                <a:gd name="T21" fmla="*/ 233 h 372"/>
                <a:gd name="T22" fmla="*/ 221 w 399"/>
                <a:gd name="T23" fmla="*/ 233 h 372"/>
                <a:gd name="T24" fmla="*/ 300 w 399"/>
                <a:gd name="T25" fmla="*/ 258 h 372"/>
                <a:gd name="T26" fmla="*/ 300 w 399"/>
                <a:gd name="T27" fmla="*/ 258 h 372"/>
                <a:gd name="T28" fmla="*/ 306 w 399"/>
                <a:gd name="T29" fmla="*/ 360 h 372"/>
                <a:gd name="T30" fmla="*/ 395 w 399"/>
                <a:gd name="T31" fmla="*/ 184 h 372"/>
                <a:gd name="T32" fmla="*/ 201 w 399"/>
                <a:gd name="T3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9" h="372">
                  <a:moveTo>
                    <a:pt x="201" y="0"/>
                  </a:moveTo>
                  <a:cubicBezTo>
                    <a:pt x="197" y="0"/>
                    <a:pt x="193" y="1"/>
                    <a:pt x="189" y="1"/>
                  </a:cubicBezTo>
                  <a:cubicBezTo>
                    <a:pt x="82" y="7"/>
                    <a:pt x="0" y="99"/>
                    <a:pt x="6" y="207"/>
                  </a:cubicBezTo>
                  <a:cubicBezTo>
                    <a:pt x="10" y="281"/>
                    <a:pt x="55" y="342"/>
                    <a:pt x="118" y="372"/>
                  </a:cubicBezTo>
                  <a:cubicBezTo>
                    <a:pt x="112" y="269"/>
                    <a:pt x="112" y="269"/>
                    <a:pt x="112" y="269"/>
                  </a:cubicBezTo>
                  <a:cubicBezTo>
                    <a:pt x="112" y="269"/>
                    <a:pt x="112" y="269"/>
                    <a:pt x="112" y="269"/>
                  </a:cubicBezTo>
                  <a:cubicBezTo>
                    <a:pt x="111" y="254"/>
                    <a:pt x="144" y="240"/>
                    <a:pt x="188" y="235"/>
                  </a:cubicBezTo>
                  <a:cubicBezTo>
                    <a:pt x="181" y="231"/>
                    <a:pt x="174" y="223"/>
                    <a:pt x="169" y="212"/>
                  </a:cubicBezTo>
                  <a:cubicBezTo>
                    <a:pt x="157" y="184"/>
                    <a:pt x="194" y="97"/>
                    <a:pt x="194" y="97"/>
                  </a:cubicBezTo>
                  <a:cubicBezTo>
                    <a:pt x="238" y="152"/>
                    <a:pt x="245" y="213"/>
                    <a:pt x="223" y="231"/>
                  </a:cubicBezTo>
                  <a:cubicBezTo>
                    <a:pt x="222" y="232"/>
                    <a:pt x="221" y="233"/>
                    <a:pt x="220" y="233"/>
                  </a:cubicBezTo>
                  <a:cubicBezTo>
                    <a:pt x="220" y="233"/>
                    <a:pt x="221" y="233"/>
                    <a:pt x="221" y="233"/>
                  </a:cubicBezTo>
                  <a:cubicBezTo>
                    <a:pt x="265" y="233"/>
                    <a:pt x="299" y="244"/>
                    <a:pt x="300" y="258"/>
                  </a:cubicBezTo>
                  <a:cubicBezTo>
                    <a:pt x="300" y="258"/>
                    <a:pt x="300" y="258"/>
                    <a:pt x="300" y="258"/>
                  </a:cubicBezTo>
                  <a:cubicBezTo>
                    <a:pt x="306" y="360"/>
                    <a:pt x="306" y="360"/>
                    <a:pt x="306" y="360"/>
                  </a:cubicBezTo>
                  <a:cubicBezTo>
                    <a:pt x="363" y="323"/>
                    <a:pt x="399" y="257"/>
                    <a:pt x="395" y="184"/>
                  </a:cubicBezTo>
                  <a:cubicBezTo>
                    <a:pt x="389" y="80"/>
                    <a:pt x="303" y="0"/>
                    <a:pt x="201" y="0"/>
                  </a:cubicBezTo>
                </a:path>
              </a:pathLst>
            </a:custGeom>
            <a:solidFill>
              <a:srgbClr val="FFF7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98"/>
            <p:cNvSpPr>
              <a:spLocks/>
            </p:cNvSpPr>
            <p:nvPr/>
          </p:nvSpPr>
          <p:spPr bwMode="auto">
            <a:xfrm>
              <a:off x="-1127125" y="-1608137"/>
              <a:ext cx="606425" cy="188913"/>
            </a:xfrm>
            <a:custGeom>
              <a:avLst/>
              <a:gdLst>
                <a:gd name="T0" fmla="*/ 110 w 189"/>
                <a:gd name="T1" fmla="*/ 0 h 59"/>
                <a:gd name="T2" fmla="*/ 109 w 189"/>
                <a:gd name="T3" fmla="*/ 0 h 59"/>
                <a:gd name="T4" fmla="*/ 95 w 189"/>
                <a:gd name="T5" fmla="*/ 6 h 59"/>
                <a:gd name="T6" fmla="*/ 96 w 189"/>
                <a:gd name="T7" fmla="*/ 28 h 59"/>
                <a:gd name="T8" fmla="*/ 94 w 189"/>
                <a:gd name="T9" fmla="*/ 31 h 59"/>
                <a:gd name="T10" fmla="*/ 94 w 189"/>
                <a:gd name="T11" fmla="*/ 31 h 59"/>
                <a:gd name="T12" fmla="*/ 91 w 189"/>
                <a:gd name="T13" fmla="*/ 28 h 59"/>
                <a:gd name="T14" fmla="*/ 90 w 189"/>
                <a:gd name="T15" fmla="*/ 7 h 59"/>
                <a:gd name="T16" fmla="*/ 77 w 189"/>
                <a:gd name="T17" fmla="*/ 2 h 59"/>
                <a:gd name="T18" fmla="*/ 1 w 189"/>
                <a:gd name="T19" fmla="*/ 36 h 59"/>
                <a:gd name="T20" fmla="*/ 1 w 189"/>
                <a:gd name="T21" fmla="*/ 36 h 59"/>
                <a:gd name="T22" fmla="*/ 81 w 189"/>
                <a:gd name="T23" fmla="*/ 59 h 59"/>
                <a:gd name="T24" fmla="*/ 93 w 189"/>
                <a:gd name="T25" fmla="*/ 59 h 59"/>
                <a:gd name="T26" fmla="*/ 189 w 189"/>
                <a:gd name="T27" fmla="*/ 25 h 59"/>
                <a:gd name="T28" fmla="*/ 110 w 189"/>
                <a:gd name="T2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9" h="59">
                  <a:moveTo>
                    <a:pt x="110" y="0"/>
                  </a:moveTo>
                  <a:cubicBezTo>
                    <a:pt x="110" y="0"/>
                    <a:pt x="109" y="0"/>
                    <a:pt x="109" y="0"/>
                  </a:cubicBezTo>
                  <a:cubicBezTo>
                    <a:pt x="104" y="4"/>
                    <a:pt x="99" y="6"/>
                    <a:pt x="95" y="6"/>
                  </a:cubicBezTo>
                  <a:cubicBezTo>
                    <a:pt x="96" y="28"/>
                    <a:pt x="96" y="28"/>
                    <a:pt x="96" y="28"/>
                  </a:cubicBezTo>
                  <a:cubicBezTo>
                    <a:pt x="96" y="29"/>
                    <a:pt x="95" y="31"/>
                    <a:pt x="94" y="31"/>
                  </a:cubicBezTo>
                  <a:cubicBezTo>
                    <a:pt x="94" y="31"/>
                    <a:pt x="94" y="31"/>
                    <a:pt x="94" y="31"/>
                  </a:cubicBezTo>
                  <a:cubicBezTo>
                    <a:pt x="92" y="31"/>
                    <a:pt x="91" y="30"/>
                    <a:pt x="91" y="28"/>
                  </a:cubicBezTo>
                  <a:cubicBezTo>
                    <a:pt x="90" y="7"/>
                    <a:pt x="90" y="7"/>
                    <a:pt x="90" y="7"/>
                  </a:cubicBezTo>
                  <a:cubicBezTo>
                    <a:pt x="85" y="6"/>
                    <a:pt x="81" y="5"/>
                    <a:pt x="77" y="2"/>
                  </a:cubicBezTo>
                  <a:cubicBezTo>
                    <a:pt x="33" y="7"/>
                    <a:pt x="0" y="21"/>
                    <a:pt x="1" y="36"/>
                  </a:cubicBezTo>
                  <a:cubicBezTo>
                    <a:pt x="1" y="36"/>
                    <a:pt x="1" y="36"/>
                    <a:pt x="1" y="36"/>
                  </a:cubicBezTo>
                  <a:cubicBezTo>
                    <a:pt x="14" y="52"/>
                    <a:pt x="49" y="59"/>
                    <a:pt x="81" y="59"/>
                  </a:cubicBezTo>
                  <a:cubicBezTo>
                    <a:pt x="85" y="59"/>
                    <a:pt x="89" y="59"/>
                    <a:pt x="93" y="59"/>
                  </a:cubicBezTo>
                  <a:cubicBezTo>
                    <a:pt x="130" y="56"/>
                    <a:pt x="176" y="44"/>
                    <a:pt x="189" y="25"/>
                  </a:cubicBezTo>
                  <a:cubicBezTo>
                    <a:pt x="188" y="11"/>
                    <a:pt x="154" y="0"/>
                    <a:pt x="110" y="0"/>
                  </a:cubicBezTo>
                </a:path>
              </a:pathLst>
            </a:custGeom>
            <a:solidFill>
              <a:srgbClr val="C342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99"/>
            <p:cNvSpPr>
              <a:spLocks/>
            </p:cNvSpPr>
            <p:nvPr/>
          </p:nvSpPr>
          <p:spPr bwMode="auto">
            <a:xfrm>
              <a:off x="-1123950" y="-1527175"/>
              <a:ext cx="622300" cy="423863"/>
            </a:xfrm>
            <a:custGeom>
              <a:avLst/>
              <a:gdLst>
                <a:gd name="T0" fmla="*/ 188 w 194"/>
                <a:gd name="T1" fmla="*/ 0 h 132"/>
                <a:gd name="T2" fmla="*/ 188 w 194"/>
                <a:gd name="T3" fmla="*/ 0 h 132"/>
                <a:gd name="T4" fmla="*/ 92 w 194"/>
                <a:gd name="T5" fmla="*/ 34 h 132"/>
                <a:gd name="T6" fmla="*/ 80 w 194"/>
                <a:gd name="T7" fmla="*/ 34 h 132"/>
                <a:gd name="T8" fmla="*/ 0 w 194"/>
                <a:gd name="T9" fmla="*/ 11 h 132"/>
                <a:gd name="T10" fmla="*/ 0 w 194"/>
                <a:gd name="T11" fmla="*/ 11 h 132"/>
                <a:gd name="T12" fmla="*/ 6 w 194"/>
                <a:gd name="T13" fmla="*/ 114 h 132"/>
                <a:gd name="T14" fmla="*/ 89 w 194"/>
                <a:gd name="T15" fmla="*/ 132 h 132"/>
                <a:gd name="T16" fmla="*/ 100 w 194"/>
                <a:gd name="T17" fmla="*/ 132 h 132"/>
                <a:gd name="T18" fmla="*/ 194 w 194"/>
                <a:gd name="T19" fmla="*/ 102 h 132"/>
                <a:gd name="T20" fmla="*/ 188 w 194"/>
                <a:gd name="T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132">
                  <a:moveTo>
                    <a:pt x="188" y="0"/>
                  </a:moveTo>
                  <a:cubicBezTo>
                    <a:pt x="188" y="0"/>
                    <a:pt x="188" y="0"/>
                    <a:pt x="188" y="0"/>
                  </a:cubicBezTo>
                  <a:cubicBezTo>
                    <a:pt x="175" y="19"/>
                    <a:pt x="129" y="31"/>
                    <a:pt x="92" y="34"/>
                  </a:cubicBezTo>
                  <a:cubicBezTo>
                    <a:pt x="88" y="34"/>
                    <a:pt x="84" y="34"/>
                    <a:pt x="80" y="34"/>
                  </a:cubicBezTo>
                  <a:cubicBezTo>
                    <a:pt x="48" y="34"/>
                    <a:pt x="13" y="27"/>
                    <a:pt x="0" y="11"/>
                  </a:cubicBezTo>
                  <a:cubicBezTo>
                    <a:pt x="0" y="11"/>
                    <a:pt x="0" y="11"/>
                    <a:pt x="0" y="11"/>
                  </a:cubicBezTo>
                  <a:cubicBezTo>
                    <a:pt x="6" y="114"/>
                    <a:pt x="6" y="114"/>
                    <a:pt x="6" y="114"/>
                  </a:cubicBezTo>
                  <a:cubicBezTo>
                    <a:pt x="31" y="126"/>
                    <a:pt x="59" y="132"/>
                    <a:pt x="89" y="132"/>
                  </a:cubicBezTo>
                  <a:cubicBezTo>
                    <a:pt x="92" y="132"/>
                    <a:pt x="96" y="132"/>
                    <a:pt x="100" y="132"/>
                  </a:cubicBezTo>
                  <a:cubicBezTo>
                    <a:pt x="135" y="130"/>
                    <a:pt x="166" y="119"/>
                    <a:pt x="194" y="102"/>
                  </a:cubicBezTo>
                  <a:cubicBezTo>
                    <a:pt x="188" y="0"/>
                    <a:pt x="188" y="0"/>
                    <a:pt x="188" y="0"/>
                  </a:cubicBezTo>
                </a:path>
              </a:pathLst>
            </a:custGeom>
            <a:solidFill>
              <a:srgbClr val="EC41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200"/>
            <p:cNvSpPr>
              <a:spLocks/>
            </p:cNvSpPr>
            <p:nvPr/>
          </p:nvSpPr>
          <p:spPr bwMode="auto">
            <a:xfrm>
              <a:off x="-838200" y="-1589087"/>
              <a:ext cx="19050" cy="80963"/>
            </a:xfrm>
            <a:custGeom>
              <a:avLst/>
              <a:gdLst>
                <a:gd name="T0" fmla="*/ 5 w 6"/>
                <a:gd name="T1" fmla="*/ 0 h 25"/>
                <a:gd name="T2" fmla="*/ 1 w 6"/>
                <a:gd name="T3" fmla="*/ 1 h 25"/>
                <a:gd name="T4" fmla="*/ 0 w 6"/>
                <a:gd name="T5" fmla="*/ 1 h 25"/>
                <a:gd name="T6" fmla="*/ 1 w 6"/>
                <a:gd name="T7" fmla="*/ 22 h 25"/>
                <a:gd name="T8" fmla="*/ 4 w 6"/>
                <a:gd name="T9" fmla="*/ 25 h 25"/>
                <a:gd name="T10" fmla="*/ 4 w 6"/>
                <a:gd name="T11" fmla="*/ 25 h 25"/>
                <a:gd name="T12" fmla="*/ 6 w 6"/>
                <a:gd name="T13" fmla="*/ 22 h 25"/>
                <a:gd name="T14" fmla="*/ 5 w 6"/>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5">
                  <a:moveTo>
                    <a:pt x="5" y="0"/>
                  </a:moveTo>
                  <a:cubicBezTo>
                    <a:pt x="3" y="1"/>
                    <a:pt x="2" y="1"/>
                    <a:pt x="1" y="1"/>
                  </a:cubicBezTo>
                  <a:cubicBezTo>
                    <a:pt x="1" y="1"/>
                    <a:pt x="0" y="1"/>
                    <a:pt x="0" y="1"/>
                  </a:cubicBezTo>
                  <a:cubicBezTo>
                    <a:pt x="1" y="22"/>
                    <a:pt x="1" y="22"/>
                    <a:pt x="1" y="22"/>
                  </a:cubicBezTo>
                  <a:cubicBezTo>
                    <a:pt x="1" y="24"/>
                    <a:pt x="2" y="25"/>
                    <a:pt x="4" y="25"/>
                  </a:cubicBezTo>
                  <a:cubicBezTo>
                    <a:pt x="4" y="25"/>
                    <a:pt x="4" y="25"/>
                    <a:pt x="4" y="25"/>
                  </a:cubicBezTo>
                  <a:cubicBezTo>
                    <a:pt x="5" y="25"/>
                    <a:pt x="6" y="23"/>
                    <a:pt x="6" y="22"/>
                  </a:cubicBezTo>
                  <a:cubicBezTo>
                    <a:pt x="5" y="0"/>
                    <a:pt x="5" y="0"/>
                    <a:pt x="5" y="0"/>
                  </a:cubicBezTo>
                </a:path>
              </a:pathLst>
            </a:custGeom>
            <a:solidFill>
              <a:srgbClr val="5358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201"/>
            <p:cNvSpPr>
              <a:spLocks noEditPoints="1"/>
            </p:cNvSpPr>
            <p:nvPr/>
          </p:nvSpPr>
          <p:spPr bwMode="auto">
            <a:xfrm>
              <a:off x="-979487" y="-2044700"/>
              <a:ext cx="282575" cy="458788"/>
            </a:xfrm>
            <a:custGeom>
              <a:avLst/>
              <a:gdLst>
                <a:gd name="T0" fmla="*/ 43 w 88"/>
                <a:gd name="T1" fmla="*/ 137 h 143"/>
                <a:gd name="T2" fmla="*/ 27 w 88"/>
                <a:gd name="T3" fmla="*/ 124 h 143"/>
                <a:gd name="T4" fmla="*/ 39 w 88"/>
                <a:gd name="T5" fmla="*/ 67 h 143"/>
                <a:gd name="T6" fmla="*/ 53 w 88"/>
                <a:gd name="T7" fmla="*/ 133 h 143"/>
                <a:gd name="T8" fmla="*/ 43 w 88"/>
                <a:gd name="T9" fmla="*/ 137 h 143"/>
                <a:gd name="T10" fmla="*/ 37 w 88"/>
                <a:gd name="T11" fmla="*/ 0 h 143"/>
                <a:gd name="T12" fmla="*/ 12 w 88"/>
                <a:gd name="T13" fmla="*/ 115 h 143"/>
                <a:gd name="T14" fmla="*/ 31 w 88"/>
                <a:gd name="T15" fmla="*/ 138 h 143"/>
                <a:gd name="T16" fmla="*/ 44 w 88"/>
                <a:gd name="T17" fmla="*/ 143 h 143"/>
                <a:gd name="T18" fmla="*/ 45 w 88"/>
                <a:gd name="T19" fmla="*/ 143 h 143"/>
                <a:gd name="T20" fmla="*/ 49 w 88"/>
                <a:gd name="T21" fmla="*/ 142 h 143"/>
                <a:gd name="T22" fmla="*/ 63 w 88"/>
                <a:gd name="T23" fmla="*/ 136 h 143"/>
                <a:gd name="T24" fmla="*/ 66 w 88"/>
                <a:gd name="T25" fmla="*/ 134 h 143"/>
                <a:gd name="T26" fmla="*/ 37 w 88"/>
                <a:gd name="T2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43">
                  <a:moveTo>
                    <a:pt x="43" y="137"/>
                  </a:moveTo>
                  <a:cubicBezTo>
                    <a:pt x="37" y="137"/>
                    <a:pt x="31" y="132"/>
                    <a:pt x="27" y="124"/>
                  </a:cubicBezTo>
                  <a:cubicBezTo>
                    <a:pt x="21" y="110"/>
                    <a:pt x="39" y="67"/>
                    <a:pt x="39" y="67"/>
                  </a:cubicBezTo>
                  <a:cubicBezTo>
                    <a:pt x="61" y="94"/>
                    <a:pt x="64" y="124"/>
                    <a:pt x="53" y="133"/>
                  </a:cubicBezTo>
                  <a:cubicBezTo>
                    <a:pt x="50" y="136"/>
                    <a:pt x="46" y="137"/>
                    <a:pt x="43" y="137"/>
                  </a:cubicBezTo>
                  <a:moveTo>
                    <a:pt x="37" y="0"/>
                  </a:moveTo>
                  <a:cubicBezTo>
                    <a:pt x="37" y="0"/>
                    <a:pt x="0" y="87"/>
                    <a:pt x="12" y="115"/>
                  </a:cubicBezTo>
                  <a:cubicBezTo>
                    <a:pt x="17" y="126"/>
                    <a:pt x="24" y="134"/>
                    <a:pt x="31" y="138"/>
                  </a:cubicBezTo>
                  <a:cubicBezTo>
                    <a:pt x="35" y="141"/>
                    <a:pt x="39" y="142"/>
                    <a:pt x="44" y="143"/>
                  </a:cubicBezTo>
                  <a:cubicBezTo>
                    <a:pt x="44" y="143"/>
                    <a:pt x="45" y="143"/>
                    <a:pt x="45" y="143"/>
                  </a:cubicBezTo>
                  <a:cubicBezTo>
                    <a:pt x="46" y="143"/>
                    <a:pt x="47" y="143"/>
                    <a:pt x="49" y="142"/>
                  </a:cubicBezTo>
                  <a:cubicBezTo>
                    <a:pt x="53" y="142"/>
                    <a:pt x="58" y="140"/>
                    <a:pt x="63" y="136"/>
                  </a:cubicBezTo>
                  <a:cubicBezTo>
                    <a:pt x="64" y="136"/>
                    <a:pt x="65" y="135"/>
                    <a:pt x="66" y="134"/>
                  </a:cubicBezTo>
                  <a:cubicBezTo>
                    <a:pt x="88" y="116"/>
                    <a:pt x="81" y="55"/>
                    <a:pt x="37" y="0"/>
                  </a:cubicBezTo>
                </a:path>
              </a:pathLst>
            </a:custGeom>
            <a:solidFill>
              <a:srgbClr val="FFAC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202"/>
            <p:cNvSpPr>
              <a:spLocks/>
            </p:cNvSpPr>
            <p:nvPr/>
          </p:nvSpPr>
          <p:spPr bwMode="auto">
            <a:xfrm>
              <a:off x="-912812" y="-1828800"/>
              <a:ext cx="138113" cy="223838"/>
            </a:xfrm>
            <a:custGeom>
              <a:avLst/>
              <a:gdLst>
                <a:gd name="T0" fmla="*/ 18 w 43"/>
                <a:gd name="T1" fmla="*/ 0 h 70"/>
                <a:gd name="T2" fmla="*/ 6 w 43"/>
                <a:gd name="T3" fmla="*/ 57 h 70"/>
                <a:gd name="T4" fmla="*/ 22 w 43"/>
                <a:gd name="T5" fmla="*/ 70 h 70"/>
                <a:gd name="T6" fmla="*/ 32 w 43"/>
                <a:gd name="T7" fmla="*/ 66 h 70"/>
                <a:gd name="T8" fmla="*/ 18 w 43"/>
                <a:gd name="T9" fmla="*/ 0 h 70"/>
              </a:gdLst>
              <a:ahLst/>
              <a:cxnLst>
                <a:cxn ang="0">
                  <a:pos x="T0" y="T1"/>
                </a:cxn>
                <a:cxn ang="0">
                  <a:pos x="T2" y="T3"/>
                </a:cxn>
                <a:cxn ang="0">
                  <a:pos x="T4" y="T5"/>
                </a:cxn>
                <a:cxn ang="0">
                  <a:pos x="T6" y="T7"/>
                </a:cxn>
                <a:cxn ang="0">
                  <a:pos x="T8" y="T9"/>
                </a:cxn>
              </a:cxnLst>
              <a:rect l="0" t="0" r="r" b="b"/>
              <a:pathLst>
                <a:path w="43" h="70">
                  <a:moveTo>
                    <a:pt x="18" y="0"/>
                  </a:moveTo>
                  <a:cubicBezTo>
                    <a:pt x="18" y="0"/>
                    <a:pt x="0" y="43"/>
                    <a:pt x="6" y="57"/>
                  </a:cubicBezTo>
                  <a:cubicBezTo>
                    <a:pt x="10" y="65"/>
                    <a:pt x="16" y="70"/>
                    <a:pt x="22" y="70"/>
                  </a:cubicBezTo>
                  <a:cubicBezTo>
                    <a:pt x="25" y="70"/>
                    <a:pt x="29" y="69"/>
                    <a:pt x="32" y="66"/>
                  </a:cubicBezTo>
                  <a:cubicBezTo>
                    <a:pt x="43" y="57"/>
                    <a:pt x="40" y="27"/>
                    <a:pt x="18" y="0"/>
                  </a:cubicBezTo>
                </a:path>
              </a:pathLst>
            </a:custGeom>
            <a:solidFill>
              <a:srgbClr val="FFDE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7" name="组合 136"/>
          <p:cNvGrpSpPr/>
          <p:nvPr/>
        </p:nvGrpSpPr>
        <p:grpSpPr>
          <a:xfrm>
            <a:off x="5504687" y="105433"/>
            <a:ext cx="3778645" cy="4185898"/>
            <a:chOff x="5481637" y="-1985963"/>
            <a:chExt cx="4286251" cy="4748213"/>
          </a:xfrm>
        </p:grpSpPr>
        <p:sp>
          <p:nvSpPr>
            <p:cNvPr id="70" name="Freeform 78"/>
            <p:cNvSpPr>
              <a:spLocks/>
            </p:cNvSpPr>
            <p:nvPr/>
          </p:nvSpPr>
          <p:spPr bwMode="auto">
            <a:xfrm>
              <a:off x="8307388" y="2224087"/>
              <a:ext cx="1133475" cy="538163"/>
            </a:xfrm>
            <a:custGeom>
              <a:avLst/>
              <a:gdLst>
                <a:gd name="T0" fmla="*/ 8 w 426"/>
                <a:gd name="T1" fmla="*/ 0 h 202"/>
                <a:gd name="T2" fmla="*/ 11 w 426"/>
                <a:gd name="T3" fmla="*/ 11 h 202"/>
                <a:gd name="T4" fmla="*/ 0 w 426"/>
                <a:gd name="T5" fmla="*/ 72 h 202"/>
                <a:gd name="T6" fmla="*/ 10 w 426"/>
                <a:gd name="T7" fmla="*/ 132 h 202"/>
                <a:gd name="T8" fmla="*/ 10 w 426"/>
                <a:gd name="T9" fmla="*/ 132 h 202"/>
                <a:gd name="T10" fmla="*/ 12 w 426"/>
                <a:gd name="T11" fmla="*/ 138 h 202"/>
                <a:gd name="T12" fmla="*/ 13 w 426"/>
                <a:gd name="T13" fmla="*/ 138 h 202"/>
                <a:gd name="T14" fmla="*/ 18 w 426"/>
                <a:gd name="T15" fmla="*/ 149 h 202"/>
                <a:gd name="T16" fmla="*/ 19 w 426"/>
                <a:gd name="T17" fmla="*/ 150 h 202"/>
                <a:gd name="T18" fmla="*/ 22 w 426"/>
                <a:gd name="T19" fmla="*/ 154 h 202"/>
                <a:gd name="T20" fmla="*/ 22 w 426"/>
                <a:gd name="T21" fmla="*/ 155 h 202"/>
                <a:gd name="T22" fmla="*/ 25 w 426"/>
                <a:gd name="T23" fmla="*/ 159 h 202"/>
                <a:gd name="T24" fmla="*/ 25 w 426"/>
                <a:gd name="T25" fmla="*/ 160 h 202"/>
                <a:gd name="T26" fmla="*/ 28 w 426"/>
                <a:gd name="T27" fmla="*/ 163 h 202"/>
                <a:gd name="T28" fmla="*/ 29 w 426"/>
                <a:gd name="T29" fmla="*/ 164 h 202"/>
                <a:gd name="T30" fmla="*/ 36 w 426"/>
                <a:gd name="T31" fmla="*/ 171 h 202"/>
                <a:gd name="T32" fmla="*/ 37 w 426"/>
                <a:gd name="T33" fmla="*/ 172 h 202"/>
                <a:gd name="T34" fmla="*/ 40 w 426"/>
                <a:gd name="T35" fmla="*/ 174 h 202"/>
                <a:gd name="T36" fmla="*/ 41 w 426"/>
                <a:gd name="T37" fmla="*/ 175 h 202"/>
                <a:gd name="T38" fmla="*/ 45 w 426"/>
                <a:gd name="T39" fmla="*/ 178 h 202"/>
                <a:gd name="T40" fmla="*/ 45 w 426"/>
                <a:gd name="T41" fmla="*/ 178 h 202"/>
                <a:gd name="T42" fmla="*/ 49 w 426"/>
                <a:gd name="T43" fmla="*/ 180 h 202"/>
                <a:gd name="T44" fmla="*/ 50 w 426"/>
                <a:gd name="T45" fmla="*/ 180 h 202"/>
                <a:gd name="T46" fmla="*/ 53 w 426"/>
                <a:gd name="T47" fmla="*/ 182 h 202"/>
                <a:gd name="T48" fmla="*/ 54 w 426"/>
                <a:gd name="T49" fmla="*/ 182 h 202"/>
                <a:gd name="T50" fmla="*/ 58 w 426"/>
                <a:gd name="T51" fmla="*/ 183 h 202"/>
                <a:gd name="T52" fmla="*/ 59 w 426"/>
                <a:gd name="T53" fmla="*/ 183 h 202"/>
                <a:gd name="T54" fmla="*/ 63 w 426"/>
                <a:gd name="T55" fmla="*/ 184 h 202"/>
                <a:gd name="T56" fmla="*/ 64 w 426"/>
                <a:gd name="T57" fmla="*/ 184 h 202"/>
                <a:gd name="T58" fmla="*/ 68 w 426"/>
                <a:gd name="T59" fmla="*/ 184 h 202"/>
                <a:gd name="T60" fmla="*/ 119 w 426"/>
                <a:gd name="T61" fmla="*/ 147 h 202"/>
                <a:gd name="T62" fmla="*/ 179 w 426"/>
                <a:gd name="T63" fmla="*/ 202 h 202"/>
                <a:gd name="T64" fmla="*/ 239 w 426"/>
                <a:gd name="T65" fmla="*/ 144 h 202"/>
                <a:gd name="T66" fmla="*/ 293 w 426"/>
                <a:gd name="T67" fmla="*/ 189 h 202"/>
                <a:gd name="T68" fmla="*/ 352 w 426"/>
                <a:gd name="T69" fmla="*/ 130 h 202"/>
                <a:gd name="T70" fmla="*/ 374 w 426"/>
                <a:gd name="T71" fmla="*/ 139 h 202"/>
                <a:gd name="T72" fmla="*/ 426 w 426"/>
                <a:gd name="T73" fmla="*/ 55 h 202"/>
                <a:gd name="T74" fmla="*/ 416 w 426"/>
                <a:gd name="T75" fmla="*/ 6 h 202"/>
                <a:gd name="T76" fmla="*/ 416 w 426"/>
                <a:gd name="T77" fmla="*/ 0 h 202"/>
                <a:gd name="T78" fmla="*/ 8 w 426"/>
                <a:gd name="T7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2">
                  <a:moveTo>
                    <a:pt x="8" y="0"/>
                  </a:moveTo>
                  <a:cubicBezTo>
                    <a:pt x="9" y="3"/>
                    <a:pt x="10" y="7"/>
                    <a:pt x="11" y="11"/>
                  </a:cubicBezTo>
                  <a:cubicBezTo>
                    <a:pt x="4" y="28"/>
                    <a:pt x="0" y="50"/>
                    <a:pt x="0" y="72"/>
                  </a:cubicBezTo>
                  <a:cubicBezTo>
                    <a:pt x="0" y="94"/>
                    <a:pt x="3" y="114"/>
                    <a:pt x="10" y="132"/>
                  </a:cubicBezTo>
                  <a:cubicBezTo>
                    <a:pt x="10" y="132"/>
                    <a:pt x="10" y="132"/>
                    <a:pt x="10" y="132"/>
                  </a:cubicBezTo>
                  <a:cubicBezTo>
                    <a:pt x="11" y="134"/>
                    <a:pt x="12" y="136"/>
                    <a:pt x="12" y="138"/>
                  </a:cubicBezTo>
                  <a:cubicBezTo>
                    <a:pt x="13" y="138"/>
                    <a:pt x="13" y="138"/>
                    <a:pt x="13" y="138"/>
                  </a:cubicBezTo>
                  <a:cubicBezTo>
                    <a:pt x="14" y="142"/>
                    <a:pt x="16" y="146"/>
                    <a:pt x="18" y="149"/>
                  </a:cubicBezTo>
                  <a:cubicBezTo>
                    <a:pt x="18" y="149"/>
                    <a:pt x="19" y="150"/>
                    <a:pt x="19" y="150"/>
                  </a:cubicBezTo>
                  <a:cubicBezTo>
                    <a:pt x="20" y="151"/>
                    <a:pt x="21" y="153"/>
                    <a:pt x="22" y="154"/>
                  </a:cubicBezTo>
                  <a:cubicBezTo>
                    <a:pt x="22" y="154"/>
                    <a:pt x="22" y="155"/>
                    <a:pt x="22" y="155"/>
                  </a:cubicBezTo>
                  <a:cubicBezTo>
                    <a:pt x="23" y="156"/>
                    <a:pt x="24" y="158"/>
                    <a:pt x="25" y="159"/>
                  </a:cubicBezTo>
                  <a:cubicBezTo>
                    <a:pt x="25" y="159"/>
                    <a:pt x="25" y="160"/>
                    <a:pt x="25" y="160"/>
                  </a:cubicBezTo>
                  <a:cubicBezTo>
                    <a:pt x="26" y="161"/>
                    <a:pt x="27" y="162"/>
                    <a:pt x="28" y="163"/>
                  </a:cubicBezTo>
                  <a:cubicBezTo>
                    <a:pt x="29" y="164"/>
                    <a:pt x="29" y="164"/>
                    <a:pt x="29" y="164"/>
                  </a:cubicBezTo>
                  <a:cubicBezTo>
                    <a:pt x="31" y="167"/>
                    <a:pt x="34" y="169"/>
                    <a:pt x="36" y="171"/>
                  </a:cubicBezTo>
                  <a:cubicBezTo>
                    <a:pt x="37" y="172"/>
                    <a:pt x="37" y="172"/>
                    <a:pt x="37" y="172"/>
                  </a:cubicBezTo>
                  <a:cubicBezTo>
                    <a:pt x="38" y="173"/>
                    <a:pt x="39" y="174"/>
                    <a:pt x="40" y="174"/>
                  </a:cubicBezTo>
                  <a:cubicBezTo>
                    <a:pt x="40" y="175"/>
                    <a:pt x="41" y="175"/>
                    <a:pt x="41" y="175"/>
                  </a:cubicBezTo>
                  <a:cubicBezTo>
                    <a:pt x="42" y="176"/>
                    <a:pt x="44" y="177"/>
                    <a:pt x="45" y="178"/>
                  </a:cubicBezTo>
                  <a:cubicBezTo>
                    <a:pt x="45" y="178"/>
                    <a:pt x="45" y="178"/>
                    <a:pt x="45" y="178"/>
                  </a:cubicBezTo>
                  <a:cubicBezTo>
                    <a:pt x="47" y="178"/>
                    <a:pt x="48" y="179"/>
                    <a:pt x="49" y="180"/>
                  </a:cubicBezTo>
                  <a:cubicBezTo>
                    <a:pt x="49" y="180"/>
                    <a:pt x="50" y="180"/>
                    <a:pt x="50" y="180"/>
                  </a:cubicBezTo>
                  <a:cubicBezTo>
                    <a:pt x="51" y="181"/>
                    <a:pt x="52" y="181"/>
                    <a:pt x="53" y="182"/>
                  </a:cubicBezTo>
                  <a:cubicBezTo>
                    <a:pt x="54" y="182"/>
                    <a:pt x="54" y="182"/>
                    <a:pt x="54" y="182"/>
                  </a:cubicBezTo>
                  <a:cubicBezTo>
                    <a:pt x="56" y="182"/>
                    <a:pt x="57" y="183"/>
                    <a:pt x="58" y="183"/>
                  </a:cubicBezTo>
                  <a:cubicBezTo>
                    <a:pt x="59" y="183"/>
                    <a:pt x="59" y="183"/>
                    <a:pt x="59" y="183"/>
                  </a:cubicBezTo>
                  <a:cubicBezTo>
                    <a:pt x="61" y="183"/>
                    <a:pt x="62" y="184"/>
                    <a:pt x="63" y="184"/>
                  </a:cubicBezTo>
                  <a:cubicBezTo>
                    <a:pt x="63" y="184"/>
                    <a:pt x="64" y="184"/>
                    <a:pt x="64" y="184"/>
                  </a:cubicBezTo>
                  <a:cubicBezTo>
                    <a:pt x="65" y="184"/>
                    <a:pt x="67" y="184"/>
                    <a:pt x="68" y="184"/>
                  </a:cubicBezTo>
                  <a:cubicBezTo>
                    <a:pt x="89" y="184"/>
                    <a:pt x="107" y="170"/>
                    <a:pt x="119" y="147"/>
                  </a:cubicBezTo>
                  <a:cubicBezTo>
                    <a:pt x="131" y="180"/>
                    <a:pt x="153" y="202"/>
                    <a:pt x="179" y="202"/>
                  </a:cubicBezTo>
                  <a:cubicBezTo>
                    <a:pt x="205" y="202"/>
                    <a:pt x="227" y="179"/>
                    <a:pt x="239" y="144"/>
                  </a:cubicBezTo>
                  <a:cubicBezTo>
                    <a:pt x="251" y="171"/>
                    <a:pt x="271" y="189"/>
                    <a:pt x="293" y="189"/>
                  </a:cubicBezTo>
                  <a:cubicBezTo>
                    <a:pt x="318" y="189"/>
                    <a:pt x="341" y="165"/>
                    <a:pt x="352" y="130"/>
                  </a:cubicBezTo>
                  <a:cubicBezTo>
                    <a:pt x="359" y="136"/>
                    <a:pt x="366" y="139"/>
                    <a:pt x="374" y="139"/>
                  </a:cubicBezTo>
                  <a:cubicBezTo>
                    <a:pt x="403" y="139"/>
                    <a:pt x="426" y="101"/>
                    <a:pt x="426" y="55"/>
                  </a:cubicBezTo>
                  <a:cubicBezTo>
                    <a:pt x="426" y="36"/>
                    <a:pt x="422" y="19"/>
                    <a:pt x="416" y="6"/>
                  </a:cubicBezTo>
                  <a:cubicBezTo>
                    <a:pt x="416" y="3"/>
                    <a:pt x="416" y="1"/>
                    <a:pt x="416" y="0"/>
                  </a:cubicBezTo>
                  <a:lnTo>
                    <a:pt x="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9"/>
            <p:cNvSpPr>
              <a:spLocks/>
            </p:cNvSpPr>
            <p:nvPr/>
          </p:nvSpPr>
          <p:spPr bwMode="auto">
            <a:xfrm>
              <a:off x="8307388" y="1733550"/>
              <a:ext cx="1192213" cy="490538"/>
            </a:xfrm>
            <a:custGeom>
              <a:avLst/>
              <a:gdLst>
                <a:gd name="T0" fmla="*/ 448 w 448"/>
                <a:gd name="T1" fmla="*/ 184 h 184"/>
                <a:gd name="T2" fmla="*/ 224 w 448"/>
                <a:gd name="T3" fmla="*/ 0 h 184"/>
                <a:gd name="T4" fmla="*/ 0 w 448"/>
                <a:gd name="T5" fmla="*/ 184 h 184"/>
                <a:gd name="T6" fmla="*/ 448 w 448"/>
                <a:gd name="T7" fmla="*/ 184 h 184"/>
              </a:gdLst>
              <a:ahLst/>
              <a:cxnLst>
                <a:cxn ang="0">
                  <a:pos x="T0" y="T1"/>
                </a:cxn>
                <a:cxn ang="0">
                  <a:pos x="T2" y="T3"/>
                </a:cxn>
                <a:cxn ang="0">
                  <a:pos x="T4" y="T5"/>
                </a:cxn>
                <a:cxn ang="0">
                  <a:pos x="T6" y="T7"/>
                </a:cxn>
              </a:cxnLst>
              <a:rect l="0" t="0" r="r" b="b"/>
              <a:pathLst>
                <a:path w="448" h="184">
                  <a:moveTo>
                    <a:pt x="448" y="184"/>
                  </a:moveTo>
                  <a:cubicBezTo>
                    <a:pt x="448" y="82"/>
                    <a:pt x="348" y="0"/>
                    <a:pt x="224" y="0"/>
                  </a:cubicBezTo>
                  <a:cubicBezTo>
                    <a:pt x="100" y="0"/>
                    <a:pt x="0" y="82"/>
                    <a:pt x="0" y="184"/>
                  </a:cubicBezTo>
                  <a:lnTo>
                    <a:pt x="448" y="184"/>
                  </a:ln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0"/>
            <p:cNvSpPr>
              <a:spLocks/>
            </p:cNvSpPr>
            <p:nvPr/>
          </p:nvSpPr>
          <p:spPr bwMode="auto">
            <a:xfrm>
              <a:off x="8307388" y="1865312"/>
              <a:ext cx="1192213" cy="358775"/>
            </a:xfrm>
            <a:custGeom>
              <a:avLst/>
              <a:gdLst>
                <a:gd name="T0" fmla="*/ 448 w 448"/>
                <a:gd name="T1" fmla="*/ 135 h 135"/>
                <a:gd name="T2" fmla="*/ 444 w 448"/>
                <a:gd name="T3" fmla="*/ 101 h 135"/>
                <a:gd name="T4" fmla="*/ 226 w 448"/>
                <a:gd name="T5" fmla="*/ 0 h 135"/>
                <a:gd name="T6" fmla="*/ 1 w 448"/>
                <a:gd name="T7" fmla="*/ 112 h 135"/>
                <a:gd name="T8" fmla="*/ 0 w 448"/>
                <a:gd name="T9" fmla="*/ 135 h 135"/>
                <a:gd name="T10" fmla="*/ 448 w 448"/>
                <a:gd name="T11" fmla="*/ 135 h 135"/>
              </a:gdLst>
              <a:ahLst/>
              <a:cxnLst>
                <a:cxn ang="0">
                  <a:pos x="T0" y="T1"/>
                </a:cxn>
                <a:cxn ang="0">
                  <a:pos x="T2" y="T3"/>
                </a:cxn>
                <a:cxn ang="0">
                  <a:pos x="T4" y="T5"/>
                </a:cxn>
                <a:cxn ang="0">
                  <a:pos x="T6" y="T7"/>
                </a:cxn>
                <a:cxn ang="0">
                  <a:pos x="T8" y="T9"/>
                </a:cxn>
                <a:cxn ang="0">
                  <a:pos x="T10" y="T11"/>
                </a:cxn>
              </a:cxnLst>
              <a:rect l="0" t="0" r="r" b="b"/>
              <a:pathLst>
                <a:path w="448" h="135">
                  <a:moveTo>
                    <a:pt x="448" y="135"/>
                  </a:moveTo>
                  <a:cubicBezTo>
                    <a:pt x="448" y="123"/>
                    <a:pt x="447" y="112"/>
                    <a:pt x="444" y="101"/>
                  </a:cubicBezTo>
                  <a:cubicBezTo>
                    <a:pt x="405" y="41"/>
                    <a:pt x="322" y="0"/>
                    <a:pt x="226" y="0"/>
                  </a:cubicBezTo>
                  <a:cubicBezTo>
                    <a:pt x="124" y="0"/>
                    <a:pt x="37" y="46"/>
                    <a:pt x="1" y="112"/>
                  </a:cubicBezTo>
                  <a:cubicBezTo>
                    <a:pt x="0" y="119"/>
                    <a:pt x="0" y="127"/>
                    <a:pt x="0" y="135"/>
                  </a:cubicBezTo>
                  <a:lnTo>
                    <a:pt x="448" y="135"/>
                  </a:ln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1"/>
            <p:cNvSpPr>
              <a:spLocks/>
            </p:cNvSpPr>
            <p:nvPr/>
          </p:nvSpPr>
          <p:spPr bwMode="auto">
            <a:xfrm>
              <a:off x="8088313" y="1849437"/>
              <a:ext cx="377825" cy="374650"/>
            </a:xfrm>
            <a:custGeom>
              <a:avLst/>
              <a:gdLst>
                <a:gd name="T0" fmla="*/ 142 w 142"/>
                <a:gd name="T1" fmla="*/ 63 h 141"/>
                <a:gd name="T2" fmla="*/ 65 w 142"/>
                <a:gd name="T3" fmla="*/ 31 h 141"/>
                <a:gd name="T4" fmla="*/ 43 w 142"/>
                <a:gd name="T5" fmla="*/ 141 h 141"/>
                <a:gd name="T6" fmla="*/ 132 w 142"/>
                <a:gd name="T7" fmla="*/ 141 h 141"/>
                <a:gd name="T8" fmla="*/ 142 w 142"/>
                <a:gd name="T9" fmla="*/ 63 h 141"/>
              </a:gdLst>
              <a:ahLst/>
              <a:cxnLst>
                <a:cxn ang="0">
                  <a:pos x="T0" y="T1"/>
                </a:cxn>
                <a:cxn ang="0">
                  <a:pos x="T2" y="T3"/>
                </a:cxn>
                <a:cxn ang="0">
                  <a:pos x="T4" y="T5"/>
                </a:cxn>
                <a:cxn ang="0">
                  <a:pos x="T6" y="T7"/>
                </a:cxn>
                <a:cxn ang="0">
                  <a:pos x="T8" y="T9"/>
                </a:cxn>
              </a:cxnLst>
              <a:rect l="0" t="0" r="r" b="b"/>
              <a:pathLst>
                <a:path w="142" h="141">
                  <a:moveTo>
                    <a:pt x="142" y="63"/>
                  </a:moveTo>
                  <a:cubicBezTo>
                    <a:pt x="142" y="63"/>
                    <a:pt x="105" y="63"/>
                    <a:pt x="65" y="31"/>
                  </a:cubicBezTo>
                  <a:cubicBezTo>
                    <a:pt x="24" y="0"/>
                    <a:pt x="0" y="101"/>
                    <a:pt x="43" y="141"/>
                  </a:cubicBezTo>
                  <a:cubicBezTo>
                    <a:pt x="132" y="141"/>
                    <a:pt x="132" y="141"/>
                    <a:pt x="132" y="141"/>
                  </a:cubicBezTo>
                  <a:lnTo>
                    <a:pt x="142" y="6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2"/>
            <p:cNvSpPr>
              <a:spLocks/>
            </p:cNvSpPr>
            <p:nvPr/>
          </p:nvSpPr>
          <p:spPr bwMode="auto">
            <a:xfrm>
              <a:off x="8374063" y="2000250"/>
              <a:ext cx="92075" cy="223838"/>
            </a:xfrm>
            <a:custGeom>
              <a:avLst/>
              <a:gdLst>
                <a:gd name="T0" fmla="*/ 25 w 35"/>
                <a:gd name="T1" fmla="*/ 84 h 84"/>
                <a:gd name="T2" fmla="*/ 35 w 35"/>
                <a:gd name="T3" fmla="*/ 6 h 84"/>
                <a:gd name="T4" fmla="*/ 4 w 35"/>
                <a:gd name="T5" fmla="*/ 0 h 84"/>
                <a:gd name="T6" fmla="*/ 10 w 35"/>
                <a:gd name="T7" fmla="*/ 62 h 84"/>
                <a:gd name="T8" fmla="*/ 3 w 35"/>
                <a:gd name="T9" fmla="*/ 84 h 84"/>
                <a:gd name="T10" fmla="*/ 25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25" y="84"/>
                  </a:moveTo>
                  <a:cubicBezTo>
                    <a:pt x="35" y="6"/>
                    <a:pt x="35" y="6"/>
                    <a:pt x="35" y="6"/>
                  </a:cubicBezTo>
                  <a:cubicBezTo>
                    <a:pt x="35" y="6"/>
                    <a:pt x="23" y="6"/>
                    <a:pt x="4" y="0"/>
                  </a:cubicBezTo>
                  <a:cubicBezTo>
                    <a:pt x="0" y="20"/>
                    <a:pt x="4" y="43"/>
                    <a:pt x="10" y="62"/>
                  </a:cubicBezTo>
                  <a:cubicBezTo>
                    <a:pt x="7" y="69"/>
                    <a:pt x="5" y="76"/>
                    <a:pt x="3" y="84"/>
                  </a:cubicBezTo>
                  <a:lnTo>
                    <a:pt x="25" y="8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3"/>
            <p:cNvSpPr>
              <a:spLocks/>
            </p:cNvSpPr>
            <p:nvPr/>
          </p:nvSpPr>
          <p:spPr bwMode="auto">
            <a:xfrm>
              <a:off x="8401050" y="1901825"/>
              <a:ext cx="1146175" cy="860425"/>
            </a:xfrm>
            <a:custGeom>
              <a:avLst/>
              <a:gdLst>
                <a:gd name="T0" fmla="*/ 421 w 431"/>
                <a:gd name="T1" fmla="*/ 127 h 323"/>
                <a:gd name="T2" fmla="*/ 102 w 431"/>
                <a:gd name="T3" fmla="*/ 10 h 323"/>
                <a:gd name="T4" fmla="*/ 16 w 431"/>
                <a:gd name="T5" fmla="*/ 132 h 323"/>
                <a:gd name="T6" fmla="*/ 5 w 431"/>
                <a:gd name="T7" fmla="*/ 193 h 323"/>
                <a:gd name="T8" fmla="*/ 73 w 431"/>
                <a:gd name="T9" fmla="*/ 305 h 323"/>
                <a:gd name="T10" fmla="*/ 124 w 431"/>
                <a:gd name="T11" fmla="*/ 268 h 323"/>
                <a:gd name="T12" fmla="*/ 184 w 431"/>
                <a:gd name="T13" fmla="*/ 323 h 323"/>
                <a:gd name="T14" fmla="*/ 244 w 431"/>
                <a:gd name="T15" fmla="*/ 265 h 323"/>
                <a:gd name="T16" fmla="*/ 298 w 431"/>
                <a:gd name="T17" fmla="*/ 310 h 323"/>
                <a:gd name="T18" fmla="*/ 357 w 431"/>
                <a:gd name="T19" fmla="*/ 251 h 323"/>
                <a:gd name="T20" fmla="*/ 379 w 431"/>
                <a:gd name="T21" fmla="*/ 260 h 323"/>
                <a:gd name="T22" fmla="*/ 431 w 431"/>
                <a:gd name="T23" fmla="*/ 176 h 323"/>
                <a:gd name="T24" fmla="*/ 421 w 431"/>
                <a:gd name="T25" fmla="*/ 12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3">
                  <a:moveTo>
                    <a:pt x="421" y="127"/>
                  </a:moveTo>
                  <a:cubicBezTo>
                    <a:pt x="425" y="26"/>
                    <a:pt x="252" y="0"/>
                    <a:pt x="102" y="10"/>
                  </a:cubicBezTo>
                  <a:cubicBezTo>
                    <a:pt x="0" y="17"/>
                    <a:pt x="1" y="83"/>
                    <a:pt x="16" y="132"/>
                  </a:cubicBezTo>
                  <a:cubicBezTo>
                    <a:pt x="9" y="149"/>
                    <a:pt x="5" y="171"/>
                    <a:pt x="5" y="193"/>
                  </a:cubicBezTo>
                  <a:cubicBezTo>
                    <a:pt x="5" y="255"/>
                    <a:pt x="35" y="305"/>
                    <a:pt x="73" y="305"/>
                  </a:cubicBezTo>
                  <a:cubicBezTo>
                    <a:pt x="94" y="305"/>
                    <a:pt x="112" y="291"/>
                    <a:pt x="124" y="268"/>
                  </a:cubicBezTo>
                  <a:cubicBezTo>
                    <a:pt x="136" y="301"/>
                    <a:pt x="158" y="323"/>
                    <a:pt x="184" y="323"/>
                  </a:cubicBezTo>
                  <a:cubicBezTo>
                    <a:pt x="210" y="323"/>
                    <a:pt x="232" y="300"/>
                    <a:pt x="244" y="265"/>
                  </a:cubicBezTo>
                  <a:cubicBezTo>
                    <a:pt x="256" y="292"/>
                    <a:pt x="276" y="310"/>
                    <a:pt x="298" y="310"/>
                  </a:cubicBezTo>
                  <a:cubicBezTo>
                    <a:pt x="323" y="310"/>
                    <a:pt x="346" y="286"/>
                    <a:pt x="357" y="251"/>
                  </a:cubicBezTo>
                  <a:cubicBezTo>
                    <a:pt x="364" y="257"/>
                    <a:pt x="371" y="260"/>
                    <a:pt x="379" y="260"/>
                  </a:cubicBezTo>
                  <a:cubicBezTo>
                    <a:pt x="408" y="260"/>
                    <a:pt x="431" y="222"/>
                    <a:pt x="431" y="176"/>
                  </a:cubicBezTo>
                  <a:cubicBezTo>
                    <a:pt x="431" y="157"/>
                    <a:pt x="427" y="140"/>
                    <a:pt x="421" y="127"/>
                  </a:cubicBez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4"/>
            <p:cNvSpPr>
              <a:spLocks/>
            </p:cNvSpPr>
            <p:nvPr/>
          </p:nvSpPr>
          <p:spPr bwMode="auto">
            <a:xfrm>
              <a:off x="8434388" y="2098675"/>
              <a:ext cx="1112838" cy="663575"/>
            </a:xfrm>
            <a:custGeom>
              <a:avLst/>
              <a:gdLst>
                <a:gd name="T0" fmla="*/ 408 w 418"/>
                <a:gd name="T1" fmla="*/ 53 h 249"/>
                <a:gd name="T2" fmla="*/ 390 w 418"/>
                <a:gd name="T3" fmla="*/ 0 h 249"/>
                <a:gd name="T4" fmla="*/ 392 w 418"/>
                <a:gd name="T5" fmla="*/ 20 h 249"/>
                <a:gd name="T6" fmla="*/ 402 w 418"/>
                <a:gd name="T7" fmla="*/ 70 h 249"/>
                <a:gd name="T8" fmla="*/ 350 w 418"/>
                <a:gd name="T9" fmla="*/ 154 h 249"/>
                <a:gd name="T10" fmla="*/ 328 w 418"/>
                <a:gd name="T11" fmla="*/ 145 h 249"/>
                <a:gd name="T12" fmla="*/ 269 w 418"/>
                <a:gd name="T13" fmla="*/ 203 h 249"/>
                <a:gd name="T14" fmla="*/ 215 w 418"/>
                <a:gd name="T15" fmla="*/ 159 h 249"/>
                <a:gd name="T16" fmla="*/ 155 w 418"/>
                <a:gd name="T17" fmla="*/ 217 h 249"/>
                <a:gd name="T18" fmla="*/ 95 w 418"/>
                <a:gd name="T19" fmla="*/ 162 h 249"/>
                <a:gd name="T20" fmla="*/ 44 w 418"/>
                <a:gd name="T21" fmla="*/ 199 h 249"/>
                <a:gd name="T22" fmla="*/ 0 w 418"/>
                <a:gd name="T23" fmla="*/ 172 h 249"/>
                <a:gd name="T24" fmla="*/ 60 w 418"/>
                <a:gd name="T25" fmla="*/ 231 h 249"/>
                <a:gd name="T26" fmla="*/ 111 w 418"/>
                <a:gd name="T27" fmla="*/ 194 h 249"/>
                <a:gd name="T28" fmla="*/ 171 w 418"/>
                <a:gd name="T29" fmla="*/ 249 h 249"/>
                <a:gd name="T30" fmla="*/ 231 w 418"/>
                <a:gd name="T31" fmla="*/ 191 h 249"/>
                <a:gd name="T32" fmla="*/ 285 w 418"/>
                <a:gd name="T33" fmla="*/ 236 h 249"/>
                <a:gd name="T34" fmla="*/ 344 w 418"/>
                <a:gd name="T35" fmla="*/ 177 h 249"/>
                <a:gd name="T36" fmla="*/ 366 w 418"/>
                <a:gd name="T37" fmla="*/ 186 h 249"/>
                <a:gd name="T38" fmla="*/ 418 w 418"/>
                <a:gd name="T39" fmla="*/ 102 h 249"/>
                <a:gd name="T40" fmla="*/ 408 w 418"/>
                <a:gd name="T41" fmla="*/ 5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49">
                  <a:moveTo>
                    <a:pt x="408" y="53"/>
                  </a:moveTo>
                  <a:cubicBezTo>
                    <a:pt x="409" y="32"/>
                    <a:pt x="402" y="14"/>
                    <a:pt x="390" y="0"/>
                  </a:cubicBezTo>
                  <a:cubicBezTo>
                    <a:pt x="391" y="6"/>
                    <a:pt x="392" y="13"/>
                    <a:pt x="392" y="20"/>
                  </a:cubicBezTo>
                  <a:cubicBezTo>
                    <a:pt x="398" y="34"/>
                    <a:pt x="402" y="51"/>
                    <a:pt x="402" y="70"/>
                  </a:cubicBezTo>
                  <a:cubicBezTo>
                    <a:pt x="402" y="116"/>
                    <a:pt x="379" y="154"/>
                    <a:pt x="350" y="154"/>
                  </a:cubicBezTo>
                  <a:cubicBezTo>
                    <a:pt x="342" y="154"/>
                    <a:pt x="334" y="150"/>
                    <a:pt x="328" y="145"/>
                  </a:cubicBezTo>
                  <a:cubicBezTo>
                    <a:pt x="317" y="180"/>
                    <a:pt x="294" y="203"/>
                    <a:pt x="269" y="203"/>
                  </a:cubicBezTo>
                  <a:cubicBezTo>
                    <a:pt x="247" y="203"/>
                    <a:pt x="227" y="186"/>
                    <a:pt x="215" y="159"/>
                  </a:cubicBezTo>
                  <a:cubicBezTo>
                    <a:pt x="203" y="194"/>
                    <a:pt x="181" y="217"/>
                    <a:pt x="155" y="217"/>
                  </a:cubicBezTo>
                  <a:cubicBezTo>
                    <a:pt x="129" y="217"/>
                    <a:pt x="107" y="195"/>
                    <a:pt x="95" y="162"/>
                  </a:cubicBezTo>
                  <a:cubicBezTo>
                    <a:pt x="83" y="185"/>
                    <a:pt x="65" y="199"/>
                    <a:pt x="44" y="199"/>
                  </a:cubicBezTo>
                  <a:cubicBezTo>
                    <a:pt x="27" y="199"/>
                    <a:pt x="12" y="189"/>
                    <a:pt x="0" y="172"/>
                  </a:cubicBezTo>
                  <a:cubicBezTo>
                    <a:pt x="11" y="207"/>
                    <a:pt x="34" y="231"/>
                    <a:pt x="60" y="231"/>
                  </a:cubicBezTo>
                  <a:cubicBezTo>
                    <a:pt x="81" y="231"/>
                    <a:pt x="99" y="217"/>
                    <a:pt x="111" y="194"/>
                  </a:cubicBezTo>
                  <a:cubicBezTo>
                    <a:pt x="123" y="227"/>
                    <a:pt x="145" y="249"/>
                    <a:pt x="171" y="249"/>
                  </a:cubicBezTo>
                  <a:cubicBezTo>
                    <a:pt x="197" y="249"/>
                    <a:pt x="219" y="226"/>
                    <a:pt x="231" y="191"/>
                  </a:cubicBezTo>
                  <a:cubicBezTo>
                    <a:pt x="243" y="218"/>
                    <a:pt x="263" y="236"/>
                    <a:pt x="285" y="236"/>
                  </a:cubicBezTo>
                  <a:cubicBezTo>
                    <a:pt x="310" y="236"/>
                    <a:pt x="333" y="212"/>
                    <a:pt x="344" y="177"/>
                  </a:cubicBezTo>
                  <a:cubicBezTo>
                    <a:pt x="351" y="183"/>
                    <a:pt x="358" y="186"/>
                    <a:pt x="366" y="186"/>
                  </a:cubicBezTo>
                  <a:cubicBezTo>
                    <a:pt x="395" y="186"/>
                    <a:pt x="418" y="148"/>
                    <a:pt x="418" y="102"/>
                  </a:cubicBezTo>
                  <a:cubicBezTo>
                    <a:pt x="418" y="83"/>
                    <a:pt x="414" y="66"/>
                    <a:pt x="408" y="53"/>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5"/>
            <p:cNvSpPr>
              <a:spLocks/>
            </p:cNvSpPr>
            <p:nvPr/>
          </p:nvSpPr>
          <p:spPr bwMode="auto">
            <a:xfrm>
              <a:off x="8418513" y="1916112"/>
              <a:ext cx="798513" cy="236538"/>
            </a:xfrm>
            <a:custGeom>
              <a:avLst/>
              <a:gdLst>
                <a:gd name="T0" fmla="*/ 95 w 300"/>
                <a:gd name="T1" fmla="*/ 5 h 89"/>
                <a:gd name="T2" fmla="*/ 2 w 300"/>
                <a:gd name="T3" fmla="*/ 89 h 89"/>
                <a:gd name="T4" fmla="*/ 168 w 300"/>
                <a:gd name="T5" fmla="*/ 11 h 89"/>
                <a:gd name="T6" fmla="*/ 300 w 300"/>
                <a:gd name="T7" fmla="*/ 18 h 89"/>
                <a:gd name="T8" fmla="*/ 95 w 300"/>
                <a:gd name="T9" fmla="*/ 5 h 89"/>
              </a:gdLst>
              <a:ahLst/>
              <a:cxnLst>
                <a:cxn ang="0">
                  <a:pos x="T0" y="T1"/>
                </a:cxn>
                <a:cxn ang="0">
                  <a:pos x="T2" y="T3"/>
                </a:cxn>
                <a:cxn ang="0">
                  <a:pos x="T4" y="T5"/>
                </a:cxn>
                <a:cxn ang="0">
                  <a:pos x="T6" y="T7"/>
                </a:cxn>
                <a:cxn ang="0">
                  <a:pos x="T8" y="T9"/>
                </a:cxn>
              </a:cxnLst>
              <a:rect l="0" t="0" r="r" b="b"/>
              <a:pathLst>
                <a:path w="300" h="89">
                  <a:moveTo>
                    <a:pt x="95" y="5"/>
                  </a:moveTo>
                  <a:cubicBezTo>
                    <a:pt x="18" y="10"/>
                    <a:pt x="0" y="49"/>
                    <a:pt x="2" y="89"/>
                  </a:cubicBezTo>
                  <a:cubicBezTo>
                    <a:pt x="12" y="56"/>
                    <a:pt x="47" y="6"/>
                    <a:pt x="168" y="11"/>
                  </a:cubicBezTo>
                  <a:cubicBezTo>
                    <a:pt x="230" y="13"/>
                    <a:pt x="272" y="16"/>
                    <a:pt x="300" y="18"/>
                  </a:cubicBezTo>
                  <a:cubicBezTo>
                    <a:pt x="240" y="3"/>
                    <a:pt x="165" y="0"/>
                    <a:pt x="95" y="5"/>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6"/>
            <p:cNvSpPr>
              <a:spLocks/>
            </p:cNvSpPr>
            <p:nvPr/>
          </p:nvSpPr>
          <p:spPr bwMode="auto">
            <a:xfrm>
              <a:off x="5481637" y="-250825"/>
              <a:ext cx="2192338" cy="1450975"/>
            </a:xfrm>
            <a:custGeom>
              <a:avLst/>
              <a:gdLst>
                <a:gd name="T0" fmla="*/ 2 w 824"/>
                <a:gd name="T1" fmla="*/ 78 h 545"/>
                <a:gd name="T2" fmla="*/ 824 w 824"/>
                <a:gd name="T3" fmla="*/ 545 h 545"/>
                <a:gd name="T4" fmla="*/ 528 w 824"/>
                <a:gd name="T5" fmla="*/ 367 h 545"/>
                <a:gd name="T6" fmla="*/ 2 w 824"/>
                <a:gd name="T7" fmla="*/ 78 h 545"/>
              </a:gdLst>
              <a:ahLst/>
              <a:cxnLst>
                <a:cxn ang="0">
                  <a:pos x="T0" y="T1"/>
                </a:cxn>
                <a:cxn ang="0">
                  <a:pos x="T2" y="T3"/>
                </a:cxn>
                <a:cxn ang="0">
                  <a:pos x="T4" y="T5"/>
                </a:cxn>
                <a:cxn ang="0">
                  <a:pos x="T6" y="T7"/>
                </a:cxn>
              </a:cxnLst>
              <a:rect l="0" t="0" r="r" b="b"/>
              <a:pathLst>
                <a:path w="824" h="545">
                  <a:moveTo>
                    <a:pt x="2" y="78"/>
                  </a:moveTo>
                  <a:cubicBezTo>
                    <a:pt x="2" y="78"/>
                    <a:pt x="0" y="467"/>
                    <a:pt x="824" y="545"/>
                  </a:cubicBezTo>
                  <a:cubicBezTo>
                    <a:pt x="824" y="545"/>
                    <a:pt x="665" y="516"/>
                    <a:pt x="528" y="367"/>
                  </a:cubicBezTo>
                  <a:cubicBezTo>
                    <a:pt x="401" y="231"/>
                    <a:pt x="137" y="0"/>
                    <a:pt x="2" y="78"/>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Oval 87"/>
            <p:cNvSpPr>
              <a:spLocks noChangeArrowheads="1"/>
            </p:cNvSpPr>
            <p:nvPr/>
          </p:nvSpPr>
          <p:spPr bwMode="auto">
            <a:xfrm>
              <a:off x="6272213" y="241300"/>
              <a:ext cx="979488" cy="2108200"/>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8"/>
            <p:cNvSpPr>
              <a:spLocks/>
            </p:cNvSpPr>
            <p:nvPr/>
          </p:nvSpPr>
          <p:spPr bwMode="auto">
            <a:xfrm>
              <a:off x="6583363" y="296862"/>
              <a:ext cx="668338" cy="1997075"/>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2" y="697"/>
                    <a:pt x="0" y="549"/>
                    <a:pt x="0" y="375"/>
                  </a:cubicBezTo>
                  <a:cubicBezTo>
                    <a:pt x="0" y="200"/>
                    <a:pt x="52"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Oval 89"/>
            <p:cNvSpPr>
              <a:spLocks noChangeArrowheads="1"/>
            </p:cNvSpPr>
            <p:nvPr/>
          </p:nvSpPr>
          <p:spPr bwMode="auto">
            <a:xfrm>
              <a:off x="7005638" y="241300"/>
              <a:ext cx="979488" cy="2108200"/>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0"/>
            <p:cNvSpPr>
              <a:spLocks/>
            </p:cNvSpPr>
            <p:nvPr/>
          </p:nvSpPr>
          <p:spPr bwMode="auto">
            <a:xfrm>
              <a:off x="7013575" y="296862"/>
              <a:ext cx="668338" cy="1997075"/>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3" y="697"/>
                    <a:pt x="0" y="549"/>
                    <a:pt x="0" y="375"/>
                  </a:cubicBezTo>
                  <a:cubicBezTo>
                    <a:pt x="0" y="200"/>
                    <a:pt x="53"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Oval 91"/>
            <p:cNvSpPr>
              <a:spLocks noChangeArrowheads="1"/>
            </p:cNvSpPr>
            <p:nvPr/>
          </p:nvSpPr>
          <p:spPr bwMode="auto">
            <a:xfrm>
              <a:off x="6642100" y="185737"/>
              <a:ext cx="977900" cy="2105025"/>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92"/>
            <p:cNvSpPr>
              <a:spLocks/>
            </p:cNvSpPr>
            <p:nvPr/>
          </p:nvSpPr>
          <p:spPr bwMode="auto">
            <a:xfrm>
              <a:off x="7218363" y="-520700"/>
              <a:ext cx="628650" cy="711200"/>
            </a:xfrm>
            <a:custGeom>
              <a:avLst/>
              <a:gdLst>
                <a:gd name="T0" fmla="*/ 17 w 236"/>
                <a:gd name="T1" fmla="*/ 177 h 267"/>
                <a:gd name="T2" fmla="*/ 59 w 236"/>
                <a:gd name="T3" fmla="*/ 90 h 267"/>
                <a:gd name="T4" fmla="*/ 205 w 236"/>
                <a:gd name="T5" fmla="*/ 20 h 267"/>
                <a:gd name="T6" fmla="*/ 206 w 236"/>
                <a:gd name="T7" fmla="*/ 155 h 267"/>
                <a:gd name="T8" fmla="*/ 17 w 236"/>
                <a:gd name="T9" fmla="*/ 177 h 267"/>
              </a:gdLst>
              <a:ahLst/>
              <a:cxnLst>
                <a:cxn ang="0">
                  <a:pos x="T0" y="T1"/>
                </a:cxn>
                <a:cxn ang="0">
                  <a:pos x="T2" y="T3"/>
                </a:cxn>
                <a:cxn ang="0">
                  <a:pos x="T4" y="T5"/>
                </a:cxn>
                <a:cxn ang="0">
                  <a:pos x="T6" y="T7"/>
                </a:cxn>
                <a:cxn ang="0">
                  <a:pos x="T8" y="T9"/>
                </a:cxn>
              </a:cxnLst>
              <a:rect l="0" t="0" r="r" b="b"/>
              <a:pathLst>
                <a:path w="236" h="267">
                  <a:moveTo>
                    <a:pt x="17" y="177"/>
                  </a:moveTo>
                  <a:cubicBezTo>
                    <a:pt x="17" y="177"/>
                    <a:pt x="0" y="125"/>
                    <a:pt x="59" y="90"/>
                  </a:cubicBezTo>
                  <a:cubicBezTo>
                    <a:pt x="117" y="56"/>
                    <a:pt x="197" y="40"/>
                    <a:pt x="205" y="20"/>
                  </a:cubicBezTo>
                  <a:cubicBezTo>
                    <a:pt x="214" y="0"/>
                    <a:pt x="236" y="102"/>
                    <a:pt x="206" y="155"/>
                  </a:cubicBezTo>
                  <a:cubicBezTo>
                    <a:pt x="177" y="207"/>
                    <a:pt x="58" y="267"/>
                    <a:pt x="17" y="177"/>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93"/>
            <p:cNvSpPr>
              <a:spLocks/>
            </p:cNvSpPr>
            <p:nvPr/>
          </p:nvSpPr>
          <p:spPr bwMode="auto">
            <a:xfrm>
              <a:off x="7242175" y="-198438"/>
              <a:ext cx="557213" cy="388938"/>
            </a:xfrm>
            <a:custGeom>
              <a:avLst/>
              <a:gdLst>
                <a:gd name="T0" fmla="*/ 205 w 209"/>
                <a:gd name="T1" fmla="*/ 8 h 146"/>
                <a:gd name="T2" fmla="*/ 16 w 209"/>
                <a:gd name="T3" fmla="*/ 29 h 146"/>
                <a:gd name="T4" fmla="*/ 14 w 209"/>
                <a:gd name="T5" fmla="*/ 5 h 146"/>
                <a:gd name="T6" fmla="*/ 8 w 209"/>
                <a:gd name="T7" fmla="*/ 56 h 146"/>
                <a:gd name="T8" fmla="*/ 197 w 209"/>
                <a:gd name="T9" fmla="*/ 34 h 146"/>
                <a:gd name="T10" fmla="*/ 209 w 209"/>
                <a:gd name="T11" fmla="*/ 0 h 146"/>
                <a:gd name="T12" fmla="*/ 205 w 209"/>
                <a:gd name="T13" fmla="*/ 8 h 146"/>
              </a:gdLst>
              <a:ahLst/>
              <a:cxnLst>
                <a:cxn ang="0">
                  <a:pos x="T0" y="T1"/>
                </a:cxn>
                <a:cxn ang="0">
                  <a:pos x="T2" y="T3"/>
                </a:cxn>
                <a:cxn ang="0">
                  <a:pos x="T4" y="T5"/>
                </a:cxn>
                <a:cxn ang="0">
                  <a:pos x="T6" y="T7"/>
                </a:cxn>
                <a:cxn ang="0">
                  <a:pos x="T8" y="T9"/>
                </a:cxn>
                <a:cxn ang="0">
                  <a:pos x="T10" y="T11"/>
                </a:cxn>
                <a:cxn ang="0">
                  <a:pos x="T12" y="T13"/>
                </a:cxn>
              </a:cxnLst>
              <a:rect l="0" t="0" r="r" b="b"/>
              <a:pathLst>
                <a:path w="209" h="146">
                  <a:moveTo>
                    <a:pt x="205" y="8"/>
                  </a:moveTo>
                  <a:cubicBezTo>
                    <a:pt x="176" y="60"/>
                    <a:pt x="57" y="120"/>
                    <a:pt x="16" y="29"/>
                  </a:cubicBezTo>
                  <a:cubicBezTo>
                    <a:pt x="16" y="29"/>
                    <a:pt x="13" y="19"/>
                    <a:pt x="14" y="5"/>
                  </a:cubicBezTo>
                  <a:cubicBezTo>
                    <a:pt x="0" y="31"/>
                    <a:pt x="8" y="56"/>
                    <a:pt x="8" y="56"/>
                  </a:cubicBezTo>
                  <a:cubicBezTo>
                    <a:pt x="49" y="146"/>
                    <a:pt x="168" y="86"/>
                    <a:pt x="197" y="34"/>
                  </a:cubicBezTo>
                  <a:cubicBezTo>
                    <a:pt x="203" y="24"/>
                    <a:pt x="207" y="12"/>
                    <a:pt x="209" y="0"/>
                  </a:cubicBezTo>
                  <a:cubicBezTo>
                    <a:pt x="208" y="3"/>
                    <a:pt x="207" y="5"/>
                    <a:pt x="205" y="8"/>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4"/>
            <p:cNvSpPr>
              <a:spLocks/>
            </p:cNvSpPr>
            <p:nvPr/>
          </p:nvSpPr>
          <p:spPr bwMode="auto">
            <a:xfrm>
              <a:off x="6602413" y="-536575"/>
              <a:ext cx="911225" cy="1179513"/>
            </a:xfrm>
            <a:custGeom>
              <a:avLst/>
              <a:gdLst>
                <a:gd name="T0" fmla="*/ 299 w 343"/>
                <a:gd name="T1" fmla="*/ 372 h 443"/>
                <a:gd name="T2" fmla="*/ 259 w 343"/>
                <a:gd name="T3" fmla="*/ 246 h 443"/>
                <a:gd name="T4" fmla="*/ 196 w 343"/>
                <a:gd name="T5" fmla="*/ 65 h 443"/>
                <a:gd name="T6" fmla="*/ 67 w 343"/>
                <a:gd name="T7" fmla="*/ 40 h 443"/>
                <a:gd name="T8" fmla="*/ 31 w 343"/>
                <a:gd name="T9" fmla="*/ 157 h 443"/>
                <a:gd name="T10" fmla="*/ 120 w 343"/>
                <a:gd name="T11" fmla="*/ 202 h 443"/>
                <a:gd name="T12" fmla="*/ 140 w 343"/>
                <a:gd name="T13" fmla="*/ 119 h 443"/>
                <a:gd name="T14" fmla="*/ 92 w 343"/>
                <a:gd name="T15" fmla="*/ 166 h 443"/>
                <a:gd name="T16" fmla="*/ 53 w 343"/>
                <a:gd name="T17" fmla="*/ 109 h 443"/>
                <a:gd name="T18" fmla="*/ 120 w 343"/>
                <a:gd name="T19" fmla="*/ 56 h 443"/>
                <a:gd name="T20" fmla="*/ 204 w 343"/>
                <a:gd name="T21" fmla="*/ 156 h 443"/>
                <a:gd name="T22" fmla="*/ 103 w 343"/>
                <a:gd name="T23" fmla="*/ 348 h 443"/>
                <a:gd name="T24" fmla="*/ 299 w 343"/>
                <a:gd name="T25" fmla="*/ 37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 h="443">
                  <a:moveTo>
                    <a:pt x="299" y="372"/>
                  </a:moveTo>
                  <a:cubicBezTo>
                    <a:pt x="299" y="372"/>
                    <a:pt x="230" y="334"/>
                    <a:pt x="259" y="246"/>
                  </a:cubicBezTo>
                  <a:cubicBezTo>
                    <a:pt x="289" y="157"/>
                    <a:pt x="289" y="130"/>
                    <a:pt x="196" y="65"/>
                  </a:cubicBezTo>
                  <a:cubicBezTo>
                    <a:pt x="104" y="0"/>
                    <a:pt x="102" y="8"/>
                    <a:pt x="67" y="40"/>
                  </a:cubicBezTo>
                  <a:cubicBezTo>
                    <a:pt x="31" y="71"/>
                    <a:pt x="0" y="128"/>
                    <a:pt x="31" y="157"/>
                  </a:cubicBezTo>
                  <a:cubicBezTo>
                    <a:pt x="63" y="185"/>
                    <a:pt x="107" y="225"/>
                    <a:pt x="120" y="202"/>
                  </a:cubicBezTo>
                  <a:cubicBezTo>
                    <a:pt x="133" y="178"/>
                    <a:pt x="155" y="137"/>
                    <a:pt x="140" y="119"/>
                  </a:cubicBezTo>
                  <a:cubicBezTo>
                    <a:pt x="140" y="119"/>
                    <a:pt x="118" y="183"/>
                    <a:pt x="92" y="166"/>
                  </a:cubicBezTo>
                  <a:cubicBezTo>
                    <a:pt x="67" y="150"/>
                    <a:pt x="39" y="142"/>
                    <a:pt x="53" y="109"/>
                  </a:cubicBezTo>
                  <a:cubicBezTo>
                    <a:pt x="67" y="77"/>
                    <a:pt x="105" y="42"/>
                    <a:pt x="120" y="56"/>
                  </a:cubicBezTo>
                  <a:cubicBezTo>
                    <a:pt x="134" y="70"/>
                    <a:pt x="221" y="136"/>
                    <a:pt x="204" y="156"/>
                  </a:cubicBezTo>
                  <a:cubicBezTo>
                    <a:pt x="188" y="175"/>
                    <a:pt x="117" y="314"/>
                    <a:pt x="103" y="348"/>
                  </a:cubicBezTo>
                  <a:cubicBezTo>
                    <a:pt x="67" y="443"/>
                    <a:pt x="343" y="436"/>
                    <a:pt x="299" y="372"/>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5"/>
            <p:cNvSpPr>
              <a:spLocks/>
            </p:cNvSpPr>
            <p:nvPr/>
          </p:nvSpPr>
          <p:spPr bwMode="auto">
            <a:xfrm>
              <a:off x="6684963" y="-454025"/>
              <a:ext cx="563563" cy="1052513"/>
            </a:xfrm>
            <a:custGeom>
              <a:avLst/>
              <a:gdLst>
                <a:gd name="T0" fmla="*/ 211 w 212"/>
                <a:gd name="T1" fmla="*/ 387 h 395"/>
                <a:gd name="T2" fmla="*/ 72 w 212"/>
                <a:gd name="T3" fmla="*/ 317 h 395"/>
                <a:gd name="T4" fmla="*/ 173 w 212"/>
                <a:gd name="T5" fmla="*/ 125 h 395"/>
                <a:gd name="T6" fmla="*/ 89 w 212"/>
                <a:gd name="T7" fmla="*/ 25 h 395"/>
                <a:gd name="T8" fmla="*/ 22 w 212"/>
                <a:gd name="T9" fmla="*/ 78 h 395"/>
                <a:gd name="T10" fmla="*/ 61 w 212"/>
                <a:gd name="T11" fmla="*/ 135 h 395"/>
                <a:gd name="T12" fmla="*/ 109 w 212"/>
                <a:gd name="T13" fmla="*/ 88 h 395"/>
                <a:gd name="T14" fmla="*/ 73 w 212"/>
                <a:gd name="T15" fmla="*/ 152 h 395"/>
                <a:gd name="T16" fmla="*/ 6 w 212"/>
                <a:gd name="T17" fmla="*/ 88 h 395"/>
                <a:gd name="T18" fmla="*/ 88 w 212"/>
                <a:gd name="T19" fmla="*/ 9 h 395"/>
                <a:gd name="T20" fmla="*/ 205 w 212"/>
                <a:gd name="T21" fmla="*/ 124 h 395"/>
                <a:gd name="T22" fmla="*/ 211 w 212"/>
                <a:gd name="T23" fmla="*/ 387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2" h="395">
                  <a:moveTo>
                    <a:pt x="211" y="387"/>
                  </a:moveTo>
                  <a:cubicBezTo>
                    <a:pt x="145" y="395"/>
                    <a:pt x="50" y="375"/>
                    <a:pt x="72" y="317"/>
                  </a:cubicBezTo>
                  <a:cubicBezTo>
                    <a:pt x="86" y="283"/>
                    <a:pt x="157" y="144"/>
                    <a:pt x="173" y="125"/>
                  </a:cubicBezTo>
                  <a:cubicBezTo>
                    <a:pt x="190" y="105"/>
                    <a:pt x="103" y="39"/>
                    <a:pt x="89" y="25"/>
                  </a:cubicBezTo>
                  <a:cubicBezTo>
                    <a:pt x="74" y="11"/>
                    <a:pt x="36" y="46"/>
                    <a:pt x="22" y="78"/>
                  </a:cubicBezTo>
                  <a:cubicBezTo>
                    <a:pt x="8" y="111"/>
                    <a:pt x="36" y="119"/>
                    <a:pt x="61" y="135"/>
                  </a:cubicBezTo>
                  <a:cubicBezTo>
                    <a:pt x="87" y="152"/>
                    <a:pt x="109" y="88"/>
                    <a:pt x="109" y="88"/>
                  </a:cubicBezTo>
                  <a:cubicBezTo>
                    <a:pt x="109" y="88"/>
                    <a:pt x="97" y="152"/>
                    <a:pt x="73" y="152"/>
                  </a:cubicBezTo>
                  <a:cubicBezTo>
                    <a:pt x="49" y="152"/>
                    <a:pt x="0" y="128"/>
                    <a:pt x="6" y="88"/>
                  </a:cubicBezTo>
                  <a:cubicBezTo>
                    <a:pt x="12" y="49"/>
                    <a:pt x="63" y="0"/>
                    <a:pt x="88" y="9"/>
                  </a:cubicBezTo>
                  <a:cubicBezTo>
                    <a:pt x="113" y="18"/>
                    <a:pt x="198" y="90"/>
                    <a:pt x="205" y="124"/>
                  </a:cubicBezTo>
                  <a:cubicBezTo>
                    <a:pt x="212" y="157"/>
                    <a:pt x="94" y="298"/>
                    <a:pt x="211" y="387"/>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96"/>
            <p:cNvSpPr>
              <a:spLocks noChangeArrowheads="1"/>
            </p:cNvSpPr>
            <p:nvPr/>
          </p:nvSpPr>
          <p:spPr bwMode="auto">
            <a:xfrm>
              <a:off x="5949950" y="371475"/>
              <a:ext cx="923925" cy="1990725"/>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7"/>
            <p:cNvSpPr>
              <a:spLocks/>
            </p:cNvSpPr>
            <p:nvPr/>
          </p:nvSpPr>
          <p:spPr bwMode="auto">
            <a:xfrm>
              <a:off x="5949950" y="1281112"/>
              <a:ext cx="923925" cy="1081088"/>
            </a:xfrm>
            <a:custGeom>
              <a:avLst/>
              <a:gdLst>
                <a:gd name="T0" fmla="*/ 173 w 347"/>
                <a:gd name="T1" fmla="*/ 342 h 406"/>
                <a:gd name="T2" fmla="*/ 346 w 347"/>
                <a:gd name="T3" fmla="*/ 0 h 406"/>
                <a:gd name="T4" fmla="*/ 347 w 347"/>
                <a:gd name="T5" fmla="*/ 32 h 406"/>
                <a:gd name="T6" fmla="*/ 173 w 347"/>
                <a:gd name="T7" fmla="*/ 406 h 406"/>
                <a:gd name="T8" fmla="*/ 0 w 347"/>
                <a:gd name="T9" fmla="*/ 32 h 406"/>
                <a:gd name="T10" fmla="*/ 0 w 347"/>
                <a:gd name="T11" fmla="*/ 0 h 406"/>
                <a:gd name="T12" fmla="*/ 173 w 347"/>
                <a:gd name="T13" fmla="*/ 342 h 406"/>
              </a:gdLst>
              <a:ahLst/>
              <a:cxnLst>
                <a:cxn ang="0">
                  <a:pos x="T0" y="T1"/>
                </a:cxn>
                <a:cxn ang="0">
                  <a:pos x="T2" y="T3"/>
                </a:cxn>
                <a:cxn ang="0">
                  <a:pos x="T4" y="T5"/>
                </a:cxn>
                <a:cxn ang="0">
                  <a:pos x="T6" y="T7"/>
                </a:cxn>
                <a:cxn ang="0">
                  <a:pos x="T8" y="T9"/>
                </a:cxn>
                <a:cxn ang="0">
                  <a:pos x="T10" y="T11"/>
                </a:cxn>
                <a:cxn ang="0">
                  <a:pos x="T12" y="T13"/>
                </a:cxn>
              </a:cxnLst>
              <a:rect l="0" t="0" r="r" b="b"/>
              <a:pathLst>
                <a:path w="347" h="406">
                  <a:moveTo>
                    <a:pt x="173" y="342"/>
                  </a:moveTo>
                  <a:cubicBezTo>
                    <a:pt x="264" y="342"/>
                    <a:pt x="339" y="192"/>
                    <a:pt x="346" y="0"/>
                  </a:cubicBezTo>
                  <a:cubicBezTo>
                    <a:pt x="347" y="11"/>
                    <a:pt x="347" y="21"/>
                    <a:pt x="347" y="32"/>
                  </a:cubicBezTo>
                  <a:cubicBezTo>
                    <a:pt x="347" y="238"/>
                    <a:pt x="269" y="406"/>
                    <a:pt x="173" y="406"/>
                  </a:cubicBezTo>
                  <a:cubicBezTo>
                    <a:pt x="77" y="406"/>
                    <a:pt x="0" y="238"/>
                    <a:pt x="0" y="32"/>
                  </a:cubicBezTo>
                  <a:cubicBezTo>
                    <a:pt x="0" y="21"/>
                    <a:pt x="0" y="11"/>
                    <a:pt x="0" y="0"/>
                  </a:cubicBezTo>
                  <a:cubicBezTo>
                    <a:pt x="8" y="192"/>
                    <a:pt x="82" y="342"/>
                    <a:pt x="173" y="342"/>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8"/>
            <p:cNvSpPr>
              <a:spLocks/>
            </p:cNvSpPr>
            <p:nvPr/>
          </p:nvSpPr>
          <p:spPr bwMode="auto">
            <a:xfrm>
              <a:off x="6234113" y="496887"/>
              <a:ext cx="639763" cy="1860550"/>
            </a:xfrm>
            <a:custGeom>
              <a:avLst/>
              <a:gdLst>
                <a:gd name="T0" fmla="*/ 151 w 240"/>
                <a:gd name="T1" fmla="*/ 0 h 699"/>
                <a:gd name="T2" fmla="*/ 240 w 240"/>
                <a:gd name="T3" fmla="*/ 327 h 699"/>
                <a:gd name="T4" fmla="*/ 81 w 240"/>
                <a:gd name="T5" fmla="*/ 699 h 699"/>
                <a:gd name="T6" fmla="*/ 0 w 240"/>
                <a:gd name="T7" fmla="*/ 379 h 699"/>
                <a:gd name="T8" fmla="*/ 151 w 240"/>
                <a:gd name="T9" fmla="*/ 0 h 699"/>
              </a:gdLst>
              <a:ahLst/>
              <a:cxnLst>
                <a:cxn ang="0">
                  <a:pos x="T0" y="T1"/>
                </a:cxn>
                <a:cxn ang="0">
                  <a:pos x="T2" y="T3"/>
                </a:cxn>
                <a:cxn ang="0">
                  <a:pos x="T4" y="T5"/>
                </a:cxn>
                <a:cxn ang="0">
                  <a:pos x="T6" y="T7"/>
                </a:cxn>
                <a:cxn ang="0">
                  <a:pos x="T8" y="T9"/>
                </a:cxn>
              </a:cxnLst>
              <a:rect l="0" t="0" r="r" b="b"/>
              <a:pathLst>
                <a:path w="240" h="699">
                  <a:moveTo>
                    <a:pt x="151" y="0"/>
                  </a:moveTo>
                  <a:cubicBezTo>
                    <a:pt x="204" y="64"/>
                    <a:pt x="240" y="186"/>
                    <a:pt x="240" y="327"/>
                  </a:cubicBezTo>
                  <a:cubicBezTo>
                    <a:pt x="240" y="523"/>
                    <a:pt x="170" y="684"/>
                    <a:pt x="81" y="699"/>
                  </a:cubicBezTo>
                  <a:cubicBezTo>
                    <a:pt x="32" y="631"/>
                    <a:pt x="0" y="513"/>
                    <a:pt x="0" y="379"/>
                  </a:cubicBezTo>
                  <a:cubicBezTo>
                    <a:pt x="0" y="188"/>
                    <a:pt x="66" y="29"/>
                    <a:pt x="151"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99"/>
            <p:cNvSpPr>
              <a:spLocks noChangeArrowheads="1"/>
            </p:cNvSpPr>
            <p:nvPr/>
          </p:nvSpPr>
          <p:spPr bwMode="auto">
            <a:xfrm>
              <a:off x="6284913" y="430212"/>
              <a:ext cx="949325" cy="2041525"/>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0"/>
            <p:cNvSpPr>
              <a:spLocks/>
            </p:cNvSpPr>
            <p:nvPr/>
          </p:nvSpPr>
          <p:spPr bwMode="auto">
            <a:xfrm>
              <a:off x="6284913" y="1363662"/>
              <a:ext cx="949325" cy="1108075"/>
            </a:xfrm>
            <a:custGeom>
              <a:avLst/>
              <a:gdLst>
                <a:gd name="T0" fmla="*/ 179 w 357"/>
                <a:gd name="T1" fmla="*/ 351 h 416"/>
                <a:gd name="T2" fmla="*/ 356 w 357"/>
                <a:gd name="T3" fmla="*/ 0 h 416"/>
                <a:gd name="T4" fmla="*/ 357 w 357"/>
                <a:gd name="T5" fmla="*/ 32 h 416"/>
                <a:gd name="T6" fmla="*/ 179 w 357"/>
                <a:gd name="T7" fmla="*/ 416 h 416"/>
                <a:gd name="T8" fmla="*/ 0 w 357"/>
                <a:gd name="T9" fmla="*/ 32 h 416"/>
                <a:gd name="T10" fmla="*/ 1 w 357"/>
                <a:gd name="T11" fmla="*/ 0 h 416"/>
                <a:gd name="T12" fmla="*/ 179 w 357"/>
                <a:gd name="T13" fmla="*/ 351 h 416"/>
              </a:gdLst>
              <a:ahLst/>
              <a:cxnLst>
                <a:cxn ang="0">
                  <a:pos x="T0" y="T1"/>
                </a:cxn>
                <a:cxn ang="0">
                  <a:pos x="T2" y="T3"/>
                </a:cxn>
                <a:cxn ang="0">
                  <a:pos x="T4" y="T5"/>
                </a:cxn>
                <a:cxn ang="0">
                  <a:pos x="T6" y="T7"/>
                </a:cxn>
                <a:cxn ang="0">
                  <a:pos x="T8" y="T9"/>
                </a:cxn>
                <a:cxn ang="0">
                  <a:pos x="T10" y="T11"/>
                </a:cxn>
                <a:cxn ang="0">
                  <a:pos x="T12" y="T13"/>
                </a:cxn>
              </a:cxnLst>
              <a:rect l="0" t="0" r="r" b="b"/>
              <a:pathLst>
                <a:path w="357" h="416">
                  <a:moveTo>
                    <a:pt x="179" y="351"/>
                  </a:moveTo>
                  <a:cubicBezTo>
                    <a:pt x="272" y="351"/>
                    <a:pt x="349" y="196"/>
                    <a:pt x="356" y="0"/>
                  </a:cubicBezTo>
                  <a:cubicBezTo>
                    <a:pt x="357" y="11"/>
                    <a:pt x="357" y="21"/>
                    <a:pt x="357" y="32"/>
                  </a:cubicBezTo>
                  <a:cubicBezTo>
                    <a:pt x="357" y="244"/>
                    <a:pt x="277" y="416"/>
                    <a:pt x="179" y="416"/>
                  </a:cubicBezTo>
                  <a:cubicBezTo>
                    <a:pt x="80" y="416"/>
                    <a:pt x="0" y="244"/>
                    <a:pt x="0" y="32"/>
                  </a:cubicBezTo>
                  <a:cubicBezTo>
                    <a:pt x="0" y="21"/>
                    <a:pt x="1" y="11"/>
                    <a:pt x="1" y="0"/>
                  </a:cubicBezTo>
                  <a:cubicBezTo>
                    <a:pt x="9" y="196"/>
                    <a:pt x="85" y="351"/>
                    <a:pt x="179" y="351"/>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1"/>
            <p:cNvSpPr>
              <a:spLocks/>
            </p:cNvSpPr>
            <p:nvPr/>
          </p:nvSpPr>
          <p:spPr bwMode="auto">
            <a:xfrm>
              <a:off x="6583363" y="520700"/>
              <a:ext cx="650875" cy="1939925"/>
            </a:xfrm>
            <a:custGeom>
              <a:avLst/>
              <a:gdLst>
                <a:gd name="T0" fmla="*/ 93 w 245"/>
                <a:gd name="T1" fmla="*/ 729 h 729"/>
                <a:gd name="T2" fmla="*/ 0 w 245"/>
                <a:gd name="T3" fmla="*/ 385 h 729"/>
                <a:gd name="T4" fmla="*/ 141 w 245"/>
                <a:gd name="T5" fmla="*/ 0 h 729"/>
                <a:gd name="T6" fmla="*/ 245 w 245"/>
                <a:gd name="T7" fmla="*/ 349 h 729"/>
                <a:gd name="T8" fmla="*/ 93 w 245"/>
                <a:gd name="T9" fmla="*/ 729 h 729"/>
              </a:gdLst>
              <a:ahLst/>
              <a:cxnLst>
                <a:cxn ang="0">
                  <a:pos x="T0" y="T1"/>
                </a:cxn>
                <a:cxn ang="0">
                  <a:pos x="T2" y="T3"/>
                </a:cxn>
                <a:cxn ang="0">
                  <a:pos x="T4" y="T5"/>
                </a:cxn>
                <a:cxn ang="0">
                  <a:pos x="T6" y="T7"/>
                </a:cxn>
                <a:cxn ang="0">
                  <a:pos x="T8" y="T9"/>
                </a:cxn>
              </a:cxnLst>
              <a:rect l="0" t="0" r="r" b="b"/>
              <a:pathLst>
                <a:path w="245" h="729">
                  <a:moveTo>
                    <a:pt x="93" y="729"/>
                  </a:moveTo>
                  <a:cubicBezTo>
                    <a:pt x="37" y="661"/>
                    <a:pt x="0" y="532"/>
                    <a:pt x="0" y="385"/>
                  </a:cubicBezTo>
                  <a:cubicBezTo>
                    <a:pt x="0" y="198"/>
                    <a:pt x="60" y="42"/>
                    <a:pt x="141" y="0"/>
                  </a:cubicBezTo>
                  <a:cubicBezTo>
                    <a:pt x="202" y="60"/>
                    <a:pt x="245" y="194"/>
                    <a:pt x="245" y="349"/>
                  </a:cubicBezTo>
                  <a:cubicBezTo>
                    <a:pt x="245" y="542"/>
                    <a:pt x="179" y="702"/>
                    <a:pt x="93"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Oval 102"/>
            <p:cNvSpPr>
              <a:spLocks noChangeArrowheads="1"/>
            </p:cNvSpPr>
            <p:nvPr/>
          </p:nvSpPr>
          <p:spPr bwMode="auto">
            <a:xfrm>
              <a:off x="7383463" y="371475"/>
              <a:ext cx="923925" cy="1990725"/>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3"/>
            <p:cNvSpPr>
              <a:spLocks/>
            </p:cNvSpPr>
            <p:nvPr/>
          </p:nvSpPr>
          <p:spPr bwMode="auto">
            <a:xfrm>
              <a:off x="7383463" y="1265237"/>
              <a:ext cx="923925" cy="1096963"/>
            </a:xfrm>
            <a:custGeom>
              <a:avLst/>
              <a:gdLst>
                <a:gd name="T0" fmla="*/ 174 w 347"/>
                <a:gd name="T1" fmla="*/ 337 h 412"/>
                <a:gd name="T2" fmla="*/ 346 w 347"/>
                <a:gd name="T3" fmla="*/ 0 h 412"/>
                <a:gd name="T4" fmla="*/ 347 w 347"/>
                <a:gd name="T5" fmla="*/ 38 h 412"/>
                <a:gd name="T6" fmla="*/ 174 w 347"/>
                <a:gd name="T7" fmla="*/ 412 h 412"/>
                <a:gd name="T8" fmla="*/ 0 w 347"/>
                <a:gd name="T9" fmla="*/ 38 h 412"/>
                <a:gd name="T10" fmla="*/ 1 w 347"/>
                <a:gd name="T11" fmla="*/ 0 h 412"/>
                <a:gd name="T12" fmla="*/ 174 w 347"/>
                <a:gd name="T13" fmla="*/ 337 h 412"/>
              </a:gdLst>
              <a:ahLst/>
              <a:cxnLst>
                <a:cxn ang="0">
                  <a:pos x="T0" y="T1"/>
                </a:cxn>
                <a:cxn ang="0">
                  <a:pos x="T2" y="T3"/>
                </a:cxn>
                <a:cxn ang="0">
                  <a:pos x="T4" y="T5"/>
                </a:cxn>
                <a:cxn ang="0">
                  <a:pos x="T6" y="T7"/>
                </a:cxn>
                <a:cxn ang="0">
                  <a:pos x="T8" y="T9"/>
                </a:cxn>
                <a:cxn ang="0">
                  <a:pos x="T10" y="T11"/>
                </a:cxn>
                <a:cxn ang="0">
                  <a:pos x="T12" y="T13"/>
                </a:cxn>
              </a:cxnLst>
              <a:rect l="0" t="0" r="r" b="b"/>
              <a:pathLst>
                <a:path w="347" h="412">
                  <a:moveTo>
                    <a:pt x="174" y="337"/>
                  </a:moveTo>
                  <a:cubicBezTo>
                    <a:pt x="264" y="337"/>
                    <a:pt x="338" y="189"/>
                    <a:pt x="346" y="0"/>
                  </a:cubicBezTo>
                  <a:cubicBezTo>
                    <a:pt x="347" y="13"/>
                    <a:pt x="347" y="25"/>
                    <a:pt x="347" y="38"/>
                  </a:cubicBezTo>
                  <a:cubicBezTo>
                    <a:pt x="347" y="244"/>
                    <a:pt x="270" y="412"/>
                    <a:pt x="174" y="412"/>
                  </a:cubicBezTo>
                  <a:cubicBezTo>
                    <a:pt x="78" y="412"/>
                    <a:pt x="0" y="244"/>
                    <a:pt x="0" y="38"/>
                  </a:cubicBezTo>
                  <a:cubicBezTo>
                    <a:pt x="0" y="25"/>
                    <a:pt x="0" y="13"/>
                    <a:pt x="1" y="0"/>
                  </a:cubicBezTo>
                  <a:cubicBezTo>
                    <a:pt x="9" y="189"/>
                    <a:pt x="84" y="337"/>
                    <a:pt x="174" y="337"/>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4"/>
            <p:cNvSpPr>
              <a:spLocks/>
            </p:cNvSpPr>
            <p:nvPr/>
          </p:nvSpPr>
          <p:spPr bwMode="auto">
            <a:xfrm>
              <a:off x="7383463" y="496887"/>
              <a:ext cx="636588" cy="1860550"/>
            </a:xfrm>
            <a:custGeom>
              <a:avLst/>
              <a:gdLst>
                <a:gd name="T0" fmla="*/ 89 w 239"/>
                <a:gd name="T1" fmla="*/ 0 h 699"/>
                <a:gd name="T2" fmla="*/ 0 w 239"/>
                <a:gd name="T3" fmla="*/ 327 h 699"/>
                <a:gd name="T4" fmla="*/ 159 w 239"/>
                <a:gd name="T5" fmla="*/ 699 h 699"/>
                <a:gd name="T6" fmla="*/ 239 w 239"/>
                <a:gd name="T7" fmla="*/ 379 h 699"/>
                <a:gd name="T8" fmla="*/ 89 w 239"/>
                <a:gd name="T9" fmla="*/ 0 h 699"/>
              </a:gdLst>
              <a:ahLst/>
              <a:cxnLst>
                <a:cxn ang="0">
                  <a:pos x="T0" y="T1"/>
                </a:cxn>
                <a:cxn ang="0">
                  <a:pos x="T2" y="T3"/>
                </a:cxn>
                <a:cxn ang="0">
                  <a:pos x="T4" y="T5"/>
                </a:cxn>
                <a:cxn ang="0">
                  <a:pos x="T6" y="T7"/>
                </a:cxn>
                <a:cxn ang="0">
                  <a:pos x="T8" y="T9"/>
                </a:cxn>
              </a:cxnLst>
              <a:rect l="0" t="0" r="r" b="b"/>
              <a:pathLst>
                <a:path w="239" h="699">
                  <a:moveTo>
                    <a:pt x="89" y="0"/>
                  </a:moveTo>
                  <a:cubicBezTo>
                    <a:pt x="36" y="64"/>
                    <a:pt x="0" y="186"/>
                    <a:pt x="0" y="327"/>
                  </a:cubicBezTo>
                  <a:cubicBezTo>
                    <a:pt x="0" y="523"/>
                    <a:pt x="70" y="684"/>
                    <a:pt x="159" y="699"/>
                  </a:cubicBezTo>
                  <a:cubicBezTo>
                    <a:pt x="208" y="631"/>
                    <a:pt x="239" y="513"/>
                    <a:pt x="239" y="379"/>
                  </a:cubicBezTo>
                  <a:cubicBezTo>
                    <a:pt x="239" y="188"/>
                    <a:pt x="174" y="29"/>
                    <a:pt x="89"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105"/>
            <p:cNvSpPr>
              <a:spLocks noChangeArrowheads="1"/>
            </p:cNvSpPr>
            <p:nvPr/>
          </p:nvSpPr>
          <p:spPr bwMode="auto">
            <a:xfrm>
              <a:off x="7021513" y="430212"/>
              <a:ext cx="947738" cy="2041525"/>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6"/>
            <p:cNvSpPr>
              <a:spLocks/>
            </p:cNvSpPr>
            <p:nvPr/>
          </p:nvSpPr>
          <p:spPr bwMode="auto">
            <a:xfrm>
              <a:off x="7021513" y="1189037"/>
              <a:ext cx="947738" cy="1282700"/>
            </a:xfrm>
            <a:custGeom>
              <a:avLst/>
              <a:gdLst>
                <a:gd name="T0" fmla="*/ 6 w 356"/>
                <a:gd name="T1" fmla="*/ 0 h 482"/>
                <a:gd name="T2" fmla="*/ 5 w 356"/>
                <a:gd name="T3" fmla="*/ 24 h 482"/>
                <a:gd name="T4" fmla="*/ 184 w 356"/>
                <a:gd name="T5" fmla="*/ 407 h 482"/>
                <a:gd name="T6" fmla="*/ 356 w 356"/>
                <a:gd name="T7" fmla="*/ 122 h 482"/>
                <a:gd name="T8" fmla="*/ 178 w 356"/>
                <a:gd name="T9" fmla="*/ 482 h 482"/>
                <a:gd name="T10" fmla="*/ 0 w 356"/>
                <a:gd name="T11" fmla="*/ 98 h 482"/>
                <a:gd name="T12" fmla="*/ 6 w 3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356" h="482">
                  <a:moveTo>
                    <a:pt x="6" y="0"/>
                  </a:moveTo>
                  <a:cubicBezTo>
                    <a:pt x="6" y="8"/>
                    <a:pt x="5" y="16"/>
                    <a:pt x="5" y="24"/>
                  </a:cubicBezTo>
                  <a:cubicBezTo>
                    <a:pt x="5" y="236"/>
                    <a:pt x="85" y="407"/>
                    <a:pt x="184" y="407"/>
                  </a:cubicBezTo>
                  <a:cubicBezTo>
                    <a:pt x="266" y="407"/>
                    <a:pt x="336" y="286"/>
                    <a:pt x="356" y="122"/>
                  </a:cubicBezTo>
                  <a:cubicBezTo>
                    <a:pt x="350" y="323"/>
                    <a:pt x="273" y="482"/>
                    <a:pt x="178" y="482"/>
                  </a:cubicBezTo>
                  <a:cubicBezTo>
                    <a:pt x="80" y="482"/>
                    <a:pt x="0" y="310"/>
                    <a:pt x="0" y="98"/>
                  </a:cubicBezTo>
                  <a:cubicBezTo>
                    <a:pt x="0" y="64"/>
                    <a:pt x="2" y="31"/>
                    <a:pt x="6" y="0"/>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7"/>
            <p:cNvSpPr>
              <a:spLocks/>
            </p:cNvSpPr>
            <p:nvPr/>
          </p:nvSpPr>
          <p:spPr bwMode="auto">
            <a:xfrm>
              <a:off x="7021513" y="520700"/>
              <a:ext cx="652463" cy="1939925"/>
            </a:xfrm>
            <a:custGeom>
              <a:avLst/>
              <a:gdLst>
                <a:gd name="T0" fmla="*/ 152 w 245"/>
                <a:gd name="T1" fmla="*/ 729 h 729"/>
                <a:gd name="T2" fmla="*/ 245 w 245"/>
                <a:gd name="T3" fmla="*/ 385 h 729"/>
                <a:gd name="T4" fmla="*/ 104 w 245"/>
                <a:gd name="T5" fmla="*/ 0 h 729"/>
                <a:gd name="T6" fmla="*/ 0 w 245"/>
                <a:gd name="T7" fmla="*/ 349 h 729"/>
                <a:gd name="T8" fmla="*/ 152 w 245"/>
                <a:gd name="T9" fmla="*/ 729 h 729"/>
              </a:gdLst>
              <a:ahLst/>
              <a:cxnLst>
                <a:cxn ang="0">
                  <a:pos x="T0" y="T1"/>
                </a:cxn>
                <a:cxn ang="0">
                  <a:pos x="T2" y="T3"/>
                </a:cxn>
                <a:cxn ang="0">
                  <a:pos x="T4" y="T5"/>
                </a:cxn>
                <a:cxn ang="0">
                  <a:pos x="T6" y="T7"/>
                </a:cxn>
                <a:cxn ang="0">
                  <a:pos x="T8" y="T9"/>
                </a:cxn>
              </a:cxnLst>
              <a:rect l="0" t="0" r="r" b="b"/>
              <a:pathLst>
                <a:path w="245" h="729">
                  <a:moveTo>
                    <a:pt x="152" y="729"/>
                  </a:moveTo>
                  <a:cubicBezTo>
                    <a:pt x="207" y="661"/>
                    <a:pt x="245" y="532"/>
                    <a:pt x="245" y="385"/>
                  </a:cubicBezTo>
                  <a:cubicBezTo>
                    <a:pt x="245" y="198"/>
                    <a:pt x="185" y="42"/>
                    <a:pt x="104" y="0"/>
                  </a:cubicBezTo>
                  <a:cubicBezTo>
                    <a:pt x="43" y="60"/>
                    <a:pt x="0" y="194"/>
                    <a:pt x="0" y="349"/>
                  </a:cubicBezTo>
                  <a:cubicBezTo>
                    <a:pt x="0" y="542"/>
                    <a:pt x="66" y="702"/>
                    <a:pt x="152"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108"/>
            <p:cNvSpPr>
              <a:spLocks noChangeArrowheads="1"/>
            </p:cNvSpPr>
            <p:nvPr/>
          </p:nvSpPr>
          <p:spPr bwMode="auto">
            <a:xfrm>
              <a:off x="6642100" y="458787"/>
              <a:ext cx="977900" cy="210820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9"/>
            <p:cNvSpPr>
              <a:spLocks/>
            </p:cNvSpPr>
            <p:nvPr/>
          </p:nvSpPr>
          <p:spPr bwMode="auto">
            <a:xfrm>
              <a:off x="6804025" y="650875"/>
              <a:ext cx="276225" cy="561975"/>
            </a:xfrm>
            <a:custGeom>
              <a:avLst/>
              <a:gdLst>
                <a:gd name="T0" fmla="*/ 15 w 104"/>
                <a:gd name="T1" fmla="*/ 94 h 211"/>
                <a:gd name="T2" fmla="*/ 26 w 104"/>
                <a:gd name="T3" fmla="*/ 205 h 211"/>
                <a:gd name="T4" fmla="*/ 89 w 104"/>
                <a:gd name="T5" fmla="*/ 118 h 211"/>
                <a:gd name="T6" fmla="*/ 79 w 104"/>
                <a:gd name="T7" fmla="*/ 7 h 211"/>
                <a:gd name="T8" fmla="*/ 15 w 104"/>
                <a:gd name="T9" fmla="*/ 94 h 211"/>
              </a:gdLst>
              <a:ahLst/>
              <a:cxnLst>
                <a:cxn ang="0">
                  <a:pos x="T0" y="T1"/>
                </a:cxn>
                <a:cxn ang="0">
                  <a:pos x="T2" y="T3"/>
                </a:cxn>
                <a:cxn ang="0">
                  <a:pos x="T4" y="T5"/>
                </a:cxn>
                <a:cxn ang="0">
                  <a:pos x="T6" y="T7"/>
                </a:cxn>
                <a:cxn ang="0">
                  <a:pos x="T8" y="T9"/>
                </a:cxn>
              </a:cxnLst>
              <a:rect l="0" t="0" r="r" b="b"/>
              <a:pathLst>
                <a:path w="104" h="211">
                  <a:moveTo>
                    <a:pt x="15" y="94"/>
                  </a:moveTo>
                  <a:cubicBezTo>
                    <a:pt x="0" y="148"/>
                    <a:pt x="5" y="198"/>
                    <a:pt x="26" y="205"/>
                  </a:cubicBezTo>
                  <a:cubicBezTo>
                    <a:pt x="46" y="211"/>
                    <a:pt x="75" y="172"/>
                    <a:pt x="89" y="118"/>
                  </a:cubicBezTo>
                  <a:cubicBezTo>
                    <a:pt x="104" y="63"/>
                    <a:pt x="99" y="13"/>
                    <a:pt x="79" y="7"/>
                  </a:cubicBezTo>
                  <a:cubicBezTo>
                    <a:pt x="58" y="0"/>
                    <a:pt x="30" y="39"/>
                    <a:pt x="15" y="94"/>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0"/>
            <p:cNvSpPr>
              <a:spLocks/>
            </p:cNvSpPr>
            <p:nvPr/>
          </p:nvSpPr>
          <p:spPr bwMode="auto">
            <a:xfrm>
              <a:off x="6437313" y="665162"/>
              <a:ext cx="196850" cy="403225"/>
            </a:xfrm>
            <a:custGeom>
              <a:avLst/>
              <a:gdLst>
                <a:gd name="T0" fmla="*/ 10 w 74"/>
                <a:gd name="T1" fmla="*/ 67 h 152"/>
                <a:gd name="T2" fmla="*/ 18 w 74"/>
                <a:gd name="T3" fmla="*/ 147 h 152"/>
                <a:gd name="T4" fmla="*/ 64 w 74"/>
                <a:gd name="T5" fmla="*/ 84 h 152"/>
                <a:gd name="T6" fmla="*/ 56 w 74"/>
                <a:gd name="T7" fmla="*/ 5 h 152"/>
                <a:gd name="T8" fmla="*/ 10 w 74"/>
                <a:gd name="T9" fmla="*/ 67 h 152"/>
              </a:gdLst>
              <a:ahLst/>
              <a:cxnLst>
                <a:cxn ang="0">
                  <a:pos x="T0" y="T1"/>
                </a:cxn>
                <a:cxn ang="0">
                  <a:pos x="T2" y="T3"/>
                </a:cxn>
                <a:cxn ang="0">
                  <a:pos x="T4" y="T5"/>
                </a:cxn>
                <a:cxn ang="0">
                  <a:pos x="T6" y="T7"/>
                </a:cxn>
                <a:cxn ang="0">
                  <a:pos x="T8" y="T9"/>
                </a:cxn>
              </a:cxnLst>
              <a:rect l="0" t="0" r="r" b="b"/>
              <a:pathLst>
                <a:path w="74" h="152">
                  <a:moveTo>
                    <a:pt x="10" y="67"/>
                  </a:moveTo>
                  <a:cubicBezTo>
                    <a:pt x="0" y="107"/>
                    <a:pt x="3" y="142"/>
                    <a:pt x="18" y="147"/>
                  </a:cubicBezTo>
                  <a:cubicBezTo>
                    <a:pt x="33" y="152"/>
                    <a:pt x="53" y="124"/>
                    <a:pt x="64" y="84"/>
                  </a:cubicBezTo>
                  <a:cubicBezTo>
                    <a:pt x="74" y="45"/>
                    <a:pt x="71" y="9"/>
                    <a:pt x="56" y="5"/>
                  </a:cubicBezTo>
                  <a:cubicBezTo>
                    <a:pt x="41" y="0"/>
                    <a:pt x="21" y="28"/>
                    <a:pt x="10"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11"/>
            <p:cNvSpPr>
              <a:spLocks/>
            </p:cNvSpPr>
            <p:nvPr/>
          </p:nvSpPr>
          <p:spPr bwMode="auto">
            <a:xfrm>
              <a:off x="6118225" y="461962"/>
              <a:ext cx="236538" cy="392113"/>
            </a:xfrm>
            <a:custGeom>
              <a:avLst/>
              <a:gdLst>
                <a:gd name="T0" fmla="*/ 20 w 89"/>
                <a:gd name="T1" fmla="*/ 59 h 147"/>
                <a:gd name="T2" fmla="*/ 14 w 89"/>
                <a:gd name="T3" fmla="*/ 139 h 147"/>
                <a:gd name="T4" fmla="*/ 69 w 89"/>
                <a:gd name="T5" fmla="*/ 87 h 147"/>
                <a:gd name="T6" fmla="*/ 75 w 89"/>
                <a:gd name="T7" fmla="*/ 7 h 147"/>
                <a:gd name="T8" fmla="*/ 20 w 89"/>
                <a:gd name="T9" fmla="*/ 59 h 147"/>
              </a:gdLst>
              <a:ahLst/>
              <a:cxnLst>
                <a:cxn ang="0">
                  <a:pos x="T0" y="T1"/>
                </a:cxn>
                <a:cxn ang="0">
                  <a:pos x="T2" y="T3"/>
                </a:cxn>
                <a:cxn ang="0">
                  <a:pos x="T4" y="T5"/>
                </a:cxn>
                <a:cxn ang="0">
                  <a:pos x="T6" y="T7"/>
                </a:cxn>
                <a:cxn ang="0">
                  <a:pos x="T8" y="T9"/>
                </a:cxn>
              </a:cxnLst>
              <a:rect l="0" t="0" r="r" b="b"/>
              <a:pathLst>
                <a:path w="89" h="147">
                  <a:moveTo>
                    <a:pt x="20" y="59"/>
                  </a:moveTo>
                  <a:cubicBezTo>
                    <a:pt x="3" y="96"/>
                    <a:pt x="0" y="131"/>
                    <a:pt x="14" y="139"/>
                  </a:cubicBezTo>
                  <a:cubicBezTo>
                    <a:pt x="27" y="147"/>
                    <a:pt x="52" y="123"/>
                    <a:pt x="69" y="87"/>
                  </a:cubicBezTo>
                  <a:cubicBezTo>
                    <a:pt x="86" y="51"/>
                    <a:pt x="89" y="15"/>
                    <a:pt x="75" y="7"/>
                  </a:cubicBezTo>
                  <a:cubicBezTo>
                    <a:pt x="61" y="0"/>
                    <a:pt x="37" y="23"/>
                    <a:pt x="20" y="59"/>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2"/>
            <p:cNvSpPr>
              <a:spLocks/>
            </p:cNvSpPr>
            <p:nvPr/>
          </p:nvSpPr>
          <p:spPr bwMode="auto">
            <a:xfrm>
              <a:off x="7620000" y="647700"/>
              <a:ext cx="196850" cy="403225"/>
            </a:xfrm>
            <a:custGeom>
              <a:avLst/>
              <a:gdLst>
                <a:gd name="T0" fmla="*/ 64 w 74"/>
                <a:gd name="T1" fmla="*/ 67 h 151"/>
                <a:gd name="T2" fmla="*/ 56 w 74"/>
                <a:gd name="T3" fmla="*/ 146 h 151"/>
                <a:gd name="T4" fmla="*/ 10 w 74"/>
                <a:gd name="T5" fmla="*/ 84 h 151"/>
                <a:gd name="T6" fmla="*/ 18 w 74"/>
                <a:gd name="T7" fmla="*/ 4 h 151"/>
                <a:gd name="T8" fmla="*/ 64 w 74"/>
                <a:gd name="T9" fmla="*/ 67 h 151"/>
              </a:gdLst>
              <a:ahLst/>
              <a:cxnLst>
                <a:cxn ang="0">
                  <a:pos x="T0" y="T1"/>
                </a:cxn>
                <a:cxn ang="0">
                  <a:pos x="T2" y="T3"/>
                </a:cxn>
                <a:cxn ang="0">
                  <a:pos x="T4" y="T5"/>
                </a:cxn>
                <a:cxn ang="0">
                  <a:pos x="T6" y="T7"/>
                </a:cxn>
                <a:cxn ang="0">
                  <a:pos x="T8" y="T9"/>
                </a:cxn>
              </a:cxnLst>
              <a:rect l="0" t="0" r="r" b="b"/>
              <a:pathLst>
                <a:path w="74" h="151">
                  <a:moveTo>
                    <a:pt x="64" y="67"/>
                  </a:moveTo>
                  <a:cubicBezTo>
                    <a:pt x="74" y="106"/>
                    <a:pt x="71" y="142"/>
                    <a:pt x="56" y="146"/>
                  </a:cubicBezTo>
                  <a:cubicBezTo>
                    <a:pt x="41" y="151"/>
                    <a:pt x="21" y="123"/>
                    <a:pt x="10" y="84"/>
                  </a:cubicBezTo>
                  <a:cubicBezTo>
                    <a:pt x="0" y="45"/>
                    <a:pt x="3" y="9"/>
                    <a:pt x="18" y="4"/>
                  </a:cubicBezTo>
                  <a:cubicBezTo>
                    <a:pt x="33" y="0"/>
                    <a:pt x="54" y="28"/>
                    <a:pt x="64"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13"/>
            <p:cNvSpPr>
              <a:spLocks/>
            </p:cNvSpPr>
            <p:nvPr/>
          </p:nvSpPr>
          <p:spPr bwMode="auto">
            <a:xfrm>
              <a:off x="7899400" y="442912"/>
              <a:ext cx="238125" cy="392113"/>
            </a:xfrm>
            <a:custGeom>
              <a:avLst/>
              <a:gdLst>
                <a:gd name="T0" fmla="*/ 70 w 89"/>
                <a:gd name="T1" fmla="*/ 60 h 147"/>
                <a:gd name="T2" fmla="*/ 76 w 89"/>
                <a:gd name="T3" fmla="*/ 140 h 147"/>
                <a:gd name="T4" fmla="*/ 20 w 89"/>
                <a:gd name="T5" fmla="*/ 87 h 147"/>
                <a:gd name="T6" fmla="*/ 14 w 89"/>
                <a:gd name="T7" fmla="*/ 8 h 147"/>
                <a:gd name="T8" fmla="*/ 70 w 89"/>
                <a:gd name="T9" fmla="*/ 60 h 147"/>
              </a:gdLst>
              <a:ahLst/>
              <a:cxnLst>
                <a:cxn ang="0">
                  <a:pos x="T0" y="T1"/>
                </a:cxn>
                <a:cxn ang="0">
                  <a:pos x="T2" y="T3"/>
                </a:cxn>
                <a:cxn ang="0">
                  <a:pos x="T4" y="T5"/>
                </a:cxn>
                <a:cxn ang="0">
                  <a:pos x="T6" y="T7"/>
                </a:cxn>
                <a:cxn ang="0">
                  <a:pos x="T8" y="T9"/>
                </a:cxn>
              </a:cxnLst>
              <a:rect l="0" t="0" r="r" b="b"/>
              <a:pathLst>
                <a:path w="89" h="147">
                  <a:moveTo>
                    <a:pt x="70" y="60"/>
                  </a:moveTo>
                  <a:cubicBezTo>
                    <a:pt x="87" y="96"/>
                    <a:pt x="89" y="132"/>
                    <a:pt x="76" y="140"/>
                  </a:cubicBezTo>
                  <a:cubicBezTo>
                    <a:pt x="62" y="147"/>
                    <a:pt x="37" y="124"/>
                    <a:pt x="20" y="87"/>
                  </a:cubicBezTo>
                  <a:cubicBezTo>
                    <a:pt x="3" y="51"/>
                    <a:pt x="0" y="15"/>
                    <a:pt x="14" y="8"/>
                  </a:cubicBezTo>
                  <a:cubicBezTo>
                    <a:pt x="28" y="0"/>
                    <a:pt x="53" y="23"/>
                    <a:pt x="70" y="60"/>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14"/>
            <p:cNvSpPr>
              <a:spLocks/>
            </p:cNvSpPr>
            <p:nvPr/>
          </p:nvSpPr>
          <p:spPr bwMode="auto">
            <a:xfrm>
              <a:off x="6643688" y="1138237"/>
              <a:ext cx="976313" cy="1428750"/>
            </a:xfrm>
            <a:custGeom>
              <a:avLst/>
              <a:gdLst>
                <a:gd name="T0" fmla="*/ 171 w 367"/>
                <a:gd name="T1" fmla="*/ 423 h 537"/>
                <a:gd name="T2" fmla="*/ 355 w 367"/>
                <a:gd name="T3" fmla="*/ 27 h 537"/>
                <a:gd name="T4" fmla="*/ 355 w 367"/>
                <a:gd name="T5" fmla="*/ 0 h 537"/>
                <a:gd name="T6" fmla="*/ 367 w 367"/>
                <a:gd name="T7" fmla="*/ 141 h 537"/>
                <a:gd name="T8" fmla="*/ 183 w 367"/>
                <a:gd name="T9" fmla="*/ 537 h 537"/>
                <a:gd name="T10" fmla="*/ 0 w 367"/>
                <a:gd name="T11" fmla="*/ 168 h 537"/>
                <a:gd name="T12" fmla="*/ 171 w 367"/>
                <a:gd name="T13" fmla="*/ 423 h 537"/>
              </a:gdLst>
              <a:ahLst/>
              <a:cxnLst>
                <a:cxn ang="0">
                  <a:pos x="T0" y="T1"/>
                </a:cxn>
                <a:cxn ang="0">
                  <a:pos x="T2" y="T3"/>
                </a:cxn>
                <a:cxn ang="0">
                  <a:pos x="T4" y="T5"/>
                </a:cxn>
                <a:cxn ang="0">
                  <a:pos x="T6" y="T7"/>
                </a:cxn>
                <a:cxn ang="0">
                  <a:pos x="T8" y="T9"/>
                </a:cxn>
                <a:cxn ang="0">
                  <a:pos x="T10" y="T11"/>
                </a:cxn>
                <a:cxn ang="0">
                  <a:pos x="T12" y="T13"/>
                </a:cxn>
              </a:cxnLst>
              <a:rect l="0" t="0" r="r" b="b"/>
              <a:pathLst>
                <a:path w="367" h="537">
                  <a:moveTo>
                    <a:pt x="171" y="423"/>
                  </a:moveTo>
                  <a:cubicBezTo>
                    <a:pt x="273" y="423"/>
                    <a:pt x="355" y="245"/>
                    <a:pt x="355" y="27"/>
                  </a:cubicBezTo>
                  <a:cubicBezTo>
                    <a:pt x="355" y="18"/>
                    <a:pt x="355" y="9"/>
                    <a:pt x="355" y="0"/>
                  </a:cubicBezTo>
                  <a:cubicBezTo>
                    <a:pt x="363" y="44"/>
                    <a:pt x="367" y="91"/>
                    <a:pt x="367" y="141"/>
                  </a:cubicBezTo>
                  <a:cubicBezTo>
                    <a:pt x="367" y="360"/>
                    <a:pt x="285" y="537"/>
                    <a:pt x="183" y="537"/>
                  </a:cubicBezTo>
                  <a:cubicBezTo>
                    <a:pt x="86" y="537"/>
                    <a:pt x="6" y="374"/>
                    <a:pt x="0" y="168"/>
                  </a:cubicBezTo>
                  <a:cubicBezTo>
                    <a:pt x="26" y="317"/>
                    <a:pt x="93" y="423"/>
                    <a:pt x="171" y="423"/>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5"/>
            <p:cNvSpPr>
              <a:spLocks/>
            </p:cNvSpPr>
            <p:nvPr/>
          </p:nvSpPr>
          <p:spPr bwMode="auto">
            <a:xfrm>
              <a:off x="6273800" y="828675"/>
              <a:ext cx="561975" cy="576263"/>
            </a:xfrm>
            <a:custGeom>
              <a:avLst/>
              <a:gdLst>
                <a:gd name="T0" fmla="*/ 202 w 354"/>
                <a:gd name="T1" fmla="*/ 0 h 363"/>
                <a:gd name="T2" fmla="*/ 354 w 354"/>
                <a:gd name="T3" fmla="*/ 363 h 363"/>
                <a:gd name="T4" fmla="*/ 0 w 354"/>
                <a:gd name="T5" fmla="*/ 292 h 363"/>
                <a:gd name="T6" fmla="*/ 202 w 354"/>
                <a:gd name="T7" fmla="*/ 0 h 363"/>
              </a:gdLst>
              <a:ahLst/>
              <a:cxnLst>
                <a:cxn ang="0">
                  <a:pos x="T0" y="T1"/>
                </a:cxn>
                <a:cxn ang="0">
                  <a:pos x="T2" y="T3"/>
                </a:cxn>
                <a:cxn ang="0">
                  <a:pos x="T4" y="T5"/>
                </a:cxn>
                <a:cxn ang="0">
                  <a:pos x="T6" y="T7"/>
                </a:cxn>
              </a:cxnLst>
              <a:rect l="0" t="0" r="r" b="b"/>
              <a:pathLst>
                <a:path w="354" h="363">
                  <a:moveTo>
                    <a:pt x="202" y="0"/>
                  </a:moveTo>
                  <a:lnTo>
                    <a:pt x="354" y="363"/>
                  </a:lnTo>
                  <a:lnTo>
                    <a:pt x="0" y="292"/>
                  </a:lnTo>
                  <a:lnTo>
                    <a:pt x="202"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6"/>
            <p:cNvSpPr>
              <a:spLocks/>
            </p:cNvSpPr>
            <p:nvPr/>
          </p:nvSpPr>
          <p:spPr bwMode="auto">
            <a:xfrm>
              <a:off x="6273800" y="828675"/>
              <a:ext cx="561975" cy="576263"/>
            </a:xfrm>
            <a:custGeom>
              <a:avLst/>
              <a:gdLst>
                <a:gd name="T0" fmla="*/ 232 w 354"/>
                <a:gd name="T1" fmla="*/ 73 h 363"/>
                <a:gd name="T2" fmla="*/ 78 w 354"/>
                <a:gd name="T3" fmla="*/ 277 h 363"/>
                <a:gd name="T4" fmla="*/ 354 w 354"/>
                <a:gd name="T5" fmla="*/ 363 h 363"/>
                <a:gd name="T6" fmla="*/ 0 w 354"/>
                <a:gd name="T7" fmla="*/ 292 h 363"/>
                <a:gd name="T8" fmla="*/ 202 w 354"/>
                <a:gd name="T9" fmla="*/ 0 h 363"/>
                <a:gd name="T10" fmla="*/ 232 w 354"/>
                <a:gd name="T11" fmla="*/ 73 h 363"/>
              </a:gdLst>
              <a:ahLst/>
              <a:cxnLst>
                <a:cxn ang="0">
                  <a:pos x="T0" y="T1"/>
                </a:cxn>
                <a:cxn ang="0">
                  <a:pos x="T2" y="T3"/>
                </a:cxn>
                <a:cxn ang="0">
                  <a:pos x="T4" y="T5"/>
                </a:cxn>
                <a:cxn ang="0">
                  <a:pos x="T6" y="T7"/>
                </a:cxn>
                <a:cxn ang="0">
                  <a:pos x="T8" y="T9"/>
                </a:cxn>
                <a:cxn ang="0">
                  <a:pos x="T10" y="T11"/>
                </a:cxn>
              </a:cxnLst>
              <a:rect l="0" t="0" r="r" b="b"/>
              <a:pathLst>
                <a:path w="354" h="363">
                  <a:moveTo>
                    <a:pt x="232" y="73"/>
                  </a:moveTo>
                  <a:lnTo>
                    <a:pt x="78" y="277"/>
                  </a:lnTo>
                  <a:lnTo>
                    <a:pt x="354" y="363"/>
                  </a:lnTo>
                  <a:lnTo>
                    <a:pt x="0" y="292"/>
                  </a:lnTo>
                  <a:lnTo>
                    <a:pt x="202" y="0"/>
                  </a:lnTo>
                  <a:lnTo>
                    <a:pt x="232" y="73"/>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7"/>
            <p:cNvSpPr>
              <a:spLocks/>
            </p:cNvSpPr>
            <p:nvPr/>
          </p:nvSpPr>
          <p:spPr bwMode="auto">
            <a:xfrm>
              <a:off x="7335838" y="846137"/>
              <a:ext cx="566738" cy="558800"/>
            </a:xfrm>
            <a:custGeom>
              <a:avLst/>
              <a:gdLst>
                <a:gd name="T0" fmla="*/ 171 w 357"/>
                <a:gd name="T1" fmla="*/ 0 h 352"/>
                <a:gd name="T2" fmla="*/ 0 w 357"/>
                <a:gd name="T3" fmla="*/ 352 h 352"/>
                <a:gd name="T4" fmla="*/ 357 w 357"/>
                <a:gd name="T5" fmla="*/ 300 h 352"/>
                <a:gd name="T6" fmla="*/ 171 w 357"/>
                <a:gd name="T7" fmla="*/ 0 h 352"/>
              </a:gdLst>
              <a:ahLst/>
              <a:cxnLst>
                <a:cxn ang="0">
                  <a:pos x="T0" y="T1"/>
                </a:cxn>
                <a:cxn ang="0">
                  <a:pos x="T2" y="T3"/>
                </a:cxn>
                <a:cxn ang="0">
                  <a:pos x="T4" y="T5"/>
                </a:cxn>
                <a:cxn ang="0">
                  <a:pos x="T6" y="T7"/>
                </a:cxn>
              </a:cxnLst>
              <a:rect l="0" t="0" r="r" b="b"/>
              <a:pathLst>
                <a:path w="357" h="352">
                  <a:moveTo>
                    <a:pt x="171" y="0"/>
                  </a:moveTo>
                  <a:lnTo>
                    <a:pt x="0" y="352"/>
                  </a:lnTo>
                  <a:lnTo>
                    <a:pt x="357" y="300"/>
                  </a:lnTo>
                  <a:lnTo>
                    <a:pt x="171"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8"/>
            <p:cNvSpPr>
              <a:spLocks/>
            </p:cNvSpPr>
            <p:nvPr/>
          </p:nvSpPr>
          <p:spPr bwMode="auto">
            <a:xfrm>
              <a:off x="7335838" y="846137"/>
              <a:ext cx="566738" cy="558800"/>
            </a:xfrm>
            <a:custGeom>
              <a:avLst/>
              <a:gdLst>
                <a:gd name="T0" fmla="*/ 138 w 357"/>
                <a:gd name="T1" fmla="*/ 68 h 352"/>
                <a:gd name="T2" fmla="*/ 282 w 357"/>
                <a:gd name="T3" fmla="*/ 281 h 352"/>
                <a:gd name="T4" fmla="*/ 0 w 357"/>
                <a:gd name="T5" fmla="*/ 352 h 352"/>
                <a:gd name="T6" fmla="*/ 357 w 357"/>
                <a:gd name="T7" fmla="*/ 300 h 352"/>
                <a:gd name="T8" fmla="*/ 171 w 357"/>
                <a:gd name="T9" fmla="*/ 0 h 352"/>
                <a:gd name="T10" fmla="*/ 138 w 357"/>
                <a:gd name="T11" fmla="*/ 68 h 352"/>
              </a:gdLst>
              <a:ahLst/>
              <a:cxnLst>
                <a:cxn ang="0">
                  <a:pos x="T0" y="T1"/>
                </a:cxn>
                <a:cxn ang="0">
                  <a:pos x="T2" y="T3"/>
                </a:cxn>
                <a:cxn ang="0">
                  <a:pos x="T4" y="T5"/>
                </a:cxn>
                <a:cxn ang="0">
                  <a:pos x="T6" y="T7"/>
                </a:cxn>
                <a:cxn ang="0">
                  <a:pos x="T8" y="T9"/>
                </a:cxn>
                <a:cxn ang="0">
                  <a:pos x="T10" y="T11"/>
                </a:cxn>
              </a:cxnLst>
              <a:rect l="0" t="0" r="r" b="b"/>
              <a:pathLst>
                <a:path w="357" h="352">
                  <a:moveTo>
                    <a:pt x="138" y="68"/>
                  </a:moveTo>
                  <a:lnTo>
                    <a:pt x="282" y="281"/>
                  </a:lnTo>
                  <a:lnTo>
                    <a:pt x="0" y="352"/>
                  </a:lnTo>
                  <a:lnTo>
                    <a:pt x="357" y="300"/>
                  </a:lnTo>
                  <a:lnTo>
                    <a:pt x="171" y="0"/>
                  </a:lnTo>
                  <a:lnTo>
                    <a:pt x="138" y="68"/>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9"/>
            <p:cNvSpPr>
              <a:spLocks/>
            </p:cNvSpPr>
            <p:nvPr/>
          </p:nvSpPr>
          <p:spPr bwMode="auto">
            <a:xfrm>
              <a:off x="6224588" y="1449387"/>
              <a:ext cx="1728788" cy="728663"/>
            </a:xfrm>
            <a:custGeom>
              <a:avLst/>
              <a:gdLst>
                <a:gd name="T0" fmla="*/ 0 w 1089"/>
                <a:gd name="T1" fmla="*/ 32 h 459"/>
                <a:gd name="T2" fmla="*/ 35 w 1089"/>
                <a:gd name="T3" fmla="*/ 0 h 459"/>
                <a:gd name="T4" fmla="*/ 72 w 1089"/>
                <a:gd name="T5" fmla="*/ 52 h 459"/>
                <a:gd name="T6" fmla="*/ 95 w 1089"/>
                <a:gd name="T7" fmla="*/ 37 h 459"/>
                <a:gd name="T8" fmla="*/ 152 w 1089"/>
                <a:gd name="T9" fmla="*/ 77 h 459"/>
                <a:gd name="T10" fmla="*/ 137 w 1089"/>
                <a:gd name="T11" fmla="*/ 131 h 459"/>
                <a:gd name="T12" fmla="*/ 187 w 1089"/>
                <a:gd name="T13" fmla="*/ 156 h 459"/>
                <a:gd name="T14" fmla="*/ 206 w 1089"/>
                <a:gd name="T15" fmla="*/ 112 h 459"/>
                <a:gd name="T16" fmla="*/ 295 w 1089"/>
                <a:gd name="T17" fmla="*/ 141 h 459"/>
                <a:gd name="T18" fmla="*/ 295 w 1089"/>
                <a:gd name="T19" fmla="*/ 223 h 459"/>
                <a:gd name="T20" fmla="*/ 383 w 1089"/>
                <a:gd name="T21" fmla="*/ 257 h 459"/>
                <a:gd name="T22" fmla="*/ 409 w 1089"/>
                <a:gd name="T23" fmla="*/ 163 h 459"/>
                <a:gd name="T24" fmla="*/ 487 w 1089"/>
                <a:gd name="T25" fmla="*/ 156 h 459"/>
                <a:gd name="T26" fmla="*/ 501 w 1089"/>
                <a:gd name="T27" fmla="*/ 257 h 459"/>
                <a:gd name="T28" fmla="*/ 591 w 1089"/>
                <a:gd name="T29" fmla="*/ 257 h 459"/>
                <a:gd name="T30" fmla="*/ 600 w 1089"/>
                <a:gd name="T31" fmla="*/ 168 h 459"/>
                <a:gd name="T32" fmla="*/ 688 w 1089"/>
                <a:gd name="T33" fmla="*/ 163 h 459"/>
                <a:gd name="T34" fmla="*/ 705 w 1089"/>
                <a:gd name="T35" fmla="*/ 245 h 459"/>
                <a:gd name="T36" fmla="*/ 797 w 1089"/>
                <a:gd name="T37" fmla="*/ 225 h 459"/>
                <a:gd name="T38" fmla="*/ 786 w 1089"/>
                <a:gd name="T39" fmla="*/ 141 h 459"/>
                <a:gd name="T40" fmla="*/ 888 w 1089"/>
                <a:gd name="T41" fmla="*/ 107 h 459"/>
                <a:gd name="T42" fmla="*/ 900 w 1089"/>
                <a:gd name="T43" fmla="*/ 156 h 459"/>
                <a:gd name="T44" fmla="*/ 948 w 1089"/>
                <a:gd name="T45" fmla="*/ 128 h 459"/>
                <a:gd name="T46" fmla="*/ 938 w 1089"/>
                <a:gd name="T47" fmla="*/ 74 h 459"/>
                <a:gd name="T48" fmla="*/ 1005 w 1089"/>
                <a:gd name="T49" fmla="*/ 32 h 459"/>
                <a:gd name="T50" fmla="*/ 1017 w 1089"/>
                <a:gd name="T51" fmla="*/ 55 h 459"/>
                <a:gd name="T52" fmla="*/ 1055 w 1089"/>
                <a:gd name="T53" fmla="*/ 0 h 459"/>
                <a:gd name="T54" fmla="*/ 1089 w 1089"/>
                <a:gd name="T55" fmla="*/ 30 h 459"/>
                <a:gd name="T56" fmla="*/ 1060 w 1089"/>
                <a:gd name="T57" fmla="*/ 128 h 459"/>
                <a:gd name="T58" fmla="*/ 1035 w 1089"/>
                <a:gd name="T59" fmla="*/ 106 h 459"/>
                <a:gd name="T60" fmla="*/ 987 w 1089"/>
                <a:gd name="T61" fmla="*/ 156 h 459"/>
                <a:gd name="T62" fmla="*/ 1010 w 1089"/>
                <a:gd name="T63" fmla="*/ 203 h 459"/>
                <a:gd name="T64" fmla="*/ 940 w 1089"/>
                <a:gd name="T65" fmla="*/ 290 h 459"/>
                <a:gd name="T66" fmla="*/ 920 w 1089"/>
                <a:gd name="T67" fmla="*/ 242 h 459"/>
                <a:gd name="T68" fmla="*/ 831 w 1089"/>
                <a:gd name="T69" fmla="*/ 304 h 459"/>
                <a:gd name="T70" fmla="*/ 849 w 1089"/>
                <a:gd name="T71" fmla="*/ 376 h 459"/>
                <a:gd name="T72" fmla="*/ 712 w 1089"/>
                <a:gd name="T73" fmla="*/ 428 h 459"/>
                <a:gd name="T74" fmla="*/ 705 w 1089"/>
                <a:gd name="T75" fmla="*/ 359 h 459"/>
                <a:gd name="T76" fmla="*/ 610 w 1089"/>
                <a:gd name="T77" fmla="*/ 376 h 459"/>
                <a:gd name="T78" fmla="*/ 610 w 1089"/>
                <a:gd name="T79" fmla="*/ 459 h 459"/>
                <a:gd name="T80" fmla="*/ 457 w 1089"/>
                <a:gd name="T81" fmla="*/ 444 h 459"/>
                <a:gd name="T82" fmla="*/ 459 w 1089"/>
                <a:gd name="T83" fmla="*/ 374 h 459"/>
                <a:gd name="T84" fmla="*/ 390 w 1089"/>
                <a:gd name="T85" fmla="*/ 354 h 459"/>
                <a:gd name="T86" fmla="*/ 365 w 1089"/>
                <a:gd name="T87" fmla="*/ 431 h 459"/>
                <a:gd name="T88" fmla="*/ 239 w 1089"/>
                <a:gd name="T89" fmla="*/ 369 h 459"/>
                <a:gd name="T90" fmla="*/ 253 w 1089"/>
                <a:gd name="T91" fmla="*/ 300 h 459"/>
                <a:gd name="T92" fmla="*/ 176 w 1089"/>
                <a:gd name="T93" fmla="*/ 243 h 459"/>
                <a:gd name="T94" fmla="*/ 139 w 1089"/>
                <a:gd name="T95" fmla="*/ 300 h 459"/>
                <a:gd name="T96" fmla="*/ 78 w 1089"/>
                <a:gd name="T97" fmla="*/ 216 h 459"/>
                <a:gd name="T98" fmla="*/ 105 w 1089"/>
                <a:gd name="T99" fmla="*/ 156 h 459"/>
                <a:gd name="T100" fmla="*/ 57 w 1089"/>
                <a:gd name="T101" fmla="*/ 101 h 459"/>
                <a:gd name="T102" fmla="*/ 23 w 1089"/>
                <a:gd name="T103" fmla="*/ 133 h 459"/>
                <a:gd name="T104" fmla="*/ 0 w 1089"/>
                <a:gd name="T105" fmla="*/ 32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89" h="459">
                  <a:moveTo>
                    <a:pt x="0" y="32"/>
                  </a:moveTo>
                  <a:lnTo>
                    <a:pt x="35" y="0"/>
                  </a:lnTo>
                  <a:lnTo>
                    <a:pt x="72" y="52"/>
                  </a:lnTo>
                  <a:lnTo>
                    <a:pt x="95" y="37"/>
                  </a:lnTo>
                  <a:lnTo>
                    <a:pt x="152" y="77"/>
                  </a:lnTo>
                  <a:lnTo>
                    <a:pt x="137" y="131"/>
                  </a:lnTo>
                  <a:lnTo>
                    <a:pt x="187" y="156"/>
                  </a:lnTo>
                  <a:lnTo>
                    <a:pt x="206" y="112"/>
                  </a:lnTo>
                  <a:lnTo>
                    <a:pt x="295" y="141"/>
                  </a:lnTo>
                  <a:lnTo>
                    <a:pt x="295" y="223"/>
                  </a:lnTo>
                  <a:lnTo>
                    <a:pt x="383" y="257"/>
                  </a:lnTo>
                  <a:lnTo>
                    <a:pt x="409" y="163"/>
                  </a:lnTo>
                  <a:lnTo>
                    <a:pt x="487" y="156"/>
                  </a:lnTo>
                  <a:lnTo>
                    <a:pt x="501" y="257"/>
                  </a:lnTo>
                  <a:lnTo>
                    <a:pt x="591" y="257"/>
                  </a:lnTo>
                  <a:lnTo>
                    <a:pt x="600" y="168"/>
                  </a:lnTo>
                  <a:lnTo>
                    <a:pt x="688" y="163"/>
                  </a:lnTo>
                  <a:lnTo>
                    <a:pt x="705" y="245"/>
                  </a:lnTo>
                  <a:lnTo>
                    <a:pt x="797" y="225"/>
                  </a:lnTo>
                  <a:lnTo>
                    <a:pt x="786" y="141"/>
                  </a:lnTo>
                  <a:lnTo>
                    <a:pt x="888" y="107"/>
                  </a:lnTo>
                  <a:lnTo>
                    <a:pt x="900" y="156"/>
                  </a:lnTo>
                  <a:lnTo>
                    <a:pt x="948" y="128"/>
                  </a:lnTo>
                  <a:lnTo>
                    <a:pt x="938" y="74"/>
                  </a:lnTo>
                  <a:lnTo>
                    <a:pt x="1005" y="32"/>
                  </a:lnTo>
                  <a:lnTo>
                    <a:pt x="1017" y="55"/>
                  </a:lnTo>
                  <a:lnTo>
                    <a:pt x="1055" y="0"/>
                  </a:lnTo>
                  <a:lnTo>
                    <a:pt x="1089" y="30"/>
                  </a:lnTo>
                  <a:lnTo>
                    <a:pt x="1060" y="128"/>
                  </a:lnTo>
                  <a:lnTo>
                    <a:pt x="1035" y="106"/>
                  </a:lnTo>
                  <a:lnTo>
                    <a:pt x="987" y="156"/>
                  </a:lnTo>
                  <a:lnTo>
                    <a:pt x="1010" y="203"/>
                  </a:lnTo>
                  <a:lnTo>
                    <a:pt x="940" y="290"/>
                  </a:lnTo>
                  <a:lnTo>
                    <a:pt x="920" y="242"/>
                  </a:lnTo>
                  <a:lnTo>
                    <a:pt x="831" y="304"/>
                  </a:lnTo>
                  <a:lnTo>
                    <a:pt x="849" y="376"/>
                  </a:lnTo>
                  <a:lnTo>
                    <a:pt x="712" y="428"/>
                  </a:lnTo>
                  <a:lnTo>
                    <a:pt x="705" y="359"/>
                  </a:lnTo>
                  <a:lnTo>
                    <a:pt x="610" y="376"/>
                  </a:lnTo>
                  <a:lnTo>
                    <a:pt x="610" y="459"/>
                  </a:lnTo>
                  <a:lnTo>
                    <a:pt x="457" y="444"/>
                  </a:lnTo>
                  <a:lnTo>
                    <a:pt x="459" y="374"/>
                  </a:lnTo>
                  <a:lnTo>
                    <a:pt x="390" y="354"/>
                  </a:lnTo>
                  <a:lnTo>
                    <a:pt x="365" y="431"/>
                  </a:lnTo>
                  <a:lnTo>
                    <a:pt x="239" y="369"/>
                  </a:lnTo>
                  <a:lnTo>
                    <a:pt x="253" y="300"/>
                  </a:lnTo>
                  <a:lnTo>
                    <a:pt x="176" y="243"/>
                  </a:lnTo>
                  <a:lnTo>
                    <a:pt x="139" y="300"/>
                  </a:lnTo>
                  <a:lnTo>
                    <a:pt x="78" y="216"/>
                  </a:lnTo>
                  <a:lnTo>
                    <a:pt x="105" y="156"/>
                  </a:lnTo>
                  <a:lnTo>
                    <a:pt x="57" y="101"/>
                  </a:lnTo>
                  <a:lnTo>
                    <a:pt x="23" y="133"/>
                  </a:lnTo>
                  <a:lnTo>
                    <a:pt x="0" y="32"/>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0"/>
            <p:cNvSpPr>
              <a:spLocks/>
            </p:cNvSpPr>
            <p:nvPr/>
          </p:nvSpPr>
          <p:spPr bwMode="auto">
            <a:xfrm>
              <a:off x="7883525" y="1449387"/>
              <a:ext cx="69850" cy="203200"/>
            </a:xfrm>
            <a:custGeom>
              <a:avLst/>
              <a:gdLst>
                <a:gd name="T0" fmla="*/ 10 w 44"/>
                <a:gd name="T1" fmla="*/ 0 h 128"/>
                <a:gd name="T2" fmla="*/ 0 w 44"/>
                <a:gd name="T3" fmla="*/ 114 h 128"/>
                <a:gd name="T4" fmla="*/ 15 w 44"/>
                <a:gd name="T5" fmla="*/ 128 h 128"/>
                <a:gd name="T6" fmla="*/ 44 w 44"/>
                <a:gd name="T7" fmla="*/ 30 h 128"/>
                <a:gd name="T8" fmla="*/ 10 w 44"/>
                <a:gd name="T9" fmla="*/ 0 h 128"/>
              </a:gdLst>
              <a:ahLst/>
              <a:cxnLst>
                <a:cxn ang="0">
                  <a:pos x="T0" y="T1"/>
                </a:cxn>
                <a:cxn ang="0">
                  <a:pos x="T2" y="T3"/>
                </a:cxn>
                <a:cxn ang="0">
                  <a:pos x="T4" y="T5"/>
                </a:cxn>
                <a:cxn ang="0">
                  <a:pos x="T6" y="T7"/>
                </a:cxn>
                <a:cxn ang="0">
                  <a:pos x="T8" y="T9"/>
                </a:cxn>
              </a:cxnLst>
              <a:rect l="0" t="0" r="r" b="b"/>
              <a:pathLst>
                <a:path w="44" h="128">
                  <a:moveTo>
                    <a:pt x="10" y="0"/>
                  </a:moveTo>
                  <a:lnTo>
                    <a:pt x="0" y="114"/>
                  </a:lnTo>
                  <a:lnTo>
                    <a:pt x="15" y="128"/>
                  </a:lnTo>
                  <a:lnTo>
                    <a:pt x="44" y="30"/>
                  </a:lnTo>
                  <a:lnTo>
                    <a:pt x="10"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21"/>
            <p:cNvSpPr>
              <a:spLocks/>
            </p:cNvSpPr>
            <p:nvPr/>
          </p:nvSpPr>
          <p:spPr bwMode="auto">
            <a:xfrm>
              <a:off x="7694613" y="1617662"/>
              <a:ext cx="173038" cy="292100"/>
            </a:xfrm>
            <a:custGeom>
              <a:avLst/>
              <a:gdLst>
                <a:gd name="T0" fmla="*/ 109 w 109"/>
                <a:gd name="T1" fmla="*/ 0 h 184"/>
                <a:gd name="T2" fmla="*/ 79 w 109"/>
                <a:gd name="T3" fmla="*/ 1 h 184"/>
                <a:gd name="T4" fmla="*/ 31 w 109"/>
                <a:gd name="T5" fmla="*/ 45 h 184"/>
                <a:gd name="T6" fmla="*/ 52 w 109"/>
                <a:gd name="T7" fmla="*/ 105 h 184"/>
                <a:gd name="T8" fmla="*/ 0 w 109"/>
                <a:gd name="T9" fmla="*/ 149 h 184"/>
                <a:gd name="T10" fmla="*/ 14 w 109"/>
                <a:gd name="T11" fmla="*/ 184 h 184"/>
                <a:gd name="T12" fmla="*/ 84 w 109"/>
                <a:gd name="T13" fmla="*/ 97 h 184"/>
                <a:gd name="T14" fmla="*/ 61 w 109"/>
                <a:gd name="T15" fmla="*/ 50 h 184"/>
                <a:gd name="T16" fmla="*/ 109 w 109"/>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84">
                  <a:moveTo>
                    <a:pt x="109" y="0"/>
                  </a:moveTo>
                  <a:lnTo>
                    <a:pt x="79" y="1"/>
                  </a:lnTo>
                  <a:lnTo>
                    <a:pt x="31" y="45"/>
                  </a:lnTo>
                  <a:lnTo>
                    <a:pt x="52" y="105"/>
                  </a:lnTo>
                  <a:lnTo>
                    <a:pt x="0" y="149"/>
                  </a:lnTo>
                  <a:lnTo>
                    <a:pt x="14" y="184"/>
                  </a:lnTo>
                  <a:lnTo>
                    <a:pt x="84" y="97"/>
                  </a:lnTo>
                  <a:lnTo>
                    <a:pt x="61" y="50"/>
                  </a:lnTo>
                  <a:lnTo>
                    <a:pt x="109"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22"/>
            <p:cNvSpPr>
              <a:spLocks/>
            </p:cNvSpPr>
            <p:nvPr/>
          </p:nvSpPr>
          <p:spPr bwMode="auto">
            <a:xfrm>
              <a:off x="7346950" y="1814512"/>
              <a:ext cx="338138" cy="314325"/>
            </a:xfrm>
            <a:custGeom>
              <a:avLst/>
              <a:gdLst>
                <a:gd name="T0" fmla="*/ 213 w 213"/>
                <a:gd name="T1" fmla="*/ 12 h 198"/>
                <a:gd name="T2" fmla="*/ 198 w 213"/>
                <a:gd name="T3" fmla="*/ 0 h 198"/>
                <a:gd name="T4" fmla="*/ 105 w 213"/>
                <a:gd name="T5" fmla="*/ 52 h 198"/>
                <a:gd name="T6" fmla="*/ 112 w 213"/>
                <a:gd name="T7" fmla="*/ 124 h 198"/>
                <a:gd name="T8" fmla="*/ 0 w 213"/>
                <a:gd name="T9" fmla="*/ 149 h 198"/>
                <a:gd name="T10" fmla="*/ 5 w 213"/>
                <a:gd name="T11" fmla="*/ 198 h 198"/>
                <a:gd name="T12" fmla="*/ 142 w 213"/>
                <a:gd name="T13" fmla="*/ 146 h 198"/>
                <a:gd name="T14" fmla="*/ 124 w 213"/>
                <a:gd name="T15" fmla="*/ 74 h 198"/>
                <a:gd name="T16" fmla="*/ 213 w 213"/>
                <a:gd name="T17" fmla="*/ 1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98">
                  <a:moveTo>
                    <a:pt x="213" y="12"/>
                  </a:moveTo>
                  <a:lnTo>
                    <a:pt x="198" y="0"/>
                  </a:lnTo>
                  <a:lnTo>
                    <a:pt x="105" y="52"/>
                  </a:lnTo>
                  <a:lnTo>
                    <a:pt x="112" y="124"/>
                  </a:lnTo>
                  <a:lnTo>
                    <a:pt x="0" y="149"/>
                  </a:lnTo>
                  <a:lnTo>
                    <a:pt x="5" y="198"/>
                  </a:lnTo>
                  <a:lnTo>
                    <a:pt x="142" y="146"/>
                  </a:lnTo>
                  <a:lnTo>
                    <a:pt x="124" y="74"/>
                  </a:lnTo>
                  <a:lnTo>
                    <a:pt x="213"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23"/>
            <p:cNvSpPr>
              <a:spLocks/>
            </p:cNvSpPr>
            <p:nvPr/>
          </p:nvSpPr>
          <p:spPr bwMode="auto">
            <a:xfrm>
              <a:off x="6950075" y="1989137"/>
              <a:ext cx="393700" cy="188913"/>
            </a:xfrm>
            <a:custGeom>
              <a:avLst/>
              <a:gdLst>
                <a:gd name="T0" fmla="*/ 248 w 248"/>
                <a:gd name="T1" fmla="*/ 19 h 119"/>
                <a:gd name="T2" fmla="*/ 248 w 248"/>
                <a:gd name="T3" fmla="*/ 0 h 119"/>
                <a:gd name="T4" fmla="*/ 134 w 248"/>
                <a:gd name="T5" fmla="*/ 0 h 119"/>
                <a:gd name="T6" fmla="*/ 117 w 248"/>
                <a:gd name="T7" fmla="*/ 91 h 119"/>
                <a:gd name="T8" fmla="*/ 2 w 248"/>
                <a:gd name="T9" fmla="*/ 66 h 119"/>
                <a:gd name="T10" fmla="*/ 0 w 248"/>
                <a:gd name="T11" fmla="*/ 104 h 119"/>
                <a:gd name="T12" fmla="*/ 153 w 248"/>
                <a:gd name="T13" fmla="*/ 119 h 119"/>
                <a:gd name="T14" fmla="*/ 153 w 248"/>
                <a:gd name="T15" fmla="*/ 36 h 119"/>
                <a:gd name="T16" fmla="*/ 248 w 248"/>
                <a:gd name="T17"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119">
                  <a:moveTo>
                    <a:pt x="248" y="19"/>
                  </a:moveTo>
                  <a:lnTo>
                    <a:pt x="248" y="0"/>
                  </a:lnTo>
                  <a:lnTo>
                    <a:pt x="134" y="0"/>
                  </a:lnTo>
                  <a:lnTo>
                    <a:pt x="117" y="91"/>
                  </a:lnTo>
                  <a:lnTo>
                    <a:pt x="2" y="66"/>
                  </a:lnTo>
                  <a:lnTo>
                    <a:pt x="0" y="104"/>
                  </a:lnTo>
                  <a:lnTo>
                    <a:pt x="153" y="119"/>
                  </a:lnTo>
                  <a:lnTo>
                    <a:pt x="153" y="36"/>
                  </a:lnTo>
                  <a:lnTo>
                    <a:pt x="248" y="19"/>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24"/>
            <p:cNvSpPr>
              <a:spLocks/>
            </p:cNvSpPr>
            <p:nvPr/>
          </p:nvSpPr>
          <p:spPr bwMode="auto">
            <a:xfrm>
              <a:off x="6224588" y="1449387"/>
              <a:ext cx="68263" cy="211138"/>
            </a:xfrm>
            <a:custGeom>
              <a:avLst/>
              <a:gdLst>
                <a:gd name="T0" fmla="*/ 35 w 43"/>
                <a:gd name="T1" fmla="*/ 0 h 133"/>
                <a:gd name="T2" fmla="*/ 43 w 43"/>
                <a:gd name="T3" fmla="*/ 114 h 133"/>
                <a:gd name="T4" fmla="*/ 23 w 43"/>
                <a:gd name="T5" fmla="*/ 133 h 133"/>
                <a:gd name="T6" fmla="*/ 0 w 43"/>
                <a:gd name="T7" fmla="*/ 32 h 133"/>
                <a:gd name="T8" fmla="*/ 35 w 43"/>
                <a:gd name="T9" fmla="*/ 0 h 133"/>
              </a:gdLst>
              <a:ahLst/>
              <a:cxnLst>
                <a:cxn ang="0">
                  <a:pos x="T0" y="T1"/>
                </a:cxn>
                <a:cxn ang="0">
                  <a:pos x="T2" y="T3"/>
                </a:cxn>
                <a:cxn ang="0">
                  <a:pos x="T4" y="T5"/>
                </a:cxn>
                <a:cxn ang="0">
                  <a:pos x="T6" y="T7"/>
                </a:cxn>
                <a:cxn ang="0">
                  <a:pos x="T8" y="T9"/>
                </a:cxn>
              </a:cxnLst>
              <a:rect l="0" t="0" r="r" b="b"/>
              <a:pathLst>
                <a:path w="43" h="133">
                  <a:moveTo>
                    <a:pt x="35" y="0"/>
                  </a:moveTo>
                  <a:lnTo>
                    <a:pt x="43" y="114"/>
                  </a:lnTo>
                  <a:lnTo>
                    <a:pt x="23" y="133"/>
                  </a:lnTo>
                  <a:lnTo>
                    <a:pt x="0" y="32"/>
                  </a:lnTo>
                  <a:lnTo>
                    <a:pt x="35"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25"/>
            <p:cNvSpPr>
              <a:spLocks/>
            </p:cNvSpPr>
            <p:nvPr/>
          </p:nvSpPr>
          <p:spPr bwMode="auto">
            <a:xfrm>
              <a:off x="6315075" y="1598612"/>
              <a:ext cx="163513" cy="327025"/>
            </a:xfrm>
            <a:custGeom>
              <a:avLst/>
              <a:gdLst>
                <a:gd name="T0" fmla="*/ 0 w 103"/>
                <a:gd name="T1" fmla="*/ 7 h 206"/>
                <a:gd name="T2" fmla="*/ 18 w 103"/>
                <a:gd name="T3" fmla="*/ 0 h 206"/>
                <a:gd name="T4" fmla="*/ 72 w 103"/>
                <a:gd name="T5" fmla="*/ 62 h 206"/>
                <a:gd name="T6" fmla="*/ 50 w 103"/>
                <a:gd name="T7" fmla="*/ 124 h 206"/>
                <a:gd name="T8" fmla="*/ 103 w 103"/>
                <a:gd name="T9" fmla="*/ 171 h 206"/>
                <a:gd name="T10" fmla="*/ 82 w 103"/>
                <a:gd name="T11" fmla="*/ 206 h 206"/>
                <a:gd name="T12" fmla="*/ 21 w 103"/>
                <a:gd name="T13" fmla="*/ 122 h 206"/>
                <a:gd name="T14" fmla="*/ 48 w 103"/>
                <a:gd name="T15" fmla="*/ 62 h 206"/>
                <a:gd name="T16" fmla="*/ 0 w 103"/>
                <a:gd name="T17" fmla="*/ 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206">
                  <a:moveTo>
                    <a:pt x="0" y="7"/>
                  </a:moveTo>
                  <a:lnTo>
                    <a:pt x="18" y="0"/>
                  </a:lnTo>
                  <a:lnTo>
                    <a:pt x="72" y="62"/>
                  </a:lnTo>
                  <a:lnTo>
                    <a:pt x="50" y="124"/>
                  </a:lnTo>
                  <a:lnTo>
                    <a:pt x="103" y="171"/>
                  </a:lnTo>
                  <a:lnTo>
                    <a:pt x="82" y="206"/>
                  </a:lnTo>
                  <a:lnTo>
                    <a:pt x="21" y="122"/>
                  </a:lnTo>
                  <a:lnTo>
                    <a:pt x="48" y="62"/>
                  </a:lnTo>
                  <a:lnTo>
                    <a:pt x="0" y="7"/>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26"/>
            <p:cNvSpPr>
              <a:spLocks/>
            </p:cNvSpPr>
            <p:nvPr/>
          </p:nvSpPr>
          <p:spPr bwMode="auto">
            <a:xfrm>
              <a:off x="6503988" y="1819275"/>
              <a:ext cx="449263" cy="314325"/>
            </a:xfrm>
            <a:custGeom>
              <a:avLst/>
              <a:gdLst>
                <a:gd name="T0" fmla="*/ 0 w 283"/>
                <a:gd name="T1" fmla="*/ 10 h 198"/>
                <a:gd name="T2" fmla="*/ 20 w 283"/>
                <a:gd name="T3" fmla="*/ 0 h 198"/>
                <a:gd name="T4" fmla="*/ 97 w 283"/>
                <a:gd name="T5" fmla="*/ 49 h 198"/>
                <a:gd name="T6" fmla="*/ 88 w 283"/>
                <a:gd name="T7" fmla="*/ 118 h 198"/>
                <a:gd name="T8" fmla="*/ 187 w 283"/>
                <a:gd name="T9" fmla="*/ 164 h 198"/>
                <a:gd name="T10" fmla="*/ 209 w 283"/>
                <a:gd name="T11" fmla="*/ 96 h 198"/>
                <a:gd name="T12" fmla="*/ 279 w 283"/>
                <a:gd name="T13" fmla="*/ 116 h 198"/>
                <a:gd name="T14" fmla="*/ 283 w 283"/>
                <a:gd name="T15" fmla="*/ 141 h 198"/>
                <a:gd name="T16" fmla="*/ 214 w 283"/>
                <a:gd name="T17" fmla="*/ 121 h 198"/>
                <a:gd name="T18" fmla="*/ 189 w 283"/>
                <a:gd name="T19" fmla="*/ 198 h 198"/>
                <a:gd name="T20" fmla="*/ 63 w 283"/>
                <a:gd name="T21" fmla="*/ 136 h 198"/>
                <a:gd name="T22" fmla="*/ 77 w 283"/>
                <a:gd name="T23" fmla="*/ 67 h 198"/>
                <a:gd name="T24" fmla="*/ 0 w 283"/>
                <a:gd name="T25" fmla="*/ 1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198">
                  <a:moveTo>
                    <a:pt x="0" y="10"/>
                  </a:moveTo>
                  <a:lnTo>
                    <a:pt x="20" y="0"/>
                  </a:lnTo>
                  <a:lnTo>
                    <a:pt x="97" y="49"/>
                  </a:lnTo>
                  <a:lnTo>
                    <a:pt x="88" y="118"/>
                  </a:lnTo>
                  <a:lnTo>
                    <a:pt x="187" y="164"/>
                  </a:lnTo>
                  <a:lnTo>
                    <a:pt x="209" y="96"/>
                  </a:lnTo>
                  <a:lnTo>
                    <a:pt x="279" y="116"/>
                  </a:lnTo>
                  <a:lnTo>
                    <a:pt x="283" y="141"/>
                  </a:lnTo>
                  <a:lnTo>
                    <a:pt x="214" y="121"/>
                  </a:lnTo>
                  <a:lnTo>
                    <a:pt x="189" y="198"/>
                  </a:lnTo>
                  <a:lnTo>
                    <a:pt x="63" y="136"/>
                  </a:lnTo>
                  <a:lnTo>
                    <a:pt x="77" y="67"/>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7"/>
            <p:cNvSpPr>
              <a:spLocks/>
            </p:cNvSpPr>
            <p:nvPr/>
          </p:nvSpPr>
          <p:spPr bwMode="auto">
            <a:xfrm>
              <a:off x="6338888" y="1508125"/>
              <a:ext cx="74613" cy="44450"/>
            </a:xfrm>
            <a:custGeom>
              <a:avLst/>
              <a:gdLst>
                <a:gd name="T0" fmla="*/ 0 w 47"/>
                <a:gd name="T1" fmla="*/ 15 h 28"/>
                <a:gd name="T2" fmla="*/ 15 w 47"/>
                <a:gd name="T3" fmla="*/ 28 h 28"/>
                <a:gd name="T4" fmla="*/ 47 w 47"/>
                <a:gd name="T5" fmla="*/ 15 h 28"/>
                <a:gd name="T6" fmla="*/ 23 w 47"/>
                <a:gd name="T7" fmla="*/ 0 h 28"/>
                <a:gd name="T8" fmla="*/ 0 w 47"/>
                <a:gd name="T9" fmla="*/ 15 h 28"/>
              </a:gdLst>
              <a:ahLst/>
              <a:cxnLst>
                <a:cxn ang="0">
                  <a:pos x="T0" y="T1"/>
                </a:cxn>
                <a:cxn ang="0">
                  <a:pos x="T2" y="T3"/>
                </a:cxn>
                <a:cxn ang="0">
                  <a:pos x="T4" y="T5"/>
                </a:cxn>
                <a:cxn ang="0">
                  <a:pos x="T6" y="T7"/>
                </a:cxn>
                <a:cxn ang="0">
                  <a:pos x="T8" y="T9"/>
                </a:cxn>
              </a:cxnLst>
              <a:rect l="0" t="0" r="r" b="b"/>
              <a:pathLst>
                <a:path w="47" h="28">
                  <a:moveTo>
                    <a:pt x="0" y="15"/>
                  </a:moveTo>
                  <a:lnTo>
                    <a:pt x="15" y="28"/>
                  </a:lnTo>
                  <a:lnTo>
                    <a:pt x="47" y="15"/>
                  </a:lnTo>
                  <a:lnTo>
                    <a:pt x="23" y="0"/>
                  </a:lnTo>
                  <a:lnTo>
                    <a:pt x="0" y="15"/>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8"/>
            <p:cNvSpPr>
              <a:spLocks/>
            </p:cNvSpPr>
            <p:nvPr/>
          </p:nvSpPr>
          <p:spPr bwMode="auto">
            <a:xfrm>
              <a:off x="6521450" y="1627187"/>
              <a:ext cx="77788" cy="69850"/>
            </a:xfrm>
            <a:custGeom>
              <a:avLst/>
              <a:gdLst>
                <a:gd name="T0" fmla="*/ 0 w 49"/>
                <a:gd name="T1" fmla="*/ 44 h 44"/>
                <a:gd name="T2" fmla="*/ 19 w 49"/>
                <a:gd name="T3" fmla="*/ 0 h 44"/>
                <a:gd name="T4" fmla="*/ 49 w 49"/>
                <a:gd name="T5" fmla="*/ 10 h 44"/>
                <a:gd name="T6" fmla="*/ 37 w 49"/>
                <a:gd name="T7" fmla="*/ 44 h 44"/>
                <a:gd name="T8" fmla="*/ 0 w 49"/>
                <a:gd name="T9" fmla="*/ 44 h 44"/>
              </a:gdLst>
              <a:ahLst/>
              <a:cxnLst>
                <a:cxn ang="0">
                  <a:pos x="T0" y="T1"/>
                </a:cxn>
                <a:cxn ang="0">
                  <a:pos x="T2" y="T3"/>
                </a:cxn>
                <a:cxn ang="0">
                  <a:pos x="T4" y="T5"/>
                </a:cxn>
                <a:cxn ang="0">
                  <a:pos x="T6" y="T7"/>
                </a:cxn>
                <a:cxn ang="0">
                  <a:pos x="T8" y="T9"/>
                </a:cxn>
              </a:cxnLst>
              <a:rect l="0" t="0" r="r" b="b"/>
              <a:pathLst>
                <a:path w="49" h="44">
                  <a:moveTo>
                    <a:pt x="0" y="44"/>
                  </a:moveTo>
                  <a:lnTo>
                    <a:pt x="19" y="0"/>
                  </a:lnTo>
                  <a:lnTo>
                    <a:pt x="49" y="10"/>
                  </a:lnTo>
                  <a:lnTo>
                    <a:pt x="37" y="44"/>
                  </a:lnTo>
                  <a:lnTo>
                    <a:pt x="0" y="4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9"/>
            <p:cNvSpPr>
              <a:spLocks/>
            </p:cNvSpPr>
            <p:nvPr/>
          </p:nvSpPr>
          <p:spPr bwMode="auto">
            <a:xfrm>
              <a:off x="6832600" y="1701800"/>
              <a:ext cx="104775" cy="155575"/>
            </a:xfrm>
            <a:custGeom>
              <a:avLst/>
              <a:gdLst>
                <a:gd name="T0" fmla="*/ 66 w 66"/>
                <a:gd name="T1" fmla="*/ 0 h 98"/>
                <a:gd name="T2" fmla="*/ 29 w 66"/>
                <a:gd name="T3" fmla="*/ 91 h 98"/>
                <a:gd name="T4" fmla="*/ 0 w 66"/>
                <a:gd name="T5" fmla="*/ 98 h 98"/>
                <a:gd name="T6" fmla="*/ 26 w 66"/>
                <a:gd name="T7" fmla="*/ 4 h 98"/>
                <a:gd name="T8" fmla="*/ 66 w 66"/>
                <a:gd name="T9" fmla="*/ 0 h 98"/>
              </a:gdLst>
              <a:ahLst/>
              <a:cxnLst>
                <a:cxn ang="0">
                  <a:pos x="T0" y="T1"/>
                </a:cxn>
                <a:cxn ang="0">
                  <a:pos x="T2" y="T3"/>
                </a:cxn>
                <a:cxn ang="0">
                  <a:pos x="T4" y="T5"/>
                </a:cxn>
                <a:cxn ang="0">
                  <a:pos x="T6" y="T7"/>
                </a:cxn>
                <a:cxn ang="0">
                  <a:pos x="T8" y="T9"/>
                </a:cxn>
              </a:cxnLst>
              <a:rect l="0" t="0" r="r" b="b"/>
              <a:pathLst>
                <a:path w="66" h="98">
                  <a:moveTo>
                    <a:pt x="66" y="0"/>
                  </a:moveTo>
                  <a:lnTo>
                    <a:pt x="29" y="91"/>
                  </a:lnTo>
                  <a:lnTo>
                    <a:pt x="0" y="98"/>
                  </a:lnTo>
                  <a:lnTo>
                    <a:pt x="26" y="4"/>
                  </a:lnTo>
                  <a:lnTo>
                    <a:pt x="66"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30"/>
            <p:cNvSpPr>
              <a:spLocks/>
            </p:cNvSpPr>
            <p:nvPr/>
          </p:nvSpPr>
          <p:spPr bwMode="auto">
            <a:xfrm>
              <a:off x="7267575" y="1708150"/>
              <a:ext cx="76200" cy="130175"/>
            </a:xfrm>
            <a:custGeom>
              <a:avLst/>
              <a:gdLst>
                <a:gd name="T0" fmla="*/ 0 w 48"/>
                <a:gd name="T1" fmla="*/ 1 h 82"/>
                <a:gd name="T2" fmla="*/ 20 w 48"/>
                <a:gd name="T3" fmla="*/ 70 h 82"/>
                <a:gd name="T4" fmla="*/ 48 w 48"/>
                <a:gd name="T5" fmla="*/ 82 h 82"/>
                <a:gd name="T6" fmla="*/ 31 w 48"/>
                <a:gd name="T7" fmla="*/ 0 h 82"/>
                <a:gd name="T8" fmla="*/ 0 w 48"/>
                <a:gd name="T9" fmla="*/ 1 h 82"/>
              </a:gdLst>
              <a:ahLst/>
              <a:cxnLst>
                <a:cxn ang="0">
                  <a:pos x="T0" y="T1"/>
                </a:cxn>
                <a:cxn ang="0">
                  <a:pos x="T2" y="T3"/>
                </a:cxn>
                <a:cxn ang="0">
                  <a:pos x="T4" y="T5"/>
                </a:cxn>
                <a:cxn ang="0">
                  <a:pos x="T6" y="T7"/>
                </a:cxn>
                <a:cxn ang="0">
                  <a:pos x="T8" y="T9"/>
                </a:cxn>
              </a:cxnLst>
              <a:rect l="0" t="0" r="r" b="b"/>
              <a:pathLst>
                <a:path w="48" h="82">
                  <a:moveTo>
                    <a:pt x="0" y="1"/>
                  </a:moveTo>
                  <a:lnTo>
                    <a:pt x="20" y="70"/>
                  </a:lnTo>
                  <a:lnTo>
                    <a:pt x="48" y="82"/>
                  </a:lnTo>
                  <a:lnTo>
                    <a:pt x="31" y="0"/>
                  </a:lnTo>
                  <a:lnTo>
                    <a:pt x="0" y="1"/>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31"/>
            <p:cNvSpPr>
              <a:spLocks/>
            </p:cNvSpPr>
            <p:nvPr/>
          </p:nvSpPr>
          <p:spPr bwMode="auto">
            <a:xfrm>
              <a:off x="7588250" y="1619250"/>
              <a:ext cx="65088" cy="82550"/>
            </a:xfrm>
            <a:custGeom>
              <a:avLst/>
              <a:gdLst>
                <a:gd name="T0" fmla="*/ 0 w 41"/>
                <a:gd name="T1" fmla="*/ 10 h 52"/>
                <a:gd name="T2" fmla="*/ 15 w 41"/>
                <a:gd name="T3" fmla="*/ 52 h 52"/>
                <a:gd name="T4" fmla="*/ 41 w 41"/>
                <a:gd name="T5" fmla="*/ 49 h 52"/>
                <a:gd name="T6" fmla="*/ 29 w 41"/>
                <a:gd name="T7" fmla="*/ 0 h 52"/>
                <a:gd name="T8" fmla="*/ 0 w 41"/>
                <a:gd name="T9" fmla="*/ 10 h 52"/>
              </a:gdLst>
              <a:ahLst/>
              <a:cxnLst>
                <a:cxn ang="0">
                  <a:pos x="T0" y="T1"/>
                </a:cxn>
                <a:cxn ang="0">
                  <a:pos x="T2" y="T3"/>
                </a:cxn>
                <a:cxn ang="0">
                  <a:pos x="T4" y="T5"/>
                </a:cxn>
                <a:cxn ang="0">
                  <a:pos x="T6" y="T7"/>
                </a:cxn>
                <a:cxn ang="0">
                  <a:pos x="T8" y="T9"/>
                </a:cxn>
              </a:cxnLst>
              <a:rect l="0" t="0" r="r" b="b"/>
              <a:pathLst>
                <a:path w="41" h="52">
                  <a:moveTo>
                    <a:pt x="0" y="10"/>
                  </a:moveTo>
                  <a:lnTo>
                    <a:pt x="15" y="52"/>
                  </a:lnTo>
                  <a:lnTo>
                    <a:pt x="41" y="49"/>
                  </a:lnTo>
                  <a:lnTo>
                    <a:pt x="29" y="0"/>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32"/>
            <p:cNvSpPr>
              <a:spLocks/>
            </p:cNvSpPr>
            <p:nvPr/>
          </p:nvSpPr>
          <p:spPr bwMode="auto">
            <a:xfrm>
              <a:off x="7791450" y="1500187"/>
              <a:ext cx="47625" cy="50800"/>
            </a:xfrm>
            <a:custGeom>
              <a:avLst/>
              <a:gdLst>
                <a:gd name="T0" fmla="*/ 0 w 30"/>
                <a:gd name="T1" fmla="*/ 12 h 32"/>
                <a:gd name="T2" fmla="*/ 20 w 30"/>
                <a:gd name="T3" fmla="*/ 32 h 32"/>
                <a:gd name="T4" fmla="*/ 30 w 30"/>
                <a:gd name="T5" fmla="*/ 23 h 32"/>
                <a:gd name="T6" fmla="*/ 18 w 30"/>
                <a:gd name="T7" fmla="*/ 0 h 32"/>
                <a:gd name="T8" fmla="*/ 0 w 30"/>
                <a:gd name="T9" fmla="*/ 12 h 32"/>
              </a:gdLst>
              <a:ahLst/>
              <a:cxnLst>
                <a:cxn ang="0">
                  <a:pos x="T0" y="T1"/>
                </a:cxn>
                <a:cxn ang="0">
                  <a:pos x="T2" y="T3"/>
                </a:cxn>
                <a:cxn ang="0">
                  <a:pos x="T4" y="T5"/>
                </a:cxn>
                <a:cxn ang="0">
                  <a:pos x="T6" y="T7"/>
                </a:cxn>
                <a:cxn ang="0">
                  <a:pos x="T8" y="T9"/>
                </a:cxn>
              </a:cxnLst>
              <a:rect l="0" t="0" r="r" b="b"/>
              <a:pathLst>
                <a:path w="30" h="32">
                  <a:moveTo>
                    <a:pt x="0" y="12"/>
                  </a:moveTo>
                  <a:lnTo>
                    <a:pt x="20" y="32"/>
                  </a:lnTo>
                  <a:lnTo>
                    <a:pt x="30" y="23"/>
                  </a:lnTo>
                  <a:lnTo>
                    <a:pt x="18" y="0"/>
                  </a:lnTo>
                  <a:lnTo>
                    <a:pt x="0"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33"/>
            <p:cNvSpPr>
              <a:spLocks/>
            </p:cNvSpPr>
            <p:nvPr/>
          </p:nvSpPr>
          <p:spPr bwMode="auto">
            <a:xfrm>
              <a:off x="5486400" y="-277813"/>
              <a:ext cx="3651250" cy="1751013"/>
            </a:xfrm>
            <a:custGeom>
              <a:avLst/>
              <a:gdLst>
                <a:gd name="T0" fmla="*/ 1200 w 1372"/>
                <a:gd name="T1" fmla="*/ 502 h 658"/>
                <a:gd name="T2" fmla="*/ 436 w 1372"/>
                <a:gd name="T3" fmla="*/ 436 h 658"/>
                <a:gd name="T4" fmla="*/ 0 w 1372"/>
                <a:gd name="T5" fmla="*/ 88 h 658"/>
                <a:gd name="T6" fmla="*/ 193 w 1372"/>
                <a:gd name="T7" fmla="*/ 79 h 658"/>
                <a:gd name="T8" fmla="*/ 974 w 1372"/>
                <a:gd name="T9" fmla="*/ 325 h 658"/>
                <a:gd name="T10" fmla="*/ 1200 w 1372"/>
                <a:gd name="T11" fmla="*/ 502 h 658"/>
              </a:gdLst>
              <a:ahLst/>
              <a:cxnLst>
                <a:cxn ang="0">
                  <a:pos x="T0" y="T1"/>
                </a:cxn>
                <a:cxn ang="0">
                  <a:pos x="T2" y="T3"/>
                </a:cxn>
                <a:cxn ang="0">
                  <a:pos x="T4" y="T5"/>
                </a:cxn>
                <a:cxn ang="0">
                  <a:pos x="T6" y="T7"/>
                </a:cxn>
                <a:cxn ang="0">
                  <a:pos x="T8" y="T9"/>
                </a:cxn>
                <a:cxn ang="0">
                  <a:pos x="T10" y="T11"/>
                </a:cxn>
              </a:cxnLst>
              <a:rect l="0" t="0" r="r" b="b"/>
              <a:pathLst>
                <a:path w="1372" h="658">
                  <a:moveTo>
                    <a:pt x="1200" y="502"/>
                  </a:moveTo>
                  <a:cubicBezTo>
                    <a:pt x="1200" y="502"/>
                    <a:pt x="740" y="658"/>
                    <a:pt x="436" y="436"/>
                  </a:cubicBezTo>
                  <a:cubicBezTo>
                    <a:pt x="131" y="214"/>
                    <a:pt x="137" y="56"/>
                    <a:pt x="0" y="88"/>
                  </a:cubicBezTo>
                  <a:cubicBezTo>
                    <a:pt x="0" y="88"/>
                    <a:pt x="38" y="0"/>
                    <a:pt x="193" y="79"/>
                  </a:cubicBezTo>
                  <a:cubicBezTo>
                    <a:pt x="348" y="158"/>
                    <a:pt x="569" y="402"/>
                    <a:pt x="974" y="325"/>
                  </a:cubicBezTo>
                  <a:cubicBezTo>
                    <a:pt x="1234" y="276"/>
                    <a:pt x="1372" y="432"/>
                    <a:pt x="1200" y="502"/>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34"/>
            <p:cNvSpPr>
              <a:spLocks/>
            </p:cNvSpPr>
            <p:nvPr/>
          </p:nvSpPr>
          <p:spPr bwMode="auto">
            <a:xfrm>
              <a:off x="6210300" y="84137"/>
              <a:ext cx="2227263" cy="1038225"/>
            </a:xfrm>
            <a:custGeom>
              <a:avLst/>
              <a:gdLst>
                <a:gd name="T0" fmla="*/ 10 w 837"/>
                <a:gd name="T1" fmla="*/ 46 h 390"/>
                <a:gd name="T2" fmla="*/ 14 w 837"/>
                <a:gd name="T3" fmla="*/ 0 h 390"/>
                <a:gd name="T4" fmla="*/ 702 w 837"/>
                <a:gd name="T5" fmla="*/ 189 h 390"/>
                <a:gd name="T6" fmla="*/ 703 w 837"/>
                <a:gd name="T7" fmla="*/ 189 h 390"/>
                <a:gd name="T8" fmla="*/ 715 w 837"/>
                <a:gd name="T9" fmla="*/ 287 h 390"/>
                <a:gd name="T10" fmla="*/ 10 w 837"/>
                <a:gd name="T11" fmla="*/ 46 h 390"/>
              </a:gdLst>
              <a:ahLst/>
              <a:cxnLst>
                <a:cxn ang="0">
                  <a:pos x="T0" y="T1"/>
                </a:cxn>
                <a:cxn ang="0">
                  <a:pos x="T2" y="T3"/>
                </a:cxn>
                <a:cxn ang="0">
                  <a:pos x="T4" y="T5"/>
                </a:cxn>
                <a:cxn ang="0">
                  <a:pos x="T6" y="T7"/>
                </a:cxn>
                <a:cxn ang="0">
                  <a:pos x="T8" y="T9"/>
                </a:cxn>
                <a:cxn ang="0">
                  <a:pos x="T10" y="T11"/>
                </a:cxn>
              </a:cxnLst>
              <a:rect l="0" t="0" r="r" b="b"/>
              <a:pathLst>
                <a:path w="837" h="390">
                  <a:moveTo>
                    <a:pt x="10" y="46"/>
                  </a:moveTo>
                  <a:cubicBezTo>
                    <a:pt x="0" y="26"/>
                    <a:pt x="4" y="4"/>
                    <a:pt x="14" y="0"/>
                  </a:cubicBezTo>
                  <a:cubicBezTo>
                    <a:pt x="164" y="101"/>
                    <a:pt x="372" y="252"/>
                    <a:pt x="702" y="189"/>
                  </a:cubicBezTo>
                  <a:cubicBezTo>
                    <a:pt x="703" y="189"/>
                    <a:pt x="703" y="189"/>
                    <a:pt x="703" y="189"/>
                  </a:cubicBezTo>
                  <a:cubicBezTo>
                    <a:pt x="743" y="195"/>
                    <a:pt x="837" y="234"/>
                    <a:pt x="715" y="287"/>
                  </a:cubicBezTo>
                  <a:cubicBezTo>
                    <a:pt x="478" y="390"/>
                    <a:pt x="97" y="236"/>
                    <a:pt x="10" y="46"/>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35"/>
            <p:cNvSpPr>
              <a:spLocks/>
            </p:cNvSpPr>
            <p:nvPr/>
          </p:nvSpPr>
          <p:spPr bwMode="auto">
            <a:xfrm>
              <a:off x="6276975" y="-1985963"/>
              <a:ext cx="3490913" cy="3062288"/>
            </a:xfrm>
            <a:custGeom>
              <a:avLst/>
              <a:gdLst>
                <a:gd name="T0" fmla="*/ 1065 w 1312"/>
                <a:gd name="T1" fmla="*/ 679 h 1151"/>
                <a:gd name="T2" fmla="*/ 1312 w 1312"/>
                <a:gd name="T3" fmla="*/ 427 h 1151"/>
                <a:gd name="T4" fmla="*/ 1005 w 1312"/>
                <a:gd name="T5" fmla="*/ 540 h 1151"/>
                <a:gd name="T6" fmla="*/ 742 w 1312"/>
                <a:gd name="T7" fmla="*/ 109 h 1151"/>
                <a:gd name="T8" fmla="*/ 549 w 1312"/>
                <a:gd name="T9" fmla="*/ 107 h 1151"/>
                <a:gd name="T10" fmla="*/ 0 w 1312"/>
                <a:gd name="T11" fmla="*/ 821 h 1151"/>
                <a:gd name="T12" fmla="*/ 652 w 1312"/>
                <a:gd name="T13" fmla="*/ 1027 h 1151"/>
                <a:gd name="T14" fmla="*/ 647 w 1312"/>
                <a:gd name="T15" fmla="*/ 419 h 1151"/>
                <a:gd name="T16" fmla="*/ 1065 w 1312"/>
                <a:gd name="T17" fmla="*/ 679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2" h="1151">
                  <a:moveTo>
                    <a:pt x="1065" y="679"/>
                  </a:moveTo>
                  <a:cubicBezTo>
                    <a:pt x="1312" y="427"/>
                    <a:pt x="1312" y="427"/>
                    <a:pt x="1312" y="427"/>
                  </a:cubicBezTo>
                  <a:cubicBezTo>
                    <a:pt x="1005" y="540"/>
                    <a:pt x="1005" y="540"/>
                    <a:pt x="1005" y="540"/>
                  </a:cubicBezTo>
                  <a:cubicBezTo>
                    <a:pt x="742" y="109"/>
                    <a:pt x="742" y="109"/>
                    <a:pt x="742" y="109"/>
                  </a:cubicBezTo>
                  <a:cubicBezTo>
                    <a:pt x="742" y="109"/>
                    <a:pt x="659" y="0"/>
                    <a:pt x="549" y="107"/>
                  </a:cubicBezTo>
                  <a:cubicBezTo>
                    <a:pt x="438" y="213"/>
                    <a:pt x="0" y="821"/>
                    <a:pt x="0" y="821"/>
                  </a:cubicBezTo>
                  <a:cubicBezTo>
                    <a:pt x="0" y="821"/>
                    <a:pt x="297" y="1151"/>
                    <a:pt x="652" y="1027"/>
                  </a:cubicBezTo>
                  <a:cubicBezTo>
                    <a:pt x="647" y="419"/>
                    <a:pt x="647" y="419"/>
                    <a:pt x="647" y="419"/>
                  </a:cubicBezTo>
                  <a:cubicBezTo>
                    <a:pt x="647" y="419"/>
                    <a:pt x="953" y="767"/>
                    <a:pt x="1065" y="679"/>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6"/>
            <p:cNvSpPr>
              <a:spLocks/>
            </p:cNvSpPr>
            <p:nvPr/>
          </p:nvSpPr>
          <p:spPr bwMode="auto">
            <a:xfrm>
              <a:off x="6276975" y="-1497013"/>
              <a:ext cx="1277938" cy="1863725"/>
            </a:xfrm>
            <a:custGeom>
              <a:avLst/>
              <a:gdLst>
                <a:gd name="T0" fmla="*/ 68 w 480"/>
                <a:gd name="T1" fmla="*/ 700 h 700"/>
                <a:gd name="T2" fmla="*/ 0 w 480"/>
                <a:gd name="T3" fmla="*/ 637 h 700"/>
                <a:gd name="T4" fmla="*/ 1 w 480"/>
                <a:gd name="T5" fmla="*/ 636 h 700"/>
                <a:gd name="T6" fmla="*/ 4 w 480"/>
                <a:gd name="T7" fmla="*/ 631 h 700"/>
                <a:gd name="T8" fmla="*/ 4 w 480"/>
                <a:gd name="T9" fmla="*/ 631 h 700"/>
                <a:gd name="T10" fmla="*/ 5 w 480"/>
                <a:gd name="T11" fmla="*/ 630 h 700"/>
                <a:gd name="T12" fmla="*/ 5 w 480"/>
                <a:gd name="T13" fmla="*/ 629 h 700"/>
                <a:gd name="T14" fmla="*/ 14 w 480"/>
                <a:gd name="T15" fmla="*/ 617 h 700"/>
                <a:gd name="T16" fmla="*/ 17 w 480"/>
                <a:gd name="T17" fmla="*/ 614 h 700"/>
                <a:gd name="T18" fmla="*/ 17 w 480"/>
                <a:gd name="T19" fmla="*/ 613 h 700"/>
                <a:gd name="T20" fmla="*/ 480 w 480"/>
                <a:gd name="T21" fmla="*/ 0 h 700"/>
                <a:gd name="T22" fmla="*/ 480 w 480"/>
                <a:gd name="T23" fmla="*/ 0 h 700"/>
                <a:gd name="T24" fmla="*/ 480 w 480"/>
                <a:gd name="T25" fmla="*/ 0 h 700"/>
                <a:gd name="T26" fmla="*/ 68 w 480"/>
                <a:gd name="T2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 h="700">
                  <a:moveTo>
                    <a:pt x="68" y="700"/>
                  </a:moveTo>
                  <a:cubicBezTo>
                    <a:pt x="24" y="664"/>
                    <a:pt x="0" y="637"/>
                    <a:pt x="0" y="637"/>
                  </a:cubicBezTo>
                  <a:cubicBezTo>
                    <a:pt x="0" y="637"/>
                    <a:pt x="0" y="637"/>
                    <a:pt x="1" y="636"/>
                  </a:cubicBezTo>
                  <a:cubicBezTo>
                    <a:pt x="1" y="635"/>
                    <a:pt x="2" y="633"/>
                    <a:pt x="4" y="631"/>
                  </a:cubicBezTo>
                  <a:cubicBezTo>
                    <a:pt x="4" y="631"/>
                    <a:pt x="4" y="631"/>
                    <a:pt x="4" y="631"/>
                  </a:cubicBezTo>
                  <a:cubicBezTo>
                    <a:pt x="4" y="630"/>
                    <a:pt x="5" y="630"/>
                    <a:pt x="5" y="630"/>
                  </a:cubicBezTo>
                  <a:cubicBezTo>
                    <a:pt x="5" y="630"/>
                    <a:pt x="5" y="629"/>
                    <a:pt x="5" y="629"/>
                  </a:cubicBezTo>
                  <a:cubicBezTo>
                    <a:pt x="8" y="626"/>
                    <a:pt x="11" y="622"/>
                    <a:pt x="14" y="617"/>
                  </a:cubicBezTo>
                  <a:cubicBezTo>
                    <a:pt x="15" y="616"/>
                    <a:pt x="16" y="615"/>
                    <a:pt x="17" y="614"/>
                  </a:cubicBezTo>
                  <a:cubicBezTo>
                    <a:pt x="17" y="613"/>
                    <a:pt x="17" y="613"/>
                    <a:pt x="17" y="613"/>
                  </a:cubicBezTo>
                  <a:cubicBezTo>
                    <a:pt x="87" y="517"/>
                    <a:pt x="340" y="169"/>
                    <a:pt x="480" y="0"/>
                  </a:cubicBezTo>
                  <a:cubicBezTo>
                    <a:pt x="480" y="0"/>
                    <a:pt x="480" y="0"/>
                    <a:pt x="480" y="0"/>
                  </a:cubicBezTo>
                  <a:cubicBezTo>
                    <a:pt x="480" y="0"/>
                    <a:pt x="480" y="0"/>
                    <a:pt x="480" y="0"/>
                  </a:cubicBezTo>
                  <a:lnTo>
                    <a:pt x="68" y="70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7"/>
            <p:cNvSpPr>
              <a:spLocks/>
            </p:cNvSpPr>
            <p:nvPr/>
          </p:nvSpPr>
          <p:spPr bwMode="auto">
            <a:xfrm>
              <a:off x="7945438" y="-1190625"/>
              <a:ext cx="1314450" cy="1287463"/>
            </a:xfrm>
            <a:custGeom>
              <a:avLst/>
              <a:gdLst>
                <a:gd name="T0" fmla="*/ 23 w 494"/>
                <a:gd name="T1" fmla="*/ 484 h 484"/>
                <a:gd name="T2" fmla="*/ 0 w 494"/>
                <a:gd name="T3" fmla="*/ 0 h 484"/>
                <a:gd name="T4" fmla="*/ 275 w 494"/>
                <a:gd name="T5" fmla="*/ 315 h 484"/>
                <a:gd name="T6" fmla="*/ 494 w 494"/>
                <a:gd name="T7" fmla="*/ 322 h 484"/>
                <a:gd name="T8" fmla="*/ 494 w 494"/>
                <a:gd name="T9" fmla="*/ 322 h 484"/>
                <a:gd name="T10" fmla="*/ 438 w 494"/>
                <a:gd name="T11" fmla="*/ 380 h 484"/>
                <a:gd name="T12" fmla="*/ 20 w 494"/>
                <a:gd name="T13" fmla="*/ 120 h 484"/>
                <a:gd name="T14" fmla="*/ 23 w 494"/>
                <a:gd name="T15" fmla="*/ 484 h 4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484">
                  <a:moveTo>
                    <a:pt x="23" y="484"/>
                  </a:moveTo>
                  <a:cubicBezTo>
                    <a:pt x="0" y="0"/>
                    <a:pt x="0" y="0"/>
                    <a:pt x="0" y="0"/>
                  </a:cubicBezTo>
                  <a:cubicBezTo>
                    <a:pt x="0" y="0"/>
                    <a:pt x="180" y="229"/>
                    <a:pt x="275" y="315"/>
                  </a:cubicBezTo>
                  <a:cubicBezTo>
                    <a:pt x="370" y="401"/>
                    <a:pt x="494" y="322"/>
                    <a:pt x="494" y="322"/>
                  </a:cubicBezTo>
                  <a:cubicBezTo>
                    <a:pt x="494" y="322"/>
                    <a:pt x="494" y="322"/>
                    <a:pt x="494" y="322"/>
                  </a:cubicBezTo>
                  <a:cubicBezTo>
                    <a:pt x="438" y="380"/>
                    <a:pt x="438" y="380"/>
                    <a:pt x="438" y="380"/>
                  </a:cubicBezTo>
                  <a:cubicBezTo>
                    <a:pt x="326" y="468"/>
                    <a:pt x="20" y="120"/>
                    <a:pt x="20" y="120"/>
                  </a:cubicBezTo>
                  <a:cubicBezTo>
                    <a:pt x="23" y="484"/>
                    <a:pt x="23" y="484"/>
                    <a:pt x="23" y="484"/>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38"/>
            <p:cNvSpPr>
              <a:spLocks/>
            </p:cNvSpPr>
            <p:nvPr/>
          </p:nvSpPr>
          <p:spPr bwMode="auto">
            <a:xfrm>
              <a:off x="8458200" y="-1355725"/>
              <a:ext cx="790575" cy="889000"/>
            </a:xfrm>
            <a:custGeom>
              <a:avLst/>
              <a:gdLst>
                <a:gd name="T0" fmla="*/ 290 w 498"/>
                <a:gd name="T1" fmla="*/ 560 h 560"/>
                <a:gd name="T2" fmla="*/ 0 w 498"/>
                <a:gd name="T3" fmla="*/ 0 h 560"/>
                <a:gd name="T4" fmla="*/ 0 w 498"/>
                <a:gd name="T5" fmla="*/ 0 h 560"/>
                <a:gd name="T6" fmla="*/ 310 w 498"/>
                <a:gd name="T7" fmla="*/ 508 h 560"/>
                <a:gd name="T8" fmla="*/ 498 w 498"/>
                <a:gd name="T9" fmla="*/ 439 h 560"/>
                <a:gd name="T10" fmla="*/ 290 w 498"/>
                <a:gd name="T11" fmla="*/ 560 h 560"/>
              </a:gdLst>
              <a:ahLst/>
              <a:cxnLst>
                <a:cxn ang="0">
                  <a:pos x="T0" y="T1"/>
                </a:cxn>
                <a:cxn ang="0">
                  <a:pos x="T2" y="T3"/>
                </a:cxn>
                <a:cxn ang="0">
                  <a:pos x="T4" y="T5"/>
                </a:cxn>
                <a:cxn ang="0">
                  <a:pos x="T6" y="T7"/>
                </a:cxn>
                <a:cxn ang="0">
                  <a:pos x="T8" y="T9"/>
                </a:cxn>
                <a:cxn ang="0">
                  <a:pos x="T10" y="T11"/>
                </a:cxn>
              </a:cxnLst>
              <a:rect l="0" t="0" r="r" b="b"/>
              <a:pathLst>
                <a:path w="498" h="560">
                  <a:moveTo>
                    <a:pt x="290" y="560"/>
                  </a:moveTo>
                  <a:lnTo>
                    <a:pt x="0" y="0"/>
                  </a:lnTo>
                  <a:lnTo>
                    <a:pt x="0" y="0"/>
                  </a:lnTo>
                  <a:lnTo>
                    <a:pt x="310" y="508"/>
                  </a:lnTo>
                  <a:lnTo>
                    <a:pt x="498" y="439"/>
                  </a:lnTo>
                  <a:lnTo>
                    <a:pt x="290" y="56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39"/>
            <p:cNvSpPr>
              <a:spLocks/>
            </p:cNvSpPr>
            <p:nvPr/>
          </p:nvSpPr>
          <p:spPr bwMode="auto">
            <a:xfrm>
              <a:off x="6249988" y="-80963"/>
              <a:ext cx="1789113" cy="1176338"/>
            </a:xfrm>
            <a:custGeom>
              <a:avLst/>
              <a:gdLst>
                <a:gd name="T0" fmla="*/ 0 w 672"/>
                <a:gd name="T1" fmla="*/ 103 h 442"/>
                <a:gd name="T2" fmla="*/ 75 w 672"/>
                <a:gd name="T3" fmla="*/ 0 h 442"/>
                <a:gd name="T4" fmla="*/ 671 w 672"/>
                <a:gd name="T5" fmla="*/ 195 h 442"/>
                <a:gd name="T6" fmla="*/ 672 w 672"/>
                <a:gd name="T7" fmla="*/ 314 h 442"/>
                <a:gd name="T8" fmla="*/ 0 w 672"/>
                <a:gd name="T9" fmla="*/ 103 h 442"/>
              </a:gdLst>
              <a:ahLst/>
              <a:cxnLst>
                <a:cxn ang="0">
                  <a:pos x="T0" y="T1"/>
                </a:cxn>
                <a:cxn ang="0">
                  <a:pos x="T2" y="T3"/>
                </a:cxn>
                <a:cxn ang="0">
                  <a:pos x="T4" y="T5"/>
                </a:cxn>
                <a:cxn ang="0">
                  <a:pos x="T6" y="T7"/>
                </a:cxn>
                <a:cxn ang="0">
                  <a:pos x="T8" y="T9"/>
                </a:cxn>
              </a:cxnLst>
              <a:rect l="0" t="0" r="r" b="b"/>
              <a:pathLst>
                <a:path w="672" h="442">
                  <a:moveTo>
                    <a:pt x="0" y="103"/>
                  </a:moveTo>
                  <a:cubicBezTo>
                    <a:pt x="0" y="103"/>
                    <a:pt x="30" y="62"/>
                    <a:pt x="75" y="0"/>
                  </a:cubicBezTo>
                  <a:cubicBezTo>
                    <a:pt x="270" y="194"/>
                    <a:pt x="551" y="202"/>
                    <a:pt x="671" y="195"/>
                  </a:cubicBezTo>
                  <a:cubicBezTo>
                    <a:pt x="672" y="314"/>
                    <a:pt x="672" y="314"/>
                    <a:pt x="672" y="314"/>
                  </a:cubicBezTo>
                  <a:cubicBezTo>
                    <a:pt x="306" y="442"/>
                    <a:pt x="0" y="103"/>
                    <a:pt x="0" y="103"/>
                  </a:cubicBez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40"/>
            <p:cNvSpPr>
              <a:spLocks/>
            </p:cNvSpPr>
            <p:nvPr/>
          </p:nvSpPr>
          <p:spPr bwMode="auto">
            <a:xfrm>
              <a:off x="6249988" y="57150"/>
              <a:ext cx="1789113" cy="1038225"/>
            </a:xfrm>
            <a:custGeom>
              <a:avLst/>
              <a:gdLst>
                <a:gd name="T0" fmla="*/ 671 w 672"/>
                <a:gd name="T1" fmla="*/ 197 h 390"/>
                <a:gd name="T2" fmla="*/ 672 w 672"/>
                <a:gd name="T3" fmla="*/ 262 h 390"/>
                <a:gd name="T4" fmla="*/ 0 w 672"/>
                <a:gd name="T5" fmla="*/ 51 h 390"/>
                <a:gd name="T6" fmla="*/ 37 w 672"/>
                <a:gd name="T7" fmla="*/ 0 h 390"/>
                <a:gd name="T8" fmla="*/ 671 w 672"/>
                <a:gd name="T9" fmla="*/ 197 h 390"/>
              </a:gdLst>
              <a:ahLst/>
              <a:cxnLst>
                <a:cxn ang="0">
                  <a:pos x="T0" y="T1"/>
                </a:cxn>
                <a:cxn ang="0">
                  <a:pos x="T2" y="T3"/>
                </a:cxn>
                <a:cxn ang="0">
                  <a:pos x="T4" y="T5"/>
                </a:cxn>
                <a:cxn ang="0">
                  <a:pos x="T6" y="T7"/>
                </a:cxn>
                <a:cxn ang="0">
                  <a:pos x="T8" y="T9"/>
                </a:cxn>
              </a:cxnLst>
              <a:rect l="0" t="0" r="r" b="b"/>
              <a:pathLst>
                <a:path w="672" h="390">
                  <a:moveTo>
                    <a:pt x="671" y="197"/>
                  </a:moveTo>
                  <a:cubicBezTo>
                    <a:pt x="672" y="262"/>
                    <a:pt x="672" y="262"/>
                    <a:pt x="672" y="262"/>
                  </a:cubicBezTo>
                  <a:cubicBezTo>
                    <a:pt x="306" y="390"/>
                    <a:pt x="0" y="51"/>
                    <a:pt x="0" y="51"/>
                  </a:cubicBezTo>
                  <a:cubicBezTo>
                    <a:pt x="0" y="51"/>
                    <a:pt x="14" y="32"/>
                    <a:pt x="37" y="0"/>
                  </a:cubicBezTo>
                  <a:cubicBezTo>
                    <a:pt x="109" y="69"/>
                    <a:pt x="368" y="291"/>
                    <a:pt x="671" y="197"/>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41"/>
            <p:cNvSpPr>
              <a:spLocks/>
            </p:cNvSpPr>
            <p:nvPr/>
          </p:nvSpPr>
          <p:spPr bwMode="auto">
            <a:xfrm>
              <a:off x="6618288" y="100012"/>
              <a:ext cx="584200" cy="655638"/>
            </a:xfrm>
            <a:custGeom>
              <a:avLst/>
              <a:gdLst>
                <a:gd name="T0" fmla="*/ 15 w 220"/>
                <a:gd name="T1" fmla="*/ 99 h 246"/>
                <a:gd name="T2" fmla="*/ 83 w 220"/>
                <a:gd name="T3" fmla="*/ 233 h 246"/>
                <a:gd name="T4" fmla="*/ 205 w 220"/>
                <a:gd name="T5" fmla="*/ 146 h 246"/>
                <a:gd name="T6" fmla="*/ 137 w 220"/>
                <a:gd name="T7" fmla="*/ 13 h 246"/>
                <a:gd name="T8" fmla="*/ 15 w 220"/>
                <a:gd name="T9" fmla="*/ 99 h 246"/>
              </a:gdLst>
              <a:ahLst/>
              <a:cxnLst>
                <a:cxn ang="0">
                  <a:pos x="T0" y="T1"/>
                </a:cxn>
                <a:cxn ang="0">
                  <a:pos x="T2" y="T3"/>
                </a:cxn>
                <a:cxn ang="0">
                  <a:pos x="T4" y="T5"/>
                </a:cxn>
                <a:cxn ang="0">
                  <a:pos x="T6" y="T7"/>
                </a:cxn>
                <a:cxn ang="0">
                  <a:pos x="T8" y="T9"/>
                </a:cxn>
              </a:cxnLst>
              <a:rect l="0" t="0" r="r" b="b"/>
              <a:pathLst>
                <a:path w="220" h="246">
                  <a:moveTo>
                    <a:pt x="15" y="99"/>
                  </a:moveTo>
                  <a:cubicBezTo>
                    <a:pt x="0" y="160"/>
                    <a:pt x="30" y="220"/>
                    <a:pt x="83" y="233"/>
                  </a:cubicBezTo>
                  <a:cubicBezTo>
                    <a:pt x="135" y="246"/>
                    <a:pt x="190" y="207"/>
                    <a:pt x="205" y="146"/>
                  </a:cubicBezTo>
                  <a:cubicBezTo>
                    <a:pt x="220" y="86"/>
                    <a:pt x="189" y="26"/>
                    <a:pt x="137" y="13"/>
                  </a:cubicBezTo>
                  <a:cubicBezTo>
                    <a:pt x="84" y="0"/>
                    <a:pt x="30" y="39"/>
                    <a:pt x="15" y="99"/>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42"/>
            <p:cNvSpPr>
              <a:spLocks/>
            </p:cNvSpPr>
            <p:nvPr/>
          </p:nvSpPr>
          <p:spPr bwMode="auto">
            <a:xfrm>
              <a:off x="6604000" y="87312"/>
              <a:ext cx="534988" cy="646113"/>
            </a:xfrm>
            <a:custGeom>
              <a:avLst/>
              <a:gdLst>
                <a:gd name="T0" fmla="*/ 15 w 201"/>
                <a:gd name="T1" fmla="*/ 101 h 243"/>
                <a:gd name="T2" fmla="*/ 73 w 201"/>
                <a:gd name="T3" fmla="*/ 231 h 243"/>
                <a:gd name="T4" fmla="*/ 186 w 201"/>
                <a:gd name="T5" fmla="*/ 143 h 243"/>
                <a:gd name="T6" fmla="*/ 128 w 201"/>
                <a:gd name="T7" fmla="*/ 12 h 243"/>
                <a:gd name="T8" fmla="*/ 15 w 201"/>
                <a:gd name="T9" fmla="*/ 101 h 243"/>
              </a:gdLst>
              <a:ahLst/>
              <a:cxnLst>
                <a:cxn ang="0">
                  <a:pos x="T0" y="T1"/>
                </a:cxn>
                <a:cxn ang="0">
                  <a:pos x="T2" y="T3"/>
                </a:cxn>
                <a:cxn ang="0">
                  <a:pos x="T4" y="T5"/>
                </a:cxn>
                <a:cxn ang="0">
                  <a:pos x="T6" y="T7"/>
                </a:cxn>
                <a:cxn ang="0">
                  <a:pos x="T8" y="T9"/>
                </a:cxn>
              </a:cxnLst>
              <a:rect l="0" t="0" r="r" b="b"/>
              <a:pathLst>
                <a:path w="201" h="243">
                  <a:moveTo>
                    <a:pt x="15" y="101"/>
                  </a:moveTo>
                  <a:cubicBezTo>
                    <a:pt x="0" y="161"/>
                    <a:pt x="26" y="220"/>
                    <a:pt x="73" y="231"/>
                  </a:cubicBezTo>
                  <a:cubicBezTo>
                    <a:pt x="121" y="243"/>
                    <a:pt x="171" y="203"/>
                    <a:pt x="186" y="143"/>
                  </a:cubicBezTo>
                  <a:cubicBezTo>
                    <a:pt x="201" y="82"/>
                    <a:pt x="175" y="23"/>
                    <a:pt x="128" y="12"/>
                  </a:cubicBezTo>
                  <a:cubicBezTo>
                    <a:pt x="81" y="0"/>
                    <a:pt x="30" y="40"/>
                    <a:pt x="15" y="101"/>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43"/>
            <p:cNvSpPr>
              <a:spLocks/>
            </p:cNvSpPr>
            <p:nvPr/>
          </p:nvSpPr>
          <p:spPr bwMode="auto">
            <a:xfrm>
              <a:off x="6702425" y="185737"/>
              <a:ext cx="338138" cy="449263"/>
            </a:xfrm>
            <a:custGeom>
              <a:avLst/>
              <a:gdLst>
                <a:gd name="T0" fmla="*/ 11 w 127"/>
                <a:gd name="T1" fmla="*/ 72 h 169"/>
                <a:gd name="T2" fmla="*/ 44 w 127"/>
                <a:gd name="T3" fmla="*/ 162 h 169"/>
                <a:gd name="T4" fmla="*/ 116 w 127"/>
                <a:gd name="T5" fmla="*/ 98 h 169"/>
                <a:gd name="T6" fmla="*/ 83 w 127"/>
                <a:gd name="T7" fmla="*/ 7 h 169"/>
                <a:gd name="T8" fmla="*/ 11 w 127"/>
                <a:gd name="T9" fmla="*/ 72 h 169"/>
              </a:gdLst>
              <a:ahLst/>
              <a:cxnLst>
                <a:cxn ang="0">
                  <a:pos x="T0" y="T1"/>
                </a:cxn>
                <a:cxn ang="0">
                  <a:pos x="T2" y="T3"/>
                </a:cxn>
                <a:cxn ang="0">
                  <a:pos x="T4" y="T5"/>
                </a:cxn>
                <a:cxn ang="0">
                  <a:pos x="T6" y="T7"/>
                </a:cxn>
                <a:cxn ang="0">
                  <a:pos x="T8" y="T9"/>
                </a:cxn>
              </a:cxnLst>
              <a:rect l="0" t="0" r="r" b="b"/>
              <a:pathLst>
                <a:path w="127" h="169">
                  <a:moveTo>
                    <a:pt x="11" y="72"/>
                  </a:moveTo>
                  <a:cubicBezTo>
                    <a:pt x="0" y="114"/>
                    <a:pt x="15" y="155"/>
                    <a:pt x="44" y="162"/>
                  </a:cubicBezTo>
                  <a:cubicBezTo>
                    <a:pt x="74" y="169"/>
                    <a:pt x="106" y="140"/>
                    <a:pt x="116" y="98"/>
                  </a:cubicBezTo>
                  <a:cubicBezTo>
                    <a:pt x="127" y="55"/>
                    <a:pt x="112" y="15"/>
                    <a:pt x="83" y="7"/>
                  </a:cubicBezTo>
                  <a:cubicBezTo>
                    <a:pt x="54" y="0"/>
                    <a:pt x="21" y="29"/>
                    <a:pt x="11" y="72"/>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44"/>
            <p:cNvSpPr>
              <a:spLocks/>
            </p:cNvSpPr>
            <p:nvPr/>
          </p:nvSpPr>
          <p:spPr bwMode="auto">
            <a:xfrm>
              <a:off x="6705600" y="185737"/>
              <a:ext cx="274638" cy="425450"/>
            </a:xfrm>
            <a:custGeom>
              <a:avLst/>
              <a:gdLst>
                <a:gd name="T0" fmla="*/ 10 w 103"/>
                <a:gd name="T1" fmla="*/ 72 h 160"/>
                <a:gd name="T2" fmla="*/ 82 w 103"/>
                <a:gd name="T3" fmla="*/ 7 h 160"/>
                <a:gd name="T4" fmla="*/ 103 w 103"/>
                <a:gd name="T5" fmla="*/ 21 h 160"/>
                <a:gd name="T6" fmla="*/ 29 w 103"/>
                <a:gd name="T7" fmla="*/ 81 h 160"/>
                <a:gd name="T8" fmla="*/ 37 w 103"/>
                <a:gd name="T9" fmla="*/ 160 h 160"/>
                <a:gd name="T10" fmla="*/ 10 w 103"/>
                <a:gd name="T11" fmla="*/ 72 h 160"/>
              </a:gdLst>
              <a:ahLst/>
              <a:cxnLst>
                <a:cxn ang="0">
                  <a:pos x="T0" y="T1"/>
                </a:cxn>
                <a:cxn ang="0">
                  <a:pos x="T2" y="T3"/>
                </a:cxn>
                <a:cxn ang="0">
                  <a:pos x="T4" y="T5"/>
                </a:cxn>
                <a:cxn ang="0">
                  <a:pos x="T6" y="T7"/>
                </a:cxn>
                <a:cxn ang="0">
                  <a:pos x="T8" y="T9"/>
                </a:cxn>
                <a:cxn ang="0">
                  <a:pos x="T10" y="T11"/>
                </a:cxn>
              </a:cxnLst>
              <a:rect l="0" t="0" r="r" b="b"/>
              <a:pathLst>
                <a:path w="103" h="160">
                  <a:moveTo>
                    <a:pt x="10" y="72"/>
                  </a:moveTo>
                  <a:cubicBezTo>
                    <a:pt x="20" y="29"/>
                    <a:pt x="53" y="0"/>
                    <a:pt x="82" y="7"/>
                  </a:cubicBezTo>
                  <a:cubicBezTo>
                    <a:pt x="90" y="9"/>
                    <a:pt x="97" y="14"/>
                    <a:pt x="103" y="21"/>
                  </a:cubicBezTo>
                  <a:cubicBezTo>
                    <a:pt x="75" y="14"/>
                    <a:pt x="42" y="40"/>
                    <a:pt x="29" y="81"/>
                  </a:cubicBezTo>
                  <a:cubicBezTo>
                    <a:pt x="19" y="112"/>
                    <a:pt x="23" y="142"/>
                    <a:pt x="37" y="160"/>
                  </a:cubicBezTo>
                  <a:cubicBezTo>
                    <a:pt x="12" y="149"/>
                    <a:pt x="0" y="111"/>
                    <a:pt x="10" y="72"/>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8" name="组合 247"/>
          <p:cNvGrpSpPr/>
          <p:nvPr/>
        </p:nvGrpSpPr>
        <p:grpSpPr>
          <a:xfrm>
            <a:off x="9459791" y="2141992"/>
            <a:ext cx="957263" cy="536362"/>
            <a:chOff x="9810750" y="2554288"/>
            <a:chExt cx="1855788" cy="1039813"/>
          </a:xfrm>
        </p:grpSpPr>
        <p:sp>
          <p:nvSpPr>
            <p:cNvPr id="231" name="Freeform 230"/>
            <p:cNvSpPr>
              <a:spLocks/>
            </p:cNvSpPr>
            <p:nvPr/>
          </p:nvSpPr>
          <p:spPr bwMode="auto">
            <a:xfrm>
              <a:off x="9810750" y="2554288"/>
              <a:ext cx="1855787" cy="1039813"/>
            </a:xfrm>
            <a:custGeom>
              <a:avLst/>
              <a:gdLst>
                <a:gd name="T0" fmla="*/ 0 w 438"/>
                <a:gd name="T1" fmla="*/ 0 h 245"/>
                <a:gd name="T2" fmla="*/ 3 w 438"/>
                <a:gd name="T3" fmla="*/ 0 h 245"/>
                <a:gd name="T4" fmla="*/ 71 w 438"/>
                <a:gd name="T5" fmla="*/ 25 h 245"/>
                <a:gd name="T6" fmla="*/ 113 w 438"/>
                <a:gd name="T7" fmla="*/ 15 h 245"/>
                <a:gd name="T8" fmla="*/ 117 w 438"/>
                <a:gd name="T9" fmla="*/ 18 h 245"/>
                <a:gd name="T10" fmla="*/ 171 w 438"/>
                <a:gd name="T11" fmla="*/ 129 h 245"/>
                <a:gd name="T12" fmla="*/ 178 w 438"/>
                <a:gd name="T13" fmla="*/ 130 h 245"/>
                <a:gd name="T14" fmla="*/ 197 w 438"/>
                <a:gd name="T15" fmla="*/ 102 h 245"/>
                <a:gd name="T16" fmla="*/ 200 w 438"/>
                <a:gd name="T17" fmla="*/ 115 h 245"/>
                <a:gd name="T18" fmla="*/ 226 w 438"/>
                <a:gd name="T19" fmla="*/ 123 h 245"/>
                <a:gd name="T20" fmla="*/ 238 w 438"/>
                <a:gd name="T21" fmla="*/ 113 h 245"/>
                <a:gd name="T22" fmla="*/ 236 w 438"/>
                <a:gd name="T23" fmla="*/ 152 h 245"/>
                <a:gd name="T24" fmla="*/ 244 w 438"/>
                <a:gd name="T25" fmla="*/ 158 h 245"/>
                <a:gd name="T26" fmla="*/ 353 w 438"/>
                <a:gd name="T27" fmla="*/ 104 h 245"/>
                <a:gd name="T28" fmla="*/ 358 w 438"/>
                <a:gd name="T29" fmla="*/ 105 h 245"/>
                <a:gd name="T30" fmla="*/ 438 w 438"/>
                <a:gd name="T31" fmla="*/ 178 h 245"/>
                <a:gd name="T32" fmla="*/ 433 w 438"/>
                <a:gd name="T33" fmla="*/ 178 h 245"/>
                <a:gd name="T34" fmla="*/ 375 w 438"/>
                <a:gd name="T35" fmla="*/ 213 h 245"/>
                <a:gd name="T36" fmla="*/ 320 w 438"/>
                <a:gd name="T37" fmla="*/ 201 h 245"/>
                <a:gd name="T38" fmla="*/ 279 w 438"/>
                <a:gd name="T39" fmla="*/ 239 h 245"/>
                <a:gd name="T40" fmla="*/ 271 w 438"/>
                <a:gd name="T41" fmla="*/ 232 h 245"/>
                <a:gd name="T42" fmla="*/ 174 w 438"/>
                <a:gd name="T43" fmla="*/ 245 h 245"/>
                <a:gd name="T44" fmla="*/ 174 w 438"/>
                <a:gd name="T45" fmla="*/ 245 h 245"/>
                <a:gd name="T46" fmla="*/ 146 w 438"/>
                <a:gd name="T47" fmla="*/ 191 h 245"/>
                <a:gd name="T48" fmla="*/ 101 w 438"/>
                <a:gd name="T49" fmla="*/ 181 h 245"/>
                <a:gd name="T50" fmla="*/ 94 w 438"/>
                <a:gd name="T51" fmla="*/ 111 h 245"/>
                <a:gd name="T52" fmla="*/ 46 w 438"/>
                <a:gd name="T53" fmla="*/ 94 h 245"/>
                <a:gd name="T54" fmla="*/ 0 w 438"/>
                <a:gd name="T55"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8" h="245">
                  <a:moveTo>
                    <a:pt x="0" y="0"/>
                  </a:moveTo>
                  <a:cubicBezTo>
                    <a:pt x="2" y="0"/>
                    <a:pt x="2" y="0"/>
                    <a:pt x="3" y="0"/>
                  </a:cubicBezTo>
                  <a:cubicBezTo>
                    <a:pt x="8" y="2"/>
                    <a:pt x="42" y="26"/>
                    <a:pt x="71" y="25"/>
                  </a:cubicBezTo>
                  <a:cubicBezTo>
                    <a:pt x="85" y="25"/>
                    <a:pt x="100" y="22"/>
                    <a:pt x="113" y="15"/>
                  </a:cubicBezTo>
                  <a:cubicBezTo>
                    <a:pt x="114" y="14"/>
                    <a:pt x="117" y="17"/>
                    <a:pt x="117" y="18"/>
                  </a:cubicBezTo>
                  <a:cubicBezTo>
                    <a:pt x="118" y="27"/>
                    <a:pt x="113" y="102"/>
                    <a:pt x="171" y="129"/>
                  </a:cubicBezTo>
                  <a:cubicBezTo>
                    <a:pt x="174" y="132"/>
                    <a:pt x="176" y="132"/>
                    <a:pt x="178" y="130"/>
                  </a:cubicBezTo>
                  <a:cubicBezTo>
                    <a:pt x="181" y="128"/>
                    <a:pt x="196" y="103"/>
                    <a:pt x="197" y="102"/>
                  </a:cubicBezTo>
                  <a:cubicBezTo>
                    <a:pt x="198" y="104"/>
                    <a:pt x="199" y="110"/>
                    <a:pt x="200" y="115"/>
                  </a:cubicBezTo>
                  <a:cubicBezTo>
                    <a:pt x="211" y="112"/>
                    <a:pt x="220" y="118"/>
                    <a:pt x="226" y="123"/>
                  </a:cubicBezTo>
                  <a:cubicBezTo>
                    <a:pt x="227" y="123"/>
                    <a:pt x="238" y="113"/>
                    <a:pt x="238" y="113"/>
                  </a:cubicBezTo>
                  <a:cubicBezTo>
                    <a:pt x="238" y="119"/>
                    <a:pt x="236" y="145"/>
                    <a:pt x="236" y="152"/>
                  </a:cubicBezTo>
                  <a:cubicBezTo>
                    <a:pt x="236" y="156"/>
                    <a:pt x="239" y="158"/>
                    <a:pt x="244" y="158"/>
                  </a:cubicBezTo>
                  <a:cubicBezTo>
                    <a:pt x="247" y="159"/>
                    <a:pt x="329" y="156"/>
                    <a:pt x="353" y="104"/>
                  </a:cubicBezTo>
                  <a:cubicBezTo>
                    <a:pt x="355" y="101"/>
                    <a:pt x="358" y="102"/>
                    <a:pt x="358" y="105"/>
                  </a:cubicBezTo>
                  <a:cubicBezTo>
                    <a:pt x="367" y="147"/>
                    <a:pt x="429" y="173"/>
                    <a:pt x="438" y="178"/>
                  </a:cubicBezTo>
                  <a:cubicBezTo>
                    <a:pt x="436" y="178"/>
                    <a:pt x="435" y="179"/>
                    <a:pt x="433" y="178"/>
                  </a:cubicBezTo>
                  <a:cubicBezTo>
                    <a:pt x="380" y="172"/>
                    <a:pt x="375" y="213"/>
                    <a:pt x="375" y="213"/>
                  </a:cubicBezTo>
                  <a:cubicBezTo>
                    <a:pt x="375" y="213"/>
                    <a:pt x="352" y="195"/>
                    <a:pt x="320" y="201"/>
                  </a:cubicBezTo>
                  <a:cubicBezTo>
                    <a:pt x="288" y="208"/>
                    <a:pt x="279" y="239"/>
                    <a:pt x="279" y="239"/>
                  </a:cubicBezTo>
                  <a:cubicBezTo>
                    <a:pt x="279" y="239"/>
                    <a:pt x="275" y="236"/>
                    <a:pt x="271" y="232"/>
                  </a:cubicBezTo>
                  <a:cubicBezTo>
                    <a:pt x="224" y="200"/>
                    <a:pt x="180" y="232"/>
                    <a:pt x="174" y="245"/>
                  </a:cubicBezTo>
                  <a:cubicBezTo>
                    <a:pt x="174" y="245"/>
                    <a:pt x="174" y="245"/>
                    <a:pt x="174" y="245"/>
                  </a:cubicBezTo>
                  <a:cubicBezTo>
                    <a:pt x="174" y="245"/>
                    <a:pt x="168" y="205"/>
                    <a:pt x="146" y="191"/>
                  </a:cubicBezTo>
                  <a:cubicBezTo>
                    <a:pt x="124" y="176"/>
                    <a:pt x="101" y="181"/>
                    <a:pt x="101" y="181"/>
                  </a:cubicBezTo>
                  <a:cubicBezTo>
                    <a:pt x="101" y="181"/>
                    <a:pt x="120" y="146"/>
                    <a:pt x="94" y="111"/>
                  </a:cubicBezTo>
                  <a:cubicBezTo>
                    <a:pt x="81" y="92"/>
                    <a:pt x="46" y="94"/>
                    <a:pt x="46" y="94"/>
                  </a:cubicBezTo>
                  <a:cubicBezTo>
                    <a:pt x="46" y="94"/>
                    <a:pt x="59" y="56"/>
                    <a:pt x="0" y="0"/>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231"/>
            <p:cNvSpPr>
              <a:spLocks/>
            </p:cNvSpPr>
            <p:nvPr/>
          </p:nvSpPr>
          <p:spPr bwMode="auto">
            <a:xfrm>
              <a:off x="10683875" y="3122613"/>
              <a:ext cx="76200" cy="77788"/>
            </a:xfrm>
            <a:custGeom>
              <a:avLst/>
              <a:gdLst>
                <a:gd name="T0" fmla="*/ 0 w 18"/>
                <a:gd name="T1" fmla="*/ 9 h 18"/>
                <a:gd name="T2" fmla="*/ 3 w 18"/>
                <a:gd name="T3" fmla="*/ 10 h 18"/>
                <a:gd name="T4" fmla="*/ 5 w 18"/>
                <a:gd name="T5" fmla="*/ 12 h 18"/>
                <a:gd name="T6" fmla="*/ 8 w 18"/>
                <a:gd name="T7" fmla="*/ 11 h 18"/>
                <a:gd name="T8" fmla="*/ 8 w 18"/>
                <a:gd name="T9" fmla="*/ 10 h 18"/>
                <a:gd name="T10" fmla="*/ 14 w 18"/>
                <a:gd name="T11" fmla="*/ 5 h 18"/>
                <a:gd name="T12" fmla="*/ 16 w 18"/>
                <a:gd name="T13" fmla="*/ 0 h 18"/>
                <a:gd name="T14" fmla="*/ 18 w 18"/>
                <a:gd name="T15" fmla="*/ 7 h 18"/>
                <a:gd name="T16" fmla="*/ 7 w 18"/>
                <a:gd name="T17" fmla="*/ 17 h 18"/>
                <a:gd name="T18" fmla="*/ 0 w 18"/>
                <a:gd name="T19" fmla="*/ 9 h 18"/>
                <a:gd name="T20" fmla="*/ 0 w 18"/>
                <a:gd name="T2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0" y="9"/>
                  </a:moveTo>
                  <a:cubicBezTo>
                    <a:pt x="1" y="10"/>
                    <a:pt x="2" y="10"/>
                    <a:pt x="3" y="10"/>
                  </a:cubicBezTo>
                  <a:cubicBezTo>
                    <a:pt x="3" y="11"/>
                    <a:pt x="4" y="12"/>
                    <a:pt x="5" y="12"/>
                  </a:cubicBezTo>
                  <a:cubicBezTo>
                    <a:pt x="6" y="13"/>
                    <a:pt x="7" y="12"/>
                    <a:pt x="8" y="11"/>
                  </a:cubicBezTo>
                  <a:cubicBezTo>
                    <a:pt x="8" y="11"/>
                    <a:pt x="8" y="10"/>
                    <a:pt x="8" y="10"/>
                  </a:cubicBezTo>
                  <a:cubicBezTo>
                    <a:pt x="10" y="9"/>
                    <a:pt x="12" y="8"/>
                    <a:pt x="14" y="5"/>
                  </a:cubicBezTo>
                  <a:cubicBezTo>
                    <a:pt x="15" y="3"/>
                    <a:pt x="16" y="2"/>
                    <a:pt x="16" y="0"/>
                  </a:cubicBezTo>
                  <a:cubicBezTo>
                    <a:pt x="17" y="2"/>
                    <a:pt x="18" y="5"/>
                    <a:pt x="18" y="7"/>
                  </a:cubicBezTo>
                  <a:cubicBezTo>
                    <a:pt x="17" y="13"/>
                    <a:pt x="12" y="18"/>
                    <a:pt x="7" y="17"/>
                  </a:cubicBezTo>
                  <a:cubicBezTo>
                    <a:pt x="4" y="17"/>
                    <a:pt x="1" y="13"/>
                    <a:pt x="0" y="9"/>
                  </a:cubicBezTo>
                  <a:cubicBezTo>
                    <a:pt x="0" y="9"/>
                    <a:pt x="0" y="9"/>
                    <a:pt x="0" y="9"/>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232"/>
            <p:cNvSpPr>
              <a:spLocks/>
            </p:cNvSpPr>
            <p:nvPr/>
          </p:nvSpPr>
          <p:spPr bwMode="auto">
            <a:xfrm>
              <a:off x="10607675" y="3094038"/>
              <a:ext cx="58737" cy="76200"/>
            </a:xfrm>
            <a:custGeom>
              <a:avLst/>
              <a:gdLst>
                <a:gd name="T0" fmla="*/ 13 w 14"/>
                <a:gd name="T1" fmla="*/ 14 h 18"/>
                <a:gd name="T2" fmla="*/ 11 w 14"/>
                <a:gd name="T3" fmla="*/ 14 h 18"/>
                <a:gd name="T4" fmla="*/ 9 w 14"/>
                <a:gd name="T5" fmla="*/ 14 h 18"/>
                <a:gd name="T6" fmla="*/ 7 w 14"/>
                <a:gd name="T7" fmla="*/ 12 h 18"/>
                <a:gd name="T8" fmla="*/ 8 w 14"/>
                <a:gd name="T9" fmla="*/ 11 h 18"/>
                <a:gd name="T10" fmla="*/ 5 w 14"/>
                <a:gd name="T11" fmla="*/ 5 h 18"/>
                <a:gd name="T12" fmla="*/ 6 w 14"/>
                <a:gd name="T13" fmla="*/ 0 h 18"/>
                <a:gd name="T14" fmla="*/ 2 w 14"/>
                <a:gd name="T15" fmla="*/ 5 h 18"/>
                <a:gd name="T16" fmla="*/ 5 w 14"/>
                <a:gd name="T17" fmla="*/ 17 h 18"/>
                <a:gd name="T18" fmla="*/ 14 w 14"/>
                <a:gd name="T19" fmla="*/ 14 h 18"/>
                <a:gd name="T20" fmla="*/ 13 w 14"/>
                <a:gd name="T2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8">
                  <a:moveTo>
                    <a:pt x="13" y="14"/>
                  </a:moveTo>
                  <a:cubicBezTo>
                    <a:pt x="13" y="14"/>
                    <a:pt x="12" y="14"/>
                    <a:pt x="11" y="14"/>
                  </a:cubicBezTo>
                  <a:cubicBezTo>
                    <a:pt x="10" y="14"/>
                    <a:pt x="10" y="14"/>
                    <a:pt x="9" y="14"/>
                  </a:cubicBezTo>
                  <a:cubicBezTo>
                    <a:pt x="8" y="14"/>
                    <a:pt x="7" y="13"/>
                    <a:pt x="7" y="12"/>
                  </a:cubicBezTo>
                  <a:cubicBezTo>
                    <a:pt x="7" y="12"/>
                    <a:pt x="7" y="11"/>
                    <a:pt x="8" y="11"/>
                  </a:cubicBezTo>
                  <a:cubicBezTo>
                    <a:pt x="6" y="9"/>
                    <a:pt x="6" y="7"/>
                    <a:pt x="5" y="5"/>
                  </a:cubicBezTo>
                  <a:cubicBezTo>
                    <a:pt x="5" y="3"/>
                    <a:pt x="6" y="1"/>
                    <a:pt x="6" y="0"/>
                  </a:cubicBezTo>
                  <a:cubicBezTo>
                    <a:pt x="5" y="1"/>
                    <a:pt x="3" y="2"/>
                    <a:pt x="2" y="5"/>
                  </a:cubicBezTo>
                  <a:cubicBezTo>
                    <a:pt x="0" y="9"/>
                    <a:pt x="1" y="15"/>
                    <a:pt x="5" y="17"/>
                  </a:cubicBezTo>
                  <a:cubicBezTo>
                    <a:pt x="8" y="18"/>
                    <a:pt x="11" y="17"/>
                    <a:pt x="14" y="14"/>
                  </a:cubicBezTo>
                  <a:cubicBezTo>
                    <a:pt x="14" y="14"/>
                    <a:pt x="14" y="14"/>
                    <a:pt x="13" y="14"/>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33"/>
            <p:cNvSpPr>
              <a:spLocks/>
            </p:cNvSpPr>
            <p:nvPr/>
          </p:nvSpPr>
          <p:spPr bwMode="auto">
            <a:xfrm>
              <a:off x="9810750" y="2554288"/>
              <a:ext cx="741362" cy="1039813"/>
            </a:xfrm>
            <a:custGeom>
              <a:avLst/>
              <a:gdLst>
                <a:gd name="T0" fmla="*/ 0 w 175"/>
                <a:gd name="T1" fmla="*/ 0 h 245"/>
                <a:gd name="T2" fmla="*/ 51 w 175"/>
                <a:gd name="T3" fmla="*/ 27 h 245"/>
                <a:gd name="T4" fmla="*/ 100 w 175"/>
                <a:gd name="T5" fmla="*/ 29 h 245"/>
                <a:gd name="T6" fmla="*/ 55 w 175"/>
                <a:gd name="T7" fmla="*/ 85 h 245"/>
                <a:gd name="T8" fmla="*/ 107 w 175"/>
                <a:gd name="T9" fmla="*/ 31 h 245"/>
                <a:gd name="T10" fmla="*/ 119 w 175"/>
                <a:gd name="T11" fmla="*/ 68 h 245"/>
                <a:gd name="T12" fmla="*/ 147 w 175"/>
                <a:gd name="T13" fmla="*/ 122 h 245"/>
                <a:gd name="T14" fmla="*/ 110 w 175"/>
                <a:gd name="T15" fmla="*/ 172 h 245"/>
                <a:gd name="T16" fmla="*/ 155 w 175"/>
                <a:gd name="T17" fmla="*/ 128 h 245"/>
                <a:gd name="T18" fmla="*/ 169 w 175"/>
                <a:gd name="T19" fmla="*/ 135 h 245"/>
                <a:gd name="T20" fmla="*/ 175 w 175"/>
                <a:gd name="T21" fmla="*/ 244 h 245"/>
                <a:gd name="T22" fmla="*/ 175 w 175"/>
                <a:gd name="T23" fmla="*/ 244 h 245"/>
                <a:gd name="T24" fmla="*/ 174 w 175"/>
                <a:gd name="T25" fmla="*/ 245 h 245"/>
                <a:gd name="T26" fmla="*/ 174 w 175"/>
                <a:gd name="T27" fmla="*/ 245 h 245"/>
                <a:gd name="T28" fmla="*/ 146 w 175"/>
                <a:gd name="T29" fmla="*/ 191 h 245"/>
                <a:gd name="T30" fmla="*/ 101 w 175"/>
                <a:gd name="T31" fmla="*/ 181 h 245"/>
                <a:gd name="T32" fmla="*/ 94 w 175"/>
                <a:gd name="T33" fmla="*/ 111 h 245"/>
                <a:gd name="T34" fmla="*/ 46 w 175"/>
                <a:gd name="T35" fmla="*/ 94 h 245"/>
                <a:gd name="T36" fmla="*/ 0 w 175"/>
                <a:gd name="T37"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245">
                  <a:moveTo>
                    <a:pt x="0" y="0"/>
                  </a:moveTo>
                  <a:cubicBezTo>
                    <a:pt x="9" y="2"/>
                    <a:pt x="35" y="24"/>
                    <a:pt x="51" y="27"/>
                  </a:cubicBezTo>
                  <a:cubicBezTo>
                    <a:pt x="66" y="31"/>
                    <a:pt x="95" y="28"/>
                    <a:pt x="100" y="29"/>
                  </a:cubicBezTo>
                  <a:cubicBezTo>
                    <a:pt x="105" y="30"/>
                    <a:pt x="55" y="85"/>
                    <a:pt x="55" y="85"/>
                  </a:cubicBezTo>
                  <a:cubicBezTo>
                    <a:pt x="55" y="85"/>
                    <a:pt x="104" y="33"/>
                    <a:pt x="107" y="31"/>
                  </a:cubicBezTo>
                  <a:cubicBezTo>
                    <a:pt x="111" y="28"/>
                    <a:pt x="116" y="43"/>
                    <a:pt x="119" y="68"/>
                  </a:cubicBezTo>
                  <a:cubicBezTo>
                    <a:pt x="121" y="92"/>
                    <a:pt x="143" y="116"/>
                    <a:pt x="147" y="122"/>
                  </a:cubicBezTo>
                  <a:cubicBezTo>
                    <a:pt x="150" y="127"/>
                    <a:pt x="123" y="158"/>
                    <a:pt x="110" y="172"/>
                  </a:cubicBezTo>
                  <a:cubicBezTo>
                    <a:pt x="124" y="158"/>
                    <a:pt x="151" y="128"/>
                    <a:pt x="155" y="128"/>
                  </a:cubicBezTo>
                  <a:cubicBezTo>
                    <a:pt x="159" y="128"/>
                    <a:pt x="163" y="130"/>
                    <a:pt x="169" y="135"/>
                  </a:cubicBezTo>
                  <a:cubicBezTo>
                    <a:pt x="156" y="167"/>
                    <a:pt x="175" y="244"/>
                    <a:pt x="175" y="244"/>
                  </a:cubicBezTo>
                  <a:cubicBezTo>
                    <a:pt x="175" y="244"/>
                    <a:pt x="175" y="244"/>
                    <a:pt x="175" y="244"/>
                  </a:cubicBezTo>
                  <a:cubicBezTo>
                    <a:pt x="175" y="244"/>
                    <a:pt x="175" y="245"/>
                    <a:pt x="174" y="245"/>
                  </a:cubicBezTo>
                  <a:cubicBezTo>
                    <a:pt x="174" y="245"/>
                    <a:pt x="174" y="245"/>
                    <a:pt x="174" y="245"/>
                  </a:cubicBezTo>
                  <a:cubicBezTo>
                    <a:pt x="174" y="245"/>
                    <a:pt x="168" y="205"/>
                    <a:pt x="146" y="191"/>
                  </a:cubicBezTo>
                  <a:cubicBezTo>
                    <a:pt x="124" y="176"/>
                    <a:pt x="101" y="181"/>
                    <a:pt x="101" y="181"/>
                  </a:cubicBezTo>
                  <a:cubicBezTo>
                    <a:pt x="101" y="181"/>
                    <a:pt x="120" y="146"/>
                    <a:pt x="94" y="111"/>
                  </a:cubicBezTo>
                  <a:cubicBezTo>
                    <a:pt x="81" y="92"/>
                    <a:pt x="46" y="94"/>
                    <a:pt x="46" y="94"/>
                  </a:cubicBezTo>
                  <a:cubicBezTo>
                    <a:pt x="46" y="94"/>
                    <a:pt x="59" y="56"/>
                    <a:pt x="0" y="0"/>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34"/>
            <p:cNvSpPr>
              <a:spLocks/>
            </p:cNvSpPr>
            <p:nvPr/>
          </p:nvSpPr>
          <p:spPr bwMode="auto">
            <a:xfrm>
              <a:off x="10564813" y="3094038"/>
              <a:ext cx="1101725" cy="479425"/>
            </a:xfrm>
            <a:custGeom>
              <a:avLst/>
              <a:gdLst>
                <a:gd name="T0" fmla="*/ 197 w 260"/>
                <a:gd name="T1" fmla="*/ 86 h 113"/>
                <a:gd name="T2" fmla="*/ 142 w 260"/>
                <a:gd name="T3" fmla="*/ 74 h 113"/>
                <a:gd name="T4" fmla="*/ 101 w 260"/>
                <a:gd name="T5" fmla="*/ 112 h 113"/>
                <a:gd name="T6" fmla="*/ 93 w 260"/>
                <a:gd name="T7" fmla="*/ 105 h 113"/>
                <a:gd name="T8" fmla="*/ 0 w 260"/>
                <a:gd name="T9" fmla="*/ 113 h 113"/>
                <a:gd name="T10" fmla="*/ 62 w 260"/>
                <a:gd name="T11" fmla="*/ 37 h 113"/>
                <a:gd name="T12" fmla="*/ 98 w 260"/>
                <a:gd name="T13" fmla="*/ 37 h 113"/>
                <a:gd name="T14" fmla="*/ 101 w 260"/>
                <a:gd name="T15" fmla="*/ 106 h 113"/>
                <a:gd name="T16" fmla="*/ 105 w 260"/>
                <a:gd name="T17" fmla="*/ 33 h 113"/>
                <a:gd name="T18" fmla="*/ 151 w 260"/>
                <a:gd name="T19" fmla="*/ 14 h 113"/>
                <a:gd name="T20" fmla="*/ 195 w 260"/>
                <a:gd name="T21" fmla="*/ 82 h 113"/>
                <a:gd name="T22" fmla="*/ 158 w 260"/>
                <a:gd name="T23" fmla="*/ 12 h 113"/>
                <a:gd name="T24" fmla="*/ 171 w 260"/>
                <a:gd name="T25" fmla="*/ 0 h 113"/>
                <a:gd name="T26" fmla="*/ 200 w 260"/>
                <a:gd name="T27" fmla="*/ 20 h 113"/>
                <a:gd name="T28" fmla="*/ 260 w 260"/>
                <a:gd name="T29" fmla="*/ 51 h 113"/>
                <a:gd name="T30" fmla="*/ 255 w 260"/>
                <a:gd name="T31" fmla="*/ 51 h 113"/>
                <a:gd name="T32" fmla="*/ 197 w 260"/>
                <a:gd name="T33" fmla="*/ 8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13">
                  <a:moveTo>
                    <a:pt x="197" y="86"/>
                  </a:moveTo>
                  <a:cubicBezTo>
                    <a:pt x="197" y="86"/>
                    <a:pt x="174" y="68"/>
                    <a:pt x="142" y="74"/>
                  </a:cubicBezTo>
                  <a:cubicBezTo>
                    <a:pt x="110" y="81"/>
                    <a:pt x="101" y="112"/>
                    <a:pt x="101" y="112"/>
                  </a:cubicBezTo>
                  <a:cubicBezTo>
                    <a:pt x="101" y="112"/>
                    <a:pt x="97" y="109"/>
                    <a:pt x="93" y="105"/>
                  </a:cubicBezTo>
                  <a:cubicBezTo>
                    <a:pt x="52" y="77"/>
                    <a:pt x="13" y="98"/>
                    <a:pt x="0" y="113"/>
                  </a:cubicBezTo>
                  <a:cubicBezTo>
                    <a:pt x="12" y="97"/>
                    <a:pt x="47" y="87"/>
                    <a:pt x="62" y="37"/>
                  </a:cubicBezTo>
                  <a:cubicBezTo>
                    <a:pt x="68" y="35"/>
                    <a:pt x="93" y="35"/>
                    <a:pt x="98" y="37"/>
                  </a:cubicBezTo>
                  <a:cubicBezTo>
                    <a:pt x="102" y="39"/>
                    <a:pt x="101" y="106"/>
                    <a:pt x="101" y="106"/>
                  </a:cubicBezTo>
                  <a:cubicBezTo>
                    <a:pt x="101" y="106"/>
                    <a:pt x="103" y="38"/>
                    <a:pt x="105" y="33"/>
                  </a:cubicBezTo>
                  <a:cubicBezTo>
                    <a:pt x="106" y="28"/>
                    <a:pt x="145" y="15"/>
                    <a:pt x="151" y="14"/>
                  </a:cubicBezTo>
                  <a:cubicBezTo>
                    <a:pt x="157" y="14"/>
                    <a:pt x="195" y="82"/>
                    <a:pt x="195" y="82"/>
                  </a:cubicBezTo>
                  <a:cubicBezTo>
                    <a:pt x="195" y="82"/>
                    <a:pt x="162" y="19"/>
                    <a:pt x="158" y="12"/>
                  </a:cubicBezTo>
                  <a:cubicBezTo>
                    <a:pt x="155" y="4"/>
                    <a:pt x="163" y="1"/>
                    <a:pt x="171" y="0"/>
                  </a:cubicBezTo>
                  <a:cubicBezTo>
                    <a:pt x="178" y="0"/>
                    <a:pt x="183" y="0"/>
                    <a:pt x="200" y="20"/>
                  </a:cubicBezTo>
                  <a:cubicBezTo>
                    <a:pt x="216" y="39"/>
                    <a:pt x="260" y="51"/>
                    <a:pt x="260" y="51"/>
                  </a:cubicBezTo>
                  <a:cubicBezTo>
                    <a:pt x="258" y="51"/>
                    <a:pt x="257" y="52"/>
                    <a:pt x="255" y="51"/>
                  </a:cubicBezTo>
                  <a:cubicBezTo>
                    <a:pt x="202" y="45"/>
                    <a:pt x="197" y="86"/>
                    <a:pt x="197" y="86"/>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6" name="组合 245"/>
          <p:cNvGrpSpPr/>
          <p:nvPr/>
        </p:nvGrpSpPr>
        <p:grpSpPr>
          <a:xfrm>
            <a:off x="1838475" y="405374"/>
            <a:ext cx="1946275" cy="954088"/>
            <a:chOff x="187326" y="368300"/>
            <a:chExt cx="1946275" cy="954088"/>
          </a:xfrm>
        </p:grpSpPr>
        <p:sp>
          <p:nvSpPr>
            <p:cNvPr id="236" name="Freeform 235"/>
            <p:cNvSpPr>
              <a:spLocks/>
            </p:cNvSpPr>
            <p:nvPr/>
          </p:nvSpPr>
          <p:spPr bwMode="auto">
            <a:xfrm>
              <a:off x="187326" y="368300"/>
              <a:ext cx="1946275" cy="954088"/>
            </a:xfrm>
            <a:custGeom>
              <a:avLst/>
              <a:gdLst>
                <a:gd name="T0" fmla="*/ 0 w 459"/>
                <a:gd name="T1" fmla="*/ 128 h 225"/>
                <a:gd name="T2" fmla="*/ 3 w 459"/>
                <a:gd name="T3" fmla="*/ 127 h 225"/>
                <a:gd name="T4" fmla="*/ 72 w 459"/>
                <a:gd name="T5" fmla="*/ 107 h 225"/>
                <a:gd name="T6" fmla="*/ 100 w 459"/>
                <a:gd name="T7" fmla="*/ 74 h 225"/>
                <a:gd name="T8" fmla="*/ 106 w 459"/>
                <a:gd name="T9" fmla="*/ 75 h 225"/>
                <a:gd name="T10" fmla="*/ 215 w 459"/>
                <a:gd name="T11" fmla="*/ 133 h 225"/>
                <a:gd name="T12" fmla="*/ 221 w 459"/>
                <a:gd name="T13" fmla="*/ 129 h 225"/>
                <a:gd name="T14" fmla="*/ 220 w 459"/>
                <a:gd name="T15" fmla="*/ 95 h 225"/>
                <a:gd name="T16" fmla="*/ 230 w 459"/>
                <a:gd name="T17" fmla="*/ 104 h 225"/>
                <a:gd name="T18" fmla="*/ 255 w 459"/>
                <a:gd name="T19" fmla="*/ 96 h 225"/>
                <a:gd name="T20" fmla="*/ 260 w 459"/>
                <a:gd name="T21" fmla="*/ 80 h 225"/>
                <a:gd name="T22" fmla="*/ 281 w 459"/>
                <a:gd name="T23" fmla="*/ 112 h 225"/>
                <a:gd name="T24" fmla="*/ 291 w 459"/>
                <a:gd name="T25" fmla="*/ 113 h 225"/>
                <a:gd name="T26" fmla="*/ 347 w 459"/>
                <a:gd name="T27" fmla="*/ 5 h 225"/>
                <a:gd name="T28" fmla="*/ 352 w 459"/>
                <a:gd name="T29" fmla="*/ 3 h 225"/>
                <a:gd name="T30" fmla="*/ 459 w 459"/>
                <a:gd name="T31" fmla="*/ 15 h 225"/>
                <a:gd name="T32" fmla="*/ 456 w 459"/>
                <a:gd name="T33" fmla="*/ 18 h 225"/>
                <a:gd name="T34" fmla="*/ 429 w 459"/>
                <a:gd name="T35" fmla="*/ 80 h 225"/>
                <a:gd name="T36" fmla="*/ 377 w 459"/>
                <a:gd name="T37" fmla="*/ 103 h 225"/>
                <a:gd name="T38" fmla="*/ 366 w 459"/>
                <a:gd name="T39" fmla="*/ 157 h 225"/>
                <a:gd name="T40" fmla="*/ 356 w 459"/>
                <a:gd name="T41" fmla="*/ 157 h 225"/>
                <a:gd name="T42" fmla="*/ 286 w 459"/>
                <a:gd name="T43" fmla="*/ 225 h 225"/>
                <a:gd name="T44" fmla="*/ 286 w 459"/>
                <a:gd name="T45" fmla="*/ 225 h 225"/>
                <a:gd name="T46" fmla="*/ 231 w 459"/>
                <a:gd name="T47" fmla="*/ 197 h 225"/>
                <a:gd name="T48" fmla="*/ 188 w 459"/>
                <a:gd name="T49" fmla="*/ 216 h 225"/>
                <a:gd name="T50" fmla="*/ 142 w 459"/>
                <a:gd name="T51" fmla="*/ 163 h 225"/>
                <a:gd name="T52" fmla="*/ 93 w 459"/>
                <a:gd name="T53" fmla="*/ 177 h 225"/>
                <a:gd name="T54" fmla="*/ 0 w 459"/>
                <a:gd name="T55" fmla="*/ 12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9" h="225">
                  <a:moveTo>
                    <a:pt x="0" y="128"/>
                  </a:moveTo>
                  <a:cubicBezTo>
                    <a:pt x="1" y="128"/>
                    <a:pt x="2" y="127"/>
                    <a:pt x="3" y="127"/>
                  </a:cubicBezTo>
                  <a:cubicBezTo>
                    <a:pt x="7" y="126"/>
                    <a:pt x="50" y="125"/>
                    <a:pt x="72" y="107"/>
                  </a:cubicBezTo>
                  <a:cubicBezTo>
                    <a:pt x="84" y="99"/>
                    <a:pt x="94" y="88"/>
                    <a:pt x="100" y="74"/>
                  </a:cubicBezTo>
                  <a:cubicBezTo>
                    <a:pt x="101" y="73"/>
                    <a:pt x="105" y="74"/>
                    <a:pt x="106" y="75"/>
                  </a:cubicBezTo>
                  <a:cubicBezTo>
                    <a:pt x="111" y="81"/>
                    <a:pt x="152" y="145"/>
                    <a:pt x="215" y="133"/>
                  </a:cubicBezTo>
                  <a:cubicBezTo>
                    <a:pt x="219" y="133"/>
                    <a:pt x="220" y="132"/>
                    <a:pt x="221" y="129"/>
                  </a:cubicBezTo>
                  <a:cubicBezTo>
                    <a:pt x="222" y="126"/>
                    <a:pt x="220" y="97"/>
                    <a:pt x="220" y="95"/>
                  </a:cubicBezTo>
                  <a:cubicBezTo>
                    <a:pt x="222" y="97"/>
                    <a:pt x="226" y="101"/>
                    <a:pt x="230" y="104"/>
                  </a:cubicBezTo>
                  <a:cubicBezTo>
                    <a:pt x="237" y="96"/>
                    <a:pt x="248" y="94"/>
                    <a:pt x="255" y="96"/>
                  </a:cubicBezTo>
                  <a:cubicBezTo>
                    <a:pt x="256" y="95"/>
                    <a:pt x="259" y="80"/>
                    <a:pt x="260" y="80"/>
                  </a:cubicBezTo>
                  <a:cubicBezTo>
                    <a:pt x="263" y="85"/>
                    <a:pt x="276" y="107"/>
                    <a:pt x="281" y="112"/>
                  </a:cubicBezTo>
                  <a:cubicBezTo>
                    <a:pt x="283" y="116"/>
                    <a:pt x="287" y="116"/>
                    <a:pt x="291" y="113"/>
                  </a:cubicBezTo>
                  <a:cubicBezTo>
                    <a:pt x="293" y="112"/>
                    <a:pt x="358" y="62"/>
                    <a:pt x="347" y="5"/>
                  </a:cubicBezTo>
                  <a:cubicBezTo>
                    <a:pt x="347" y="2"/>
                    <a:pt x="349" y="0"/>
                    <a:pt x="352" y="3"/>
                  </a:cubicBezTo>
                  <a:cubicBezTo>
                    <a:pt x="384" y="32"/>
                    <a:pt x="449" y="16"/>
                    <a:pt x="459" y="15"/>
                  </a:cubicBezTo>
                  <a:cubicBezTo>
                    <a:pt x="458" y="16"/>
                    <a:pt x="457" y="17"/>
                    <a:pt x="456" y="18"/>
                  </a:cubicBezTo>
                  <a:cubicBezTo>
                    <a:pt x="409" y="44"/>
                    <a:pt x="429" y="80"/>
                    <a:pt x="429" y="80"/>
                  </a:cubicBezTo>
                  <a:cubicBezTo>
                    <a:pt x="429" y="80"/>
                    <a:pt x="400" y="80"/>
                    <a:pt x="377" y="103"/>
                  </a:cubicBezTo>
                  <a:cubicBezTo>
                    <a:pt x="355" y="127"/>
                    <a:pt x="366" y="157"/>
                    <a:pt x="366" y="157"/>
                  </a:cubicBezTo>
                  <a:cubicBezTo>
                    <a:pt x="366" y="157"/>
                    <a:pt x="362" y="157"/>
                    <a:pt x="356" y="157"/>
                  </a:cubicBezTo>
                  <a:cubicBezTo>
                    <a:pt x="299" y="159"/>
                    <a:pt x="283" y="210"/>
                    <a:pt x="286" y="225"/>
                  </a:cubicBezTo>
                  <a:cubicBezTo>
                    <a:pt x="286" y="225"/>
                    <a:pt x="286" y="225"/>
                    <a:pt x="286" y="225"/>
                  </a:cubicBezTo>
                  <a:cubicBezTo>
                    <a:pt x="286" y="225"/>
                    <a:pt x="257" y="196"/>
                    <a:pt x="231" y="197"/>
                  </a:cubicBezTo>
                  <a:cubicBezTo>
                    <a:pt x="205" y="198"/>
                    <a:pt x="188" y="216"/>
                    <a:pt x="188" y="216"/>
                  </a:cubicBezTo>
                  <a:cubicBezTo>
                    <a:pt x="188" y="216"/>
                    <a:pt x="183" y="177"/>
                    <a:pt x="142" y="163"/>
                  </a:cubicBezTo>
                  <a:cubicBezTo>
                    <a:pt x="120" y="156"/>
                    <a:pt x="93" y="177"/>
                    <a:pt x="93" y="177"/>
                  </a:cubicBezTo>
                  <a:cubicBezTo>
                    <a:pt x="93" y="177"/>
                    <a:pt x="81" y="139"/>
                    <a:pt x="0" y="128"/>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36"/>
            <p:cNvSpPr>
              <a:spLocks/>
            </p:cNvSpPr>
            <p:nvPr/>
          </p:nvSpPr>
          <p:spPr bwMode="auto">
            <a:xfrm>
              <a:off x="1250950" y="817562"/>
              <a:ext cx="68262" cy="88900"/>
            </a:xfrm>
            <a:custGeom>
              <a:avLst/>
              <a:gdLst>
                <a:gd name="T0" fmla="*/ 1 w 16"/>
                <a:gd name="T1" fmla="*/ 17 h 21"/>
                <a:gd name="T2" fmla="*/ 3 w 16"/>
                <a:gd name="T3" fmla="*/ 16 h 21"/>
                <a:gd name="T4" fmla="*/ 6 w 16"/>
                <a:gd name="T5" fmla="*/ 17 h 21"/>
                <a:gd name="T6" fmla="*/ 8 w 16"/>
                <a:gd name="T7" fmla="*/ 14 h 21"/>
                <a:gd name="T8" fmla="*/ 7 w 16"/>
                <a:gd name="T9" fmla="*/ 13 h 21"/>
                <a:gd name="T10" fmla="*/ 9 w 16"/>
                <a:gd name="T11" fmla="*/ 6 h 21"/>
                <a:gd name="T12" fmla="*/ 8 w 16"/>
                <a:gd name="T13" fmla="*/ 0 h 21"/>
                <a:gd name="T14" fmla="*/ 13 w 16"/>
                <a:gd name="T15" fmla="*/ 5 h 21"/>
                <a:gd name="T16" fmla="*/ 11 w 16"/>
                <a:gd name="T17" fmla="*/ 19 h 21"/>
                <a:gd name="T18" fmla="*/ 0 w 16"/>
                <a:gd name="T19" fmla="*/ 17 h 21"/>
                <a:gd name="T20" fmla="*/ 1 w 16"/>
                <a:gd name="T21"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1">
                  <a:moveTo>
                    <a:pt x="1" y="17"/>
                  </a:moveTo>
                  <a:cubicBezTo>
                    <a:pt x="2" y="17"/>
                    <a:pt x="3" y="17"/>
                    <a:pt x="3" y="16"/>
                  </a:cubicBezTo>
                  <a:cubicBezTo>
                    <a:pt x="4" y="17"/>
                    <a:pt x="5" y="17"/>
                    <a:pt x="6" y="17"/>
                  </a:cubicBezTo>
                  <a:cubicBezTo>
                    <a:pt x="7" y="17"/>
                    <a:pt x="8" y="16"/>
                    <a:pt x="8" y="14"/>
                  </a:cubicBezTo>
                  <a:cubicBezTo>
                    <a:pt x="7" y="14"/>
                    <a:pt x="7" y="14"/>
                    <a:pt x="7" y="13"/>
                  </a:cubicBezTo>
                  <a:cubicBezTo>
                    <a:pt x="8" y="11"/>
                    <a:pt x="9" y="9"/>
                    <a:pt x="9" y="6"/>
                  </a:cubicBezTo>
                  <a:cubicBezTo>
                    <a:pt x="9" y="4"/>
                    <a:pt x="9" y="2"/>
                    <a:pt x="8" y="0"/>
                  </a:cubicBezTo>
                  <a:cubicBezTo>
                    <a:pt x="10" y="1"/>
                    <a:pt x="12" y="3"/>
                    <a:pt x="13" y="5"/>
                  </a:cubicBezTo>
                  <a:cubicBezTo>
                    <a:pt x="16" y="11"/>
                    <a:pt x="15" y="17"/>
                    <a:pt x="11" y="19"/>
                  </a:cubicBezTo>
                  <a:cubicBezTo>
                    <a:pt x="7" y="21"/>
                    <a:pt x="3" y="20"/>
                    <a:pt x="0" y="17"/>
                  </a:cubicBezTo>
                  <a:cubicBezTo>
                    <a:pt x="0" y="17"/>
                    <a:pt x="0" y="17"/>
                    <a:pt x="1" y="1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37"/>
            <p:cNvSpPr>
              <a:spLocks/>
            </p:cNvSpPr>
            <p:nvPr/>
          </p:nvSpPr>
          <p:spPr bwMode="auto">
            <a:xfrm>
              <a:off x="1166813" y="865187"/>
              <a:ext cx="63500" cy="63500"/>
            </a:xfrm>
            <a:custGeom>
              <a:avLst/>
              <a:gdLst>
                <a:gd name="T0" fmla="*/ 15 w 15"/>
                <a:gd name="T1" fmla="*/ 7 h 15"/>
                <a:gd name="T2" fmla="*/ 13 w 15"/>
                <a:gd name="T3" fmla="*/ 8 h 15"/>
                <a:gd name="T4" fmla="*/ 12 w 15"/>
                <a:gd name="T5" fmla="*/ 10 h 15"/>
                <a:gd name="T6" fmla="*/ 9 w 15"/>
                <a:gd name="T7" fmla="*/ 9 h 15"/>
                <a:gd name="T8" fmla="*/ 9 w 15"/>
                <a:gd name="T9" fmla="*/ 8 h 15"/>
                <a:gd name="T10" fmla="*/ 3 w 15"/>
                <a:gd name="T11" fmla="*/ 4 h 15"/>
                <a:gd name="T12" fmla="*/ 1 w 15"/>
                <a:gd name="T13" fmla="*/ 0 h 15"/>
                <a:gd name="T14" fmla="*/ 0 w 15"/>
                <a:gd name="T15" fmla="*/ 7 h 15"/>
                <a:gd name="T16" fmla="*/ 10 w 15"/>
                <a:gd name="T17" fmla="*/ 14 h 15"/>
                <a:gd name="T18" fmla="*/ 15 w 15"/>
                <a:gd name="T19" fmla="*/ 7 h 15"/>
                <a:gd name="T20" fmla="*/ 15 w 15"/>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5">
                  <a:moveTo>
                    <a:pt x="15" y="7"/>
                  </a:moveTo>
                  <a:cubicBezTo>
                    <a:pt x="15" y="8"/>
                    <a:pt x="14" y="8"/>
                    <a:pt x="13" y="8"/>
                  </a:cubicBezTo>
                  <a:cubicBezTo>
                    <a:pt x="13" y="9"/>
                    <a:pt x="13" y="10"/>
                    <a:pt x="12" y="10"/>
                  </a:cubicBezTo>
                  <a:cubicBezTo>
                    <a:pt x="11" y="11"/>
                    <a:pt x="10" y="10"/>
                    <a:pt x="9" y="9"/>
                  </a:cubicBezTo>
                  <a:cubicBezTo>
                    <a:pt x="9" y="9"/>
                    <a:pt x="9" y="9"/>
                    <a:pt x="9" y="8"/>
                  </a:cubicBezTo>
                  <a:cubicBezTo>
                    <a:pt x="7" y="8"/>
                    <a:pt x="5" y="6"/>
                    <a:pt x="3" y="4"/>
                  </a:cubicBezTo>
                  <a:cubicBezTo>
                    <a:pt x="2" y="3"/>
                    <a:pt x="1" y="1"/>
                    <a:pt x="1" y="0"/>
                  </a:cubicBezTo>
                  <a:cubicBezTo>
                    <a:pt x="0" y="2"/>
                    <a:pt x="0" y="4"/>
                    <a:pt x="0" y="7"/>
                  </a:cubicBezTo>
                  <a:cubicBezTo>
                    <a:pt x="1" y="12"/>
                    <a:pt x="6" y="15"/>
                    <a:pt x="10" y="14"/>
                  </a:cubicBezTo>
                  <a:cubicBezTo>
                    <a:pt x="13" y="14"/>
                    <a:pt x="15" y="11"/>
                    <a:pt x="15" y="7"/>
                  </a:cubicBezTo>
                  <a:cubicBezTo>
                    <a:pt x="15" y="7"/>
                    <a:pt x="15" y="7"/>
                    <a:pt x="15" y="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38"/>
            <p:cNvSpPr>
              <a:spLocks/>
            </p:cNvSpPr>
            <p:nvPr/>
          </p:nvSpPr>
          <p:spPr bwMode="auto">
            <a:xfrm>
              <a:off x="187326" y="733425"/>
              <a:ext cx="1212850" cy="588963"/>
            </a:xfrm>
            <a:custGeom>
              <a:avLst/>
              <a:gdLst>
                <a:gd name="T0" fmla="*/ 0 w 286"/>
                <a:gd name="T1" fmla="*/ 42 h 139"/>
                <a:gd name="T2" fmla="*/ 58 w 286"/>
                <a:gd name="T3" fmla="*/ 35 h 139"/>
                <a:gd name="T4" fmla="*/ 99 w 286"/>
                <a:gd name="T5" fmla="*/ 7 h 139"/>
                <a:gd name="T6" fmla="*/ 95 w 286"/>
                <a:gd name="T7" fmla="*/ 79 h 139"/>
                <a:gd name="T8" fmla="*/ 105 w 286"/>
                <a:gd name="T9" fmla="*/ 4 h 139"/>
                <a:gd name="T10" fmla="*/ 136 w 286"/>
                <a:gd name="T11" fmla="*/ 27 h 139"/>
                <a:gd name="T12" fmla="*/ 191 w 286"/>
                <a:gd name="T13" fmla="*/ 55 h 139"/>
                <a:gd name="T14" fmla="*/ 191 w 286"/>
                <a:gd name="T15" fmla="*/ 117 h 139"/>
                <a:gd name="T16" fmla="*/ 201 w 286"/>
                <a:gd name="T17" fmla="*/ 55 h 139"/>
                <a:gd name="T18" fmla="*/ 217 w 286"/>
                <a:gd name="T19" fmla="*/ 52 h 139"/>
                <a:gd name="T20" fmla="*/ 286 w 286"/>
                <a:gd name="T21" fmla="*/ 136 h 139"/>
                <a:gd name="T22" fmla="*/ 286 w 286"/>
                <a:gd name="T23" fmla="*/ 136 h 139"/>
                <a:gd name="T24" fmla="*/ 286 w 286"/>
                <a:gd name="T25" fmla="*/ 139 h 139"/>
                <a:gd name="T26" fmla="*/ 286 w 286"/>
                <a:gd name="T27" fmla="*/ 139 h 139"/>
                <a:gd name="T28" fmla="*/ 231 w 286"/>
                <a:gd name="T29" fmla="*/ 111 h 139"/>
                <a:gd name="T30" fmla="*/ 188 w 286"/>
                <a:gd name="T31" fmla="*/ 130 h 139"/>
                <a:gd name="T32" fmla="*/ 142 w 286"/>
                <a:gd name="T33" fmla="*/ 77 h 139"/>
                <a:gd name="T34" fmla="*/ 93 w 286"/>
                <a:gd name="T35" fmla="*/ 91 h 139"/>
                <a:gd name="T36" fmla="*/ 0 w 286"/>
                <a:gd name="T37" fmla="*/ 4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6" h="139">
                  <a:moveTo>
                    <a:pt x="0" y="42"/>
                  </a:moveTo>
                  <a:cubicBezTo>
                    <a:pt x="9" y="39"/>
                    <a:pt x="43" y="41"/>
                    <a:pt x="58" y="35"/>
                  </a:cubicBezTo>
                  <a:cubicBezTo>
                    <a:pt x="72" y="29"/>
                    <a:pt x="94" y="9"/>
                    <a:pt x="99" y="7"/>
                  </a:cubicBezTo>
                  <a:cubicBezTo>
                    <a:pt x="103" y="6"/>
                    <a:pt x="95" y="79"/>
                    <a:pt x="95" y="79"/>
                  </a:cubicBezTo>
                  <a:cubicBezTo>
                    <a:pt x="95" y="79"/>
                    <a:pt x="104" y="8"/>
                    <a:pt x="105" y="4"/>
                  </a:cubicBezTo>
                  <a:cubicBezTo>
                    <a:pt x="107" y="0"/>
                    <a:pt x="120" y="9"/>
                    <a:pt x="136" y="27"/>
                  </a:cubicBezTo>
                  <a:cubicBezTo>
                    <a:pt x="153" y="46"/>
                    <a:pt x="185" y="52"/>
                    <a:pt x="191" y="55"/>
                  </a:cubicBezTo>
                  <a:cubicBezTo>
                    <a:pt x="196" y="57"/>
                    <a:pt x="193" y="98"/>
                    <a:pt x="191" y="117"/>
                  </a:cubicBezTo>
                  <a:cubicBezTo>
                    <a:pt x="193" y="98"/>
                    <a:pt x="198" y="57"/>
                    <a:pt x="201" y="55"/>
                  </a:cubicBezTo>
                  <a:cubicBezTo>
                    <a:pt x="204" y="53"/>
                    <a:pt x="208" y="52"/>
                    <a:pt x="217" y="52"/>
                  </a:cubicBezTo>
                  <a:cubicBezTo>
                    <a:pt x="225" y="86"/>
                    <a:pt x="286" y="136"/>
                    <a:pt x="286" y="136"/>
                  </a:cubicBezTo>
                  <a:cubicBezTo>
                    <a:pt x="286" y="136"/>
                    <a:pt x="286" y="136"/>
                    <a:pt x="286" y="136"/>
                  </a:cubicBezTo>
                  <a:cubicBezTo>
                    <a:pt x="286" y="137"/>
                    <a:pt x="286" y="138"/>
                    <a:pt x="286" y="139"/>
                  </a:cubicBezTo>
                  <a:cubicBezTo>
                    <a:pt x="286" y="139"/>
                    <a:pt x="286" y="139"/>
                    <a:pt x="286" y="139"/>
                  </a:cubicBezTo>
                  <a:cubicBezTo>
                    <a:pt x="286" y="139"/>
                    <a:pt x="257" y="110"/>
                    <a:pt x="231" y="111"/>
                  </a:cubicBezTo>
                  <a:cubicBezTo>
                    <a:pt x="205" y="112"/>
                    <a:pt x="188" y="130"/>
                    <a:pt x="188" y="130"/>
                  </a:cubicBezTo>
                  <a:cubicBezTo>
                    <a:pt x="188" y="130"/>
                    <a:pt x="183" y="91"/>
                    <a:pt x="142" y="77"/>
                  </a:cubicBezTo>
                  <a:cubicBezTo>
                    <a:pt x="120" y="70"/>
                    <a:pt x="93" y="91"/>
                    <a:pt x="93" y="91"/>
                  </a:cubicBezTo>
                  <a:cubicBezTo>
                    <a:pt x="93" y="91"/>
                    <a:pt x="81" y="53"/>
                    <a:pt x="0" y="42"/>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39"/>
            <p:cNvSpPr>
              <a:spLocks/>
            </p:cNvSpPr>
            <p:nvPr/>
          </p:nvSpPr>
          <p:spPr bwMode="auto">
            <a:xfrm>
              <a:off x="1400175" y="431800"/>
              <a:ext cx="733425" cy="857250"/>
            </a:xfrm>
            <a:custGeom>
              <a:avLst/>
              <a:gdLst>
                <a:gd name="T0" fmla="*/ 143 w 173"/>
                <a:gd name="T1" fmla="*/ 65 h 202"/>
                <a:gd name="T2" fmla="*/ 91 w 173"/>
                <a:gd name="T3" fmla="*/ 88 h 202"/>
                <a:gd name="T4" fmla="*/ 80 w 173"/>
                <a:gd name="T5" fmla="*/ 142 h 202"/>
                <a:gd name="T6" fmla="*/ 70 w 173"/>
                <a:gd name="T7" fmla="*/ 142 h 202"/>
                <a:gd name="T8" fmla="*/ 0 w 173"/>
                <a:gd name="T9" fmla="*/ 202 h 202"/>
                <a:gd name="T10" fmla="*/ 5 w 173"/>
                <a:gd name="T11" fmla="*/ 105 h 202"/>
                <a:gd name="T12" fmla="*/ 34 w 173"/>
                <a:gd name="T13" fmla="*/ 84 h 202"/>
                <a:gd name="T14" fmla="*/ 77 w 173"/>
                <a:gd name="T15" fmla="*/ 138 h 202"/>
                <a:gd name="T16" fmla="*/ 37 w 173"/>
                <a:gd name="T17" fmla="*/ 77 h 202"/>
                <a:gd name="T18" fmla="*/ 64 w 173"/>
                <a:gd name="T19" fmla="*/ 35 h 202"/>
                <a:gd name="T20" fmla="*/ 139 w 173"/>
                <a:gd name="T21" fmla="*/ 63 h 202"/>
                <a:gd name="T22" fmla="*/ 68 w 173"/>
                <a:gd name="T23" fmla="*/ 28 h 202"/>
                <a:gd name="T24" fmla="*/ 71 w 173"/>
                <a:gd name="T25" fmla="*/ 11 h 202"/>
                <a:gd name="T26" fmla="*/ 106 w 173"/>
                <a:gd name="T27" fmla="*/ 10 h 202"/>
                <a:gd name="T28" fmla="*/ 173 w 173"/>
                <a:gd name="T29" fmla="*/ 0 h 202"/>
                <a:gd name="T30" fmla="*/ 170 w 173"/>
                <a:gd name="T31" fmla="*/ 3 h 202"/>
                <a:gd name="T32" fmla="*/ 143 w 173"/>
                <a:gd name="T33" fmla="*/ 6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02">
                  <a:moveTo>
                    <a:pt x="143" y="65"/>
                  </a:moveTo>
                  <a:cubicBezTo>
                    <a:pt x="143" y="65"/>
                    <a:pt x="114" y="65"/>
                    <a:pt x="91" y="88"/>
                  </a:cubicBezTo>
                  <a:cubicBezTo>
                    <a:pt x="69" y="112"/>
                    <a:pt x="80" y="142"/>
                    <a:pt x="80" y="142"/>
                  </a:cubicBezTo>
                  <a:cubicBezTo>
                    <a:pt x="80" y="142"/>
                    <a:pt x="76" y="142"/>
                    <a:pt x="70" y="142"/>
                  </a:cubicBezTo>
                  <a:cubicBezTo>
                    <a:pt x="20" y="144"/>
                    <a:pt x="2" y="183"/>
                    <a:pt x="0" y="202"/>
                  </a:cubicBezTo>
                  <a:cubicBezTo>
                    <a:pt x="0" y="183"/>
                    <a:pt x="22" y="154"/>
                    <a:pt x="5" y="105"/>
                  </a:cubicBezTo>
                  <a:cubicBezTo>
                    <a:pt x="8" y="100"/>
                    <a:pt x="29" y="86"/>
                    <a:pt x="34" y="84"/>
                  </a:cubicBezTo>
                  <a:cubicBezTo>
                    <a:pt x="39" y="83"/>
                    <a:pt x="77" y="138"/>
                    <a:pt x="77" y="138"/>
                  </a:cubicBezTo>
                  <a:cubicBezTo>
                    <a:pt x="77" y="138"/>
                    <a:pt x="39" y="82"/>
                    <a:pt x="37" y="77"/>
                  </a:cubicBezTo>
                  <a:cubicBezTo>
                    <a:pt x="35" y="71"/>
                    <a:pt x="59" y="38"/>
                    <a:pt x="64" y="35"/>
                  </a:cubicBezTo>
                  <a:cubicBezTo>
                    <a:pt x="68" y="31"/>
                    <a:pt x="139" y="63"/>
                    <a:pt x="139" y="63"/>
                  </a:cubicBezTo>
                  <a:cubicBezTo>
                    <a:pt x="139" y="63"/>
                    <a:pt x="75" y="32"/>
                    <a:pt x="68" y="28"/>
                  </a:cubicBezTo>
                  <a:cubicBezTo>
                    <a:pt x="61" y="24"/>
                    <a:pt x="66" y="16"/>
                    <a:pt x="71" y="11"/>
                  </a:cubicBezTo>
                  <a:cubicBezTo>
                    <a:pt x="77" y="6"/>
                    <a:pt x="81" y="4"/>
                    <a:pt x="106" y="10"/>
                  </a:cubicBezTo>
                  <a:cubicBezTo>
                    <a:pt x="131" y="16"/>
                    <a:pt x="173" y="0"/>
                    <a:pt x="173" y="0"/>
                  </a:cubicBezTo>
                  <a:cubicBezTo>
                    <a:pt x="172" y="1"/>
                    <a:pt x="171" y="2"/>
                    <a:pt x="170" y="3"/>
                  </a:cubicBezTo>
                  <a:cubicBezTo>
                    <a:pt x="123" y="29"/>
                    <a:pt x="143" y="65"/>
                    <a:pt x="143" y="65"/>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7" name="组合 246"/>
          <p:cNvGrpSpPr/>
          <p:nvPr/>
        </p:nvGrpSpPr>
        <p:grpSpPr>
          <a:xfrm>
            <a:off x="9137650" y="380979"/>
            <a:ext cx="1276350" cy="688975"/>
            <a:chOff x="10179050" y="-673101"/>
            <a:chExt cx="1276350" cy="688975"/>
          </a:xfrm>
        </p:grpSpPr>
        <p:sp>
          <p:nvSpPr>
            <p:cNvPr id="241" name="Freeform 240"/>
            <p:cNvSpPr>
              <a:spLocks/>
            </p:cNvSpPr>
            <p:nvPr/>
          </p:nvSpPr>
          <p:spPr bwMode="auto">
            <a:xfrm>
              <a:off x="10179050" y="-673101"/>
              <a:ext cx="1276350" cy="688975"/>
            </a:xfrm>
            <a:custGeom>
              <a:avLst/>
              <a:gdLst>
                <a:gd name="T0" fmla="*/ 0 w 301"/>
                <a:gd name="T1" fmla="*/ 0 h 162"/>
                <a:gd name="T2" fmla="*/ 2 w 301"/>
                <a:gd name="T3" fmla="*/ 0 h 162"/>
                <a:gd name="T4" fmla="*/ 48 w 301"/>
                <a:gd name="T5" fmla="*/ 15 h 162"/>
                <a:gd name="T6" fmla="*/ 76 w 301"/>
                <a:gd name="T7" fmla="*/ 7 h 162"/>
                <a:gd name="T8" fmla="*/ 79 w 301"/>
                <a:gd name="T9" fmla="*/ 10 h 162"/>
                <a:gd name="T10" fmla="*/ 119 w 301"/>
                <a:gd name="T11" fmla="*/ 83 h 162"/>
                <a:gd name="T12" fmla="*/ 124 w 301"/>
                <a:gd name="T13" fmla="*/ 83 h 162"/>
                <a:gd name="T14" fmla="*/ 136 w 301"/>
                <a:gd name="T15" fmla="*/ 64 h 162"/>
                <a:gd name="T16" fmla="*/ 139 w 301"/>
                <a:gd name="T17" fmla="*/ 73 h 162"/>
                <a:gd name="T18" fmla="*/ 156 w 301"/>
                <a:gd name="T19" fmla="*/ 77 h 162"/>
                <a:gd name="T20" fmla="*/ 164 w 301"/>
                <a:gd name="T21" fmla="*/ 70 h 162"/>
                <a:gd name="T22" fmla="*/ 164 w 301"/>
                <a:gd name="T23" fmla="*/ 96 h 162"/>
                <a:gd name="T24" fmla="*/ 169 w 301"/>
                <a:gd name="T25" fmla="*/ 101 h 162"/>
                <a:gd name="T26" fmla="*/ 242 w 301"/>
                <a:gd name="T27" fmla="*/ 61 h 162"/>
                <a:gd name="T28" fmla="*/ 245 w 301"/>
                <a:gd name="T29" fmla="*/ 61 h 162"/>
                <a:gd name="T30" fmla="*/ 301 w 301"/>
                <a:gd name="T31" fmla="*/ 109 h 162"/>
                <a:gd name="T32" fmla="*/ 298 w 301"/>
                <a:gd name="T33" fmla="*/ 109 h 162"/>
                <a:gd name="T34" fmla="*/ 260 w 301"/>
                <a:gd name="T35" fmla="*/ 134 h 162"/>
                <a:gd name="T36" fmla="*/ 222 w 301"/>
                <a:gd name="T37" fmla="*/ 128 h 162"/>
                <a:gd name="T38" fmla="*/ 195 w 301"/>
                <a:gd name="T39" fmla="*/ 154 h 162"/>
                <a:gd name="T40" fmla="*/ 189 w 301"/>
                <a:gd name="T41" fmla="*/ 150 h 162"/>
                <a:gd name="T42" fmla="*/ 125 w 301"/>
                <a:gd name="T43" fmla="*/ 162 h 162"/>
                <a:gd name="T44" fmla="*/ 124 w 301"/>
                <a:gd name="T45" fmla="*/ 162 h 162"/>
                <a:gd name="T46" fmla="*/ 104 w 301"/>
                <a:gd name="T47" fmla="*/ 125 h 162"/>
                <a:gd name="T48" fmla="*/ 73 w 301"/>
                <a:gd name="T49" fmla="*/ 120 h 162"/>
                <a:gd name="T50" fmla="*/ 67 w 301"/>
                <a:gd name="T51" fmla="*/ 73 h 162"/>
                <a:gd name="T52" fmla="*/ 34 w 301"/>
                <a:gd name="T53" fmla="*/ 62 h 162"/>
                <a:gd name="T54" fmla="*/ 0 w 301"/>
                <a:gd name="T5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1" h="162">
                  <a:moveTo>
                    <a:pt x="0" y="0"/>
                  </a:moveTo>
                  <a:cubicBezTo>
                    <a:pt x="1" y="0"/>
                    <a:pt x="1" y="0"/>
                    <a:pt x="2" y="0"/>
                  </a:cubicBezTo>
                  <a:cubicBezTo>
                    <a:pt x="5" y="1"/>
                    <a:pt x="29" y="17"/>
                    <a:pt x="48" y="15"/>
                  </a:cubicBezTo>
                  <a:cubicBezTo>
                    <a:pt x="58" y="15"/>
                    <a:pt x="68" y="12"/>
                    <a:pt x="76" y="7"/>
                  </a:cubicBezTo>
                  <a:cubicBezTo>
                    <a:pt x="77" y="7"/>
                    <a:pt x="79" y="9"/>
                    <a:pt x="79" y="10"/>
                  </a:cubicBezTo>
                  <a:cubicBezTo>
                    <a:pt x="80" y="15"/>
                    <a:pt x="79" y="66"/>
                    <a:pt x="119" y="83"/>
                  </a:cubicBezTo>
                  <a:cubicBezTo>
                    <a:pt x="121" y="85"/>
                    <a:pt x="123" y="85"/>
                    <a:pt x="124" y="83"/>
                  </a:cubicBezTo>
                  <a:cubicBezTo>
                    <a:pt x="126" y="82"/>
                    <a:pt x="135" y="65"/>
                    <a:pt x="136" y="64"/>
                  </a:cubicBezTo>
                  <a:cubicBezTo>
                    <a:pt x="136" y="65"/>
                    <a:pt x="137" y="70"/>
                    <a:pt x="139" y="73"/>
                  </a:cubicBezTo>
                  <a:cubicBezTo>
                    <a:pt x="145" y="71"/>
                    <a:pt x="152" y="74"/>
                    <a:pt x="156" y="77"/>
                  </a:cubicBezTo>
                  <a:cubicBezTo>
                    <a:pt x="157" y="77"/>
                    <a:pt x="164" y="70"/>
                    <a:pt x="164" y="70"/>
                  </a:cubicBezTo>
                  <a:cubicBezTo>
                    <a:pt x="164" y="74"/>
                    <a:pt x="163" y="92"/>
                    <a:pt x="164" y="96"/>
                  </a:cubicBezTo>
                  <a:cubicBezTo>
                    <a:pt x="164" y="100"/>
                    <a:pt x="166" y="101"/>
                    <a:pt x="169" y="101"/>
                  </a:cubicBezTo>
                  <a:cubicBezTo>
                    <a:pt x="171" y="101"/>
                    <a:pt x="226" y="97"/>
                    <a:pt x="242" y="61"/>
                  </a:cubicBezTo>
                  <a:cubicBezTo>
                    <a:pt x="243" y="59"/>
                    <a:pt x="245" y="59"/>
                    <a:pt x="245" y="61"/>
                  </a:cubicBezTo>
                  <a:cubicBezTo>
                    <a:pt x="252" y="90"/>
                    <a:pt x="295" y="105"/>
                    <a:pt x="301" y="109"/>
                  </a:cubicBezTo>
                  <a:cubicBezTo>
                    <a:pt x="300" y="109"/>
                    <a:pt x="299" y="109"/>
                    <a:pt x="298" y="109"/>
                  </a:cubicBezTo>
                  <a:cubicBezTo>
                    <a:pt x="262" y="106"/>
                    <a:pt x="260" y="134"/>
                    <a:pt x="260" y="134"/>
                  </a:cubicBezTo>
                  <a:cubicBezTo>
                    <a:pt x="260" y="134"/>
                    <a:pt x="243" y="123"/>
                    <a:pt x="222" y="128"/>
                  </a:cubicBezTo>
                  <a:cubicBezTo>
                    <a:pt x="200" y="133"/>
                    <a:pt x="195" y="154"/>
                    <a:pt x="195" y="154"/>
                  </a:cubicBezTo>
                  <a:cubicBezTo>
                    <a:pt x="195" y="154"/>
                    <a:pt x="193" y="152"/>
                    <a:pt x="189" y="150"/>
                  </a:cubicBezTo>
                  <a:cubicBezTo>
                    <a:pt x="157" y="130"/>
                    <a:pt x="128" y="152"/>
                    <a:pt x="125" y="162"/>
                  </a:cubicBezTo>
                  <a:cubicBezTo>
                    <a:pt x="124" y="162"/>
                    <a:pt x="124" y="162"/>
                    <a:pt x="124" y="162"/>
                  </a:cubicBezTo>
                  <a:cubicBezTo>
                    <a:pt x="124" y="162"/>
                    <a:pt x="119" y="134"/>
                    <a:pt x="104" y="125"/>
                  </a:cubicBezTo>
                  <a:cubicBezTo>
                    <a:pt x="89" y="116"/>
                    <a:pt x="73" y="120"/>
                    <a:pt x="73" y="120"/>
                  </a:cubicBezTo>
                  <a:cubicBezTo>
                    <a:pt x="73" y="120"/>
                    <a:pt x="85" y="96"/>
                    <a:pt x="67" y="73"/>
                  </a:cubicBezTo>
                  <a:cubicBezTo>
                    <a:pt x="57" y="60"/>
                    <a:pt x="34" y="62"/>
                    <a:pt x="34" y="62"/>
                  </a:cubicBezTo>
                  <a:cubicBezTo>
                    <a:pt x="34" y="62"/>
                    <a:pt x="41" y="37"/>
                    <a:pt x="0" y="0"/>
                  </a:cubicBezTo>
                  <a:close/>
                </a:path>
              </a:pathLst>
            </a:custGeom>
            <a:solidFill>
              <a:srgbClr val="0524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41"/>
            <p:cNvSpPr>
              <a:spLocks/>
            </p:cNvSpPr>
            <p:nvPr/>
          </p:nvSpPr>
          <p:spPr bwMode="auto">
            <a:xfrm>
              <a:off x="10785475" y="-311150"/>
              <a:ext cx="50800" cy="50800"/>
            </a:xfrm>
            <a:custGeom>
              <a:avLst/>
              <a:gdLst>
                <a:gd name="T0" fmla="*/ 0 w 12"/>
                <a:gd name="T1" fmla="*/ 7 h 12"/>
                <a:gd name="T2" fmla="*/ 2 w 12"/>
                <a:gd name="T3" fmla="*/ 7 h 12"/>
                <a:gd name="T4" fmla="*/ 3 w 12"/>
                <a:gd name="T5" fmla="*/ 8 h 12"/>
                <a:gd name="T6" fmla="*/ 5 w 12"/>
                <a:gd name="T7" fmla="*/ 8 h 12"/>
                <a:gd name="T8" fmla="*/ 5 w 12"/>
                <a:gd name="T9" fmla="*/ 7 h 12"/>
                <a:gd name="T10" fmla="*/ 9 w 12"/>
                <a:gd name="T11" fmla="*/ 3 h 12"/>
                <a:gd name="T12" fmla="*/ 11 w 12"/>
                <a:gd name="T13" fmla="*/ 0 h 12"/>
                <a:gd name="T14" fmla="*/ 12 w 12"/>
                <a:gd name="T15" fmla="*/ 5 h 12"/>
                <a:gd name="T16" fmla="*/ 5 w 12"/>
                <a:gd name="T17" fmla="*/ 12 h 12"/>
                <a:gd name="T18" fmla="*/ 0 w 12"/>
                <a:gd name="T19" fmla="*/ 6 h 12"/>
                <a:gd name="T20" fmla="*/ 0 w 12"/>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0" y="7"/>
                  </a:moveTo>
                  <a:cubicBezTo>
                    <a:pt x="1" y="7"/>
                    <a:pt x="2" y="7"/>
                    <a:pt x="2" y="7"/>
                  </a:cubicBezTo>
                  <a:cubicBezTo>
                    <a:pt x="2" y="8"/>
                    <a:pt x="3" y="8"/>
                    <a:pt x="3" y="8"/>
                  </a:cubicBezTo>
                  <a:cubicBezTo>
                    <a:pt x="4" y="9"/>
                    <a:pt x="5" y="8"/>
                    <a:pt x="5" y="8"/>
                  </a:cubicBezTo>
                  <a:cubicBezTo>
                    <a:pt x="5" y="7"/>
                    <a:pt x="6" y="7"/>
                    <a:pt x="5" y="7"/>
                  </a:cubicBezTo>
                  <a:cubicBezTo>
                    <a:pt x="7" y="6"/>
                    <a:pt x="8" y="5"/>
                    <a:pt x="9" y="3"/>
                  </a:cubicBezTo>
                  <a:cubicBezTo>
                    <a:pt x="10" y="2"/>
                    <a:pt x="11" y="1"/>
                    <a:pt x="11" y="0"/>
                  </a:cubicBezTo>
                  <a:cubicBezTo>
                    <a:pt x="12" y="1"/>
                    <a:pt x="12" y="3"/>
                    <a:pt x="12" y="5"/>
                  </a:cubicBezTo>
                  <a:cubicBezTo>
                    <a:pt x="12" y="9"/>
                    <a:pt x="9" y="12"/>
                    <a:pt x="5" y="12"/>
                  </a:cubicBezTo>
                  <a:cubicBezTo>
                    <a:pt x="3" y="11"/>
                    <a:pt x="1" y="9"/>
                    <a:pt x="0" y="6"/>
                  </a:cubicBezTo>
                  <a:cubicBezTo>
                    <a:pt x="0" y="6"/>
                    <a:pt x="0" y="6"/>
                    <a:pt x="0" y="7"/>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42"/>
            <p:cNvSpPr>
              <a:spLocks/>
            </p:cNvSpPr>
            <p:nvPr/>
          </p:nvSpPr>
          <p:spPr bwMode="auto">
            <a:xfrm>
              <a:off x="10729913" y="-328613"/>
              <a:ext cx="42862" cy="50800"/>
            </a:xfrm>
            <a:custGeom>
              <a:avLst/>
              <a:gdLst>
                <a:gd name="T0" fmla="*/ 10 w 10"/>
                <a:gd name="T1" fmla="*/ 9 h 12"/>
                <a:gd name="T2" fmla="*/ 8 w 10"/>
                <a:gd name="T3" fmla="*/ 9 h 12"/>
                <a:gd name="T4" fmla="*/ 7 w 10"/>
                <a:gd name="T5" fmla="*/ 9 h 12"/>
                <a:gd name="T6" fmla="*/ 6 w 10"/>
                <a:gd name="T7" fmla="*/ 8 h 12"/>
                <a:gd name="T8" fmla="*/ 6 w 10"/>
                <a:gd name="T9" fmla="*/ 7 h 12"/>
                <a:gd name="T10" fmla="*/ 4 w 10"/>
                <a:gd name="T11" fmla="*/ 3 h 12"/>
                <a:gd name="T12" fmla="*/ 5 w 10"/>
                <a:gd name="T13" fmla="*/ 0 h 12"/>
                <a:gd name="T14" fmla="*/ 2 w 10"/>
                <a:gd name="T15" fmla="*/ 3 h 12"/>
                <a:gd name="T16" fmla="*/ 4 w 10"/>
                <a:gd name="T17" fmla="*/ 11 h 12"/>
                <a:gd name="T18" fmla="*/ 10 w 10"/>
                <a:gd name="T19" fmla="*/ 9 h 12"/>
                <a:gd name="T20" fmla="*/ 10 w 10"/>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2">
                  <a:moveTo>
                    <a:pt x="10" y="9"/>
                  </a:moveTo>
                  <a:cubicBezTo>
                    <a:pt x="9" y="9"/>
                    <a:pt x="9" y="9"/>
                    <a:pt x="8" y="9"/>
                  </a:cubicBezTo>
                  <a:cubicBezTo>
                    <a:pt x="8" y="9"/>
                    <a:pt x="7" y="10"/>
                    <a:pt x="7" y="9"/>
                  </a:cubicBezTo>
                  <a:cubicBezTo>
                    <a:pt x="6" y="9"/>
                    <a:pt x="6" y="9"/>
                    <a:pt x="6" y="8"/>
                  </a:cubicBezTo>
                  <a:cubicBezTo>
                    <a:pt x="6" y="8"/>
                    <a:pt x="6" y="8"/>
                    <a:pt x="6" y="7"/>
                  </a:cubicBezTo>
                  <a:cubicBezTo>
                    <a:pt x="5" y="6"/>
                    <a:pt x="4" y="5"/>
                    <a:pt x="4" y="3"/>
                  </a:cubicBezTo>
                  <a:cubicBezTo>
                    <a:pt x="4" y="2"/>
                    <a:pt x="4" y="1"/>
                    <a:pt x="5" y="0"/>
                  </a:cubicBezTo>
                  <a:cubicBezTo>
                    <a:pt x="4" y="0"/>
                    <a:pt x="2" y="2"/>
                    <a:pt x="2" y="3"/>
                  </a:cubicBezTo>
                  <a:cubicBezTo>
                    <a:pt x="0" y="7"/>
                    <a:pt x="1" y="10"/>
                    <a:pt x="4" y="11"/>
                  </a:cubicBezTo>
                  <a:cubicBezTo>
                    <a:pt x="6" y="12"/>
                    <a:pt x="9" y="11"/>
                    <a:pt x="10" y="9"/>
                  </a:cubicBezTo>
                  <a:cubicBezTo>
                    <a:pt x="10" y="9"/>
                    <a:pt x="10" y="9"/>
                    <a:pt x="10" y="9"/>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43"/>
            <p:cNvSpPr>
              <a:spLocks/>
            </p:cNvSpPr>
            <p:nvPr/>
          </p:nvSpPr>
          <p:spPr bwMode="auto">
            <a:xfrm>
              <a:off x="10179050" y="-673101"/>
              <a:ext cx="530225" cy="688975"/>
            </a:xfrm>
            <a:custGeom>
              <a:avLst/>
              <a:gdLst>
                <a:gd name="T0" fmla="*/ 0 w 125"/>
                <a:gd name="T1" fmla="*/ 0 h 162"/>
                <a:gd name="T2" fmla="*/ 35 w 125"/>
                <a:gd name="T3" fmla="*/ 17 h 162"/>
                <a:gd name="T4" fmla="*/ 68 w 125"/>
                <a:gd name="T5" fmla="*/ 17 h 162"/>
                <a:gd name="T6" fmla="*/ 40 w 125"/>
                <a:gd name="T7" fmla="*/ 57 h 162"/>
                <a:gd name="T8" fmla="*/ 73 w 125"/>
                <a:gd name="T9" fmla="*/ 18 h 162"/>
                <a:gd name="T10" fmla="*/ 82 w 125"/>
                <a:gd name="T11" fmla="*/ 43 h 162"/>
                <a:gd name="T12" fmla="*/ 103 w 125"/>
                <a:gd name="T13" fmla="*/ 79 h 162"/>
                <a:gd name="T14" fmla="*/ 79 w 125"/>
                <a:gd name="T15" fmla="*/ 114 h 162"/>
                <a:gd name="T16" fmla="*/ 108 w 125"/>
                <a:gd name="T17" fmla="*/ 83 h 162"/>
                <a:gd name="T18" fmla="*/ 118 w 125"/>
                <a:gd name="T19" fmla="*/ 87 h 162"/>
                <a:gd name="T20" fmla="*/ 125 w 125"/>
                <a:gd name="T21" fmla="*/ 160 h 162"/>
                <a:gd name="T22" fmla="*/ 125 w 125"/>
                <a:gd name="T23" fmla="*/ 160 h 162"/>
                <a:gd name="T24" fmla="*/ 125 w 125"/>
                <a:gd name="T25" fmla="*/ 162 h 162"/>
                <a:gd name="T26" fmla="*/ 124 w 125"/>
                <a:gd name="T27" fmla="*/ 162 h 162"/>
                <a:gd name="T28" fmla="*/ 104 w 125"/>
                <a:gd name="T29" fmla="*/ 125 h 162"/>
                <a:gd name="T30" fmla="*/ 73 w 125"/>
                <a:gd name="T31" fmla="*/ 120 h 162"/>
                <a:gd name="T32" fmla="*/ 67 w 125"/>
                <a:gd name="T33" fmla="*/ 73 h 162"/>
                <a:gd name="T34" fmla="*/ 34 w 125"/>
                <a:gd name="T35" fmla="*/ 62 h 162"/>
                <a:gd name="T36" fmla="*/ 0 w 125"/>
                <a:gd name="T3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162">
                  <a:moveTo>
                    <a:pt x="0" y="0"/>
                  </a:moveTo>
                  <a:cubicBezTo>
                    <a:pt x="6" y="1"/>
                    <a:pt x="24" y="15"/>
                    <a:pt x="35" y="17"/>
                  </a:cubicBezTo>
                  <a:cubicBezTo>
                    <a:pt x="45" y="20"/>
                    <a:pt x="65" y="16"/>
                    <a:pt x="68" y="17"/>
                  </a:cubicBezTo>
                  <a:cubicBezTo>
                    <a:pt x="72" y="18"/>
                    <a:pt x="40" y="57"/>
                    <a:pt x="40" y="57"/>
                  </a:cubicBezTo>
                  <a:cubicBezTo>
                    <a:pt x="40" y="57"/>
                    <a:pt x="71" y="20"/>
                    <a:pt x="73" y="18"/>
                  </a:cubicBezTo>
                  <a:cubicBezTo>
                    <a:pt x="76" y="16"/>
                    <a:pt x="80" y="26"/>
                    <a:pt x="82" y="43"/>
                  </a:cubicBezTo>
                  <a:cubicBezTo>
                    <a:pt x="84" y="59"/>
                    <a:pt x="100" y="75"/>
                    <a:pt x="103" y="79"/>
                  </a:cubicBezTo>
                  <a:cubicBezTo>
                    <a:pt x="105" y="82"/>
                    <a:pt x="88" y="104"/>
                    <a:pt x="79" y="114"/>
                  </a:cubicBezTo>
                  <a:cubicBezTo>
                    <a:pt x="88" y="104"/>
                    <a:pt x="106" y="82"/>
                    <a:pt x="108" y="83"/>
                  </a:cubicBezTo>
                  <a:cubicBezTo>
                    <a:pt x="111" y="83"/>
                    <a:pt x="113" y="84"/>
                    <a:pt x="118" y="87"/>
                  </a:cubicBezTo>
                  <a:cubicBezTo>
                    <a:pt x="110" y="109"/>
                    <a:pt x="125" y="160"/>
                    <a:pt x="125" y="160"/>
                  </a:cubicBezTo>
                  <a:cubicBezTo>
                    <a:pt x="125" y="160"/>
                    <a:pt x="125" y="160"/>
                    <a:pt x="125" y="160"/>
                  </a:cubicBezTo>
                  <a:cubicBezTo>
                    <a:pt x="125" y="161"/>
                    <a:pt x="125" y="161"/>
                    <a:pt x="125" y="162"/>
                  </a:cubicBezTo>
                  <a:cubicBezTo>
                    <a:pt x="124" y="162"/>
                    <a:pt x="124" y="162"/>
                    <a:pt x="124" y="162"/>
                  </a:cubicBezTo>
                  <a:cubicBezTo>
                    <a:pt x="124" y="162"/>
                    <a:pt x="119" y="134"/>
                    <a:pt x="104" y="125"/>
                  </a:cubicBezTo>
                  <a:cubicBezTo>
                    <a:pt x="89" y="116"/>
                    <a:pt x="73" y="120"/>
                    <a:pt x="73" y="120"/>
                  </a:cubicBezTo>
                  <a:cubicBezTo>
                    <a:pt x="73" y="120"/>
                    <a:pt x="85" y="96"/>
                    <a:pt x="67" y="73"/>
                  </a:cubicBezTo>
                  <a:cubicBezTo>
                    <a:pt x="57" y="60"/>
                    <a:pt x="34" y="62"/>
                    <a:pt x="34" y="62"/>
                  </a:cubicBezTo>
                  <a:cubicBezTo>
                    <a:pt x="34" y="62"/>
                    <a:pt x="41" y="37"/>
                    <a:pt x="0" y="0"/>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44"/>
            <p:cNvSpPr>
              <a:spLocks/>
            </p:cNvSpPr>
            <p:nvPr/>
          </p:nvSpPr>
          <p:spPr bwMode="auto">
            <a:xfrm>
              <a:off x="10717213" y="-349250"/>
              <a:ext cx="738187" cy="347663"/>
            </a:xfrm>
            <a:custGeom>
              <a:avLst/>
              <a:gdLst>
                <a:gd name="T0" fmla="*/ 133 w 174"/>
                <a:gd name="T1" fmla="*/ 58 h 82"/>
                <a:gd name="T2" fmla="*/ 95 w 174"/>
                <a:gd name="T3" fmla="*/ 52 h 82"/>
                <a:gd name="T4" fmla="*/ 68 w 174"/>
                <a:gd name="T5" fmla="*/ 78 h 82"/>
                <a:gd name="T6" fmla="*/ 62 w 174"/>
                <a:gd name="T7" fmla="*/ 74 h 82"/>
                <a:gd name="T8" fmla="*/ 0 w 174"/>
                <a:gd name="T9" fmla="*/ 82 h 82"/>
                <a:gd name="T10" fmla="*/ 40 w 174"/>
                <a:gd name="T11" fmla="*/ 29 h 82"/>
                <a:gd name="T12" fmla="*/ 64 w 174"/>
                <a:gd name="T13" fmla="*/ 28 h 82"/>
                <a:gd name="T14" fmla="*/ 68 w 174"/>
                <a:gd name="T15" fmla="*/ 75 h 82"/>
                <a:gd name="T16" fmla="*/ 68 w 174"/>
                <a:gd name="T17" fmla="*/ 25 h 82"/>
                <a:gd name="T18" fmla="*/ 99 w 174"/>
                <a:gd name="T19" fmla="*/ 11 h 82"/>
                <a:gd name="T20" fmla="*/ 131 w 174"/>
                <a:gd name="T21" fmla="*/ 55 h 82"/>
                <a:gd name="T22" fmla="*/ 104 w 174"/>
                <a:gd name="T23" fmla="*/ 9 h 82"/>
                <a:gd name="T24" fmla="*/ 112 w 174"/>
                <a:gd name="T25" fmla="*/ 1 h 82"/>
                <a:gd name="T26" fmla="*/ 132 w 174"/>
                <a:gd name="T27" fmla="*/ 13 h 82"/>
                <a:gd name="T28" fmla="*/ 174 w 174"/>
                <a:gd name="T29" fmla="*/ 33 h 82"/>
                <a:gd name="T30" fmla="*/ 171 w 174"/>
                <a:gd name="T31" fmla="*/ 33 h 82"/>
                <a:gd name="T32" fmla="*/ 133 w 174"/>
                <a:gd name="T3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4" h="82">
                  <a:moveTo>
                    <a:pt x="133" y="58"/>
                  </a:moveTo>
                  <a:cubicBezTo>
                    <a:pt x="133" y="58"/>
                    <a:pt x="116" y="47"/>
                    <a:pt x="95" y="52"/>
                  </a:cubicBezTo>
                  <a:cubicBezTo>
                    <a:pt x="73" y="57"/>
                    <a:pt x="68" y="78"/>
                    <a:pt x="68" y="78"/>
                  </a:cubicBezTo>
                  <a:cubicBezTo>
                    <a:pt x="68" y="78"/>
                    <a:pt x="66" y="76"/>
                    <a:pt x="62" y="74"/>
                  </a:cubicBezTo>
                  <a:cubicBezTo>
                    <a:pt x="34" y="56"/>
                    <a:pt x="8" y="71"/>
                    <a:pt x="0" y="82"/>
                  </a:cubicBezTo>
                  <a:cubicBezTo>
                    <a:pt x="8" y="70"/>
                    <a:pt x="31" y="63"/>
                    <a:pt x="40" y="29"/>
                  </a:cubicBezTo>
                  <a:cubicBezTo>
                    <a:pt x="43" y="27"/>
                    <a:pt x="61" y="27"/>
                    <a:pt x="64" y="28"/>
                  </a:cubicBezTo>
                  <a:cubicBezTo>
                    <a:pt x="67" y="29"/>
                    <a:pt x="68" y="75"/>
                    <a:pt x="68" y="75"/>
                  </a:cubicBezTo>
                  <a:cubicBezTo>
                    <a:pt x="68" y="75"/>
                    <a:pt x="68" y="28"/>
                    <a:pt x="68" y="25"/>
                  </a:cubicBezTo>
                  <a:cubicBezTo>
                    <a:pt x="69" y="21"/>
                    <a:pt x="95" y="11"/>
                    <a:pt x="99" y="11"/>
                  </a:cubicBezTo>
                  <a:cubicBezTo>
                    <a:pt x="103" y="11"/>
                    <a:pt x="131" y="55"/>
                    <a:pt x="131" y="55"/>
                  </a:cubicBezTo>
                  <a:cubicBezTo>
                    <a:pt x="131" y="55"/>
                    <a:pt x="107" y="14"/>
                    <a:pt x="104" y="9"/>
                  </a:cubicBezTo>
                  <a:cubicBezTo>
                    <a:pt x="102" y="4"/>
                    <a:pt x="107" y="2"/>
                    <a:pt x="112" y="1"/>
                  </a:cubicBezTo>
                  <a:cubicBezTo>
                    <a:pt x="117" y="0"/>
                    <a:pt x="121" y="0"/>
                    <a:pt x="132" y="13"/>
                  </a:cubicBezTo>
                  <a:cubicBezTo>
                    <a:pt x="144" y="26"/>
                    <a:pt x="174" y="33"/>
                    <a:pt x="174" y="33"/>
                  </a:cubicBezTo>
                  <a:cubicBezTo>
                    <a:pt x="173" y="33"/>
                    <a:pt x="172" y="33"/>
                    <a:pt x="171" y="33"/>
                  </a:cubicBezTo>
                  <a:cubicBezTo>
                    <a:pt x="135" y="30"/>
                    <a:pt x="133" y="58"/>
                    <a:pt x="133" y="58"/>
                  </a:cubicBezTo>
                  <a:close/>
                </a:path>
              </a:pathLst>
            </a:custGeom>
            <a:solidFill>
              <a:srgbClr val="08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9" name="文本框 228">
            <a:extLst>
              <a:ext uri="{FF2B5EF4-FFF2-40B4-BE49-F238E27FC236}">
                <a16:creationId xmlns:a16="http://schemas.microsoft.com/office/drawing/2014/main" xmlns="" id="{4F655C01-2D12-4F61-979D-DED7B76BA895}"/>
              </a:ext>
            </a:extLst>
          </p:cNvPr>
          <p:cNvSpPr txBox="1"/>
          <p:nvPr/>
        </p:nvSpPr>
        <p:spPr>
          <a:xfrm>
            <a:off x="3858212" y="4460410"/>
            <a:ext cx="4728859" cy="707886"/>
          </a:xfrm>
          <a:prstGeom prst="rect">
            <a:avLst/>
          </a:prstGeom>
          <a:noFill/>
        </p:spPr>
        <p:txBody>
          <a:bodyPr wrap="none" rtlCol="0">
            <a:spAutoFit/>
          </a:bodyPr>
          <a:lstStyle/>
          <a:p>
            <a:r>
              <a:rPr lang="en-US" altLang="zh-CN" sz="4000" b="1">
                <a:solidFill>
                  <a:schemeClr val="bg1"/>
                </a:solidFill>
                <a:latin typeface="微软雅黑" panose="020B0503020204020204" pitchFamily="34" charset="-122"/>
                <a:ea typeface="微软雅黑" panose="020B0503020204020204" pitchFamily="34" charset="-122"/>
              </a:rPr>
              <a:t>THE  WANSHENG</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45298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9"/>
                                        </p:tgtEl>
                                        <p:attrNameLst>
                                          <p:attrName>style.visibility</p:attrName>
                                        </p:attrNameLst>
                                      </p:cBhvr>
                                      <p:to>
                                        <p:strVal val="visible"/>
                                      </p:to>
                                    </p:set>
                                    <p:animEffect transition="in" filter="fade">
                                      <p:cBhvr>
                                        <p:cTn id="7" dur="1000"/>
                                        <p:tgtEl>
                                          <p:spTgt spid="269"/>
                                        </p:tgtEl>
                                      </p:cBhvr>
                                    </p:animEffect>
                                    <p:anim calcmode="lin" valueType="num">
                                      <p:cBhvr>
                                        <p:cTn id="8" dur="1000" fill="hold"/>
                                        <p:tgtEl>
                                          <p:spTgt spid="269"/>
                                        </p:tgtEl>
                                        <p:attrNameLst>
                                          <p:attrName>ppt_x</p:attrName>
                                        </p:attrNameLst>
                                      </p:cBhvr>
                                      <p:tavLst>
                                        <p:tav tm="0">
                                          <p:val>
                                            <p:strVal val="#ppt_x"/>
                                          </p:val>
                                        </p:tav>
                                        <p:tav tm="100000">
                                          <p:val>
                                            <p:strVal val="#ppt_x"/>
                                          </p:val>
                                        </p:tav>
                                      </p:tavLst>
                                    </p:anim>
                                    <p:anim calcmode="lin" valueType="num">
                                      <p:cBhvr>
                                        <p:cTn id="9" dur="1000" fill="hold"/>
                                        <p:tgtEl>
                                          <p:spTgt spid="26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2"/>
                                        </p:tgtEl>
                                        <p:attrNameLst>
                                          <p:attrName>style.visibility</p:attrName>
                                        </p:attrNameLst>
                                      </p:cBhvr>
                                      <p:to>
                                        <p:strVal val="visible"/>
                                      </p:to>
                                    </p:set>
                                    <p:animEffect transition="in" filter="fade">
                                      <p:cBhvr>
                                        <p:cTn id="12" dur="1000"/>
                                        <p:tgtEl>
                                          <p:spTgt spid="252"/>
                                        </p:tgtEl>
                                      </p:cBhvr>
                                    </p:animEffect>
                                    <p:anim calcmode="lin" valueType="num">
                                      <p:cBhvr>
                                        <p:cTn id="13" dur="1000" fill="hold"/>
                                        <p:tgtEl>
                                          <p:spTgt spid="252"/>
                                        </p:tgtEl>
                                        <p:attrNameLst>
                                          <p:attrName>ppt_x</p:attrName>
                                        </p:attrNameLst>
                                      </p:cBhvr>
                                      <p:tavLst>
                                        <p:tav tm="0">
                                          <p:val>
                                            <p:strVal val="#ppt_x"/>
                                          </p:val>
                                        </p:tav>
                                        <p:tav tm="100000">
                                          <p:val>
                                            <p:strVal val="#ppt_x"/>
                                          </p:val>
                                        </p:tav>
                                      </p:tavLst>
                                    </p:anim>
                                    <p:anim calcmode="lin" valueType="num">
                                      <p:cBhvr>
                                        <p:cTn id="14" dur="1000" fill="hold"/>
                                        <p:tgtEl>
                                          <p:spTgt spid="25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3"/>
                                        </p:tgtEl>
                                        <p:attrNameLst>
                                          <p:attrName>style.visibility</p:attrName>
                                        </p:attrNameLst>
                                      </p:cBhvr>
                                      <p:to>
                                        <p:strVal val="visible"/>
                                      </p:to>
                                    </p:set>
                                    <p:animEffect transition="in" filter="fade">
                                      <p:cBhvr>
                                        <p:cTn id="17" dur="1000"/>
                                        <p:tgtEl>
                                          <p:spTgt spid="253"/>
                                        </p:tgtEl>
                                      </p:cBhvr>
                                    </p:animEffect>
                                    <p:anim calcmode="lin" valueType="num">
                                      <p:cBhvr>
                                        <p:cTn id="18" dur="1000" fill="hold"/>
                                        <p:tgtEl>
                                          <p:spTgt spid="253"/>
                                        </p:tgtEl>
                                        <p:attrNameLst>
                                          <p:attrName>ppt_x</p:attrName>
                                        </p:attrNameLst>
                                      </p:cBhvr>
                                      <p:tavLst>
                                        <p:tav tm="0">
                                          <p:val>
                                            <p:strVal val="#ppt_x"/>
                                          </p:val>
                                        </p:tav>
                                        <p:tav tm="100000">
                                          <p:val>
                                            <p:strVal val="#ppt_x"/>
                                          </p:val>
                                        </p:tav>
                                      </p:tavLst>
                                    </p:anim>
                                    <p:anim calcmode="lin" valueType="num">
                                      <p:cBhvr>
                                        <p:cTn id="19" dur="1000" fill="hold"/>
                                        <p:tgtEl>
                                          <p:spTgt spid="25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4"/>
                                        </p:tgtEl>
                                        <p:attrNameLst>
                                          <p:attrName>style.visibility</p:attrName>
                                        </p:attrNameLst>
                                      </p:cBhvr>
                                      <p:to>
                                        <p:strVal val="visible"/>
                                      </p:to>
                                    </p:set>
                                    <p:animEffect transition="in" filter="fade">
                                      <p:cBhvr>
                                        <p:cTn id="22" dur="1000"/>
                                        <p:tgtEl>
                                          <p:spTgt spid="254"/>
                                        </p:tgtEl>
                                      </p:cBhvr>
                                    </p:animEffect>
                                    <p:anim calcmode="lin" valueType="num">
                                      <p:cBhvr>
                                        <p:cTn id="23" dur="1000" fill="hold"/>
                                        <p:tgtEl>
                                          <p:spTgt spid="254"/>
                                        </p:tgtEl>
                                        <p:attrNameLst>
                                          <p:attrName>ppt_x</p:attrName>
                                        </p:attrNameLst>
                                      </p:cBhvr>
                                      <p:tavLst>
                                        <p:tav tm="0">
                                          <p:val>
                                            <p:strVal val="#ppt_x"/>
                                          </p:val>
                                        </p:tav>
                                        <p:tav tm="100000">
                                          <p:val>
                                            <p:strVal val="#ppt_x"/>
                                          </p:val>
                                        </p:tav>
                                      </p:tavLst>
                                    </p:anim>
                                    <p:anim calcmode="lin" valueType="num">
                                      <p:cBhvr>
                                        <p:cTn id="24" dur="1000" fill="hold"/>
                                        <p:tgtEl>
                                          <p:spTgt spid="25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55"/>
                                        </p:tgtEl>
                                        <p:attrNameLst>
                                          <p:attrName>style.visibility</p:attrName>
                                        </p:attrNameLst>
                                      </p:cBhvr>
                                      <p:to>
                                        <p:strVal val="visible"/>
                                      </p:to>
                                    </p:set>
                                    <p:animEffect transition="in" filter="fade">
                                      <p:cBhvr>
                                        <p:cTn id="27" dur="1000"/>
                                        <p:tgtEl>
                                          <p:spTgt spid="255"/>
                                        </p:tgtEl>
                                      </p:cBhvr>
                                    </p:animEffect>
                                    <p:anim calcmode="lin" valueType="num">
                                      <p:cBhvr>
                                        <p:cTn id="28" dur="1000" fill="hold"/>
                                        <p:tgtEl>
                                          <p:spTgt spid="255"/>
                                        </p:tgtEl>
                                        <p:attrNameLst>
                                          <p:attrName>ppt_x</p:attrName>
                                        </p:attrNameLst>
                                      </p:cBhvr>
                                      <p:tavLst>
                                        <p:tav tm="0">
                                          <p:val>
                                            <p:strVal val="#ppt_x"/>
                                          </p:val>
                                        </p:tav>
                                        <p:tav tm="100000">
                                          <p:val>
                                            <p:strVal val="#ppt_x"/>
                                          </p:val>
                                        </p:tav>
                                      </p:tavLst>
                                    </p:anim>
                                    <p:anim calcmode="lin" valueType="num">
                                      <p:cBhvr>
                                        <p:cTn id="29" dur="1000" fill="hold"/>
                                        <p:tgtEl>
                                          <p:spTgt spid="25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6"/>
                                        </p:tgtEl>
                                        <p:attrNameLst>
                                          <p:attrName>style.visibility</p:attrName>
                                        </p:attrNameLst>
                                      </p:cBhvr>
                                      <p:to>
                                        <p:strVal val="visible"/>
                                      </p:to>
                                    </p:set>
                                    <p:animEffect transition="in" filter="fade">
                                      <p:cBhvr>
                                        <p:cTn id="32" dur="1000"/>
                                        <p:tgtEl>
                                          <p:spTgt spid="256"/>
                                        </p:tgtEl>
                                      </p:cBhvr>
                                    </p:animEffect>
                                    <p:anim calcmode="lin" valueType="num">
                                      <p:cBhvr>
                                        <p:cTn id="33" dur="1000" fill="hold"/>
                                        <p:tgtEl>
                                          <p:spTgt spid="256"/>
                                        </p:tgtEl>
                                        <p:attrNameLst>
                                          <p:attrName>ppt_x</p:attrName>
                                        </p:attrNameLst>
                                      </p:cBhvr>
                                      <p:tavLst>
                                        <p:tav tm="0">
                                          <p:val>
                                            <p:strVal val="#ppt_x"/>
                                          </p:val>
                                        </p:tav>
                                        <p:tav tm="100000">
                                          <p:val>
                                            <p:strVal val="#ppt_x"/>
                                          </p:val>
                                        </p:tav>
                                      </p:tavLst>
                                    </p:anim>
                                    <p:anim calcmode="lin" valueType="num">
                                      <p:cBhvr>
                                        <p:cTn id="34" dur="1000" fill="hold"/>
                                        <p:tgtEl>
                                          <p:spTgt spid="2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1000"/>
                                        <p:tgtEl>
                                          <p:spTgt spid="64"/>
                                        </p:tgtEl>
                                      </p:cBhvr>
                                    </p:animEffect>
                                    <p:anim calcmode="lin" valueType="num">
                                      <p:cBhvr>
                                        <p:cTn id="53" dur="1000" fill="hold"/>
                                        <p:tgtEl>
                                          <p:spTgt spid="64"/>
                                        </p:tgtEl>
                                        <p:attrNameLst>
                                          <p:attrName>ppt_x</p:attrName>
                                        </p:attrNameLst>
                                      </p:cBhvr>
                                      <p:tavLst>
                                        <p:tav tm="0">
                                          <p:val>
                                            <p:strVal val="#ppt_x"/>
                                          </p:val>
                                        </p:tav>
                                        <p:tav tm="100000">
                                          <p:val>
                                            <p:strVal val="#ppt_x"/>
                                          </p:val>
                                        </p:tav>
                                      </p:tavLst>
                                    </p:anim>
                                    <p:anim calcmode="lin" valueType="num">
                                      <p:cBhvr>
                                        <p:cTn id="54" dur="1000" fill="hold"/>
                                        <p:tgtEl>
                                          <p:spTgt spid="6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fade">
                                      <p:cBhvr>
                                        <p:cTn id="57" dur="1000"/>
                                        <p:tgtEl>
                                          <p:spTgt spid="65"/>
                                        </p:tgtEl>
                                      </p:cBhvr>
                                    </p:animEffect>
                                    <p:anim calcmode="lin" valueType="num">
                                      <p:cBhvr>
                                        <p:cTn id="58" dur="1000" fill="hold"/>
                                        <p:tgtEl>
                                          <p:spTgt spid="65"/>
                                        </p:tgtEl>
                                        <p:attrNameLst>
                                          <p:attrName>ppt_x</p:attrName>
                                        </p:attrNameLst>
                                      </p:cBhvr>
                                      <p:tavLst>
                                        <p:tav tm="0">
                                          <p:val>
                                            <p:strVal val="#ppt_x"/>
                                          </p:val>
                                        </p:tav>
                                        <p:tav tm="100000">
                                          <p:val>
                                            <p:strVal val="#ppt_x"/>
                                          </p:val>
                                        </p:tav>
                                      </p:tavLst>
                                    </p:anim>
                                    <p:anim calcmode="lin" valueType="num">
                                      <p:cBhvr>
                                        <p:cTn id="59" dur="1000" fill="hold"/>
                                        <p:tgtEl>
                                          <p:spTgt spid="6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98"/>
                                        </p:tgtEl>
                                        <p:attrNameLst>
                                          <p:attrName>style.visibility</p:attrName>
                                        </p:attrNameLst>
                                      </p:cBhvr>
                                      <p:to>
                                        <p:strVal val="visible"/>
                                      </p:to>
                                    </p:set>
                                    <p:animEffect transition="in" filter="fade">
                                      <p:cBhvr>
                                        <p:cTn id="62" dur="1000"/>
                                        <p:tgtEl>
                                          <p:spTgt spid="198"/>
                                        </p:tgtEl>
                                      </p:cBhvr>
                                    </p:animEffect>
                                    <p:anim calcmode="lin" valueType="num">
                                      <p:cBhvr>
                                        <p:cTn id="63" dur="1000" fill="hold"/>
                                        <p:tgtEl>
                                          <p:spTgt spid="198"/>
                                        </p:tgtEl>
                                        <p:attrNameLst>
                                          <p:attrName>ppt_x</p:attrName>
                                        </p:attrNameLst>
                                      </p:cBhvr>
                                      <p:tavLst>
                                        <p:tav tm="0">
                                          <p:val>
                                            <p:strVal val="#ppt_x"/>
                                          </p:val>
                                        </p:tav>
                                        <p:tav tm="100000">
                                          <p:val>
                                            <p:strVal val="#ppt_x"/>
                                          </p:val>
                                        </p:tav>
                                      </p:tavLst>
                                    </p:anim>
                                    <p:anim calcmode="lin" valueType="num">
                                      <p:cBhvr>
                                        <p:cTn id="64" dur="1000" fill="hold"/>
                                        <p:tgtEl>
                                          <p:spTgt spid="19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9"/>
                                        </p:tgtEl>
                                        <p:attrNameLst>
                                          <p:attrName>style.visibility</p:attrName>
                                        </p:attrNameLst>
                                      </p:cBhvr>
                                      <p:to>
                                        <p:strVal val="visible"/>
                                      </p:to>
                                    </p:set>
                                    <p:animEffect transition="in" filter="fade">
                                      <p:cBhvr>
                                        <p:cTn id="67" dur="1000"/>
                                        <p:tgtEl>
                                          <p:spTgt spid="199"/>
                                        </p:tgtEl>
                                      </p:cBhvr>
                                    </p:animEffect>
                                    <p:anim calcmode="lin" valueType="num">
                                      <p:cBhvr>
                                        <p:cTn id="68" dur="1000" fill="hold"/>
                                        <p:tgtEl>
                                          <p:spTgt spid="199"/>
                                        </p:tgtEl>
                                        <p:attrNameLst>
                                          <p:attrName>ppt_x</p:attrName>
                                        </p:attrNameLst>
                                      </p:cBhvr>
                                      <p:tavLst>
                                        <p:tav tm="0">
                                          <p:val>
                                            <p:strVal val="#ppt_x"/>
                                          </p:val>
                                        </p:tav>
                                        <p:tav tm="100000">
                                          <p:val>
                                            <p:strVal val="#ppt_x"/>
                                          </p:val>
                                        </p:tav>
                                      </p:tavLst>
                                    </p:anim>
                                    <p:anim calcmode="lin" valueType="num">
                                      <p:cBhvr>
                                        <p:cTn id="69" dur="1000" fill="hold"/>
                                        <p:tgtEl>
                                          <p:spTgt spid="19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1"/>
                                        </p:tgtEl>
                                        <p:attrNameLst>
                                          <p:attrName>style.visibility</p:attrName>
                                        </p:attrNameLst>
                                      </p:cBhvr>
                                      <p:to>
                                        <p:strVal val="visible"/>
                                      </p:to>
                                    </p:set>
                                    <p:animEffect transition="in" filter="fade">
                                      <p:cBhvr>
                                        <p:cTn id="72" dur="1000"/>
                                        <p:tgtEl>
                                          <p:spTgt spid="201"/>
                                        </p:tgtEl>
                                      </p:cBhvr>
                                    </p:animEffect>
                                    <p:anim calcmode="lin" valueType="num">
                                      <p:cBhvr>
                                        <p:cTn id="73" dur="1000" fill="hold"/>
                                        <p:tgtEl>
                                          <p:spTgt spid="201"/>
                                        </p:tgtEl>
                                        <p:attrNameLst>
                                          <p:attrName>ppt_x</p:attrName>
                                        </p:attrNameLst>
                                      </p:cBhvr>
                                      <p:tavLst>
                                        <p:tav tm="0">
                                          <p:val>
                                            <p:strVal val="#ppt_x"/>
                                          </p:val>
                                        </p:tav>
                                        <p:tav tm="100000">
                                          <p:val>
                                            <p:strVal val="#ppt_x"/>
                                          </p:val>
                                        </p:tav>
                                      </p:tavLst>
                                    </p:anim>
                                    <p:anim calcmode="lin" valueType="num">
                                      <p:cBhvr>
                                        <p:cTn id="74" dur="1000" fill="hold"/>
                                        <p:tgtEl>
                                          <p:spTgt spid="20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14"/>
                                        </p:tgtEl>
                                        <p:attrNameLst>
                                          <p:attrName>style.visibility</p:attrName>
                                        </p:attrNameLst>
                                      </p:cBhvr>
                                      <p:to>
                                        <p:strVal val="visible"/>
                                      </p:to>
                                    </p:set>
                                    <p:animEffect transition="in" filter="fade">
                                      <p:cBhvr>
                                        <p:cTn id="77" dur="1000"/>
                                        <p:tgtEl>
                                          <p:spTgt spid="214"/>
                                        </p:tgtEl>
                                      </p:cBhvr>
                                    </p:animEffect>
                                    <p:anim calcmode="lin" valueType="num">
                                      <p:cBhvr>
                                        <p:cTn id="78" dur="1000" fill="hold"/>
                                        <p:tgtEl>
                                          <p:spTgt spid="214"/>
                                        </p:tgtEl>
                                        <p:attrNameLst>
                                          <p:attrName>ppt_x</p:attrName>
                                        </p:attrNameLst>
                                      </p:cBhvr>
                                      <p:tavLst>
                                        <p:tav tm="0">
                                          <p:val>
                                            <p:strVal val="#ppt_x"/>
                                          </p:val>
                                        </p:tav>
                                        <p:tav tm="100000">
                                          <p:val>
                                            <p:strVal val="#ppt_x"/>
                                          </p:val>
                                        </p:tav>
                                      </p:tavLst>
                                    </p:anim>
                                    <p:anim calcmode="lin" valueType="num">
                                      <p:cBhvr>
                                        <p:cTn id="79" dur="1000" fill="hold"/>
                                        <p:tgtEl>
                                          <p:spTgt spid="214"/>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27"/>
                                        </p:tgtEl>
                                        <p:attrNameLst>
                                          <p:attrName>style.visibility</p:attrName>
                                        </p:attrNameLst>
                                      </p:cBhvr>
                                      <p:to>
                                        <p:strVal val="visible"/>
                                      </p:to>
                                    </p:set>
                                    <p:animEffect transition="in" filter="fade">
                                      <p:cBhvr>
                                        <p:cTn id="82" dur="1000"/>
                                        <p:tgtEl>
                                          <p:spTgt spid="227"/>
                                        </p:tgtEl>
                                      </p:cBhvr>
                                    </p:animEffect>
                                    <p:anim calcmode="lin" valueType="num">
                                      <p:cBhvr>
                                        <p:cTn id="83" dur="1000" fill="hold"/>
                                        <p:tgtEl>
                                          <p:spTgt spid="227"/>
                                        </p:tgtEl>
                                        <p:attrNameLst>
                                          <p:attrName>ppt_x</p:attrName>
                                        </p:attrNameLst>
                                      </p:cBhvr>
                                      <p:tavLst>
                                        <p:tav tm="0">
                                          <p:val>
                                            <p:strVal val="#ppt_x"/>
                                          </p:val>
                                        </p:tav>
                                        <p:tav tm="100000">
                                          <p:val>
                                            <p:strVal val="#ppt_x"/>
                                          </p:val>
                                        </p:tav>
                                      </p:tavLst>
                                    </p:anim>
                                    <p:anim calcmode="lin" valueType="num">
                                      <p:cBhvr>
                                        <p:cTn id="84" dur="1000" fill="hold"/>
                                        <p:tgtEl>
                                          <p:spTgt spid="227"/>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96"/>
                                        </p:tgtEl>
                                        <p:attrNameLst>
                                          <p:attrName>style.visibility</p:attrName>
                                        </p:attrNameLst>
                                      </p:cBhvr>
                                      <p:to>
                                        <p:strVal val="visible"/>
                                      </p:to>
                                    </p:set>
                                    <p:animEffect transition="in" filter="fade">
                                      <p:cBhvr>
                                        <p:cTn id="87" dur="1000"/>
                                        <p:tgtEl>
                                          <p:spTgt spid="196"/>
                                        </p:tgtEl>
                                      </p:cBhvr>
                                    </p:animEffect>
                                    <p:anim calcmode="lin" valueType="num">
                                      <p:cBhvr>
                                        <p:cTn id="88" dur="1000" fill="hold"/>
                                        <p:tgtEl>
                                          <p:spTgt spid="196"/>
                                        </p:tgtEl>
                                        <p:attrNameLst>
                                          <p:attrName>ppt_x</p:attrName>
                                        </p:attrNameLst>
                                      </p:cBhvr>
                                      <p:tavLst>
                                        <p:tav tm="0">
                                          <p:val>
                                            <p:strVal val="#ppt_x"/>
                                          </p:val>
                                        </p:tav>
                                        <p:tav tm="100000">
                                          <p:val>
                                            <p:strVal val="#ppt_x"/>
                                          </p:val>
                                        </p:tav>
                                      </p:tavLst>
                                    </p:anim>
                                    <p:anim calcmode="lin" valueType="num">
                                      <p:cBhvr>
                                        <p:cTn id="89" dur="1000" fill="hold"/>
                                        <p:tgtEl>
                                          <p:spTgt spid="196"/>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137"/>
                                        </p:tgtEl>
                                        <p:attrNameLst>
                                          <p:attrName>style.visibility</p:attrName>
                                        </p:attrNameLst>
                                      </p:cBhvr>
                                      <p:to>
                                        <p:strVal val="visible"/>
                                      </p:to>
                                    </p:set>
                                    <p:animEffect transition="in" filter="fade">
                                      <p:cBhvr>
                                        <p:cTn id="92" dur="1000"/>
                                        <p:tgtEl>
                                          <p:spTgt spid="137"/>
                                        </p:tgtEl>
                                      </p:cBhvr>
                                    </p:animEffect>
                                    <p:anim calcmode="lin" valueType="num">
                                      <p:cBhvr>
                                        <p:cTn id="93" dur="1000" fill="hold"/>
                                        <p:tgtEl>
                                          <p:spTgt spid="137"/>
                                        </p:tgtEl>
                                        <p:attrNameLst>
                                          <p:attrName>ppt_x</p:attrName>
                                        </p:attrNameLst>
                                      </p:cBhvr>
                                      <p:tavLst>
                                        <p:tav tm="0">
                                          <p:val>
                                            <p:strVal val="#ppt_x"/>
                                          </p:val>
                                        </p:tav>
                                        <p:tav tm="100000">
                                          <p:val>
                                            <p:strVal val="#ppt_x"/>
                                          </p:val>
                                        </p:tav>
                                      </p:tavLst>
                                    </p:anim>
                                    <p:anim calcmode="lin" valueType="num">
                                      <p:cBhvr>
                                        <p:cTn id="94" dur="1000" fill="hold"/>
                                        <p:tgtEl>
                                          <p:spTgt spid="1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248"/>
                                        </p:tgtEl>
                                        <p:attrNameLst>
                                          <p:attrName>style.visibility</p:attrName>
                                        </p:attrNameLst>
                                      </p:cBhvr>
                                      <p:to>
                                        <p:strVal val="visible"/>
                                      </p:to>
                                    </p:set>
                                    <p:animEffect transition="in" filter="fade">
                                      <p:cBhvr>
                                        <p:cTn id="97" dur="1000"/>
                                        <p:tgtEl>
                                          <p:spTgt spid="248"/>
                                        </p:tgtEl>
                                      </p:cBhvr>
                                    </p:animEffect>
                                    <p:anim calcmode="lin" valueType="num">
                                      <p:cBhvr>
                                        <p:cTn id="98" dur="1000" fill="hold"/>
                                        <p:tgtEl>
                                          <p:spTgt spid="248"/>
                                        </p:tgtEl>
                                        <p:attrNameLst>
                                          <p:attrName>ppt_x</p:attrName>
                                        </p:attrNameLst>
                                      </p:cBhvr>
                                      <p:tavLst>
                                        <p:tav tm="0">
                                          <p:val>
                                            <p:strVal val="#ppt_x"/>
                                          </p:val>
                                        </p:tav>
                                        <p:tav tm="100000">
                                          <p:val>
                                            <p:strVal val="#ppt_x"/>
                                          </p:val>
                                        </p:tav>
                                      </p:tavLst>
                                    </p:anim>
                                    <p:anim calcmode="lin" valueType="num">
                                      <p:cBhvr>
                                        <p:cTn id="99" dur="1000" fill="hold"/>
                                        <p:tgtEl>
                                          <p:spTgt spid="248"/>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246"/>
                                        </p:tgtEl>
                                        <p:attrNameLst>
                                          <p:attrName>style.visibility</p:attrName>
                                        </p:attrNameLst>
                                      </p:cBhvr>
                                      <p:to>
                                        <p:strVal val="visible"/>
                                      </p:to>
                                    </p:set>
                                    <p:animEffect transition="in" filter="fade">
                                      <p:cBhvr>
                                        <p:cTn id="102" dur="1000"/>
                                        <p:tgtEl>
                                          <p:spTgt spid="246"/>
                                        </p:tgtEl>
                                      </p:cBhvr>
                                    </p:animEffect>
                                    <p:anim calcmode="lin" valueType="num">
                                      <p:cBhvr>
                                        <p:cTn id="103" dur="1000" fill="hold"/>
                                        <p:tgtEl>
                                          <p:spTgt spid="246"/>
                                        </p:tgtEl>
                                        <p:attrNameLst>
                                          <p:attrName>ppt_x</p:attrName>
                                        </p:attrNameLst>
                                      </p:cBhvr>
                                      <p:tavLst>
                                        <p:tav tm="0">
                                          <p:val>
                                            <p:strVal val="#ppt_x"/>
                                          </p:val>
                                        </p:tav>
                                        <p:tav tm="100000">
                                          <p:val>
                                            <p:strVal val="#ppt_x"/>
                                          </p:val>
                                        </p:tav>
                                      </p:tavLst>
                                    </p:anim>
                                    <p:anim calcmode="lin" valueType="num">
                                      <p:cBhvr>
                                        <p:cTn id="104" dur="1000" fill="hold"/>
                                        <p:tgtEl>
                                          <p:spTgt spid="246"/>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47"/>
                                        </p:tgtEl>
                                        <p:attrNameLst>
                                          <p:attrName>style.visibility</p:attrName>
                                        </p:attrNameLst>
                                      </p:cBhvr>
                                      <p:to>
                                        <p:strVal val="visible"/>
                                      </p:to>
                                    </p:set>
                                    <p:animEffect transition="in" filter="fade">
                                      <p:cBhvr>
                                        <p:cTn id="107" dur="1000"/>
                                        <p:tgtEl>
                                          <p:spTgt spid="247"/>
                                        </p:tgtEl>
                                      </p:cBhvr>
                                    </p:animEffect>
                                    <p:anim calcmode="lin" valueType="num">
                                      <p:cBhvr>
                                        <p:cTn id="108" dur="1000" fill="hold"/>
                                        <p:tgtEl>
                                          <p:spTgt spid="247"/>
                                        </p:tgtEl>
                                        <p:attrNameLst>
                                          <p:attrName>ppt_x</p:attrName>
                                        </p:attrNameLst>
                                      </p:cBhvr>
                                      <p:tavLst>
                                        <p:tav tm="0">
                                          <p:val>
                                            <p:strVal val="#ppt_x"/>
                                          </p:val>
                                        </p:tav>
                                        <p:tav tm="100000">
                                          <p:val>
                                            <p:strVal val="#ppt_x"/>
                                          </p:val>
                                        </p:tav>
                                      </p:tavLst>
                                    </p:anim>
                                    <p:anim calcmode="lin" valueType="num">
                                      <p:cBhvr>
                                        <p:cTn id="109" dur="1000" fill="hold"/>
                                        <p:tgtEl>
                                          <p:spTgt spid="247"/>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29"/>
                                        </p:tgtEl>
                                        <p:attrNameLst>
                                          <p:attrName>style.visibility</p:attrName>
                                        </p:attrNameLst>
                                      </p:cBhvr>
                                      <p:to>
                                        <p:strVal val="visible"/>
                                      </p:to>
                                    </p:set>
                                    <p:animEffect transition="in" filter="fade">
                                      <p:cBhvr>
                                        <p:cTn id="112" dur="1000"/>
                                        <p:tgtEl>
                                          <p:spTgt spid="229"/>
                                        </p:tgtEl>
                                      </p:cBhvr>
                                    </p:animEffect>
                                    <p:anim calcmode="lin" valueType="num">
                                      <p:cBhvr>
                                        <p:cTn id="113" dur="1000" fill="hold"/>
                                        <p:tgtEl>
                                          <p:spTgt spid="229"/>
                                        </p:tgtEl>
                                        <p:attrNameLst>
                                          <p:attrName>ppt_x</p:attrName>
                                        </p:attrNameLst>
                                      </p:cBhvr>
                                      <p:tavLst>
                                        <p:tav tm="0">
                                          <p:val>
                                            <p:strVal val="#ppt_x"/>
                                          </p:val>
                                        </p:tav>
                                        <p:tav tm="100000">
                                          <p:val>
                                            <p:strVal val="#ppt_x"/>
                                          </p:val>
                                        </p:tav>
                                      </p:tavLst>
                                    </p:anim>
                                    <p:anim calcmode="lin" valueType="num">
                                      <p:cBhvr>
                                        <p:cTn id="114" dur="1000" fill="hold"/>
                                        <p:tgtEl>
                                          <p:spTgt spid="2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 grpId="0" animBg="1"/>
      <p:bldP spid="253" grpId="0" animBg="1"/>
      <p:bldP spid="254" grpId="0" animBg="1"/>
      <p:bldP spid="255" grpId="0" animBg="1"/>
      <p:bldP spid="256" grpId="0" animBg="1"/>
      <p:bldP spid="10" grpId="0" animBg="1"/>
      <p:bldP spid="14" grpId="0" animBg="1"/>
      <p:bldP spid="198" grpId="0"/>
      <p:bldP spid="199" grpId="0"/>
      <p:bldP spid="201" grpId="0" animBg="1"/>
      <p:bldP spid="2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99899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a:extLst>
              <a:ext uri="{FF2B5EF4-FFF2-40B4-BE49-F238E27FC236}">
                <a16:creationId xmlns:a16="http://schemas.microsoft.com/office/drawing/2014/main" xmlns="" id="{4EEE8527-EFFF-49ED-A25D-A6C115A311A6}"/>
              </a:ext>
            </a:extLst>
          </p:cNvPr>
          <p:cNvGrpSpPr/>
          <p:nvPr/>
        </p:nvGrpSpPr>
        <p:grpSpPr>
          <a:xfrm>
            <a:off x="1320041" y="791232"/>
            <a:ext cx="5089723" cy="4904717"/>
            <a:chOff x="1320042" y="1400833"/>
            <a:chExt cx="4343790" cy="4185898"/>
          </a:xfrm>
        </p:grpSpPr>
        <p:sp>
          <p:nvSpPr>
            <p:cNvPr id="4" name="Freeform 248">
              <a:extLst>
                <a:ext uri="{FF2B5EF4-FFF2-40B4-BE49-F238E27FC236}">
                  <a16:creationId xmlns:a16="http://schemas.microsoft.com/office/drawing/2014/main" xmlns="" id="{B6573CA2-F0EF-4D37-86F5-69691647E0AC}"/>
                </a:ext>
              </a:extLst>
            </p:cNvPr>
            <p:cNvSpPr>
              <a:spLocks/>
            </p:cNvSpPr>
            <p:nvPr/>
          </p:nvSpPr>
          <p:spPr bwMode="auto">
            <a:xfrm>
              <a:off x="2382164" y="1935838"/>
              <a:ext cx="1662344" cy="698277"/>
            </a:xfrm>
            <a:custGeom>
              <a:avLst/>
              <a:gdLst>
                <a:gd name="T0" fmla="*/ 669 w 811"/>
                <a:gd name="T1" fmla="*/ 305 h 340"/>
                <a:gd name="T2" fmla="*/ 630 w 811"/>
                <a:gd name="T3" fmla="*/ 145 h 340"/>
                <a:gd name="T4" fmla="*/ 534 w 811"/>
                <a:gd name="T5" fmla="*/ 202 h 340"/>
                <a:gd name="T6" fmla="*/ 321 w 811"/>
                <a:gd name="T7" fmla="*/ 50 h 340"/>
                <a:gd name="T8" fmla="*/ 288 w 811"/>
                <a:gd name="T9" fmla="*/ 252 h 340"/>
                <a:gd name="T10" fmla="*/ 229 w 811"/>
                <a:gd name="T11" fmla="*/ 198 h 340"/>
                <a:gd name="T12" fmla="*/ 180 w 811"/>
                <a:gd name="T13" fmla="*/ 310 h 340"/>
                <a:gd name="T14" fmla="*/ 0 w 811"/>
                <a:gd name="T15" fmla="*/ 340 h 340"/>
                <a:gd name="T16" fmla="*/ 811 w 811"/>
                <a:gd name="T17" fmla="*/ 339 h 340"/>
                <a:gd name="T18" fmla="*/ 669 w 811"/>
                <a:gd name="T19" fmla="*/ 30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1" h="340">
                  <a:moveTo>
                    <a:pt x="669" y="305"/>
                  </a:moveTo>
                  <a:cubicBezTo>
                    <a:pt x="669" y="305"/>
                    <a:pt x="727" y="175"/>
                    <a:pt x="630" y="145"/>
                  </a:cubicBezTo>
                  <a:cubicBezTo>
                    <a:pt x="566" y="125"/>
                    <a:pt x="543" y="170"/>
                    <a:pt x="534" y="202"/>
                  </a:cubicBezTo>
                  <a:cubicBezTo>
                    <a:pt x="558" y="0"/>
                    <a:pt x="380" y="11"/>
                    <a:pt x="321" y="50"/>
                  </a:cubicBezTo>
                  <a:cubicBezTo>
                    <a:pt x="266" y="87"/>
                    <a:pt x="284" y="224"/>
                    <a:pt x="288" y="252"/>
                  </a:cubicBezTo>
                  <a:cubicBezTo>
                    <a:pt x="285" y="240"/>
                    <a:pt x="274" y="208"/>
                    <a:pt x="229" y="198"/>
                  </a:cubicBezTo>
                  <a:cubicBezTo>
                    <a:pt x="158" y="181"/>
                    <a:pt x="180" y="310"/>
                    <a:pt x="180" y="310"/>
                  </a:cubicBezTo>
                  <a:cubicBezTo>
                    <a:pt x="64" y="308"/>
                    <a:pt x="0" y="340"/>
                    <a:pt x="0" y="340"/>
                  </a:cubicBezTo>
                  <a:cubicBezTo>
                    <a:pt x="295" y="319"/>
                    <a:pt x="811" y="339"/>
                    <a:pt x="811" y="339"/>
                  </a:cubicBezTo>
                  <a:cubicBezTo>
                    <a:pt x="735" y="302"/>
                    <a:pt x="669" y="305"/>
                    <a:pt x="669" y="30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52">
              <a:extLst>
                <a:ext uri="{FF2B5EF4-FFF2-40B4-BE49-F238E27FC236}">
                  <a16:creationId xmlns:a16="http://schemas.microsoft.com/office/drawing/2014/main" xmlns="" id="{3B354DBF-3186-4EC3-B295-9EA9589BBC95}"/>
                </a:ext>
              </a:extLst>
            </p:cNvPr>
            <p:cNvSpPr>
              <a:spLocks/>
            </p:cNvSpPr>
            <p:nvPr/>
          </p:nvSpPr>
          <p:spPr bwMode="auto">
            <a:xfrm>
              <a:off x="3878073" y="3204161"/>
              <a:ext cx="1681163" cy="708025"/>
            </a:xfrm>
            <a:custGeom>
              <a:avLst/>
              <a:gdLst>
                <a:gd name="T0" fmla="*/ 328 w 397"/>
                <a:gd name="T1" fmla="*/ 150 h 167"/>
                <a:gd name="T2" fmla="*/ 309 w 397"/>
                <a:gd name="T3" fmla="*/ 71 h 167"/>
                <a:gd name="T4" fmla="*/ 262 w 397"/>
                <a:gd name="T5" fmla="*/ 100 h 167"/>
                <a:gd name="T6" fmla="*/ 158 w 397"/>
                <a:gd name="T7" fmla="*/ 25 h 167"/>
                <a:gd name="T8" fmla="*/ 141 w 397"/>
                <a:gd name="T9" fmla="*/ 124 h 167"/>
                <a:gd name="T10" fmla="*/ 112 w 397"/>
                <a:gd name="T11" fmla="*/ 97 h 167"/>
                <a:gd name="T12" fmla="*/ 89 w 397"/>
                <a:gd name="T13" fmla="*/ 152 h 167"/>
                <a:gd name="T14" fmla="*/ 0 w 397"/>
                <a:gd name="T15" fmla="*/ 167 h 167"/>
                <a:gd name="T16" fmla="*/ 397 w 397"/>
                <a:gd name="T17" fmla="*/ 166 h 167"/>
                <a:gd name="T18" fmla="*/ 328 w 397"/>
                <a:gd name="T19" fmla="*/ 15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167">
                  <a:moveTo>
                    <a:pt x="328" y="150"/>
                  </a:moveTo>
                  <a:cubicBezTo>
                    <a:pt x="328" y="150"/>
                    <a:pt x="356" y="86"/>
                    <a:pt x="309" y="71"/>
                  </a:cubicBezTo>
                  <a:cubicBezTo>
                    <a:pt x="277" y="61"/>
                    <a:pt x="266" y="84"/>
                    <a:pt x="262" y="100"/>
                  </a:cubicBezTo>
                  <a:cubicBezTo>
                    <a:pt x="273" y="0"/>
                    <a:pt x="186" y="6"/>
                    <a:pt x="158" y="25"/>
                  </a:cubicBezTo>
                  <a:cubicBezTo>
                    <a:pt x="131" y="43"/>
                    <a:pt x="139" y="110"/>
                    <a:pt x="141" y="124"/>
                  </a:cubicBezTo>
                  <a:cubicBezTo>
                    <a:pt x="140" y="118"/>
                    <a:pt x="135" y="102"/>
                    <a:pt x="112" y="97"/>
                  </a:cubicBezTo>
                  <a:cubicBezTo>
                    <a:pt x="78" y="89"/>
                    <a:pt x="89" y="152"/>
                    <a:pt x="89" y="152"/>
                  </a:cubicBezTo>
                  <a:cubicBezTo>
                    <a:pt x="31" y="151"/>
                    <a:pt x="0" y="167"/>
                    <a:pt x="0" y="167"/>
                  </a:cubicBezTo>
                  <a:cubicBezTo>
                    <a:pt x="145" y="156"/>
                    <a:pt x="397" y="166"/>
                    <a:pt x="397" y="166"/>
                  </a:cubicBezTo>
                  <a:cubicBezTo>
                    <a:pt x="360" y="148"/>
                    <a:pt x="328" y="150"/>
                    <a:pt x="328" y="150"/>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73">
              <a:extLst>
                <a:ext uri="{FF2B5EF4-FFF2-40B4-BE49-F238E27FC236}">
                  <a16:creationId xmlns:a16="http://schemas.microsoft.com/office/drawing/2014/main" xmlns="" id="{0D1A00D2-378C-4E70-87A0-07FFD9AE1E88}"/>
                </a:ext>
              </a:extLst>
            </p:cNvPr>
            <p:cNvGrpSpPr/>
            <p:nvPr/>
          </p:nvGrpSpPr>
          <p:grpSpPr>
            <a:xfrm>
              <a:off x="4183163" y="4679857"/>
              <a:ext cx="1286139" cy="906874"/>
              <a:chOff x="4183163" y="4679857"/>
              <a:chExt cx="1286139" cy="906874"/>
            </a:xfrm>
          </p:grpSpPr>
          <p:sp>
            <p:nvSpPr>
              <p:cNvPr id="7" name="Freeform 78">
                <a:extLst>
                  <a:ext uri="{FF2B5EF4-FFF2-40B4-BE49-F238E27FC236}">
                    <a16:creationId xmlns:a16="http://schemas.microsoft.com/office/drawing/2014/main" xmlns="" id="{CE2603A2-BE66-4705-825F-8583B518D274}"/>
                  </a:ext>
                </a:extLst>
              </p:cNvPr>
              <p:cNvSpPr>
                <a:spLocks/>
              </p:cNvSpPr>
              <p:nvPr/>
            </p:nvSpPr>
            <p:spPr bwMode="auto">
              <a:xfrm>
                <a:off x="4376294" y="5112301"/>
                <a:ext cx="999241" cy="474430"/>
              </a:xfrm>
              <a:custGeom>
                <a:avLst/>
                <a:gdLst>
                  <a:gd name="T0" fmla="*/ 8 w 426"/>
                  <a:gd name="T1" fmla="*/ 0 h 202"/>
                  <a:gd name="T2" fmla="*/ 11 w 426"/>
                  <a:gd name="T3" fmla="*/ 11 h 202"/>
                  <a:gd name="T4" fmla="*/ 0 w 426"/>
                  <a:gd name="T5" fmla="*/ 72 h 202"/>
                  <a:gd name="T6" fmla="*/ 10 w 426"/>
                  <a:gd name="T7" fmla="*/ 132 h 202"/>
                  <a:gd name="T8" fmla="*/ 10 w 426"/>
                  <a:gd name="T9" fmla="*/ 132 h 202"/>
                  <a:gd name="T10" fmla="*/ 12 w 426"/>
                  <a:gd name="T11" fmla="*/ 138 h 202"/>
                  <a:gd name="T12" fmla="*/ 13 w 426"/>
                  <a:gd name="T13" fmla="*/ 138 h 202"/>
                  <a:gd name="T14" fmla="*/ 18 w 426"/>
                  <a:gd name="T15" fmla="*/ 149 h 202"/>
                  <a:gd name="T16" fmla="*/ 19 w 426"/>
                  <a:gd name="T17" fmla="*/ 150 h 202"/>
                  <a:gd name="T18" fmla="*/ 22 w 426"/>
                  <a:gd name="T19" fmla="*/ 154 h 202"/>
                  <a:gd name="T20" fmla="*/ 22 w 426"/>
                  <a:gd name="T21" fmla="*/ 155 h 202"/>
                  <a:gd name="T22" fmla="*/ 25 w 426"/>
                  <a:gd name="T23" fmla="*/ 159 h 202"/>
                  <a:gd name="T24" fmla="*/ 25 w 426"/>
                  <a:gd name="T25" fmla="*/ 160 h 202"/>
                  <a:gd name="T26" fmla="*/ 28 w 426"/>
                  <a:gd name="T27" fmla="*/ 163 h 202"/>
                  <a:gd name="T28" fmla="*/ 29 w 426"/>
                  <a:gd name="T29" fmla="*/ 164 h 202"/>
                  <a:gd name="T30" fmla="*/ 36 w 426"/>
                  <a:gd name="T31" fmla="*/ 171 h 202"/>
                  <a:gd name="T32" fmla="*/ 37 w 426"/>
                  <a:gd name="T33" fmla="*/ 172 h 202"/>
                  <a:gd name="T34" fmla="*/ 40 w 426"/>
                  <a:gd name="T35" fmla="*/ 174 h 202"/>
                  <a:gd name="T36" fmla="*/ 41 w 426"/>
                  <a:gd name="T37" fmla="*/ 175 h 202"/>
                  <a:gd name="T38" fmla="*/ 45 w 426"/>
                  <a:gd name="T39" fmla="*/ 178 h 202"/>
                  <a:gd name="T40" fmla="*/ 45 w 426"/>
                  <a:gd name="T41" fmla="*/ 178 h 202"/>
                  <a:gd name="T42" fmla="*/ 49 w 426"/>
                  <a:gd name="T43" fmla="*/ 180 h 202"/>
                  <a:gd name="T44" fmla="*/ 50 w 426"/>
                  <a:gd name="T45" fmla="*/ 180 h 202"/>
                  <a:gd name="T46" fmla="*/ 53 w 426"/>
                  <a:gd name="T47" fmla="*/ 182 h 202"/>
                  <a:gd name="T48" fmla="*/ 54 w 426"/>
                  <a:gd name="T49" fmla="*/ 182 h 202"/>
                  <a:gd name="T50" fmla="*/ 58 w 426"/>
                  <a:gd name="T51" fmla="*/ 183 h 202"/>
                  <a:gd name="T52" fmla="*/ 59 w 426"/>
                  <a:gd name="T53" fmla="*/ 183 h 202"/>
                  <a:gd name="T54" fmla="*/ 63 w 426"/>
                  <a:gd name="T55" fmla="*/ 184 h 202"/>
                  <a:gd name="T56" fmla="*/ 64 w 426"/>
                  <a:gd name="T57" fmla="*/ 184 h 202"/>
                  <a:gd name="T58" fmla="*/ 68 w 426"/>
                  <a:gd name="T59" fmla="*/ 184 h 202"/>
                  <a:gd name="T60" fmla="*/ 119 w 426"/>
                  <a:gd name="T61" fmla="*/ 147 h 202"/>
                  <a:gd name="T62" fmla="*/ 179 w 426"/>
                  <a:gd name="T63" fmla="*/ 202 h 202"/>
                  <a:gd name="T64" fmla="*/ 239 w 426"/>
                  <a:gd name="T65" fmla="*/ 144 h 202"/>
                  <a:gd name="T66" fmla="*/ 293 w 426"/>
                  <a:gd name="T67" fmla="*/ 189 h 202"/>
                  <a:gd name="T68" fmla="*/ 352 w 426"/>
                  <a:gd name="T69" fmla="*/ 130 h 202"/>
                  <a:gd name="T70" fmla="*/ 374 w 426"/>
                  <a:gd name="T71" fmla="*/ 139 h 202"/>
                  <a:gd name="T72" fmla="*/ 426 w 426"/>
                  <a:gd name="T73" fmla="*/ 55 h 202"/>
                  <a:gd name="T74" fmla="*/ 416 w 426"/>
                  <a:gd name="T75" fmla="*/ 6 h 202"/>
                  <a:gd name="T76" fmla="*/ 416 w 426"/>
                  <a:gd name="T77" fmla="*/ 0 h 202"/>
                  <a:gd name="T78" fmla="*/ 8 w 426"/>
                  <a:gd name="T7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2">
                    <a:moveTo>
                      <a:pt x="8" y="0"/>
                    </a:moveTo>
                    <a:cubicBezTo>
                      <a:pt x="9" y="3"/>
                      <a:pt x="10" y="7"/>
                      <a:pt x="11" y="11"/>
                    </a:cubicBezTo>
                    <a:cubicBezTo>
                      <a:pt x="4" y="28"/>
                      <a:pt x="0" y="50"/>
                      <a:pt x="0" y="72"/>
                    </a:cubicBezTo>
                    <a:cubicBezTo>
                      <a:pt x="0" y="94"/>
                      <a:pt x="3" y="114"/>
                      <a:pt x="10" y="132"/>
                    </a:cubicBezTo>
                    <a:cubicBezTo>
                      <a:pt x="10" y="132"/>
                      <a:pt x="10" y="132"/>
                      <a:pt x="10" y="132"/>
                    </a:cubicBezTo>
                    <a:cubicBezTo>
                      <a:pt x="11" y="134"/>
                      <a:pt x="12" y="136"/>
                      <a:pt x="12" y="138"/>
                    </a:cubicBezTo>
                    <a:cubicBezTo>
                      <a:pt x="13" y="138"/>
                      <a:pt x="13" y="138"/>
                      <a:pt x="13" y="138"/>
                    </a:cubicBezTo>
                    <a:cubicBezTo>
                      <a:pt x="14" y="142"/>
                      <a:pt x="16" y="146"/>
                      <a:pt x="18" y="149"/>
                    </a:cubicBezTo>
                    <a:cubicBezTo>
                      <a:pt x="18" y="149"/>
                      <a:pt x="19" y="150"/>
                      <a:pt x="19" y="150"/>
                    </a:cubicBezTo>
                    <a:cubicBezTo>
                      <a:pt x="20" y="151"/>
                      <a:pt x="21" y="153"/>
                      <a:pt x="22" y="154"/>
                    </a:cubicBezTo>
                    <a:cubicBezTo>
                      <a:pt x="22" y="154"/>
                      <a:pt x="22" y="155"/>
                      <a:pt x="22" y="155"/>
                    </a:cubicBezTo>
                    <a:cubicBezTo>
                      <a:pt x="23" y="156"/>
                      <a:pt x="24" y="158"/>
                      <a:pt x="25" y="159"/>
                    </a:cubicBezTo>
                    <a:cubicBezTo>
                      <a:pt x="25" y="159"/>
                      <a:pt x="25" y="160"/>
                      <a:pt x="25" y="160"/>
                    </a:cubicBezTo>
                    <a:cubicBezTo>
                      <a:pt x="26" y="161"/>
                      <a:pt x="27" y="162"/>
                      <a:pt x="28" y="163"/>
                    </a:cubicBezTo>
                    <a:cubicBezTo>
                      <a:pt x="29" y="164"/>
                      <a:pt x="29" y="164"/>
                      <a:pt x="29" y="164"/>
                    </a:cubicBezTo>
                    <a:cubicBezTo>
                      <a:pt x="31" y="167"/>
                      <a:pt x="34" y="169"/>
                      <a:pt x="36" y="171"/>
                    </a:cubicBezTo>
                    <a:cubicBezTo>
                      <a:pt x="37" y="172"/>
                      <a:pt x="37" y="172"/>
                      <a:pt x="37" y="172"/>
                    </a:cubicBezTo>
                    <a:cubicBezTo>
                      <a:pt x="38" y="173"/>
                      <a:pt x="39" y="174"/>
                      <a:pt x="40" y="174"/>
                    </a:cubicBezTo>
                    <a:cubicBezTo>
                      <a:pt x="40" y="175"/>
                      <a:pt x="41" y="175"/>
                      <a:pt x="41" y="175"/>
                    </a:cubicBezTo>
                    <a:cubicBezTo>
                      <a:pt x="42" y="176"/>
                      <a:pt x="44" y="177"/>
                      <a:pt x="45" y="178"/>
                    </a:cubicBezTo>
                    <a:cubicBezTo>
                      <a:pt x="45" y="178"/>
                      <a:pt x="45" y="178"/>
                      <a:pt x="45" y="178"/>
                    </a:cubicBezTo>
                    <a:cubicBezTo>
                      <a:pt x="47" y="178"/>
                      <a:pt x="48" y="179"/>
                      <a:pt x="49" y="180"/>
                    </a:cubicBezTo>
                    <a:cubicBezTo>
                      <a:pt x="49" y="180"/>
                      <a:pt x="50" y="180"/>
                      <a:pt x="50" y="180"/>
                    </a:cubicBezTo>
                    <a:cubicBezTo>
                      <a:pt x="51" y="181"/>
                      <a:pt x="52" y="181"/>
                      <a:pt x="53" y="182"/>
                    </a:cubicBezTo>
                    <a:cubicBezTo>
                      <a:pt x="54" y="182"/>
                      <a:pt x="54" y="182"/>
                      <a:pt x="54" y="182"/>
                    </a:cubicBezTo>
                    <a:cubicBezTo>
                      <a:pt x="56" y="182"/>
                      <a:pt x="57" y="183"/>
                      <a:pt x="58" y="183"/>
                    </a:cubicBezTo>
                    <a:cubicBezTo>
                      <a:pt x="59" y="183"/>
                      <a:pt x="59" y="183"/>
                      <a:pt x="59" y="183"/>
                    </a:cubicBezTo>
                    <a:cubicBezTo>
                      <a:pt x="61" y="183"/>
                      <a:pt x="62" y="184"/>
                      <a:pt x="63" y="184"/>
                    </a:cubicBezTo>
                    <a:cubicBezTo>
                      <a:pt x="63" y="184"/>
                      <a:pt x="64" y="184"/>
                      <a:pt x="64" y="184"/>
                    </a:cubicBezTo>
                    <a:cubicBezTo>
                      <a:pt x="65" y="184"/>
                      <a:pt x="67" y="184"/>
                      <a:pt x="68" y="184"/>
                    </a:cubicBezTo>
                    <a:cubicBezTo>
                      <a:pt x="89" y="184"/>
                      <a:pt x="107" y="170"/>
                      <a:pt x="119" y="147"/>
                    </a:cubicBezTo>
                    <a:cubicBezTo>
                      <a:pt x="131" y="180"/>
                      <a:pt x="153" y="202"/>
                      <a:pt x="179" y="202"/>
                    </a:cubicBezTo>
                    <a:cubicBezTo>
                      <a:pt x="205" y="202"/>
                      <a:pt x="227" y="179"/>
                      <a:pt x="239" y="144"/>
                    </a:cubicBezTo>
                    <a:cubicBezTo>
                      <a:pt x="251" y="171"/>
                      <a:pt x="271" y="189"/>
                      <a:pt x="293" y="189"/>
                    </a:cubicBezTo>
                    <a:cubicBezTo>
                      <a:pt x="318" y="189"/>
                      <a:pt x="341" y="165"/>
                      <a:pt x="352" y="130"/>
                    </a:cubicBezTo>
                    <a:cubicBezTo>
                      <a:pt x="359" y="136"/>
                      <a:pt x="366" y="139"/>
                      <a:pt x="374" y="139"/>
                    </a:cubicBezTo>
                    <a:cubicBezTo>
                      <a:pt x="403" y="139"/>
                      <a:pt x="426" y="101"/>
                      <a:pt x="426" y="55"/>
                    </a:cubicBezTo>
                    <a:cubicBezTo>
                      <a:pt x="426" y="36"/>
                      <a:pt x="422" y="19"/>
                      <a:pt x="416" y="6"/>
                    </a:cubicBezTo>
                    <a:cubicBezTo>
                      <a:pt x="416" y="3"/>
                      <a:pt x="416" y="1"/>
                      <a:pt x="416" y="0"/>
                    </a:cubicBezTo>
                    <a:lnTo>
                      <a:pt x="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9">
                <a:extLst>
                  <a:ext uri="{FF2B5EF4-FFF2-40B4-BE49-F238E27FC236}">
                    <a16:creationId xmlns:a16="http://schemas.microsoft.com/office/drawing/2014/main" xmlns="" id="{F04517E7-0A70-47F2-8136-728F797A2FA9}"/>
                  </a:ext>
                </a:extLst>
              </p:cNvPr>
              <p:cNvSpPr>
                <a:spLocks/>
              </p:cNvSpPr>
              <p:nvPr/>
            </p:nvSpPr>
            <p:spPr bwMode="auto">
              <a:xfrm>
                <a:off x="4376294" y="4679857"/>
                <a:ext cx="1051023" cy="432445"/>
              </a:xfrm>
              <a:custGeom>
                <a:avLst/>
                <a:gdLst>
                  <a:gd name="T0" fmla="*/ 448 w 448"/>
                  <a:gd name="T1" fmla="*/ 184 h 184"/>
                  <a:gd name="T2" fmla="*/ 224 w 448"/>
                  <a:gd name="T3" fmla="*/ 0 h 184"/>
                  <a:gd name="T4" fmla="*/ 0 w 448"/>
                  <a:gd name="T5" fmla="*/ 184 h 184"/>
                  <a:gd name="T6" fmla="*/ 448 w 448"/>
                  <a:gd name="T7" fmla="*/ 184 h 184"/>
                </a:gdLst>
                <a:ahLst/>
                <a:cxnLst>
                  <a:cxn ang="0">
                    <a:pos x="T0" y="T1"/>
                  </a:cxn>
                  <a:cxn ang="0">
                    <a:pos x="T2" y="T3"/>
                  </a:cxn>
                  <a:cxn ang="0">
                    <a:pos x="T4" y="T5"/>
                  </a:cxn>
                  <a:cxn ang="0">
                    <a:pos x="T6" y="T7"/>
                  </a:cxn>
                </a:cxnLst>
                <a:rect l="0" t="0" r="r" b="b"/>
                <a:pathLst>
                  <a:path w="448" h="184">
                    <a:moveTo>
                      <a:pt x="448" y="184"/>
                    </a:moveTo>
                    <a:cubicBezTo>
                      <a:pt x="448" y="82"/>
                      <a:pt x="348" y="0"/>
                      <a:pt x="224" y="0"/>
                    </a:cubicBezTo>
                    <a:cubicBezTo>
                      <a:pt x="100" y="0"/>
                      <a:pt x="0" y="82"/>
                      <a:pt x="0" y="184"/>
                    </a:cubicBezTo>
                    <a:lnTo>
                      <a:pt x="448" y="184"/>
                    </a:ln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0">
                <a:extLst>
                  <a:ext uri="{FF2B5EF4-FFF2-40B4-BE49-F238E27FC236}">
                    <a16:creationId xmlns:a16="http://schemas.microsoft.com/office/drawing/2014/main" xmlns="" id="{DD5B1F35-349B-4B5B-AE41-03D505A3AC9B}"/>
                  </a:ext>
                </a:extLst>
              </p:cNvPr>
              <p:cNvSpPr>
                <a:spLocks/>
              </p:cNvSpPr>
              <p:nvPr/>
            </p:nvSpPr>
            <p:spPr bwMode="auto">
              <a:xfrm>
                <a:off x="4376294" y="4796014"/>
                <a:ext cx="1051023" cy="316286"/>
              </a:xfrm>
              <a:custGeom>
                <a:avLst/>
                <a:gdLst>
                  <a:gd name="T0" fmla="*/ 448 w 448"/>
                  <a:gd name="T1" fmla="*/ 135 h 135"/>
                  <a:gd name="T2" fmla="*/ 444 w 448"/>
                  <a:gd name="T3" fmla="*/ 101 h 135"/>
                  <a:gd name="T4" fmla="*/ 226 w 448"/>
                  <a:gd name="T5" fmla="*/ 0 h 135"/>
                  <a:gd name="T6" fmla="*/ 1 w 448"/>
                  <a:gd name="T7" fmla="*/ 112 h 135"/>
                  <a:gd name="T8" fmla="*/ 0 w 448"/>
                  <a:gd name="T9" fmla="*/ 135 h 135"/>
                  <a:gd name="T10" fmla="*/ 448 w 448"/>
                  <a:gd name="T11" fmla="*/ 135 h 135"/>
                </a:gdLst>
                <a:ahLst/>
                <a:cxnLst>
                  <a:cxn ang="0">
                    <a:pos x="T0" y="T1"/>
                  </a:cxn>
                  <a:cxn ang="0">
                    <a:pos x="T2" y="T3"/>
                  </a:cxn>
                  <a:cxn ang="0">
                    <a:pos x="T4" y="T5"/>
                  </a:cxn>
                  <a:cxn ang="0">
                    <a:pos x="T6" y="T7"/>
                  </a:cxn>
                  <a:cxn ang="0">
                    <a:pos x="T8" y="T9"/>
                  </a:cxn>
                  <a:cxn ang="0">
                    <a:pos x="T10" y="T11"/>
                  </a:cxn>
                </a:cxnLst>
                <a:rect l="0" t="0" r="r" b="b"/>
                <a:pathLst>
                  <a:path w="448" h="135">
                    <a:moveTo>
                      <a:pt x="448" y="135"/>
                    </a:moveTo>
                    <a:cubicBezTo>
                      <a:pt x="448" y="123"/>
                      <a:pt x="447" y="112"/>
                      <a:pt x="444" y="101"/>
                    </a:cubicBezTo>
                    <a:cubicBezTo>
                      <a:pt x="405" y="41"/>
                      <a:pt x="322" y="0"/>
                      <a:pt x="226" y="0"/>
                    </a:cubicBezTo>
                    <a:cubicBezTo>
                      <a:pt x="124" y="0"/>
                      <a:pt x="37" y="46"/>
                      <a:pt x="1" y="112"/>
                    </a:cubicBezTo>
                    <a:cubicBezTo>
                      <a:pt x="0" y="119"/>
                      <a:pt x="0" y="127"/>
                      <a:pt x="0" y="135"/>
                    </a:cubicBezTo>
                    <a:lnTo>
                      <a:pt x="448" y="135"/>
                    </a:ln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1">
                <a:extLst>
                  <a:ext uri="{FF2B5EF4-FFF2-40B4-BE49-F238E27FC236}">
                    <a16:creationId xmlns:a16="http://schemas.microsoft.com/office/drawing/2014/main" xmlns="" id="{4CEECB7E-3F71-4857-9080-9F3F8CD6BBF5}"/>
                  </a:ext>
                </a:extLst>
              </p:cNvPr>
              <p:cNvSpPr>
                <a:spLocks/>
              </p:cNvSpPr>
              <p:nvPr/>
            </p:nvSpPr>
            <p:spPr bwMode="auto">
              <a:xfrm>
                <a:off x="4183163" y="4782019"/>
                <a:ext cx="333080" cy="330281"/>
              </a:xfrm>
              <a:custGeom>
                <a:avLst/>
                <a:gdLst>
                  <a:gd name="T0" fmla="*/ 142 w 142"/>
                  <a:gd name="T1" fmla="*/ 63 h 141"/>
                  <a:gd name="T2" fmla="*/ 65 w 142"/>
                  <a:gd name="T3" fmla="*/ 31 h 141"/>
                  <a:gd name="T4" fmla="*/ 43 w 142"/>
                  <a:gd name="T5" fmla="*/ 141 h 141"/>
                  <a:gd name="T6" fmla="*/ 132 w 142"/>
                  <a:gd name="T7" fmla="*/ 141 h 141"/>
                  <a:gd name="T8" fmla="*/ 142 w 142"/>
                  <a:gd name="T9" fmla="*/ 63 h 141"/>
                </a:gdLst>
                <a:ahLst/>
                <a:cxnLst>
                  <a:cxn ang="0">
                    <a:pos x="T0" y="T1"/>
                  </a:cxn>
                  <a:cxn ang="0">
                    <a:pos x="T2" y="T3"/>
                  </a:cxn>
                  <a:cxn ang="0">
                    <a:pos x="T4" y="T5"/>
                  </a:cxn>
                  <a:cxn ang="0">
                    <a:pos x="T6" y="T7"/>
                  </a:cxn>
                  <a:cxn ang="0">
                    <a:pos x="T8" y="T9"/>
                  </a:cxn>
                </a:cxnLst>
                <a:rect l="0" t="0" r="r" b="b"/>
                <a:pathLst>
                  <a:path w="142" h="141">
                    <a:moveTo>
                      <a:pt x="142" y="63"/>
                    </a:moveTo>
                    <a:cubicBezTo>
                      <a:pt x="142" y="63"/>
                      <a:pt x="105" y="63"/>
                      <a:pt x="65" y="31"/>
                    </a:cubicBezTo>
                    <a:cubicBezTo>
                      <a:pt x="24" y="0"/>
                      <a:pt x="0" y="101"/>
                      <a:pt x="43" y="141"/>
                    </a:cubicBezTo>
                    <a:cubicBezTo>
                      <a:pt x="132" y="141"/>
                      <a:pt x="132" y="141"/>
                      <a:pt x="132" y="141"/>
                    </a:cubicBezTo>
                    <a:lnTo>
                      <a:pt x="142" y="6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2">
                <a:extLst>
                  <a:ext uri="{FF2B5EF4-FFF2-40B4-BE49-F238E27FC236}">
                    <a16:creationId xmlns:a16="http://schemas.microsoft.com/office/drawing/2014/main" xmlns="" id="{9723A719-CE9A-4D04-A734-DAC58A91EA10}"/>
                  </a:ext>
                </a:extLst>
              </p:cNvPr>
              <p:cNvSpPr>
                <a:spLocks/>
              </p:cNvSpPr>
              <p:nvPr/>
            </p:nvSpPr>
            <p:spPr bwMode="auto">
              <a:xfrm>
                <a:off x="4435073" y="4914972"/>
                <a:ext cx="81171" cy="197330"/>
              </a:xfrm>
              <a:custGeom>
                <a:avLst/>
                <a:gdLst>
                  <a:gd name="T0" fmla="*/ 25 w 35"/>
                  <a:gd name="T1" fmla="*/ 84 h 84"/>
                  <a:gd name="T2" fmla="*/ 35 w 35"/>
                  <a:gd name="T3" fmla="*/ 6 h 84"/>
                  <a:gd name="T4" fmla="*/ 4 w 35"/>
                  <a:gd name="T5" fmla="*/ 0 h 84"/>
                  <a:gd name="T6" fmla="*/ 10 w 35"/>
                  <a:gd name="T7" fmla="*/ 62 h 84"/>
                  <a:gd name="T8" fmla="*/ 3 w 35"/>
                  <a:gd name="T9" fmla="*/ 84 h 84"/>
                  <a:gd name="T10" fmla="*/ 25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25" y="84"/>
                    </a:moveTo>
                    <a:cubicBezTo>
                      <a:pt x="35" y="6"/>
                      <a:pt x="35" y="6"/>
                      <a:pt x="35" y="6"/>
                    </a:cubicBezTo>
                    <a:cubicBezTo>
                      <a:pt x="35" y="6"/>
                      <a:pt x="23" y="6"/>
                      <a:pt x="4" y="0"/>
                    </a:cubicBezTo>
                    <a:cubicBezTo>
                      <a:pt x="0" y="20"/>
                      <a:pt x="4" y="43"/>
                      <a:pt x="10" y="62"/>
                    </a:cubicBezTo>
                    <a:cubicBezTo>
                      <a:pt x="7" y="69"/>
                      <a:pt x="5" y="76"/>
                      <a:pt x="3" y="84"/>
                    </a:cubicBezTo>
                    <a:lnTo>
                      <a:pt x="25" y="8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3">
                <a:extLst>
                  <a:ext uri="{FF2B5EF4-FFF2-40B4-BE49-F238E27FC236}">
                    <a16:creationId xmlns:a16="http://schemas.microsoft.com/office/drawing/2014/main" xmlns="" id="{1E105621-DC21-4D5F-9842-F4DA52E33F0E}"/>
                  </a:ext>
                </a:extLst>
              </p:cNvPr>
              <p:cNvSpPr>
                <a:spLocks/>
              </p:cNvSpPr>
              <p:nvPr/>
            </p:nvSpPr>
            <p:spPr bwMode="auto">
              <a:xfrm>
                <a:off x="4458864" y="4828203"/>
                <a:ext cx="1010437" cy="758528"/>
              </a:xfrm>
              <a:custGeom>
                <a:avLst/>
                <a:gdLst>
                  <a:gd name="T0" fmla="*/ 421 w 431"/>
                  <a:gd name="T1" fmla="*/ 127 h 323"/>
                  <a:gd name="T2" fmla="*/ 102 w 431"/>
                  <a:gd name="T3" fmla="*/ 10 h 323"/>
                  <a:gd name="T4" fmla="*/ 16 w 431"/>
                  <a:gd name="T5" fmla="*/ 132 h 323"/>
                  <a:gd name="T6" fmla="*/ 5 w 431"/>
                  <a:gd name="T7" fmla="*/ 193 h 323"/>
                  <a:gd name="T8" fmla="*/ 73 w 431"/>
                  <a:gd name="T9" fmla="*/ 305 h 323"/>
                  <a:gd name="T10" fmla="*/ 124 w 431"/>
                  <a:gd name="T11" fmla="*/ 268 h 323"/>
                  <a:gd name="T12" fmla="*/ 184 w 431"/>
                  <a:gd name="T13" fmla="*/ 323 h 323"/>
                  <a:gd name="T14" fmla="*/ 244 w 431"/>
                  <a:gd name="T15" fmla="*/ 265 h 323"/>
                  <a:gd name="T16" fmla="*/ 298 w 431"/>
                  <a:gd name="T17" fmla="*/ 310 h 323"/>
                  <a:gd name="T18" fmla="*/ 357 w 431"/>
                  <a:gd name="T19" fmla="*/ 251 h 323"/>
                  <a:gd name="T20" fmla="*/ 379 w 431"/>
                  <a:gd name="T21" fmla="*/ 260 h 323"/>
                  <a:gd name="T22" fmla="*/ 431 w 431"/>
                  <a:gd name="T23" fmla="*/ 176 h 323"/>
                  <a:gd name="T24" fmla="*/ 421 w 431"/>
                  <a:gd name="T25" fmla="*/ 12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3">
                    <a:moveTo>
                      <a:pt x="421" y="127"/>
                    </a:moveTo>
                    <a:cubicBezTo>
                      <a:pt x="425" y="26"/>
                      <a:pt x="252" y="0"/>
                      <a:pt x="102" y="10"/>
                    </a:cubicBezTo>
                    <a:cubicBezTo>
                      <a:pt x="0" y="17"/>
                      <a:pt x="1" y="83"/>
                      <a:pt x="16" y="132"/>
                    </a:cubicBezTo>
                    <a:cubicBezTo>
                      <a:pt x="9" y="149"/>
                      <a:pt x="5" y="171"/>
                      <a:pt x="5" y="193"/>
                    </a:cubicBezTo>
                    <a:cubicBezTo>
                      <a:pt x="5" y="255"/>
                      <a:pt x="35" y="305"/>
                      <a:pt x="73" y="305"/>
                    </a:cubicBezTo>
                    <a:cubicBezTo>
                      <a:pt x="94" y="305"/>
                      <a:pt x="112" y="291"/>
                      <a:pt x="124" y="268"/>
                    </a:cubicBezTo>
                    <a:cubicBezTo>
                      <a:pt x="136" y="301"/>
                      <a:pt x="158" y="323"/>
                      <a:pt x="184" y="323"/>
                    </a:cubicBezTo>
                    <a:cubicBezTo>
                      <a:pt x="210" y="323"/>
                      <a:pt x="232" y="300"/>
                      <a:pt x="244" y="265"/>
                    </a:cubicBezTo>
                    <a:cubicBezTo>
                      <a:pt x="256" y="292"/>
                      <a:pt x="276" y="310"/>
                      <a:pt x="298" y="310"/>
                    </a:cubicBezTo>
                    <a:cubicBezTo>
                      <a:pt x="323" y="310"/>
                      <a:pt x="346" y="286"/>
                      <a:pt x="357" y="251"/>
                    </a:cubicBezTo>
                    <a:cubicBezTo>
                      <a:pt x="364" y="257"/>
                      <a:pt x="371" y="260"/>
                      <a:pt x="379" y="260"/>
                    </a:cubicBezTo>
                    <a:cubicBezTo>
                      <a:pt x="408" y="260"/>
                      <a:pt x="431" y="222"/>
                      <a:pt x="431" y="176"/>
                    </a:cubicBezTo>
                    <a:cubicBezTo>
                      <a:pt x="431" y="157"/>
                      <a:pt x="427" y="140"/>
                      <a:pt x="421" y="127"/>
                    </a:cubicBez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4">
                <a:extLst>
                  <a:ext uri="{FF2B5EF4-FFF2-40B4-BE49-F238E27FC236}">
                    <a16:creationId xmlns:a16="http://schemas.microsoft.com/office/drawing/2014/main" xmlns="" id="{037F1CB6-175A-49E4-831C-CECD5BC45C80}"/>
                  </a:ext>
                </a:extLst>
              </p:cNvPr>
              <p:cNvSpPr>
                <a:spLocks/>
              </p:cNvSpPr>
              <p:nvPr/>
            </p:nvSpPr>
            <p:spPr bwMode="auto">
              <a:xfrm>
                <a:off x="4488254" y="5001741"/>
                <a:ext cx="981048" cy="584990"/>
              </a:xfrm>
              <a:custGeom>
                <a:avLst/>
                <a:gdLst>
                  <a:gd name="T0" fmla="*/ 408 w 418"/>
                  <a:gd name="T1" fmla="*/ 53 h 249"/>
                  <a:gd name="T2" fmla="*/ 390 w 418"/>
                  <a:gd name="T3" fmla="*/ 0 h 249"/>
                  <a:gd name="T4" fmla="*/ 392 w 418"/>
                  <a:gd name="T5" fmla="*/ 20 h 249"/>
                  <a:gd name="T6" fmla="*/ 402 w 418"/>
                  <a:gd name="T7" fmla="*/ 70 h 249"/>
                  <a:gd name="T8" fmla="*/ 350 w 418"/>
                  <a:gd name="T9" fmla="*/ 154 h 249"/>
                  <a:gd name="T10" fmla="*/ 328 w 418"/>
                  <a:gd name="T11" fmla="*/ 145 h 249"/>
                  <a:gd name="T12" fmla="*/ 269 w 418"/>
                  <a:gd name="T13" fmla="*/ 203 h 249"/>
                  <a:gd name="T14" fmla="*/ 215 w 418"/>
                  <a:gd name="T15" fmla="*/ 159 h 249"/>
                  <a:gd name="T16" fmla="*/ 155 w 418"/>
                  <a:gd name="T17" fmla="*/ 217 h 249"/>
                  <a:gd name="T18" fmla="*/ 95 w 418"/>
                  <a:gd name="T19" fmla="*/ 162 h 249"/>
                  <a:gd name="T20" fmla="*/ 44 w 418"/>
                  <a:gd name="T21" fmla="*/ 199 h 249"/>
                  <a:gd name="T22" fmla="*/ 0 w 418"/>
                  <a:gd name="T23" fmla="*/ 172 h 249"/>
                  <a:gd name="T24" fmla="*/ 60 w 418"/>
                  <a:gd name="T25" fmla="*/ 231 h 249"/>
                  <a:gd name="T26" fmla="*/ 111 w 418"/>
                  <a:gd name="T27" fmla="*/ 194 h 249"/>
                  <a:gd name="T28" fmla="*/ 171 w 418"/>
                  <a:gd name="T29" fmla="*/ 249 h 249"/>
                  <a:gd name="T30" fmla="*/ 231 w 418"/>
                  <a:gd name="T31" fmla="*/ 191 h 249"/>
                  <a:gd name="T32" fmla="*/ 285 w 418"/>
                  <a:gd name="T33" fmla="*/ 236 h 249"/>
                  <a:gd name="T34" fmla="*/ 344 w 418"/>
                  <a:gd name="T35" fmla="*/ 177 h 249"/>
                  <a:gd name="T36" fmla="*/ 366 w 418"/>
                  <a:gd name="T37" fmla="*/ 186 h 249"/>
                  <a:gd name="T38" fmla="*/ 418 w 418"/>
                  <a:gd name="T39" fmla="*/ 102 h 249"/>
                  <a:gd name="T40" fmla="*/ 408 w 418"/>
                  <a:gd name="T41" fmla="*/ 5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49">
                    <a:moveTo>
                      <a:pt x="408" y="53"/>
                    </a:moveTo>
                    <a:cubicBezTo>
                      <a:pt x="409" y="32"/>
                      <a:pt x="402" y="14"/>
                      <a:pt x="390" y="0"/>
                    </a:cubicBezTo>
                    <a:cubicBezTo>
                      <a:pt x="391" y="6"/>
                      <a:pt x="392" y="13"/>
                      <a:pt x="392" y="20"/>
                    </a:cubicBezTo>
                    <a:cubicBezTo>
                      <a:pt x="398" y="34"/>
                      <a:pt x="402" y="51"/>
                      <a:pt x="402" y="70"/>
                    </a:cubicBezTo>
                    <a:cubicBezTo>
                      <a:pt x="402" y="116"/>
                      <a:pt x="379" y="154"/>
                      <a:pt x="350" y="154"/>
                    </a:cubicBezTo>
                    <a:cubicBezTo>
                      <a:pt x="342" y="154"/>
                      <a:pt x="334" y="150"/>
                      <a:pt x="328" y="145"/>
                    </a:cubicBezTo>
                    <a:cubicBezTo>
                      <a:pt x="317" y="180"/>
                      <a:pt x="294" y="203"/>
                      <a:pt x="269" y="203"/>
                    </a:cubicBezTo>
                    <a:cubicBezTo>
                      <a:pt x="247" y="203"/>
                      <a:pt x="227" y="186"/>
                      <a:pt x="215" y="159"/>
                    </a:cubicBezTo>
                    <a:cubicBezTo>
                      <a:pt x="203" y="194"/>
                      <a:pt x="181" y="217"/>
                      <a:pt x="155" y="217"/>
                    </a:cubicBezTo>
                    <a:cubicBezTo>
                      <a:pt x="129" y="217"/>
                      <a:pt x="107" y="195"/>
                      <a:pt x="95" y="162"/>
                    </a:cubicBezTo>
                    <a:cubicBezTo>
                      <a:pt x="83" y="185"/>
                      <a:pt x="65" y="199"/>
                      <a:pt x="44" y="199"/>
                    </a:cubicBezTo>
                    <a:cubicBezTo>
                      <a:pt x="27" y="199"/>
                      <a:pt x="12" y="189"/>
                      <a:pt x="0" y="172"/>
                    </a:cubicBezTo>
                    <a:cubicBezTo>
                      <a:pt x="11" y="207"/>
                      <a:pt x="34" y="231"/>
                      <a:pt x="60" y="231"/>
                    </a:cubicBezTo>
                    <a:cubicBezTo>
                      <a:pt x="81" y="231"/>
                      <a:pt x="99" y="217"/>
                      <a:pt x="111" y="194"/>
                    </a:cubicBezTo>
                    <a:cubicBezTo>
                      <a:pt x="123" y="227"/>
                      <a:pt x="145" y="249"/>
                      <a:pt x="171" y="249"/>
                    </a:cubicBezTo>
                    <a:cubicBezTo>
                      <a:pt x="197" y="249"/>
                      <a:pt x="219" y="226"/>
                      <a:pt x="231" y="191"/>
                    </a:cubicBezTo>
                    <a:cubicBezTo>
                      <a:pt x="243" y="218"/>
                      <a:pt x="263" y="236"/>
                      <a:pt x="285" y="236"/>
                    </a:cubicBezTo>
                    <a:cubicBezTo>
                      <a:pt x="310" y="236"/>
                      <a:pt x="333" y="212"/>
                      <a:pt x="344" y="177"/>
                    </a:cubicBezTo>
                    <a:cubicBezTo>
                      <a:pt x="351" y="183"/>
                      <a:pt x="358" y="186"/>
                      <a:pt x="366" y="186"/>
                    </a:cubicBezTo>
                    <a:cubicBezTo>
                      <a:pt x="395" y="186"/>
                      <a:pt x="418" y="148"/>
                      <a:pt x="418" y="102"/>
                    </a:cubicBezTo>
                    <a:cubicBezTo>
                      <a:pt x="418" y="83"/>
                      <a:pt x="414" y="66"/>
                      <a:pt x="408" y="53"/>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5">
                <a:extLst>
                  <a:ext uri="{FF2B5EF4-FFF2-40B4-BE49-F238E27FC236}">
                    <a16:creationId xmlns:a16="http://schemas.microsoft.com/office/drawing/2014/main" xmlns="" id="{386BC0E5-21B6-4611-BC68-5E54D7B60513}"/>
                  </a:ext>
                </a:extLst>
              </p:cNvPr>
              <p:cNvSpPr>
                <a:spLocks/>
              </p:cNvSpPr>
              <p:nvPr/>
            </p:nvSpPr>
            <p:spPr bwMode="auto">
              <a:xfrm>
                <a:off x="4474259" y="4840798"/>
                <a:ext cx="703948" cy="208526"/>
              </a:xfrm>
              <a:custGeom>
                <a:avLst/>
                <a:gdLst>
                  <a:gd name="T0" fmla="*/ 95 w 300"/>
                  <a:gd name="T1" fmla="*/ 5 h 89"/>
                  <a:gd name="T2" fmla="*/ 2 w 300"/>
                  <a:gd name="T3" fmla="*/ 89 h 89"/>
                  <a:gd name="T4" fmla="*/ 168 w 300"/>
                  <a:gd name="T5" fmla="*/ 11 h 89"/>
                  <a:gd name="T6" fmla="*/ 300 w 300"/>
                  <a:gd name="T7" fmla="*/ 18 h 89"/>
                  <a:gd name="T8" fmla="*/ 95 w 300"/>
                  <a:gd name="T9" fmla="*/ 5 h 89"/>
                </a:gdLst>
                <a:ahLst/>
                <a:cxnLst>
                  <a:cxn ang="0">
                    <a:pos x="T0" y="T1"/>
                  </a:cxn>
                  <a:cxn ang="0">
                    <a:pos x="T2" y="T3"/>
                  </a:cxn>
                  <a:cxn ang="0">
                    <a:pos x="T4" y="T5"/>
                  </a:cxn>
                  <a:cxn ang="0">
                    <a:pos x="T6" y="T7"/>
                  </a:cxn>
                  <a:cxn ang="0">
                    <a:pos x="T8" y="T9"/>
                  </a:cxn>
                </a:cxnLst>
                <a:rect l="0" t="0" r="r" b="b"/>
                <a:pathLst>
                  <a:path w="300" h="89">
                    <a:moveTo>
                      <a:pt x="95" y="5"/>
                    </a:moveTo>
                    <a:cubicBezTo>
                      <a:pt x="18" y="10"/>
                      <a:pt x="0" y="49"/>
                      <a:pt x="2" y="89"/>
                    </a:cubicBezTo>
                    <a:cubicBezTo>
                      <a:pt x="12" y="56"/>
                      <a:pt x="47" y="6"/>
                      <a:pt x="168" y="11"/>
                    </a:cubicBezTo>
                    <a:cubicBezTo>
                      <a:pt x="230" y="13"/>
                      <a:pt x="272" y="16"/>
                      <a:pt x="300" y="18"/>
                    </a:cubicBezTo>
                    <a:cubicBezTo>
                      <a:pt x="240" y="3"/>
                      <a:pt x="165" y="0"/>
                      <a:pt x="95" y="5"/>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86">
              <a:extLst>
                <a:ext uri="{FF2B5EF4-FFF2-40B4-BE49-F238E27FC236}">
                  <a16:creationId xmlns:a16="http://schemas.microsoft.com/office/drawing/2014/main" xmlns="" id="{9577126A-6C04-404C-9CD8-C37C7D38606C}"/>
                </a:ext>
              </a:extLst>
            </p:cNvPr>
            <p:cNvSpPr>
              <a:spLocks/>
            </p:cNvSpPr>
            <p:nvPr/>
          </p:nvSpPr>
          <p:spPr bwMode="auto">
            <a:xfrm>
              <a:off x="1885187" y="2930484"/>
              <a:ext cx="1932707" cy="1279141"/>
            </a:xfrm>
            <a:custGeom>
              <a:avLst/>
              <a:gdLst>
                <a:gd name="T0" fmla="*/ 2 w 824"/>
                <a:gd name="T1" fmla="*/ 78 h 545"/>
                <a:gd name="T2" fmla="*/ 824 w 824"/>
                <a:gd name="T3" fmla="*/ 545 h 545"/>
                <a:gd name="T4" fmla="*/ 528 w 824"/>
                <a:gd name="T5" fmla="*/ 367 h 545"/>
                <a:gd name="T6" fmla="*/ 2 w 824"/>
                <a:gd name="T7" fmla="*/ 78 h 545"/>
              </a:gdLst>
              <a:ahLst/>
              <a:cxnLst>
                <a:cxn ang="0">
                  <a:pos x="T0" y="T1"/>
                </a:cxn>
                <a:cxn ang="0">
                  <a:pos x="T2" y="T3"/>
                </a:cxn>
                <a:cxn ang="0">
                  <a:pos x="T4" y="T5"/>
                </a:cxn>
                <a:cxn ang="0">
                  <a:pos x="T6" y="T7"/>
                </a:cxn>
              </a:cxnLst>
              <a:rect l="0" t="0" r="r" b="b"/>
              <a:pathLst>
                <a:path w="824" h="545">
                  <a:moveTo>
                    <a:pt x="2" y="78"/>
                  </a:moveTo>
                  <a:cubicBezTo>
                    <a:pt x="2" y="78"/>
                    <a:pt x="0" y="467"/>
                    <a:pt x="824" y="545"/>
                  </a:cubicBezTo>
                  <a:cubicBezTo>
                    <a:pt x="824" y="545"/>
                    <a:pt x="665" y="516"/>
                    <a:pt x="528" y="367"/>
                  </a:cubicBezTo>
                  <a:cubicBezTo>
                    <a:pt x="401" y="231"/>
                    <a:pt x="137" y="0"/>
                    <a:pt x="2" y="78"/>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87">
              <a:extLst>
                <a:ext uri="{FF2B5EF4-FFF2-40B4-BE49-F238E27FC236}">
                  <a16:creationId xmlns:a16="http://schemas.microsoft.com/office/drawing/2014/main" xmlns="" id="{D159A69D-B377-45CB-9DCF-F658B879E0F7}"/>
                </a:ext>
              </a:extLst>
            </p:cNvPr>
            <p:cNvSpPr>
              <a:spLocks noChangeArrowheads="1"/>
            </p:cNvSpPr>
            <p:nvPr/>
          </p:nvSpPr>
          <p:spPr bwMode="auto">
            <a:xfrm>
              <a:off x="2582138" y="3364329"/>
              <a:ext cx="863491" cy="1858533"/>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8">
              <a:extLst>
                <a:ext uri="{FF2B5EF4-FFF2-40B4-BE49-F238E27FC236}">
                  <a16:creationId xmlns:a16="http://schemas.microsoft.com/office/drawing/2014/main" xmlns="" id="{C73BB8A2-9AB0-4176-89B0-6573BB1ECE1E}"/>
                </a:ext>
              </a:extLst>
            </p:cNvPr>
            <p:cNvSpPr>
              <a:spLocks/>
            </p:cNvSpPr>
            <p:nvPr/>
          </p:nvSpPr>
          <p:spPr bwMode="auto">
            <a:xfrm>
              <a:off x="2856439" y="3413311"/>
              <a:ext cx="589189" cy="1760568"/>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2" y="697"/>
                    <a:pt x="0" y="549"/>
                    <a:pt x="0" y="375"/>
                  </a:cubicBezTo>
                  <a:cubicBezTo>
                    <a:pt x="0" y="200"/>
                    <a:pt x="52"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89">
              <a:extLst>
                <a:ext uri="{FF2B5EF4-FFF2-40B4-BE49-F238E27FC236}">
                  <a16:creationId xmlns:a16="http://schemas.microsoft.com/office/drawing/2014/main" xmlns="" id="{86329C99-7A0B-4B73-9A73-AFC9E10BE149}"/>
                </a:ext>
              </a:extLst>
            </p:cNvPr>
            <p:cNvSpPr>
              <a:spLocks noChangeArrowheads="1"/>
            </p:cNvSpPr>
            <p:nvPr/>
          </p:nvSpPr>
          <p:spPr bwMode="auto">
            <a:xfrm>
              <a:off x="3228706" y="3364329"/>
              <a:ext cx="863491" cy="1858533"/>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0">
              <a:extLst>
                <a:ext uri="{FF2B5EF4-FFF2-40B4-BE49-F238E27FC236}">
                  <a16:creationId xmlns:a16="http://schemas.microsoft.com/office/drawing/2014/main" xmlns="" id="{81564623-8EB0-41F0-B38E-7D2F88DDD8F6}"/>
                </a:ext>
              </a:extLst>
            </p:cNvPr>
            <p:cNvSpPr>
              <a:spLocks/>
            </p:cNvSpPr>
            <p:nvPr/>
          </p:nvSpPr>
          <p:spPr bwMode="auto">
            <a:xfrm>
              <a:off x="3235703" y="3413311"/>
              <a:ext cx="589189" cy="1760568"/>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3" y="697"/>
                    <a:pt x="0" y="549"/>
                    <a:pt x="0" y="375"/>
                  </a:cubicBezTo>
                  <a:cubicBezTo>
                    <a:pt x="0" y="200"/>
                    <a:pt x="53"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91">
              <a:extLst>
                <a:ext uri="{FF2B5EF4-FFF2-40B4-BE49-F238E27FC236}">
                  <a16:creationId xmlns:a16="http://schemas.microsoft.com/office/drawing/2014/main" xmlns="" id="{4AC583FE-84A0-4DCB-8B5C-8BE0E31C9E84}"/>
                </a:ext>
              </a:extLst>
            </p:cNvPr>
            <p:cNvSpPr>
              <a:spLocks noChangeArrowheads="1"/>
            </p:cNvSpPr>
            <p:nvPr/>
          </p:nvSpPr>
          <p:spPr bwMode="auto">
            <a:xfrm>
              <a:off x="2908220" y="3315346"/>
              <a:ext cx="862091" cy="1855734"/>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2">
              <a:extLst>
                <a:ext uri="{FF2B5EF4-FFF2-40B4-BE49-F238E27FC236}">
                  <a16:creationId xmlns:a16="http://schemas.microsoft.com/office/drawing/2014/main" xmlns="" id="{A22D94F8-AF91-47CE-B827-A7C7C0BAB526}"/>
                </a:ext>
              </a:extLst>
            </p:cNvPr>
            <p:cNvSpPr>
              <a:spLocks/>
            </p:cNvSpPr>
            <p:nvPr/>
          </p:nvSpPr>
          <p:spPr bwMode="auto">
            <a:xfrm>
              <a:off x="3416238" y="2692570"/>
              <a:ext cx="554201" cy="626975"/>
            </a:xfrm>
            <a:custGeom>
              <a:avLst/>
              <a:gdLst>
                <a:gd name="T0" fmla="*/ 17 w 236"/>
                <a:gd name="T1" fmla="*/ 177 h 267"/>
                <a:gd name="T2" fmla="*/ 59 w 236"/>
                <a:gd name="T3" fmla="*/ 90 h 267"/>
                <a:gd name="T4" fmla="*/ 205 w 236"/>
                <a:gd name="T5" fmla="*/ 20 h 267"/>
                <a:gd name="T6" fmla="*/ 206 w 236"/>
                <a:gd name="T7" fmla="*/ 155 h 267"/>
                <a:gd name="T8" fmla="*/ 17 w 236"/>
                <a:gd name="T9" fmla="*/ 177 h 267"/>
              </a:gdLst>
              <a:ahLst/>
              <a:cxnLst>
                <a:cxn ang="0">
                  <a:pos x="T0" y="T1"/>
                </a:cxn>
                <a:cxn ang="0">
                  <a:pos x="T2" y="T3"/>
                </a:cxn>
                <a:cxn ang="0">
                  <a:pos x="T4" y="T5"/>
                </a:cxn>
                <a:cxn ang="0">
                  <a:pos x="T6" y="T7"/>
                </a:cxn>
                <a:cxn ang="0">
                  <a:pos x="T8" y="T9"/>
                </a:cxn>
              </a:cxnLst>
              <a:rect l="0" t="0" r="r" b="b"/>
              <a:pathLst>
                <a:path w="236" h="267">
                  <a:moveTo>
                    <a:pt x="17" y="177"/>
                  </a:moveTo>
                  <a:cubicBezTo>
                    <a:pt x="17" y="177"/>
                    <a:pt x="0" y="125"/>
                    <a:pt x="59" y="90"/>
                  </a:cubicBezTo>
                  <a:cubicBezTo>
                    <a:pt x="117" y="56"/>
                    <a:pt x="197" y="40"/>
                    <a:pt x="205" y="20"/>
                  </a:cubicBezTo>
                  <a:cubicBezTo>
                    <a:pt x="214" y="0"/>
                    <a:pt x="236" y="102"/>
                    <a:pt x="206" y="155"/>
                  </a:cubicBezTo>
                  <a:cubicBezTo>
                    <a:pt x="177" y="207"/>
                    <a:pt x="58" y="267"/>
                    <a:pt x="17" y="177"/>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3">
              <a:extLst>
                <a:ext uri="{FF2B5EF4-FFF2-40B4-BE49-F238E27FC236}">
                  <a16:creationId xmlns:a16="http://schemas.microsoft.com/office/drawing/2014/main" xmlns="" id="{3CA20EF9-0121-4ABE-B49A-1FC1ACE0149B}"/>
                </a:ext>
              </a:extLst>
            </p:cNvPr>
            <p:cNvSpPr>
              <a:spLocks/>
            </p:cNvSpPr>
            <p:nvPr/>
          </p:nvSpPr>
          <p:spPr bwMode="auto">
            <a:xfrm>
              <a:off x="3437231" y="2976667"/>
              <a:ext cx="491224" cy="342877"/>
            </a:xfrm>
            <a:custGeom>
              <a:avLst/>
              <a:gdLst>
                <a:gd name="T0" fmla="*/ 205 w 209"/>
                <a:gd name="T1" fmla="*/ 8 h 146"/>
                <a:gd name="T2" fmla="*/ 16 w 209"/>
                <a:gd name="T3" fmla="*/ 29 h 146"/>
                <a:gd name="T4" fmla="*/ 14 w 209"/>
                <a:gd name="T5" fmla="*/ 5 h 146"/>
                <a:gd name="T6" fmla="*/ 8 w 209"/>
                <a:gd name="T7" fmla="*/ 56 h 146"/>
                <a:gd name="T8" fmla="*/ 197 w 209"/>
                <a:gd name="T9" fmla="*/ 34 h 146"/>
                <a:gd name="T10" fmla="*/ 209 w 209"/>
                <a:gd name="T11" fmla="*/ 0 h 146"/>
                <a:gd name="T12" fmla="*/ 205 w 209"/>
                <a:gd name="T13" fmla="*/ 8 h 146"/>
              </a:gdLst>
              <a:ahLst/>
              <a:cxnLst>
                <a:cxn ang="0">
                  <a:pos x="T0" y="T1"/>
                </a:cxn>
                <a:cxn ang="0">
                  <a:pos x="T2" y="T3"/>
                </a:cxn>
                <a:cxn ang="0">
                  <a:pos x="T4" y="T5"/>
                </a:cxn>
                <a:cxn ang="0">
                  <a:pos x="T6" y="T7"/>
                </a:cxn>
                <a:cxn ang="0">
                  <a:pos x="T8" y="T9"/>
                </a:cxn>
                <a:cxn ang="0">
                  <a:pos x="T10" y="T11"/>
                </a:cxn>
                <a:cxn ang="0">
                  <a:pos x="T12" y="T13"/>
                </a:cxn>
              </a:cxnLst>
              <a:rect l="0" t="0" r="r" b="b"/>
              <a:pathLst>
                <a:path w="209" h="146">
                  <a:moveTo>
                    <a:pt x="205" y="8"/>
                  </a:moveTo>
                  <a:cubicBezTo>
                    <a:pt x="176" y="60"/>
                    <a:pt x="57" y="120"/>
                    <a:pt x="16" y="29"/>
                  </a:cubicBezTo>
                  <a:cubicBezTo>
                    <a:pt x="16" y="29"/>
                    <a:pt x="13" y="19"/>
                    <a:pt x="14" y="5"/>
                  </a:cubicBezTo>
                  <a:cubicBezTo>
                    <a:pt x="0" y="31"/>
                    <a:pt x="8" y="56"/>
                    <a:pt x="8" y="56"/>
                  </a:cubicBezTo>
                  <a:cubicBezTo>
                    <a:pt x="49" y="146"/>
                    <a:pt x="168" y="86"/>
                    <a:pt x="197" y="34"/>
                  </a:cubicBezTo>
                  <a:cubicBezTo>
                    <a:pt x="203" y="24"/>
                    <a:pt x="207" y="12"/>
                    <a:pt x="209" y="0"/>
                  </a:cubicBezTo>
                  <a:cubicBezTo>
                    <a:pt x="208" y="3"/>
                    <a:pt x="207" y="5"/>
                    <a:pt x="205" y="8"/>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4">
              <a:extLst>
                <a:ext uri="{FF2B5EF4-FFF2-40B4-BE49-F238E27FC236}">
                  <a16:creationId xmlns:a16="http://schemas.microsoft.com/office/drawing/2014/main" xmlns="" id="{026565FE-5586-413D-BF8F-24988C373F70}"/>
                </a:ext>
              </a:extLst>
            </p:cNvPr>
            <p:cNvSpPr>
              <a:spLocks/>
            </p:cNvSpPr>
            <p:nvPr/>
          </p:nvSpPr>
          <p:spPr bwMode="auto">
            <a:xfrm>
              <a:off x="2873233" y="2678575"/>
              <a:ext cx="803312" cy="1039827"/>
            </a:xfrm>
            <a:custGeom>
              <a:avLst/>
              <a:gdLst>
                <a:gd name="T0" fmla="*/ 299 w 343"/>
                <a:gd name="T1" fmla="*/ 372 h 443"/>
                <a:gd name="T2" fmla="*/ 259 w 343"/>
                <a:gd name="T3" fmla="*/ 246 h 443"/>
                <a:gd name="T4" fmla="*/ 196 w 343"/>
                <a:gd name="T5" fmla="*/ 65 h 443"/>
                <a:gd name="T6" fmla="*/ 67 w 343"/>
                <a:gd name="T7" fmla="*/ 40 h 443"/>
                <a:gd name="T8" fmla="*/ 31 w 343"/>
                <a:gd name="T9" fmla="*/ 157 h 443"/>
                <a:gd name="T10" fmla="*/ 120 w 343"/>
                <a:gd name="T11" fmla="*/ 202 h 443"/>
                <a:gd name="T12" fmla="*/ 140 w 343"/>
                <a:gd name="T13" fmla="*/ 119 h 443"/>
                <a:gd name="T14" fmla="*/ 92 w 343"/>
                <a:gd name="T15" fmla="*/ 166 h 443"/>
                <a:gd name="T16" fmla="*/ 53 w 343"/>
                <a:gd name="T17" fmla="*/ 109 h 443"/>
                <a:gd name="T18" fmla="*/ 120 w 343"/>
                <a:gd name="T19" fmla="*/ 56 h 443"/>
                <a:gd name="T20" fmla="*/ 204 w 343"/>
                <a:gd name="T21" fmla="*/ 156 h 443"/>
                <a:gd name="T22" fmla="*/ 103 w 343"/>
                <a:gd name="T23" fmla="*/ 348 h 443"/>
                <a:gd name="T24" fmla="*/ 299 w 343"/>
                <a:gd name="T25" fmla="*/ 37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 h="443">
                  <a:moveTo>
                    <a:pt x="299" y="372"/>
                  </a:moveTo>
                  <a:cubicBezTo>
                    <a:pt x="299" y="372"/>
                    <a:pt x="230" y="334"/>
                    <a:pt x="259" y="246"/>
                  </a:cubicBezTo>
                  <a:cubicBezTo>
                    <a:pt x="289" y="157"/>
                    <a:pt x="289" y="130"/>
                    <a:pt x="196" y="65"/>
                  </a:cubicBezTo>
                  <a:cubicBezTo>
                    <a:pt x="104" y="0"/>
                    <a:pt x="102" y="8"/>
                    <a:pt x="67" y="40"/>
                  </a:cubicBezTo>
                  <a:cubicBezTo>
                    <a:pt x="31" y="71"/>
                    <a:pt x="0" y="128"/>
                    <a:pt x="31" y="157"/>
                  </a:cubicBezTo>
                  <a:cubicBezTo>
                    <a:pt x="63" y="185"/>
                    <a:pt x="107" y="225"/>
                    <a:pt x="120" y="202"/>
                  </a:cubicBezTo>
                  <a:cubicBezTo>
                    <a:pt x="133" y="178"/>
                    <a:pt x="155" y="137"/>
                    <a:pt x="140" y="119"/>
                  </a:cubicBezTo>
                  <a:cubicBezTo>
                    <a:pt x="140" y="119"/>
                    <a:pt x="118" y="183"/>
                    <a:pt x="92" y="166"/>
                  </a:cubicBezTo>
                  <a:cubicBezTo>
                    <a:pt x="67" y="150"/>
                    <a:pt x="39" y="142"/>
                    <a:pt x="53" y="109"/>
                  </a:cubicBezTo>
                  <a:cubicBezTo>
                    <a:pt x="67" y="77"/>
                    <a:pt x="105" y="42"/>
                    <a:pt x="120" y="56"/>
                  </a:cubicBezTo>
                  <a:cubicBezTo>
                    <a:pt x="134" y="70"/>
                    <a:pt x="221" y="136"/>
                    <a:pt x="204" y="156"/>
                  </a:cubicBezTo>
                  <a:cubicBezTo>
                    <a:pt x="188" y="175"/>
                    <a:pt x="117" y="314"/>
                    <a:pt x="103" y="348"/>
                  </a:cubicBezTo>
                  <a:cubicBezTo>
                    <a:pt x="67" y="443"/>
                    <a:pt x="343" y="436"/>
                    <a:pt x="299" y="372"/>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5">
              <a:extLst>
                <a:ext uri="{FF2B5EF4-FFF2-40B4-BE49-F238E27FC236}">
                  <a16:creationId xmlns:a16="http://schemas.microsoft.com/office/drawing/2014/main" xmlns="" id="{CB09A760-D25F-484E-AADD-583E682E3A87}"/>
                </a:ext>
              </a:extLst>
            </p:cNvPr>
            <p:cNvSpPr>
              <a:spLocks/>
            </p:cNvSpPr>
            <p:nvPr/>
          </p:nvSpPr>
          <p:spPr bwMode="auto">
            <a:xfrm>
              <a:off x="2946007" y="2751349"/>
              <a:ext cx="496822" cy="927867"/>
            </a:xfrm>
            <a:custGeom>
              <a:avLst/>
              <a:gdLst>
                <a:gd name="T0" fmla="*/ 211 w 212"/>
                <a:gd name="T1" fmla="*/ 387 h 395"/>
                <a:gd name="T2" fmla="*/ 72 w 212"/>
                <a:gd name="T3" fmla="*/ 317 h 395"/>
                <a:gd name="T4" fmla="*/ 173 w 212"/>
                <a:gd name="T5" fmla="*/ 125 h 395"/>
                <a:gd name="T6" fmla="*/ 89 w 212"/>
                <a:gd name="T7" fmla="*/ 25 h 395"/>
                <a:gd name="T8" fmla="*/ 22 w 212"/>
                <a:gd name="T9" fmla="*/ 78 h 395"/>
                <a:gd name="T10" fmla="*/ 61 w 212"/>
                <a:gd name="T11" fmla="*/ 135 h 395"/>
                <a:gd name="T12" fmla="*/ 109 w 212"/>
                <a:gd name="T13" fmla="*/ 88 h 395"/>
                <a:gd name="T14" fmla="*/ 73 w 212"/>
                <a:gd name="T15" fmla="*/ 152 h 395"/>
                <a:gd name="T16" fmla="*/ 6 w 212"/>
                <a:gd name="T17" fmla="*/ 88 h 395"/>
                <a:gd name="T18" fmla="*/ 88 w 212"/>
                <a:gd name="T19" fmla="*/ 9 h 395"/>
                <a:gd name="T20" fmla="*/ 205 w 212"/>
                <a:gd name="T21" fmla="*/ 124 h 395"/>
                <a:gd name="T22" fmla="*/ 211 w 212"/>
                <a:gd name="T23" fmla="*/ 387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2" h="395">
                  <a:moveTo>
                    <a:pt x="211" y="387"/>
                  </a:moveTo>
                  <a:cubicBezTo>
                    <a:pt x="145" y="395"/>
                    <a:pt x="50" y="375"/>
                    <a:pt x="72" y="317"/>
                  </a:cubicBezTo>
                  <a:cubicBezTo>
                    <a:pt x="86" y="283"/>
                    <a:pt x="157" y="144"/>
                    <a:pt x="173" y="125"/>
                  </a:cubicBezTo>
                  <a:cubicBezTo>
                    <a:pt x="190" y="105"/>
                    <a:pt x="103" y="39"/>
                    <a:pt x="89" y="25"/>
                  </a:cubicBezTo>
                  <a:cubicBezTo>
                    <a:pt x="74" y="11"/>
                    <a:pt x="36" y="46"/>
                    <a:pt x="22" y="78"/>
                  </a:cubicBezTo>
                  <a:cubicBezTo>
                    <a:pt x="8" y="111"/>
                    <a:pt x="36" y="119"/>
                    <a:pt x="61" y="135"/>
                  </a:cubicBezTo>
                  <a:cubicBezTo>
                    <a:pt x="87" y="152"/>
                    <a:pt x="109" y="88"/>
                    <a:pt x="109" y="88"/>
                  </a:cubicBezTo>
                  <a:cubicBezTo>
                    <a:pt x="109" y="88"/>
                    <a:pt x="97" y="152"/>
                    <a:pt x="73" y="152"/>
                  </a:cubicBezTo>
                  <a:cubicBezTo>
                    <a:pt x="49" y="152"/>
                    <a:pt x="0" y="128"/>
                    <a:pt x="6" y="88"/>
                  </a:cubicBezTo>
                  <a:cubicBezTo>
                    <a:pt x="12" y="49"/>
                    <a:pt x="63" y="0"/>
                    <a:pt x="88" y="9"/>
                  </a:cubicBezTo>
                  <a:cubicBezTo>
                    <a:pt x="113" y="18"/>
                    <a:pt x="198" y="90"/>
                    <a:pt x="205" y="124"/>
                  </a:cubicBezTo>
                  <a:cubicBezTo>
                    <a:pt x="212" y="157"/>
                    <a:pt x="94" y="298"/>
                    <a:pt x="211" y="387"/>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96">
              <a:extLst>
                <a:ext uri="{FF2B5EF4-FFF2-40B4-BE49-F238E27FC236}">
                  <a16:creationId xmlns:a16="http://schemas.microsoft.com/office/drawing/2014/main" xmlns="" id="{270565BB-C978-411E-8A2B-D418299479A0}"/>
                </a:ext>
              </a:extLst>
            </p:cNvPr>
            <p:cNvSpPr>
              <a:spLocks noChangeArrowheads="1"/>
            </p:cNvSpPr>
            <p:nvPr/>
          </p:nvSpPr>
          <p:spPr bwMode="auto">
            <a:xfrm>
              <a:off x="2298039" y="3479087"/>
              <a:ext cx="814508" cy="175497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7">
              <a:extLst>
                <a:ext uri="{FF2B5EF4-FFF2-40B4-BE49-F238E27FC236}">
                  <a16:creationId xmlns:a16="http://schemas.microsoft.com/office/drawing/2014/main" xmlns="" id="{73F26D44-BC85-4EF8-9D95-C907B0A305A4}"/>
                </a:ext>
              </a:extLst>
            </p:cNvPr>
            <p:cNvSpPr>
              <a:spLocks/>
            </p:cNvSpPr>
            <p:nvPr/>
          </p:nvSpPr>
          <p:spPr bwMode="auto">
            <a:xfrm>
              <a:off x="2298039" y="4280999"/>
              <a:ext cx="814508" cy="953058"/>
            </a:xfrm>
            <a:custGeom>
              <a:avLst/>
              <a:gdLst>
                <a:gd name="T0" fmla="*/ 173 w 347"/>
                <a:gd name="T1" fmla="*/ 342 h 406"/>
                <a:gd name="T2" fmla="*/ 346 w 347"/>
                <a:gd name="T3" fmla="*/ 0 h 406"/>
                <a:gd name="T4" fmla="*/ 347 w 347"/>
                <a:gd name="T5" fmla="*/ 32 h 406"/>
                <a:gd name="T6" fmla="*/ 173 w 347"/>
                <a:gd name="T7" fmla="*/ 406 h 406"/>
                <a:gd name="T8" fmla="*/ 0 w 347"/>
                <a:gd name="T9" fmla="*/ 32 h 406"/>
                <a:gd name="T10" fmla="*/ 0 w 347"/>
                <a:gd name="T11" fmla="*/ 0 h 406"/>
                <a:gd name="T12" fmla="*/ 173 w 347"/>
                <a:gd name="T13" fmla="*/ 342 h 406"/>
              </a:gdLst>
              <a:ahLst/>
              <a:cxnLst>
                <a:cxn ang="0">
                  <a:pos x="T0" y="T1"/>
                </a:cxn>
                <a:cxn ang="0">
                  <a:pos x="T2" y="T3"/>
                </a:cxn>
                <a:cxn ang="0">
                  <a:pos x="T4" y="T5"/>
                </a:cxn>
                <a:cxn ang="0">
                  <a:pos x="T6" y="T7"/>
                </a:cxn>
                <a:cxn ang="0">
                  <a:pos x="T8" y="T9"/>
                </a:cxn>
                <a:cxn ang="0">
                  <a:pos x="T10" y="T11"/>
                </a:cxn>
                <a:cxn ang="0">
                  <a:pos x="T12" y="T13"/>
                </a:cxn>
              </a:cxnLst>
              <a:rect l="0" t="0" r="r" b="b"/>
              <a:pathLst>
                <a:path w="347" h="406">
                  <a:moveTo>
                    <a:pt x="173" y="342"/>
                  </a:moveTo>
                  <a:cubicBezTo>
                    <a:pt x="264" y="342"/>
                    <a:pt x="339" y="192"/>
                    <a:pt x="346" y="0"/>
                  </a:cubicBezTo>
                  <a:cubicBezTo>
                    <a:pt x="347" y="11"/>
                    <a:pt x="347" y="21"/>
                    <a:pt x="347" y="32"/>
                  </a:cubicBezTo>
                  <a:cubicBezTo>
                    <a:pt x="347" y="238"/>
                    <a:pt x="269" y="406"/>
                    <a:pt x="173" y="406"/>
                  </a:cubicBezTo>
                  <a:cubicBezTo>
                    <a:pt x="77" y="406"/>
                    <a:pt x="0" y="238"/>
                    <a:pt x="0" y="32"/>
                  </a:cubicBezTo>
                  <a:cubicBezTo>
                    <a:pt x="0" y="21"/>
                    <a:pt x="0" y="11"/>
                    <a:pt x="0" y="0"/>
                  </a:cubicBezTo>
                  <a:cubicBezTo>
                    <a:pt x="8" y="192"/>
                    <a:pt x="82" y="342"/>
                    <a:pt x="173" y="342"/>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8">
              <a:extLst>
                <a:ext uri="{FF2B5EF4-FFF2-40B4-BE49-F238E27FC236}">
                  <a16:creationId xmlns:a16="http://schemas.microsoft.com/office/drawing/2014/main" xmlns="" id="{E58F4064-DA96-4A83-9FBE-A5AF53FF28F0}"/>
                </a:ext>
              </a:extLst>
            </p:cNvPr>
            <p:cNvSpPr>
              <a:spLocks/>
            </p:cNvSpPr>
            <p:nvPr/>
          </p:nvSpPr>
          <p:spPr bwMode="auto">
            <a:xfrm>
              <a:off x="2548550" y="3589647"/>
              <a:ext cx="563998" cy="1640211"/>
            </a:xfrm>
            <a:custGeom>
              <a:avLst/>
              <a:gdLst>
                <a:gd name="T0" fmla="*/ 151 w 240"/>
                <a:gd name="T1" fmla="*/ 0 h 699"/>
                <a:gd name="T2" fmla="*/ 240 w 240"/>
                <a:gd name="T3" fmla="*/ 327 h 699"/>
                <a:gd name="T4" fmla="*/ 81 w 240"/>
                <a:gd name="T5" fmla="*/ 699 h 699"/>
                <a:gd name="T6" fmla="*/ 0 w 240"/>
                <a:gd name="T7" fmla="*/ 379 h 699"/>
                <a:gd name="T8" fmla="*/ 151 w 240"/>
                <a:gd name="T9" fmla="*/ 0 h 699"/>
              </a:gdLst>
              <a:ahLst/>
              <a:cxnLst>
                <a:cxn ang="0">
                  <a:pos x="T0" y="T1"/>
                </a:cxn>
                <a:cxn ang="0">
                  <a:pos x="T2" y="T3"/>
                </a:cxn>
                <a:cxn ang="0">
                  <a:pos x="T4" y="T5"/>
                </a:cxn>
                <a:cxn ang="0">
                  <a:pos x="T6" y="T7"/>
                </a:cxn>
                <a:cxn ang="0">
                  <a:pos x="T8" y="T9"/>
                </a:cxn>
              </a:cxnLst>
              <a:rect l="0" t="0" r="r" b="b"/>
              <a:pathLst>
                <a:path w="240" h="699">
                  <a:moveTo>
                    <a:pt x="151" y="0"/>
                  </a:moveTo>
                  <a:cubicBezTo>
                    <a:pt x="204" y="64"/>
                    <a:pt x="240" y="186"/>
                    <a:pt x="240" y="327"/>
                  </a:cubicBezTo>
                  <a:cubicBezTo>
                    <a:pt x="240" y="523"/>
                    <a:pt x="170" y="684"/>
                    <a:pt x="81" y="699"/>
                  </a:cubicBezTo>
                  <a:cubicBezTo>
                    <a:pt x="32" y="631"/>
                    <a:pt x="0" y="513"/>
                    <a:pt x="0" y="379"/>
                  </a:cubicBezTo>
                  <a:cubicBezTo>
                    <a:pt x="0" y="188"/>
                    <a:pt x="66" y="29"/>
                    <a:pt x="151"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99">
              <a:extLst>
                <a:ext uri="{FF2B5EF4-FFF2-40B4-BE49-F238E27FC236}">
                  <a16:creationId xmlns:a16="http://schemas.microsoft.com/office/drawing/2014/main" xmlns="" id="{30BF36AB-86FE-4065-9C78-150B584F57CF}"/>
                </a:ext>
              </a:extLst>
            </p:cNvPr>
            <p:cNvSpPr>
              <a:spLocks noChangeArrowheads="1"/>
            </p:cNvSpPr>
            <p:nvPr/>
          </p:nvSpPr>
          <p:spPr bwMode="auto">
            <a:xfrm>
              <a:off x="2593334" y="3530868"/>
              <a:ext cx="836900" cy="1799754"/>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0">
              <a:extLst>
                <a:ext uri="{FF2B5EF4-FFF2-40B4-BE49-F238E27FC236}">
                  <a16:creationId xmlns:a16="http://schemas.microsoft.com/office/drawing/2014/main" xmlns="" id="{CF1DCE39-8BF6-497F-89F8-3BEEBDCF4B3F}"/>
                </a:ext>
              </a:extLst>
            </p:cNvPr>
            <p:cNvSpPr>
              <a:spLocks/>
            </p:cNvSpPr>
            <p:nvPr/>
          </p:nvSpPr>
          <p:spPr bwMode="auto">
            <a:xfrm>
              <a:off x="2593334" y="4353773"/>
              <a:ext cx="836900" cy="976849"/>
            </a:xfrm>
            <a:custGeom>
              <a:avLst/>
              <a:gdLst>
                <a:gd name="T0" fmla="*/ 179 w 357"/>
                <a:gd name="T1" fmla="*/ 351 h 416"/>
                <a:gd name="T2" fmla="*/ 356 w 357"/>
                <a:gd name="T3" fmla="*/ 0 h 416"/>
                <a:gd name="T4" fmla="*/ 357 w 357"/>
                <a:gd name="T5" fmla="*/ 32 h 416"/>
                <a:gd name="T6" fmla="*/ 179 w 357"/>
                <a:gd name="T7" fmla="*/ 416 h 416"/>
                <a:gd name="T8" fmla="*/ 0 w 357"/>
                <a:gd name="T9" fmla="*/ 32 h 416"/>
                <a:gd name="T10" fmla="*/ 1 w 357"/>
                <a:gd name="T11" fmla="*/ 0 h 416"/>
                <a:gd name="T12" fmla="*/ 179 w 357"/>
                <a:gd name="T13" fmla="*/ 351 h 416"/>
              </a:gdLst>
              <a:ahLst/>
              <a:cxnLst>
                <a:cxn ang="0">
                  <a:pos x="T0" y="T1"/>
                </a:cxn>
                <a:cxn ang="0">
                  <a:pos x="T2" y="T3"/>
                </a:cxn>
                <a:cxn ang="0">
                  <a:pos x="T4" y="T5"/>
                </a:cxn>
                <a:cxn ang="0">
                  <a:pos x="T6" y="T7"/>
                </a:cxn>
                <a:cxn ang="0">
                  <a:pos x="T8" y="T9"/>
                </a:cxn>
                <a:cxn ang="0">
                  <a:pos x="T10" y="T11"/>
                </a:cxn>
                <a:cxn ang="0">
                  <a:pos x="T12" y="T13"/>
                </a:cxn>
              </a:cxnLst>
              <a:rect l="0" t="0" r="r" b="b"/>
              <a:pathLst>
                <a:path w="357" h="416">
                  <a:moveTo>
                    <a:pt x="179" y="351"/>
                  </a:moveTo>
                  <a:cubicBezTo>
                    <a:pt x="272" y="351"/>
                    <a:pt x="349" y="196"/>
                    <a:pt x="356" y="0"/>
                  </a:cubicBezTo>
                  <a:cubicBezTo>
                    <a:pt x="357" y="11"/>
                    <a:pt x="357" y="21"/>
                    <a:pt x="357" y="32"/>
                  </a:cubicBezTo>
                  <a:cubicBezTo>
                    <a:pt x="357" y="244"/>
                    <a:pt x="277" y="416"/>
                    <a:pt x="179" y="416"/>
                  </a:cubicBezTo>
                  <a:cubicBezTo>
                    <a:pt x="80" y="416"/>
                    <a:pt x="0" y="244"/>
                    <a:pt x="0" y="32"/>
                  </a:cubicBezTo>
                  <a:cubicBezTo>
                    <a:pt x="0" y="21"/>
                    <a:pt x="1" y="11"/>
                    <a:pt x="1" y="0"/>
                  </a:cubicBezTo>
                  <a:cubicBezTo>
                    <a:pt x="9" y="196"/>
                    <a:pt x="85" y="351"/>
                    <a:pt x="179" y="351"/>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1">
              <a:extLst>
                <a:ext uri="{FF2B5EF4-FFF2-40B4-BE49-F238E27FC236}">
                  <a16:creationId xmlns:a16="http://schemas.microsoft.com/office/drawing/2014/main" xmlns="" id="{E7F8CAD8-1DB1-484D-B411-DF6A2A849163}"/>
                </a:ext>
              </a:extLst>
            </p:cNvPr>
            <p:cNvSpPr>
              <a:spLocks/>
            </p:cNvSpPr>
            <p:nvPr/>
          </p:nvSpPr>
          <p:spPr bwMode="auto">
            <a:xfrm>
              <a:off x="2856439" y="3610640"/>
              <a:ext cx="573794" cy="1710186"/>
            </a:xfrm>
            <a:custGeom>
              <a:avLst/>
              <a:gdLst>
                <a:gd name="T0" fmla="*/ 93 w 245"/>
                <a:gd name="T1" fmla="*/ 729 h 729"/>
                <a:gd name="T2" fmla="*/ 0 w 245"/>
                <a:gd name="T3" fmla="*/ 385 h 729"/>
                <a:gd name="T4" fmla="*/ 141 w 245"/>
                <a:gd name="T5" fmla="*/ 0 h 729"/>
                <a:gd name="T6" fmla="*/ 245 w 245"/>
                <a:gd name="T7" fmla="*/ 349 h 729"/>
                <a:gd name="T8" fmla="*/ 93 w 245"/>
                <a:gd name="T9" fmla="*/ 729 h 729"/>
              </a:gdLst>
              <a:ahLst/>
              <a:cxnLst>
                <a:cxn ang="0">
                  <a:pos x="T0" y="T1"/>
                </a:cxn>
                <a:cxn ang="0">
                  <a:pos x="T2" y="T3"/>
                </a:cxn>
                <a:cxn ang="0">
                  <a:pos x="T4" y="T5"/>
                </a:cxn>
                <a:cxn ang="0">
                  <a:pos x="T6" y="T7"/>
                </a:cxn>
                <a:cxn ang="0">
                  <a:pos x="T8" y="T9"/>
                </a:cxn>
              </a:cxnLst>
              <a:rect l="0" t="0" r="r" b="b"/>
              <a:pathLst>
                <a:path w="245" h="729">
                  <a:moveTo>
                    <a:pt x="93" y="729"/>
                  </a:moveTo>
                  <a:cubicBezTo>
                    <a:pt x="37" y="661"/>
                    <a:pt x="0" y="532"/>
                    <a:pt x="0" y="385"/>
                  </a:cubicBezTo>
                  <a:cubicBezTo>
                    <a:pt x="0" y="198"/>
                    <a:pt x="60" y="42"/>
                    <a:pt x="141" y="0"/>
                  </a:cubicBezTo>
                  <a:cubicBezTo>
                    <a:pt x="202" y="60"/>
                    <a:pt x="245" y="194"/>
                    <a:pt x="245" y="349"/>
                  </a:cubicBezTo>
                  <a:cubicBezTo>
                    <a:pt x="245" y="542"/>
                    <a:pt x="179" y="702"/>
                    <a:pt x="93"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102">
              <a:extLst>
                <a:ext uri="{FF2B5EF4-FFF2-40B4-BE49-F238E27FC236}">
                  <a16:creationId xmlns:a16="http://schemas.microsoft.com/office/drawing/2014/main" xmlns="" id="{10048131-0948-4BB0-8E35-8AFBEE574B7A}"/>
                </a:ext>
              </a:extLst>
            </p:cNvPr>
            <p:cNvSpPr>
              <a:spLocks noChangeArrowheads="1"/>
            </p:cNvSpPr>
            <p:nvPr/>
          </p:nvSpPr>
          <p:spPr bwMode="auto">
            <a:xfrm>
              <a:off x="3561786" y="3479087"/>
              <a:ext cx="814508" cy="175497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3">
              <a:extLst>
                <a:ext uri="{FF2B5EF4-FFF2-40B4-BE49-F238E27FC236}">
                  <a16:creationId xmlns:a16="http://schemas.microsoft.com/office/drawing/2014/main" xmlns="" id="{5608EAED-B477-4DCE-9CEC-59D3DA5D4C9B}"/>
                </a:ext>
              </a:extLst>
            </p:cNvPr>
            <p:cNvSpPr>
              <a:spLocks/>
            </p:cNvSpPr>
            <p:nvPr/>
          </p:nvSpPr>
          <p:spPr bwMode="auto">
            <a:xfrm>
              <a:off x="3561786" y="4267004"/>
              <a:ext cx="814508" cy="967053"/>
            </a:xfrm>
            <a:custGeom>
              <a:avLst/>
              <a:gdLst>
                <a:gd name="T0" fmla="*/ 174 w 347"/>
                <a:gd name="T1" fmla="*/ 337 h 412"/>
                <a:gd name="T2" fmla="*/ 346 w 347"/>
                <a:gd name="T3" fmla="*/ 0 h 412"/>
                <a:gd name="T4" fmla="*/ 347 w 347"/>
                <a:gd name="T5" fmla="*/ 38 h 412"/>
                <a:gd name="T6" fmla="*/ 174 w 347"/>
                <a:gd name="T7" fmla="*/ 412 h 412"/>
                <a:gd name="T8" fmla="*/ 0 w 347"/>
                <a:gd name="T9" fmla="*/ 38 h 412"/>
                <a:gd name="T10" fmla="*/ 1 w 347"/>
                <a:gd name="T11" fmla="*/ 0 h 412"/>
                <a:gd name="T12" fmla="*/ 174 w 347"/>
                <a:gd name="T13" fmla="*/ 337 h 412"/>
              </a:gdLst>
              <a:ahLst/>
              <a:cxnLst>
                <a:cxn ang="0">
                  <a:pos x="T0" y="T1"/>
                </a:cxn>
                <a:cxn ang="0">
                  <a:pos x="T2" y="T3"/>
                </a:cxn>
                <a:cxn ang="0">
                  <a:pos x="T4" y="T5"/>
                </a:cxn>
                <a:cxn ang="0">
                  <a:pos x="T6" y="T7"/>
                </a:cxn>
                <a:cxn ang="0">
                  <a:pos x="T8" y="T9"/>
                </a:cxn>
                <a:cxn ang="0">
                  <a:pos x="T10" y="T11"/>
                </a:cxn>
                <a:cxn ang="0">
                  <a:pos x="T12" y="T13"/>
                </a:cxn>
              </a:cxnLst>
              <a:rect l="0" t="0" r="r" b="b"/>
              <a:pathLst>
                <a:path w="347" h="412">
                  <a:moveTo>
                    <a:pt x="174" y="337"/>
                  </a:moveTo>
                  <a:cubicBezTo>
                    <a:pt x="264" y="337"/>
                    <a:pt x="338" y="189"/>
                    <a:pt x="346" y="0"/>
                  </a:cubicBezTo>
                  <a:cubicBezTo>
                    <a:pt x="347" y="13"/>
                    <a:pt x="347" y="25"/>
                    <a:pt x="347" y="38"/>
                  </a:cubicBezTo>
                  <a:cubicBezTo>
                    <a:pt x="347" y="244"/>
                    <a:pt x="270" y="412"/>
                    <a:pt x="174" y="412"/>
                  </a:cubicBezTo>
                  <a:cubicBezTo>
                    <a:pt x="78" y="412"/>
                    <a:pt x="0" y="244"/>
                    <a:pt x="0" y="38"/>
                  </a:cubicBezTo>
                  <a:cubicBezTo>
                    <a:pt x="0" y="25"/>
                    <a:pt x="0" y="13"/>
                    <a:pt x="1" y="0"/>
                  </a:cubicBezTo>
                  <a:cubicBezTo>
                    <a:pt x="9" y="189"/>
                    <a:pt x="84" y="337"/>
                    <a:pt x="174" y="337"/>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4">
              <a:extLst>
                <a:ext uri="{FF2B5EF4-FFF2-40B4-BE49-F238E27FC236}">
                  <a16:creationId xmlns:a16="http://schemas.microsoft.com/office/drawing/2014/main" xmlns="" id="{3C5AC60C-4EF5-473F-B85B-C1B822C44633}"/>
                </a:ext>
              </a:extLst>
            </p:cNvPr>
            <p:cNvSpPr>
              <a:spLocks/>
            </p:cNvSpPr>
            <p:nvPr/>
          </p:nvSpPr>
          <p:spPr bwMode="auto">
            <a:xfrm>
              <a:off x="3561786" y="3589647"/>
              <a:ext cx="561199" cy="1640211"/>
            </a:xfrm>
            <a:custGeom>
              <a:avLst/>
              <a:gdLst>
                <a:gd name="T0" fmla="*/ 89 w 239"/>
                <a:gd name="T1" fmla="*/ 0 h 699"/>
                <a:gd name="T2" fmla="*/ 0 w 239"/>
                <a:gd name="T3" fmla="*/ 327 h 699"/>
                <a:gd name="T4" fmla="*/ 159 w 239"/>
                <a:gd name="T5" fmla="*/ 699 h 699"/>
                <a:gd name="T6" fmla="*/ 239 w 239"/>
                <a:gd name="T7" fmla="*/ 379 h 699"/>
                <a:gd name="T8" fmla="*/ 89 w 239"/>
                <a:gd name="T9" fmla="*/ 0 h 699"/>
              </a:gdLst>
              <a:ahLst/>
              <a:cxnLst>
                <a:cxn ang="0">
                  <a:pos x="T0" y="T1"/>
                </a:cxn>
                <a:cxn ang="0">
                  <a:pos x="T2" y="T3"/>
                </a:cxn>
                <a:cxn ang="0">
                  <a:pos x="T4" y="T5"/>
                </a:cxn>
                <a:cxn ang="0">
                  <a:pos x="T6" y="T7"/>
                </a:cxn>
                <a:cxn ang="0">
                  <a:pos x="T8" y="T9"/>
                </a:cxn>
              </a:cxnLst>
              <a:rect l="0" t="0" r="r" b="b"/>
              <a:pathLst>
                <a:path w="239" h="699">
                  <a:moveTo>
                    <a:pt x="89" y="0"/>
                  </a:moveTo>
                  <a:cubicBezTo>
                    <a:pt x="36" y="64"/>
                    <a:pt x="0" y="186"/>
                    <a:pt x="0" y="327"/>
                  </a:cubicBezTo>
                  <a:cubicBezTo>
                    <a:pt x="0" y="523"/>
                    <a:pt x="70" y="684"/>
                    <a:pt x="159" y="699"/>
                  </a:cubicBezTo>
                  <a:cubicBezTo>
                    <a:pt x="208" y="631"/>
                    <a:pt x="239" y="513"/>
                    <a:pt x="239" y="379"/>
                  </a:cubicBezTo>
                  <a:cubicBezTo>
                    <a:pt x="239" y="188"/>
                    <a:pt x="174" y="29"/>
                    <a:pt x="89"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105">
              <a:extLst>
                <a:ext uri="{FF2B5EF4-FFF2-40B4-BE49-F238E27FC236}">
                  <a16:creationId xmlns:a16="http://schemas.microsoft.com/office/drawing/2014/main" xmlns="" id="{FB01635B-0F0C-405B-B0BF-4CAAE57F82E4}"/>
                </a:ext>
              </a:extLst>
            </p:cNvPr>
            <p:cNvSpPr>
              <a:spLocks noChangeArrowheads="1"/>
            </p:cNvSpPr>
            <p:nvPr/>
          </p:nvSpPr>
          <p:spPr bwMode="auto">
            <a:xfrm>
              <a:off x="3242701" y="3530868"/>
              <a:ext cx="835501" cy="1799754"/>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6">
              <a:extLst>
                <a:ext uri="{FF2B5EF4-FFF2-40B4-BE49-F238E27FC236}">
                  <a16:creationId xmlns:a16="http://schemas.microsoft.com/office/drawing/2014/main" xmlns="" id="{7968E87A-8B7E-4306-AB8A-828CC00E64B5}"/>
                </a:ext>
              </a:extLst>
            </p:cNvPr>
            <p:cNvSpPr>
              <a:spLocks/>
            </p:cNvSpPr>
            <p:nvPr/>
          </p:nvSpPr>
          <p:spPr bwMode="auto">
            <a:xfrm>
              <a:off x="3242701" y="4199828"/>
              <a:ext cx="835501" cy="1130794"/>
            </a:xfrm>
            <a:custGeom>
              <a:avLst/>
              <a:gdLst>
                <a:gd name="T0" fmla="*/ 6 w 356"/>
                <a:gd name="T1" fmla="*/ 0 h 482"/>
                <a:gd name="T2" fmla="*/ 5 w 356"/>
                <a:gd name="T3" fmla="*/ 24 h 482"/>
                <a:gd name="T4" fmla="*/ 184 w 356"/>
                <a:gd name="T5" fmla="*/ 407 h 482"/>
                <a:gd name="T6" fmla="*/ 356 w 356"/>
                <a:gd name="T7" fmla="*/ 122 h 482"/>
                <a:gd name="T8" fmla="*/ 178 w 356"/>
                <a:gd name="T9" fmla="*/ 482 h 482"/>
                <a:gd name="T10" fmla="*/ 0 w 356"/>
                <a:gd name="T11" fmla="*/ 98 h 482"/>
                <a:gd name="T12" fmla="*/ 6 w 3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356" h="482">
                  <a:moveTo>
                    <a:pt x="6" y="0"/>
                  </a:moveTo>
                  <a:cubicBezTo>
                    <a:pt x="6" y="8"/>
                    <a:pt x="5" y="16"/>
                    <a:pt x="5" y="24"/>
                  </a:cubicBezTo>
                  <a:cubicBezTo>
                    <a:pt x="5" y="236"/>
                    <a:pt x="85" y="407"/>
                    <a:pt x="184" y="407"/>
                  </a:cubicBezTo>
                  <a:cubicBezTo>
                    <a:pt x="266" y="407"/>
                    <a:pt x="336" y="286"/>
                    <a:pt x="356" y="122"/>
                  </a:cubicBezTo>
                  <a:cubicBezTo>
                    <a:pt x="350" y="323"/>
                    <a:pt x="273" y="482"/>
                    <a:pt x="178" y="482"/>
                  </a:cubicBezTo>
                  <a:cubicBezTo>
                    <a:pt x="80" y="482"/>
                    <a:pt x="0" y="310"/>
                    <a:pt x="0" y="98"/>
                  </a:cubicBezTo>
                  <a:cubicBezTo>
                    <a:pt x="0" y="64"/>
                    <a:pt x="2" y="31"/>
                    <a:pt x="6" y="0"/>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7">
              <a:extLst>
                <a:ext uri="{FF2B5EF4-FFF2-40B4-BE49-F238E27FC236}">
                  <a16:creationId xmlns:a16="http://schemas.microsoft.com/office/drawing/2014/main" xmlns="" id="{0A46D52A-A508-4E97-9A8D-3C939A26A3BB}"/>
                </a:ext>
              </a:extLst>
            </p:cNvPr>
            <p:cNvSpPr>
              <a:spLocks/>
            </p:cNvSpPr>
            <p:nvPr/>
          </p:nvSpPr>
          <p:spPr bwMode="auto">
            <a:xfrm>
              <a:off x="3242701" y="3610640"/>
              <a:ext cx="575194" cy="1710186"/>
            </a:xfrm>
            <a:custGeom>
              <a:avLst/>
              <a:gdLst>
                <a:gd name="T0" fmla="*/ 152 w 245"/>
                <a:gd name="T1" fmla="*/ 729 h 729"/>
                <a:gd name="T2" fmla="*/ 245 w 245"/>
                <a:gd name="T3" fmla="*/ 385 h 729"/>
                <a:gd name="T4" fmla="*/ 104 w 245"/>
                <a:gd name="T5" fmla="*/ 0 h 729"/>
                <a:gd name="T6" fmla="*/ 0 w 245"/>
                <a:gd name="T7" fmla="*/ 349 h 729"/>
                <a:gd name="T8" fmla="*/ 152 w 245"/>
                <a:gd name="T9" fmla="*/ 729 h 729"/>
              </a:gdLst>
              <a:ahLst/>
              <a:cxnLst>
                <a:cxn ang="0">
                  <a:pos x="T0" y="T1"/>
                </a:cxn>
                <a:cxn ang="0">
                  <a:pos x="T2" y="T3"/>
                </a:cxn>
                <a:cxn ang="0">
                  <a:pos x="T4" y="T5"/>
                </a:cxn>
                <a:cxn ang="0">
                  <a:pos x="T6" y="T7"/>
                </a:cxn>
                <a:cxn ang="0">
                  <a:pos x="T8" y="T9"/>
                </a:cxn>
              </a:cxnLst>
              <a:rect l="0" t="0" r="r" b="b"/>
              <a:pathLst>
                <a:path w="245" h="729">
                  <a:moveTo>
                    <a:pt x="152" y="729"/>
                  </a:moveTo>
                  <a:cubicBezTo>
                    <a:pt x="207" y="661"/>
                    <a:pt x="245" y="532"/>
                    <a:pt x="245" y="385"/>
                  </a:cubicBezTo>
                  <a:cubicBezTo>
                    <a:pt x="245" y="198"/>
                    <a:pt x="185" y="42"/>
                    <a:pt x="104" y="0"/>
                  </a:cubicBezTo>
                  <a:cubicBezTo>
                    <a:pt x="43" y="60"/>
                    <a:pt x="0" y="194"/>
                    <a:pt x="0" y="349"/>
                  </a:cubicBezTo>
                  <a:cubicBezTo>
                    <a:pt x="0" y="542"/>
                    <a:pt x="66" y="702"/>
                    <a:pt x="152"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108">
              <a:extLst>
                <a:ext uri="{FF2B5EF4-FFF2-40B4-BE49-F238E27FC236}">
                  <a16:creationId xmlns:a16="http://schemas.microsoft.com/office/drawing/2014/main" xmlns="" id="{EF60FC9C-33B5-4AFB-AC5E-D2BC0F3FD277}"/>
                </a:ext>
              </a:extLst>
            </p:cNvPr>
            <p:cNvSpPr>
              <a:spLocks noChangeArrowheads="1"/>
            </p:cNvSpPr>
            <p:nvPr/>
          </p:nvSpPr>
          <p:spPr bwMode="auto">
            <a:xfrm>
              <a:off x="2908220" y="3556059"/>
              <a:ext cx="862091" cy="1858533"/>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09">
              <a:extLst>
                <a:ext uri="{FF2B5EF4-FFF2-40B4-BE49-F238E27FC236}">
                  <a16:creationId xmlns:a16="http://schemas.microsoft.com/office/drawing/2014/main" xmlns="" id="{06FD4B42-96FD-4EC0-BEF0-0C5CF68A5381}"/>
                </a:ext>
              </a:extLst>
            </p:cNvPr>
            <p:cNvSpPr>
              <a:spLocks/>
            </p:cNvSpPr>
            <p:nvPr/>
          </p:nvSpPr>
          <p:spPr bwMode="auto">
            <a:xfrm>
              <a:off x="3050969" y="3725399"/>
              <a:ext cx="243513" cy="495422"/>
            </a:xfrm>
            <a:custGeom>
              <a:avLst/>
              <a:gdLst>
                <a:gd name="T0" fmla="*/ 15 w 104"/>
                <a:gd name="T1" fmla="*/ 94 h 211"/>
                <a:gd name="T2" fmla="*/ 26 w 104"/>
                <a:gd name="T3" fmla="*/ 205 h 211"/>
                <a:gd name="T4" fmla="*/ 89 w 104"/>
                <a:gd name="T5" fmla="*/ 118 h 211"/>
                <a:gd name="T6" fmla="*/ 79 w 104"/>
                <a:gd name="T7" fmla="*/ 7 h 211"/>
                <a:gd name="T8" fmla="*/ 15 w 104"/>
                <a:gd name="T9" fmla="*/ 94 h 211"/>
              </a:gdLst>
              <a:ahLst/>
              <a:cxnLst>
                <a:cxn ang="0">
                  <a:pos x="T0" y="T1"/>
                </a:cxn>
                <a:cxn ang="0">
                  <a:pos x="T2" y="T3"/>
                </a:cxn>
                <a:cxn ang="0">
                  <a:pos x="T4" y="T5"/>
                </a:cxn>
                <a:cxn ang="0">
                  <a:pos x="T6" y="T7"/>
                </a:cxn>
                <a:cxn ang="0">
                  <a:pos x="T8" y="T9"/>
                </a:cxn>
              </a:cxnLst>
              <a:rect l="0" t="0" r="r" b="b"/>
              <a:pathLst>
                <a:path w="104" h="211">
                  <a:moveTo>
                    <a:pt x="15" y="94"/>
                  </a:moveTo>
                  <a:cubicBezTo>
                    <a:pt x="0" y="148"/>
                    <a:pt x="5" y="198"/>
                    <a:pt x="26" y="205"/>
                  </a:cubicBezTo>
                  <a:cubicBezTo>
                    <a:pt x="46" y="211"/>
                    <a:pt x="75" y="172"/>
                    <a:pt x="89" y="118"/>
                  </a:cubicBezTo>
                  <a:cubicBezTo>
                    <a:pt x="104" y="63"/>
                    <a:pt x="99" y="13"/>
                    <a:pt x="79" y="7"/>
                  </a:cubicBezTo>
                  <a:cubicBezTo>
                    <a:pt x="58" y="0"/>
                    <a:pt x="30" y="39"/>
                    <a:pt x="15" y="94"/>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0">
              <a:extLst>
                <a:ext uri="{FF2B5EF4-FFF2-40B4-BE49-F238E27FC236}">
                  <a16:creationId xmlns:a16="http://schemas.microsoft.com/office/drawing/2014/main" xmlns="" id="{07D9FB3A-8D6C-4A78-9D99-92468189EC91}"/>
                </a:ext>
              </a:extLst>
            </p:cNvPr>
            <p:cNvSpPr>
              <a:spLocks/>
            </p:cNvSpPr>
            <p:nvPr/>
          </p:nvSpPr>
          <p:spPr bwMode="auto">
            <a:xfrm>
              <a:off x="2727686" y="3737994"/>
              <a:ext cx="173538" cy="355472"/>
            </a:xfrm>
            <a:custGeom>
              <a:avLst/>
              <a:gdLst>
                <a:gd name="T0" fmla="*/ 10 w 74"/>
                <a:gd name="T1" fmla="*/ 67 h 152"/>
                <a:gd name="T2" fmla="*/ 18 w 74"/>
                <a:gd name="T3" fmla="*/ 147 h 152"/>
                <a:gd name="T4" fmla="*/ 64 w 74"/>
                <a:gd name="T5" fmla="*/ 84 h 152"/>
                <a:gd name="T6" fmla="*/ 56 w 74"/>
                <a:gd name="T7" fmla="*/ 5 h 152"/>
                <a:gd name="T8" fmla="*/ 10 w 74"/>
                <a:gd name="T9" fmla="*/ 67 h 152"/>
              </a:gdLst>
              <a:ahLst/>
              <a:cxnLst>
                <a:cxn ang="0">
                  <a:pos x="T0" y="T1"/>
                </a:cxn>
                <a:cxn ang="0">
                  <a:pos x="T2" y="T3"/>
                </a:cxn>
                <a:cxn ang="0">
                  <a:pos x="T4" y="T5"/>
                </a:cxn>
                <a:cxn ang="0">
                  <a:pos x="T6" y="T7"/>
                </a:cxn>
                <a:cxn ang="0">
                  <a:pos x="T8" y="T9"/>
                </a:cxn>
              </a:cxnLst>
              <a:rect l="0" t="0" r="r" b="b"/>
              <a:pathLst>
                <a:path w="74" h="152">
                  <a:moveTo>
                    <a:pt x="10" y="67"/>
                  </a:moveTo>
                  <a:cubicBezTo>
                    <a:pt x="0" y="107"/>
                    <a:pt x="3" y="142"/>
                    <a:pt x="18" y="147"/>
                  </a:cubicBezTo>
                  <a:cubicBezTo>
                    <a:pt x="33" y="152"/>
                    <a:pt x="53" y="124"/>
                    <a:pt x="64" y="84"/>
                  </a:cubicBezTo>
                  <a:cubicBezTo>
                    <a:pt x="74" y="45"/>
                    <a:pt x="71" y="9"/>
                    <a:pt x="56" y="5"/>
                  </a:cubicBezTo>
                  <a:cubicBezTo>
                    <a:pt x="41" y="0"/>
                    <a:pt x="21" y="28"/>
                    <a:pt x="10"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1">
              <a:extLst>
                <a:ext uri="{FF2B5EF4-FFF2-40B4-BE49-F238E27FC236}">
                  <a16:creationId xmlns:a16="http://schemas.microsoft.com/office/drawing/2014/main" xmlns="" id="{0166E9E9-790A-4086-A9E8-191748834630}"/>
                </a:ext>
              </a:extLst>
            </p:cNvPr>
            <p:cNvSpPr>
              <a:spLocks/>
            </p:cNvSpPr>
            <p:nvPr/>
          </p:nvSpPr>
          <p:spPr bwMode="auto">
            <a:xfrm>
              <a:off x="2446386" y="3558858"/>
              <a:ext cx="208526" cy="345676"/>
            </a:xfrm>
            <a:custGeom>
              <a:avLst/>
              <a:gdLst>
                <a:gd name="T0" fmla="*/ 20 w 89"/>
                <a:gd name="T1" fmla="*/ 59 h 147"/>
                <a:gd name="T2" fmla="*/ 14 w 89"/>
                <a:gd name="T3" fmla="*/ 139 h 147"/>
                <a:gd name="T4" fmla="*/ 69 w 89"/>
                <a:gd name="T5" fmla="*/ 87 h 147"/>
                <a:gd name="T6" fmla="*/ 75 w 89"/>
                <a:gd name="T7" fmla="*/ 7 h 147"/>
                <a:gd name="T8" fmla="*/ 20 w 89"/>
                <a:gd name="T9" fmla="*/ 59 h 147"/>
              </a:gdLst>
              <a:ahLst/>
              <a:cxnLst>
                <a:cxn ang="0">
                  <a:pos x="T0" y="T1"/>
                </a:cxn>
                <a:cxn ang="0">
                  <a:pos x="T2" y="T3"/>
                </a:cxn>
                <a:cxn ang="0">
                  <a:pos x="T4" y="T5"/>
                </a:cxn>
                <a:cxn ang="0">
                  <a:pos x="T6" y="T7"/>
                </a:cxn>
                <a:cxn ang="0">
                  <a:pos x="T8" y="T9"/>
                </a:cxn>
              </a:cxnLst>
              <a:rect l="0" t="0" r="r" b="b"/>
              <a:pathLst>
                <a:path w="89" h="147">
                  <a:moveTo>
                    <a:pt x="20" y="59"/>
                  </a:moveTo>
                  <a:cubicBezTo>
                    <a:pt x="3" y="96"/>
                    <a:pt x="0" y="131"/>
                    <a:pt x="14" y="139"/>
                  </a:cubicBezTo>
                  <a:cubicBezTo>
                    <a:pt x="27" y="147"/>
                    <a:pt x="52" y="123"/>
                    <a:pt x="69" y="87"/>
                  </a:cubicBezTo>
                  <a:cubicBezTo>
                    <a:pt x="86" y="51"/>
                    <a:pt x="89" y="15"/>
                    <a:pt x="75" y="7"/>
                  </a:cubicBezTo>
                  <a:cubicBezTo>
                    <a:pt x="61" y="0"/>
                    <a:pt x="37" y="23"/>
                    <a:pt x="20" y="59"/>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2">
              <a:extLst>
                <a:ext uri="{FF2B5EF4-FFF2-40B4-BE49-F238E27FC236}">
                  <a16:creationId xmlns:a16="http://schemas.microsoft.com/office/drawing/2014/main" xmlns="" id="{0E58E8BD-E3FE-4921-B052-13B1908DE621}"/>
                </a:ext>
              </a:extLst>
            </p:cNvPr>
            <p:cNvSpPr>
              <a:spLocks/>
            </p:cNvSpPr>
            <p:nvPr/>
          </p:nvSpPr>
          <p:spPr bwMode="auto">
            <a:xfrm>
              <a:off x="3770311" y="3722600"/>
              <a:ext cx="173538" cy="355472"/>
            </a:xfrm>
            <a:custGeom>
              <a:avLst/>
              <a:gdLst>
                <a:gd name="T0" fmla="*/ 64 w 74"/>
                <a:gd name="T1" fmla="*/ 67 h 151"/>
                <a:gd name="T2" fmla="*/ 56 w 74"/>
                <a:gd name="T3" fmla="*/ 146 h 151"/>
                <a:gd name="T4" fmla="*/ 10 w 74"/>
                <a:gd name="T5" fmla="*/ 84 h 151"/>
                <a:gd name="T6" fmla="*/ 18 w 74"/>
                <a:gd name="T7" fmla="*/ 4 h 151"/>
                <a:gd name="T8" fmla="*/ 64 w 74"/>
                <a:gd name="T9" fmla="*/ 67 h 151"/>
              </a:gdLst>
              <a:ahLst/>
              <a:cxnLst>
                <a:cxn ang="0">
                  <a:pos x="T0" y="T1"/>
                </a:cxn>
                <a:cxn ang="0">
                  <a:pos x="T2" y="T3"/>
                </a:cxn>
                <a:cxn ang="0">
                  <a:pos x="T4" y="T5"/>
                </a:cxn>
                <a:cxn ang="0">
                  <a:pos x="T6" y="T7"/>
                </a:cxn>
                <a:cxn ang="0">
                  <a:pos x="T8" y="T9"/>
                </a:cxn>
              </a:cxnLst>
              <a:rect l="0" t="0" r="r" b="b"/>
              <a:pathLst>
                <a:path w="74" h="151">
                  <a:moveTo>
                    <a:pt x="64" y="67"/>
                  </a:moveTo>
                  <a:cubicBezTo>
                    <a:pt x="74" y="106"/>
                    <a:pt x="71" y="142"/>
                    <a:pt x="56" y="146"/>
                  </a:cubicBezTo>
                  <a:cubicBezTo>
                    <a:pt x="41" y="151"/>
                    <a:pt x="21" y="123"/>
                    <a:pt x="10" y="84"/>
                  </a:cubicBezTo>
                  <a:cubicBezTo>
                    <a:pt x="0" y="45"/>
                    <a:pt x="3" y="9"/>
                    <a:pt x="18" y="4"/>
                  </a:cubicBezTo>
                  <a:cubicBezTo>
                    <a:pt x="33" y="0"/>
                    <a:pt x="54" y="28"/>
                    <a:pt x="64"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3">
              <a:extLst>
                <a:ext uri="{FF2B5EF4-FFF2-40B4-BE49-F238E27FC236}">
                  <a16:creationId xmlns:a16="http://schemas.microsoft.com/office/drawing/2014/main" xmlns="" id="{AAD9521D-DAD5-4CB3-BD53-6542C300E926}"/>
                </a:ext>
              </a:extLst>
            </p:cNvPr>
            <p:cNvSpPr>
              <a:spLocks/>
            </p:cNvSpPr>
            <p:nvPr/>
          </p:nvSpPr>
          <p:spPr bwMode="auto">
            <a:xfrm>
              <a:off x="4016623" y="3542064"/>
              <a:ext cx="209925" cy="345676"/>
            </a:xfrm>
            <a:custGeom>
              <a:avLst/>
              <a:gdLst>
                <a:gd name="T0" fmla="*/ 70 w 89"/>
                <a:gd name="T1" fmla="*/ 60 h 147"/>
                <a:gd name="T2" fmla="*/ 76 w 89"/>
                <a:gd name="T3" fmla="*/ 140 h 147"/>
                <a:gd name="T4" fmla="*/ 20 w 89"/>
                <a:gd name="T5" fmla="*/ 87 h 147"/>
                <a:gd name="T6" fmla="*/ 14 w 89"/>
                <a:gd name="T7" fmla="*/ 8 h 147"/>
                <a:gd name="T8" fmla="*/ 70 w 89"/>
                <a:gd name="T9" fmla="*/ 60 h 147"/>
              </a:gdLst>
              <a:ahLst/>
              <a:cxnLst>
                <a:cxn ang="0">
                  <a:pos x="T0" y="T1"/>
                </a:cxn>
                <a:cxn ang="0">
                  <a:pos x="T2" y="T3"/>
                </a:cxn>
                <a:cxn ang="0">
                  <a:pos x="T4" y="T5"/>
                </a:cxn>
                <a:cxn ang="0">
                  <a:pos x="T6" y="T7"/>
                </a:cxn>
                <a:cxn ang="0">
                  <a:pos x="T8" y="T9"/>
                </a:cxn>
              </a:cxnLst>
              <a:rect l="0" t="0" r="r" b="b"/>
              <a:pathLst>
                <a:path w="89" h="147">
                  <a:moveTo>
                    <a:pt x="70" y="60"/>
                  </a:moveTo>
                  <a:cubicBezTo>
                    <a:pt x="87" y="96"/>
                    <a:pt x="89" y="132"/>
                    <a:pt x="76" y="140"/>
                  </a:cubicBezTo>
                  <a:cubicBezTo>
                    <a:pt x="62" y="147"/>
                    <a:pt x="37" y="124"/>
                    <a:pt x="20" y="87"/>
                  </a:cubicBezTo>
                  <a:cubicBezTo>
                    <a:pt x="3" y="51"/>
                    <a:pt x="0" y="15"/>
                    <a:pt x="14" y="8"/>
                  </a:cubicBezTo>
                  <a:cubicBezTo>
                    <a:pt x="28" y="0"/>
                    <a:pt x="53" y="23"/>
                    <a:pt x="70" y="60"/>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4">
              <a:extLst>
                <a:ext uri="{FF2B5EF4-FFF2-40B4-BE49-F238E27FC236}">
                  <a16:creationId xmlns:a16="http://schemas.microsoft.com/office/drawing/2014/main" xmlns="" id="{8049D375-BA98-44A1-8C81-0916770105F6}"/>
                </a:ext>
              </a:extLst>
            </p:cNvPr>
            <p:cNvSpPr>
              <a:spLocks/>
            </p:cNvSpPr>
            <p:nvPr/>
          </p:nvSpPr>
          <p:spPr bwMode="auto">
            <a:xfrm>
              <a:off x="2909620" y="4155044"/>
              <a:ext cx="860692" cy="1259548"/>
            </a:xfrm>
            <a:custGeom>
              <a:avLst/>
              <a:gdLst>
                <a:gd name="T0" fmla="*/ 171 w 367"/>
                <a:gd name="T1" fmla="*/ 423 h 537"/>
                <a:gd name="T2" fmla="*/ 355 w 367"/>
                <a:gd name="T3" fmla="*/ 27 h 537"/>
                <a:gd name="T4" fmla="*/ 355 w 367"/>
                <a:gd name="T5" fmla="*/ 0 h 537"/>
                <a:gd name="T6" fmla="*/ 367 w 367"/>
                <a:gd name="T7" fmla="*/ 141 h 537"/>
                <a:gd name="T8" fmla="*/ 183 w 367"/>
                <a:gd name="T9" fmla="*/ 537 h 537"/>
                <a:gd name="T10" fmla="*/ 0 w 367"/>
                <a:gd name="T11" fmla="*/ 168 h 537"/>
                <a:gd name="T12" fmla="*/ 171 w 367"/>
                <a:gd name="T13" fmla="*/ 423 h 537"/>
              </a:gdLst>
              <a:ahLst/>
              <a:cxnLst>
                <a:cxn ang="0">
                  <a:pos x="T0" y="T1"/>
                </a:cxn>
                <a:cxn ang="0">
                  <a:pos x="T2" y="T3"/>
                </a:cxn>
                <a:cxn ang="0">
                  <a:pos x="T4" y="T5"/>
                </a:cxn>
                <a:cxn ang="0">
                  <a:pos x="T6" y="T7"/>
                </a:cxn>
                <a:cxn ang="0">
                  <a:pos x="T8" y="T9"/>
                </a:cxn>
                <a:cxn ang="0">
                  <a:pos x="T10" y="T11"/>
                </a:cxn>
                <a:cxn ang="0">
                  <a:pos x="T12" y="T13"/>
                </a:cxn>
              </a:cxnLst>
              <a:rect l="0" t="0" r="r" b="b"/>
              <a:pathLst>
                <a:path w="367" h="537">
                  <a:moveTo>
                    <a:pt x="171" y="423"/>
                  </a:moveTo>
                  <a:cubicBezTo>
                    <a:pt x="273" y="423"/>
                    <a:pt x="355" y="245"/>
                    <a:pt x="355" y="27"/>
                  </a:cubicBezTo>
                  <a:cubicBezTo>
                    <a:pt x="355" y="18"/>
                    <a:pt x="355" y="9"/>
                    <a:pt x="355" y="0"/>
                  </a:cubicBezTo>
                  <a:cubicBezTo>
                    <a:pt x="363" y="44"/>
                    <a:pt x="367" y="91"/>
                    <a:pt x="367" y="141"/>
                  </a:cubicBezTo>
                  <a:cubicBezTo>
                    <a:pt x="367" y="360"/>
                    <a:pt x="285" y="537"/>
                    <a:pt x="183" y="537"/>
                  </a:cubicBezTo>
                  <a:cubicBezTo>
                    <a:pt x="86" y="537"/>
                    <a:pt x="6" y="374"/>
                    <a:pt x="0" y="168"/>
                  </a:cubicBezTo>
                  <a:cubicBezTo>
                    <a:pt x="26" y="317"/>
                    <a:pt x="93" y="423"/>
                    <a:pt x="171" y="423"/>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15">
              <a:extLst>
                <a:ext uri="{FF2B5EF4-FFF2-40B4-BE49-F238E27FC236}">
                  <a16:creationId xmlns:a16="http://schemas.microsoft.com/office/drawing/2014/main" xmlns="" id="{A27C1BF8-4C54-40AF-A6AE-290252D4ABCC}"/>
                </a:ext>
              </a:extLst>
            </p:cNvPr>
            <p:cNvSpPr>
              <a:spLocks/>
            </p:cNvSpPr>
            <p:nvPr/>
          </p:nvSpPr>
          <p:spPr bwMode="auto">
            <a:xfrm>
              <a:off x="2583537" y="3882143"/>
              <a:ext cx="495422" cy="508018"/>
            </a:xfrm>
            <a:custGeom>
              <a:avLst/>
              <a:gdLst>
                <a:gd name="T0" fmla="*/ 202 w 354"/>
                <a:gd name="T1" fmla="*/ 0 h 363"/>
                <a:gd name="T2" fmla="*/ 354 w 354"/>
                <a:gd name="T3" fmla="*/ 363 h 363"/>
                <a:gd name="T4" fmla="*/ 0 w 354"/>
                <a:gd name="T5" fmla="*/ 292 h 363"/>
                <a:gd name="T6" fmla="*/ 202 w 354"/>
                <a:gd name="T7" fmla="*/ 0 h 363"/>
              </a:gdLst>
              <a:ahLst/>
              <a:cxnLst>
                <a:cxn ang="0">
                  <a:pos x="T0" y="T1"/>
                </a:cxn>
                <a:cxn ang="0">
                  <a:pos x="T2" y="T3"/>
                </a:cxn>
                <a:cxn ang="0">
                  <a:pos x="T4" y="T5"/>
                </a:cxn>
                <a:cxn ang="0">
                  <a:pos x="T6" y="T7"/>
                </a:cxn>
              </a:cxnLst>
              <a:rect l="0" t="0" r="r" b="b"/>
              <a:pathLst>
                <a:path w="354" h="363">
                  <a:moveTo>
                    <a:pt x="202" y="0"/>
                  </a:moveTo>
                  <a:lnTo>
                    <a:pt x="354" y="363"/>
                  </a:lnTo>
                  <a:lnTo>
                    <a:pt x="0" y="292"/>
                  </a:lnTo>
                  <a:lnTo>
                    <a:pt x="202"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16">
              <a:extLst>
                <a:ext uri="{FF2B5EF4-FFF2-40B4-BE49-F238E27FC236}">
                  <a16:creationId xmlns:a16="http://schemas.microsoft.com/office/drawing/2014/main" xmlns="" id="{7413D7FA-E039-4E1F-88ED-DBFB73E5B854}"/>
                </a:ext>
              </a:extLst>
            </p:cNvPr>
            <p:cNvSpPr>
              <a:spLocks/>
            </p:cNvSpPr>
            <p:nvPr/>
          </p:nvSpPr>
          <p:spPr bwMode="auto">
            <a:xfrm>
              <a:off x="2583537" y="3882143"/>
              <a:ext cx="495422" cy="508018"/>
            </a:xfrm>
            <a:custGeom>
              <a:avLst/>
              <a:gdLst>
                <a:gd name="T0" fmla="*/ 232 w 354"/>
                <a:gd name="T1" fmla="*/ 73 h 363"/>
                <a:gd name="T2" fmla="*/ 78 w 354"/>
                <a:gd name="T3" fmla="*/ 277 h 363"/>
                <a:gd name="T4" fmla="*/ 354 w 354"/>
                <a:gd name="T5" fmla="*/ 363 h 363"/>
                <a:gd name="T6" fmla="*/ 0 w 354"/>
                <a:gd name="T7" fmla="*/ 292 h 363"/>
                <a:gd name="T8" fmla="*/ 202 w 354"/>
                <a:gd name="T9" fmla="*/ 0 h 363"/>
                <a:gd name="T10" fmla="*/ 232 w 354"/>
                <a:gd name="T11" fmla="*/ 73 h 363"/>
              </a:gdLst>
              <a:ahLst/>
              <a:cxnLst>
                <a:cxn ang="0">
                  <a:pos x="T0" y="T1"/>
                </a:cxn>
                <a:cxn ang="0">
                  <a:pos x="T2" y="T3"/>
                </a:cxn>
                <a:cxn ang="0">
                  <a:pos x="T4" y="T5"/>
                </a:cxn>
                <a:cxn ang="0">
                  <a:pos x="T6" y="T7"/>
                </a:cxn>
                <a:cxn ang="0">
                  <a:pos x="T8" y="T9"/>
                </a:cxn>
                <a:cxn ang="0">
                  <a:pos x="T10" y="T11"/>
                </a:cxn>
              </a:cxnLst>
              <a:rect l="0" t="0" r="r" b="b"/>
              <a:pathLst>
                <a:path w="354" h="363">
                  <a:moveTo>
                    <a:pt x="232" y="73"/>
                  </a:moveTo>
                  <a:lnTo>
                    <a:pt x="78" y="277"/>
                  </a:lnTo>
                  <a:lnTo>
                    <a:pt x="354" y="363"/>
                  </a:lnTo>
                  <a:lnTo>
                    <a:pt x="0" y="292"/>
                  </a:lnTo>
                  <a:lnTo>
                    <a:pt x="202" y="0"/>
                  </a:lnTo>
                  <a:lnTo>
                    <a:pt x="232" y="73"/>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17">
              <a:extLst>
                <a:ext uri="{FF2B5EF4-FFF2-40B4-BE49-F238E27FC236}">
                  <a16:creationId xmlns:a16="http://schemas.microsoft.com/office/drawing/2014/main" xmlns="" id="{DCBABE70-2CED-494E-9A9D-9B738BF410DB}"/>
                </a:ext>
              </a:extLst>
            </p:cNvPr>
            <p:cNvSpPr>
              <a:spLocks/>
            </p:cNvSpPr>
            <p:nvPr/>
          </p:nvSpPr>
          <p:spPr bwMode="auto">
            <a:xfrm>
              <a:off x="3519801" y="3897537"/>
              <a:ext cx="499621" cy="492623"/>
            </a:xfrm>
            <a:custGeom>
              <a:avLst/>
              <a:gdLst>
                <a:gd name="T0" fmla="*/ 171 w 357"/>
                <a:gd name="T1" fmla="*/ 0 h 352"/>
                <a:gd name="T2" fmla="*/ 0 w 357"/>
                <a:gd name="T3" fmla="*/ 352 h 352"/>
                <a:gd name="T4" fmla="*/ 357 w 357"/>
                <a:gd name="T5" fmla="*/ 300 h 352"/>
                <a:gd name="T6" fmla="*/ 171 w 357"/>
                <a:gd name="T7" fmla="*/ 0 h 352"/>
              </a:gdLst>
              <a:ahLst/>
              <a:cxnLst>
                <a:cxn ang="0">
                  <a:pos x="T0" y="T1"/>
                </a:cxn>
                <a:cxn ang="0">
                  <a:pos x="T2" y="T3"/>
                </a:cxn>
                <a:cxn ang="0">
                  <a:pos x="T4" y="T5"/>
                </a:cxn>
                <a:cxn ang="0">
                  <a:pos x="T6" y="T7"/>
                </a:cxn>
              </a:cxnLst>
              <a:rect l="0" t="0" r="r" b="b"/>
              <a:pathLst>
                <a:path w="357" h="352">
                  <a:moveTo>
                    <a:pt x="171" y="0"/>
                  </a:moveTo>
                  <a:lnTo>
                    <a:pt x="0" y="352"/>
                  </a:lnTo>
                  <a:lnTo>
                    <a:pt x="357" y="300"/>
                  </a:lnTo>
                  <a:lnTo>
                    <a:pt x="171"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18">
              <a:extLst>
                <a:ext uri="{FF2B5EF4-FFF2-40B4-BE49-F238E27FC236}">
                  <a16:creationId xmlns:a16="http://schemas.microsoft.com/office/drawing/2014/main" xmlns="" id="{1144B2D5-E0C7-4C65-8CAB-638999184B7B}"/>
                </a:ext>
              </a:extLst>
            </p:cNvPr>
            <p:cNvSpPr>
              <a:spLocks/>
            </p:cNvSpPr>
            <p:nvPr/>
          </p:nvSpPr>
          <p:spPr bwMode="auto">
            <a:xfrm>
              <a:off x="3519801" y="3897537"/>
              <a:ext cx="499621" cy="492623"/>
            </a:xfrm>
            <a:custGeom>
              <a:avLst/>
              <a:gdLst>
                <a:gd name="T0" fmla="*/ 138 w 357"/>
                <a:gd name="T1" fmla="*/ 68 h 352"/>
                <a:gd name="T2" fmla="*/ 282 w 357"/>
                <a:gd name="T3" fmla="*/ 281 h 352"/>
                <a:gd name="T4" fmla="*/ 0 w 357"/>
                <a:gd name="T5" fmla="*/ 352 h 352"/>
                <a:gd name="T6" fmla="*/ 357 w 357"/>
                <a:gd name="T7" fmla="*/ 300 h 352"/>
                <a:gd name="T8" fmla="*/ 171 w 357"/>
                <a:gd name="T9" fmla="*/ 0 h 352"/>
                <a:gd name="T10" fmla="*/ 138 w 357"/>
                <a:gd name="T11" fmla="*/ 68 h 352"/>
              </a:gdLst>
              <a:ahLst/>
              <a:cxnLst>
                <a:cxn ang="0">
                  <a:pos x="T0" y="T1"/>
                </a:cxn>
                <a:cxn ang="0">
                  <a:pos x="T2" y="T3"/>
                </a:cxn>
                <a:cxn ang="0">
                  <a:pos x="T4" y="T5"/>
                </a:cxn>
                <a:cxn ang="0">
                  <a:pos x="T6" y="T7"/>
                </a:cxn>
                <a:cxn ang="0">
                  <a:pos x="T8" y="T9"/>
                </a:cxn>
                <a:cxn ang="0">
                  <a:pos x="T10" y="T11"/>
                </a:cxn>
              </a:cxnLst>
              <a:rect l="0" t="0" r="r" b="b"/>
              <a:pathLst>
                <a:path w="357" h="352">
                  <a:moveTo>
                    <a:pt x="138" y="68"/>
                  </a:moveTo>
                  <a:lnTo>
                    <a:pt x="282" y="281"/>
                  </a:lnTo>
                  <a:lnTo>
                    <a:pt x="0" y="352"/>
                  </a:lnTo>
                  <a:lnTo>
                    <a:pt x="357" y="300"/>
                  </a:lnTo>
                  <a:lnTo>
                    <a:pt x="171" y="0"/>
                  </a:lnTo>
                  <a:lnTo>
                    <a:pt x="138" y="68"/>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9">
              <a:extLst>
                <a:ext uri="{FF2B5EF4-FFF2-40B4-BE49-F238E27FC236}">
                  <a16:creationId xmlns:a16="http://schemas.microsoft.com/office/drawing/2014/main" xmlns="" id="{84D616DE-07AA-4A0D-BAFE-14EB14D1D0D0}"/>
                </a:ext>
              </a:extLst>
            </p:cNvPr>
            <p:cNvSpPr>
              <a:spLocks/>
            </p:cNvSpPr>
            <p:nvPr/>
          </p:nvSpPr>
          <p:spPr bwMode="auto">
            <a:xfrm>
              <a:off x="2540153" y="4429346"/>
              <a:ext cx="1524054" cy="642370"/>
            </a:xfrm>
            <a:custGeom>
              <a:avLst/>
              <a:gdLst>
                <a:gd name="T0" fmla="*/ 0 w 1089"/>
                <a:gd name="T1" fmla="*/ 32 h 459"/>
                <a:gd name="T2" fmla="*/ 35 w 1089"/>
                <a:gd name="T3" fmla="*/ 0 h 459"/>
                <a:gd name="T4" fmla="*/ 72 w 1089"/>
                <a:gd name="T5" fmla="*/ 52 h 459"/>
                <a:gd name="T6" fmla="*/ 95 w 1089"/>
                <a:gd name="T7" fmla="*/ 37 h 459"/>
                <a:gd name="T8" fmla="*/ 152 w 1089"/>
                <a:gd name="T9" fmla="*/ 77 h 459"/>
                <a:gd name="T10" fmla="*/ 137 w 1089"/>
                <a:gd name="T11" fmla="*/ 131 h 459"/>
                <a:gd name="T12" fmla="*/ 187 w 1089"/>
                <a:gd name="T13" fmla="*/ 156 h 459"/>
                <a:gd name="T14" fmla="*/ 206 w 1089"/>
                <a:gd name="T15" fmla="*/ 112 h 459"/>
                <a:gd name="T16" fmla="*/ 295 w 1089"/>
                <a:gd name="T17" fmla="*/ 141 h 459"/>
                <a:gd name="T18" fmla="*/ 295 w 1089"/>
                <a:gd name="T19" fmla="*/ 223 h 459"/>
                <a:gd name="T20" fmla="*/ 383 w 1089"/>
                <a:gd name="T21" fmla="*/ 257 h 459"/>
                <a:gd name="T22" fmla="*/ 409 w 1089"/>
                <a:gd name="T23" fmla="*/ 163 h 459"/>
                <a:gd name="T24" fmla="*/ 487 w 1089"/>
                <a:gd name="T25" fmla="*/ 156 h 459"/>
                <a:gd name="T26" fmla="*/ 501 w 1089"/>
                <a:gd name="T27" fmla="*/ 257 h 459"/>
                <a:gd name="T28" fmla="*/ 591 w 1089"/>
                <a:gd name="T29" fmla="*/ 257 h 459"/>
                <a:gd name="T30" fmla="*/ 600 w 1089"/>
                <a:gd name="T31" fmla="*/ 168 h 459"/>
                <a:gd name="T32" fmla="*/ 688 w 1089"/>
                <a:gd name="T33" fmla="*/ 163 h 459"/>
                <a:gd name="T34" fmla="*/ 705 w 1089"/>
                <a:gd name="T35" fmla="*/ 245 h 459"/>
                <a:gd name="T36" fmla="*/ 797 w 1089"/>
                <a:gd name="T37" fmla="*/ 225 h 459"/>
                <a:gd name="T38" fmla="*/ 786 w 1089"/>
                <a:gd name="T39" fmla="*/ 141 h 459"/>
                <a:gd name="T40" fmla="*/ 888 w 1089"/>
                <a:gd name="T41" fmla="*/ 107 h 459"/>
                <a:gd name="T42" fmla="*/ 900 w 1089"/>
                <a:gd name="T43" fmla="*/ 156 h 459"/>
                <a:gd name="T44" fmla="*/ 948 w 1089"/>
                <a:gd name="T45" fmla="*/ 128 h 459"/>
                <a:gd name="T46" fmla="*/ 938 w 1089"/>
                <a:gd name="T47" fmla="*/ 74 h 459"/>
                <a:gd name="T48" fmla="*/ 1005 w 1089"/>
                <a:gd name="T49" fmla="*/ 32 h 459"/>
                <a:gd name="T50" fmla="*/ 1017 w 1089"/>
                <a:gd name="T51" fmla="*/ 55 h 459"/>
                <a:gd name="T52" fmla="*/ 1055 w 1089"/>
                <a:gd name="T53" fmla="*/ 0 h 459"/>
                <a:gd name="T54" fmla="*/ 1089 w 1089"/>
                <a:gd name="T55" fmla="*/ 30 h 459"/>
                <a:gd name="T56" fmla="*/ 1060 w 1089"/>
                <a:gd name="T57" fmla="*/ 128 h 459"/>
                <a:gd name="T58" fmla="*/ 1035 w 1089"/>
                <a:gd name="T59" fmla="*/ 106 h 459"/>
                <a:gd name="T60" fmla="*/ 987 w 1089"/>
                <a:gd name="T61" fmla="*/ 156 h 459"/>
                <a:gd name="T62" fmla="*/ 1010 w 1089"/>
                <a:gd name="T63" fmla="*/ 203 h 459"/>
                <a:gd name="T64" fmla="*/ 940 w 1089"/>
                <a:gd name="T65" fmla="*/ 290 h 459"/>
                <a:gd name="T66" fmla="*/ 920 w 1089"/>
                <a:gd name="T67" fmla="*/ 242 h 459"/>
                <a:gd name="T68" fmla="*/ 831 w 1089"/>
                <a:gd name="T69" fmla="*/ 304 h 459"/>
                <a:gd name="T70" fmla="*/ 849 w 1089"/>
                <a:gd name="T71" fmla="*/ 376 h 459"/>
                <a:gd name="T72" fmla="*/ 712 w 1089"/>
                <a:gd name="T73" fmla="*/ 428 h 459"/>
                <a:gd name="T74" fmla="*/ 705 w 1089"/>
                <a:gd name="T75" fmla="*/ 359 h 459"/>
                <a:gd name="T76" fmla="*/ 610 w 1089"/>
                <a:gd name="T77" fmla="*/ 376 h 459"/>
                <a:gd name="T78" fmla="*/ 610 w 1089"/>
                <a:gd name="T79" fmla="*/ 459 h 459"/>
                <a:gd name="T80" fmla="*/ 457 w 1089"/>
                <a:gd name="T81" fmla="*/ 444 h 459"/>
                <a:gd name="T82" fmla="*/ 459 w 1089"/>
                <a:gd name="T83" fmla="*/ 374 h 459"/>
                <a:gd name="T84" fmla="*/ 390 w 1089"/>
                <a:gd name="T85" fmla="*/ 354 h 459"/>
                <a:gd name="T86" fmla="*/ 365 w 1089"/>
                <a:gd name="T87" fmla="*/ 431 h 459"/>
                <a:gd name="T88" fmla="*/ 239 w 1089"/>
                <a:gd name="T89" fmla="*/ 369 h 459"/>
                <a:gd name="T90" fmla="*/ 253 w 1089"/>
                <a:gd name="T91" fmla="*/ 300 h 459"/>
                <a:gd name="T92" fmla="*/ 176 w 1089"/>
                <a:gd name="T93" fmla="*/ 243 h 459"/>
                <a:gd name="T94" fmla="*/ 139 w 1089"/>
                <a:gd name="T95" fmla="*/ 300 h 459"/>
                <a:gd name="T96" fmla="*/ 78 w 1089"/>
                <a:gd name="T97" fmla="*/ 216 h 459"/>
                <a:gd name="T98" fmla="*/ 105 w 1089"/>
                <a:gd name="T99" fmla="*/ 156 h 459"/>
                <a:gd name="T100" fmla="*/ 57 w 1089"/>
                <a:gd name="T101" fmla="*/ 101 h 459"/>
                <a:gd name="T102" fmla="*/ 23 w 1089"/>
                <a:gd name="T103" fmla="*/ 133 h 459"/>
                <a:gd name="T104" fmla="*/ 0 w 1089"/>
                <a:gd name="T105" fmla="*/ 32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89" h="459">
                  <a:moveTo>
                    <a:pt x="0" y="32"/>
                  </a:moveTo>
                  <a:lnTo>
                    <a:pt x="35" y="0"/>
                  </a:lnTo>
                  <a:lnTo>
                    <a:pt x="72" y="52"/>
                  </a:lnTo>
                  <a:lnTo>
                    <a:pt x="95" y="37"/>
                  </a:lnTo>
                  <a:lnTo>
                    <a:pt x="152" y="77"/>
                  </a:lnTo>
                  <a:lnTo>
                    <a:pt x="137" y="131"/>
                  </a:lnTo>
                  <a:lnTo>
                    <a:pt x="187" y="156"/>
                  </a:lnTo>
                  <a:lnTo>
                    <a:pt x="206" y="112"/>
                  </a:lnTo>
                  <a:lnTo>
                    <a:pt x="295" y="141"/>
                  </a:lnTo>
                  <a:lnTo>
                    <a:pt x="295" y="223"/>
                  </a:lnTo>
                  <a:lnTo>
                    <a:pt x="383" y="257"/>
                  </a:lnTo>
                  <a:lnTo>
                    <a:pt x="409" y="163"/>
                  </a:lnTo>
                  <a:lnTo>
                    <a:pt x="487" y="156"/>
                  </a:lnTo>
                  <a:lnTo>
                    <a:pt x="501" y="257"/>
                  </a:lnTo>
                  <a:lnTo>
                    <a:pt x="591" y="257"/>
                  </a:lnTo>
                  <a:lnTo>
                    <a:pt x="600" y="168"/>
                  </a:lnTo>
                  <a:lnTo>
                    <a:pt x="688" y="163"/>
                  </a:lnTo>
                  <a:lnTo>
                    <a:pt x="705" y="245"/>
                  </a:lnTo>
                  <a:lnTo>
                    <a:pt x="797" y="225"/>
                  </a:lnTo>
                  <a:lnTo>
                    <a:pt x="786" y="141"/>
                  </a:lnTo>
                  <a:lnTo>
                    <a:pt x="888" y="107"/>
                  </a:lnTo>
                  <a:lnTo>
                    <a:pt x="900" y="156"/>
                  </a:lnTo>
                  <a:lnTo>
                    <a:pt x="948" y="128"/>
                  </a:lnTo>
                  <a:lnTo>
                    <a:pt x="938" y="74"/>
                  </a:lnTo>
                  <a:lnTo>
                    <a:pt x="1005" y="32"/>
                  </a:lnTo>
                  <a:lnTo>
                    <a:pt x="1017" y="55"/>
                  </a:lnTo>
                  <a:lnTo>
                    <a:pt x="1055" y="0"/>
                  </a:lnTo>
                  <a:lnTo>
                    <a:pt x="1089" y="30"/>
                  </a:lnTo>
                  <a:lnTo>
                    <a:pt x="1060" y="128"/>
                  </a:lnTo>
                  <a:lnTo>
                    <a:pt x="1035" y="106"/>
                  </a:lnTo>
                  <a:lnTo>
                    <a:pt x="987" y="156"/>
                  </a:lnTo>
                  <a:lnTo>
                    <a:pt x="1010" y="203"/>
                  </a:lnTo>
                  <a:lnTo>
                    <a:pt x="940" y="290"/>
                  </a:lnTo>
                  <a:lnTo>
                    <a:pt x="920" y="242"/>
                  </a:lnTo>
                  <a:lnTo>
                    <a:pt x="831" y="304"/>
                  </a:lnTo>
                  <a:lnTo>
                    <a:pt x="849" y="376"/>
                  </a:lnTo>
                  <a:lnTo>
                    <a:pt x="712" y="428"/>
                  </a:lnTo>
                  <a:lnTo>
                    <a:pt x="705" y="359"/>
                  </a:lnTo>
                  <a:lnTo>
                    <a:pt x="610" y="376"/>
                  </a:lnTo>
                  <a:lnTo>
                    <a:pt x="610" y="459"/>
                  </a:lnTo>
                  <a:lnTo>
                    <a:pt x="457" y="444"/>
                  </a:lnTo>
                  <a:lnTo>
                    <a:pt x="459" y="374"/>
                  </a:lnTo>
                  <a:lnTo>
                    <a:pt x="390" y="354"/>
                  </a:lnTo>
                  <a:lnTo>
                    <a:pt x="365" y="431"/>
                  </a:lnTo>
                  <a:lnTo>
                    <a:pt x="239" y="369"/>
                  </a:lnTo>
                  <a:lnTo>
                    <a:pt x="253" y="300"/>
                  </a:lnTo>
                  <a:lnTo>
                    <a:pt x="176" y="243"/>
                  </a:lnTo>
                  <a:lnTo>
                    <a:pt x="139" y="300"/>
                  </a:lnTo>
                  <a:lnTo>
                    <a:pt x="78" y="216"/>
                  </a:lnTo>
                  <a:lnTo>
                    <a:pt x="105" y="156"/>
                  </a:lnTo>
                  <a:lnTo>
                    <a:pt x="57" y="101"/>
                  </a:lnTo>
                  <a:lnTo>
                    <a:pt x="23" y="133"/>
                  </a:lnTo>
                  <a:lnTo>
                    <a:pt x="0" y="32"/>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0">
              <a:extLst>
                <a:ext uri="{FF2B5EF4-FFF2-40B4-BE49-F238E27FC236}">
                  <a16:creationId xmlns:a16="http://schemas.microsoft.com/office/drawing/2014/main" xmlns="" id="{DDC6940E-D686-43CD-B8B7-E6A5C6C8DA88}"/>
                </a:ext>
              </a:extLst>
            </p:cNvPr>
            <p:cNvSpPr>
              <a:spLocks/>
            </p:cNvSpPr>
            <p:nvPr/>
          </p:nvSpPr>
          <p:spPr bwMode="auto">
            <a:xfrm>
              <a:off x="4002628" y="4429346"/>
              <a:ext cx="61578" cy="179136"/>
            </a:xfrm>
            <a:custGeom>
              <a:avLst/>
              <a:gdLst>
                <a:gd name="T0" fmla="*/ 10 w 44"/>
                <a:gd name="T1" fmla="*/ 0 h 128"/>
                <a:gd name="T2" fmla="*/ 0 w 44"/>
                <a:gd name="T3" fmla="*/ 114 h 128"/>
                <a:gd name="T4" fmla="*/ 15 w 44"/>
                <a:gd name="T5" fmla="*/ 128 h 128"/>
                <a:gd name="T6" fmla="*/ 44 w 44"/>
                <a:gd name="T7" fmla="*/ 30 h 128"/>
                <a:gd name="T8" fmla="*/ 10 w 44"/>
                <a:gd name="T9" fmla="*/ 0 h 128"/>
              </a:gdLst>
              <a:ahLst/>
              <a:cxnLst>
                <a:cxn ang="0">
                  <a:pos x="T0" y="T1"/>
                </a:cxn>
                <a:cxn ang="0">
                  <a:pos x="T2" y="T3"/>
                </a:cxn>
                <a:cxn ang="0">
                  <a:pos x="T4" y="T5"/>
                </a:cxn>
                <a:cxn ang="0">
                  <a:pos x="T6" y="T7"/>
                </a:cxn>
                <a:cxn ang="0">
                  <a:pos x="T8" y="T9"/>
                </a:cxn>
              </a:cxnLst>
              <a:rect l="0" t="0" r="r" b="b"/>
              <a:pathLst>
                <a:path w="44" h="128">
                  <a:moveTo>
                    <a:pt x="10" y="0"/>
                  </a:moveTo>
                  <a:lnTo>
                    <a:pt x="0" y="114"/>
                  </a:lnTo>
                  <a:lnTo>
                    <a:pt x="15" y="128"/>
                  </a:lnTo>
                  <a:lnTo>
                    <a:pt x="44" y="30"/>
                  </a:lnTo>
                  <a:lnTo>
                    <a:pt x="10"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21">
              <a:extLst>
                <a:ext uri="{FF2B5EF4-FFF2-40B4-BE49-F238E27FC236}">
                  <a16:creationId xmlns:a16="http://schemas.microsoft.com/office/drawing/2014/main" xmlns="" id="{010BC8AE-FFE7-4948-A1E4-E4F9EAB19590}"/>
                </a:ext>
              </a:extLst>
            </p:cNvPr>
            <p:cNvSpPr>
              <a:spLocks/>
            </p:cNvSpPr>
            <p:nvPr/>
          </p:nvSpPr>
          <p:spPr bwMode="auto">
            <a:xfrm>
              <a:off x="3836088" y="4577693"/>
              <a:ext cx="152546" cy="257508"/>
            </a:xfrm>
            <a:custGeom>
              <a:avLst/>
              <a:gdLst>
                <a:gd name="T0" fmla="*/ 109 w 109"/>
                <a:gd name="T1" fmla="*/ 0 h 184"/>
                <a:gd name="T2" fmla="*/ 79 w 109"/>
                <a:gd name="T3" fmla="*/ 1 h 184"/>
                <a:gd name="T4" fmla="*/ 31 w 109"/>
                <a:gd name="T5" fmla="*/ 45 h 184"/>
                <a:gd name="T6" fmla="*/ 52 w 109"/>
                <a:gd name="T7" fmla="*/ 105 h 184"/>
                <a:gd name="T8" fmla="*/ 0 w 109"/>
                <a:gd name="T9" fmla="*/ 149 h 184"/>
                <a:gd name="T10" fmla="*/ 14 w 109"/>
                <a:gd name="T11" fmla="*/ 184 h 184"/>
                <a:gd name="T12" fmla="*/ 84 w 109"/>
                <a:gd name="T13" fmla="*/ 97 h 184"/>
                <a:gd name="T14" fmla="*/ 61 w 109"/>
                <a:gd name="T15" fmla="*/ 50 h 184"/>
                <a:gd name="T16" fmla="*/ 109 w 109"/>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84">
                  <a:moveTo>
                    <a:pt x="109" y="0"/>
                  </a:moveTo>
                  <a:lnTo>
                    <a:pt x="79" y="1"/>
                  </a:lnTo>
                  <a:lnTo>
                    <a:pt x="31" y="45"/>
                  </a:lnTo>
                  <a:lnTo>
                    <a:pt x="52" y="105"/>
                  </a:lnTo>
                  <a:lnTo>
                    <a:pt x="0" y="149"/>
                  </a:lnTo>
                  <a:lnTo>
                    <a:pt x="14" y="184"/>
                  </a:lnTo>
                  <a:lnTo>
                    <a:pt x="84" y="97"/>
                  </a:lnTo>
                  <a:lnTo>
                    <a:pt x="61" y="50"/>
                  </a:lnTo>
                  <a:lnTo>
                    <a:pt x="109"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22">
              <a:extLst>
                <a:ext uri="{FF2B5EF4-FFF2-40B4-BE49-F238E27FC236}">
                  <a16:creationId xmlns:a16="http://schemas.microsoft.com/office/drawing/2014/main" xmlns="" id="{8E476154-03C6-498A-AB3E-6E42342F70ED}"/>
                </a:ext>
              </a:extLst>
            </p:cNvPr>
            <p:cNvSpPr>
              <a:spLocks/>
            </p:cNvSpPr>
            <p:nvPr/>
          </p:nvSpPr>
          <p:spPr bwMode="auto">
            <a:xfrm>
              <a:off x="3529597" y="4751230"/>
              <a:ext cx="298093" cy="277101"/>
            </a:xfrm>
            <a:custGeom>
              <a:avLst/>
              <a:gdLst>
                <a:gd name="T0" fmla="*/ 213 w 213"/>
                <a:gd name="T1" fmla="*/ 12 h 198"/>
                <a:gd name="T2" fmla="*/ 198 w 213"/>
                <a:gd name="T3" fmla="*/ 0 h 198"/>
                <a:gd name="T4" fmla="*/ 105 w 213"/>
                <a:gd name="T5" fmla="*/ 52 h 198"/>
                <a:gd name="T6" fmla="*/ 112 w 213"/>
                <a:gd name="T7" fmla="*/ 124 h 198"/>
                <a:gd name="T8" fmla="*/ 0 w 213"/>
                <a:gd name="T9" fmla="*/ 149 h 198"/>
                <a:gd name="T10" fmla="*/ 5 w 213"/>
                <a:gd name="T11" fmla="*/ 198 h 198"/>
                <a:gd name="T12" fmla="*/ 142 w 213"/>
                <a:gd name="T13" fmla="*/ 146 h 198"/>
                <a:gd name="T14" fmla="*/ 124 w 213"/>
                <a:gd name="T15" fmla="*/ 74 h 198"/>
                <a:gd name="T16" fmla="*/ 213 w 213"/>
                <a:gd name="T17" fmla="*/ 1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98">
                  <a:moveTo>
                    <a:pt x="213" y="12"/>
                  </a:moveTo>
                  <a:lnTo>
                    <a:pt x="198" y="0"/>
                  </a:lnTo>
                  <a:lnTo>
                    <a:pt x="105" y="52"/>
                  </a:lnTo>
                  <a:lnTo>
                    <a:pt x="112" y="124"/>
                  </a:lnTo>
                  <a:lnTo>
                    <a:pt x="0" y="149"/>
                  </a:lnTo>
                  <a:lnTo>
                    <a:pt x="5" y="198"/>
                  </a:lnTo>
                  <a:lnTo>
                    <a:pt x="142" y="146"/>
                  </a:lnTo>
                  <a:lnTo>
                    <a:pt x="124" y="74"/>
                  </a:lnTo>
                  <a:lnTo>
                    <a:pt x="213"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23">
              <a:extLst>
                <a:ext uri="{FF2B5EF4-FFF2-40B4-BE49-F238E27FC236}">
                  <a16:creationId xmlns:a16="http://schemas.microsoft.com/office/drawing/2014/main" xmlns="" id="{930278FB-AD15-4739-83B5-ECFC635FDCC7}"/>
                </a:ext>
              </a:extLst>
            </p:cNvPr>
            <p:cNvSpPr>
              <a:spLocks/>
            </p:cNvSpPr>
            <p:nvPr/>
          </p:nvSpPr>
          <p:spPr bwMode="auto">
            <a:xfrm>
              <a:off x="3179723" y="4905175"/>
              <a:ext cx="347075" cy="166541"/>
            </a:xfrm>
            <a:custGeom>
              <a:avLst/>
              <a:gdLst>
                <a:gd name="T0" fmla="*/ 248 w 248"/>
                <a:gd name="T1" fmla="*/ 19 h 119"/>
                <a:gd name="T2" fmla="*/ 248 w 248"/>
                <a:gd name="T3" fmla="*/ 0 h 119"/>
                <a:gd name="T4" fmla="*/ 134 w 248"/>
                <a:gd name="T5" fmla="*/ 0 h 119"/>
                <a:gd name="T6" fmla="*/ 117 w 248"/>
                <a:gd name="T7" fmla="*/ 91 h 119"/>
                <a:gd name="T8" fmla="*/ 2 w 248"/>
                <a:gd name="T9" fmla="*/ 66 h 119"/>
                <a:gd name="T10" fmla="*/ 0 w 248"/>
                <a:gd name="T11" fmla="*/ 104 h 119"/>
                <a:gd name="T12" fmla="*/ 153 w 248"/>
                <a:gd name="T13" fmla="*/ 119 h 119"/>
                <a:gd name="T14" fmla="*/ 153 w 248"/>
                <a:gd name="T15" fmla="*/ 36 h 119"/>
                <a:gd name="T16" fmla="*/ 248 w 248"/>
                <a:gd name="T17"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119">
                  <a:moveTo>
                    <a:pt x="248" y="19"/>
                  </a:moveTo>
                  <a:lnTo>
                    <a:pt x="248" y="0"/>
                  </a:lnTo>
                  <a:lnTo>
                    <a:pt x="134" y="0"/>
                  </a:lnTo>
                  <a:lnTo>
                    <a:pt x="117" y="91"/>
                  </a:lnTo>
                  <a:lnTo>
                    <a:pt x="2" y="66"/>
                  </a:lnTo>
                  <a:lnTo>
                    <a:pt x="0" y="104"/>
                  </a:lnTo>
                  <a:lnTo>
                    <a:pt x="153" y="119"/>
                  </a:lnTo>
                  <a:lnTo>
                    <a:pt x="153" y="36"/>
                  </a:lnTo>
                  <a:lnTo>
                    <a:pt x="248" y="19"/>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4">
              <a:extLst>
                <a:ext uri="{FF2B5EF4-FFF2-40B4-BE49-F238E27FC236}">
                  <a16:creationId xmlns:a16="http://schemas.microsoft.com/office/drawing/2014/main" xmlns="" id="{A34814E0-4E78-4601-BB85-50A83F03A59A}"/>
                </a:ext>
              </a:extLst>
            </p:cNvPr>
            <p:cNvSpPr>
              <a:spLocks/>
            </p:cNvSpPr>
            <p:nvPr/>
          </p:nvSpPr>
          <p:spPr bwMode="auto">
            <a:xfrm>
              <a:off x="2540153" y="4429346"/>
              <a:ext cx="60179" cy="186134"/>
            </a:xfrm>
            <a:custGeom>
              <a:avLst/>
              <a:gdLst>
                <a:gd name="T0" fmla="*/ 35 w 43"/>
                <a:gd name="T1" fmla="*/ 0 h 133"/>
                <a:gd name="T2" fmla="*/ 43 w 43"/>
                <a:gd name="T3" fmla="*/ 114 h 133"/>
                <a:gd name="T4" fmla="*/ 23 w 43"/>
                <a:gd name="T5" fmla="*/ 133 h 133"/>
                <a:gd name="T6" fmla="*/ 0 w 43"/>
                <a:gd name="T7" fmla="*/ 32 h 133"/>
                <a:gd name="T8" fmla="*/ 35 w 43"/>
                <a:gd name="T9" fmla="*/ 0 h 133"/>
              </a:gdLst>
              <a:ahLst/>
              <a:cxnLst>
                <a:cxn ang="0">
                  <a:pos x="T0" y="T1"/>
                </a:cxn>
                <a:cxn ang="0">
                  <a:pos x="T2" y="T3"/>
                </a:cxn>
                <a:cxn ang="0">
                  <a:pos x="T4" y="T5"/>
                </a:cxn>
                <a:cxn ang="0">
                  <a:pos x="T6" y="T7"/>
                </a:cxn>
                <a:cxn ang="0">
                  <a:pos x="T8" y="T9"/>
                </a:cxn>
              </a:cxnLst>
              <a:rect l="0" t="0" r="r" b="b"/>
              <a:pathLst>
                <a:path w="43" h="133">
                  <a:moveTo>
                    <a:pt x="35" y="0"/>
                  </a:moveTo>
                  <a:lnTo>
                    <a:pt x="43" y="114"/>
                  </a:lnTo>
                  <a:lnTo>
                    <a:pt x="23" y="133"/>
                  </a:lnTo>
                  <a:lnTo>
                    <a:pt x="0" y="32"/>
                  </a:lnTo>
                  <a:lnTo>
                    <a:pt x="35"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25">
              <a:extLst>
                <a:ext uri="{FF2B5EF4-FFF2-40B4-BE49-F238E27FC236}">
                  <a16:creationId xmlns:a16="http://schemas.microsoft.com/office/drawing/2014/main" xmlns="" id="{7D8DE772-1015-41C2-98E4-084E637353AE}"/>
                </a:ext>
              </a:extLst>
            </p:cNvPr>
            <p:cNvSpPr>
              <a:spLocks/>
            </p:cNvSpPr>
            <p:nvPr/>
          </p:nvSpPr>
          <p:spPr bwMode="auto">
            <a:xfrm>
              <a:off x="2619924" y="4560899"/>
              <a:ext cx="144149" cy="288297"/>
            </a:xfrm>
            <a:custGeom>
              <a:avLst/>
              <a:gdLst>
                <a:gd name="T0" fmla="*/ 0 w 103"/>
                <a:gd name="T1" fmla="*/ 7 h 206"/>
                <a:gd name="T2" fmla="*/ 18 w 103"/>
                <a:gd name="T3" fmla="*/ 0 h 206"/>
                <a:gd name="T4" fmla="*/ 72 w 103"/>
                <a:gd name="T5" fmla="*/ 62 h 206"/>
                <a:gd name="T6" fmla="*/ 50 w 103"/>
                <a:gd name="T7" fmla="*/ 124 h 206"/>
                <a:gd name="T8" fmla="*/ 103 w 103"/>
                <a:gd name="T9" fmla="*/ 171 h 206"/>
                <a:gd name="T10" fmla="*/ 82 w 103"/>
                <a:gd name="T11" fmla="*/ 206 h 206"/>
                <a:gd name="T12" fmla="*/ 21 w 103"/>
                <a:gd name="T13" fmla="*/ 122 h 206"/>
                <a:gd name="T14" fmla="*/ 48 w 103"/>
                <a:gd name="T15" fmla="*/ 62 h 206"/>
                <a:gd name="T16" fmla="*/ 0 w 103"/>
                <a:gd name="T17" fmla="*/ 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206">
                  <a:moveTo>
                    <a:pt x="0" y="7"/>
                  </a:moveTo>
                  <a:lnTo>
                    <a:pt x="18" y="0"/>
                  </a:lnTo>
                  <a:lnTo>
                    <a:pt x="72" y="62"/>
                  </a:lnTo>
                  <a:lnTo>
                    <a:pt x="50" y="124"/>
                  </a:lnTo>
                  <a:lnTo>
                    <a:pt x="103" y="171"/>
                  </a:lnTo>
                  <a:lnTo>
                    <a:pt x="82" y="206"/>
                  </a:lnTo>
                  <a:lnTo>
                    <a:pt x="21" y="122"/>
                  </a:lnTo>
                  <a:lnTo>
                    <a:pt x="48" y="62"/>
                  </a:lnTo>
                  <a:lnTo>
                    <a:pt x="0" y="7"/>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26">
              <a:extLst>
                <a:ext uri="{FF2B5EF4-FFF2-40B4-BE49-F238E27FC236}">
                  <a16:creationId xmlns:a16="http://schemas.microsoft.com/office/drawing/2014/main" xmlns="" id="{C9B482F1-3D17-4312-A5FE-64C7C78DA67E}"/>
                </a:ext>
              </a:extLst>
            </p:cNvPr>
            <p:cNvSpPr>
              <a:spLocks/>
            </p:cNvSpPr>
            <p:nvPr/>
          </p:nvSpPr>
          <p:spPr bwMode="auto">
            <a:xfrm>
              <a:off x="2786464" y="4755429"/>
              <a:ext cx="396058" cy="277101"/>
            </a:xfrm>
            <a:custGeom>
              <a:avLst/>
              <a:gdLst>
                <a:gd name="T0" fmla="*/ 0 w 283"/>
                <a:gd name="T1" fmla="*/ 10 h 198"/>
                <a:gd name="T2" fmla="*/ 20 w 283"/>
                <a:gd name="T3" fmla="*/ 0 h 198"/>
                <a:gd name="T4" fmla="*/ 97 w 283"/>
                <a:gd name="T5" fmla="*/ 49 h 198"/>
                <a:gd name="T6" fmla="*/ 88 w 283"/>
                <a:gd name="T7" fmla="*/ 118 h 198"/>
                <a:gd name="T8" fmla="*/ 187 w 283"/>
                <a:gd name="T9" fmla="*/ 164 h 198"/>
                <a:gd name="T10" fmla="*/ 209 w 283"/>
                <a:gd name="T11" fmla="*/ 96 h 198"/>
                <a:gd name="T12" fmla="*/ 279 w 283"/>
                <a:gd name="T13" fmla="*/ 116 h 198"/>
                <a:gd name="T14" fmla="*/ 283 w 283"/>
                <a:gd name="T15" fmla="*/ 141 h 198"/>
                <a:gd name="T16" fmla="*/ 214 w 283"/>
                <a:gd name="T17" fmla="*/ 121 h 198"/>
                <a:gd name="T18" fmla="*/ 189 w 283"/>
                <a:gd name="T19" fmla="*/ 198 h 198"/>
                <a:gd name="T20" fmla="*/ 63 w 283"/>
                <a:gd name="T21" fmla="*/ 136 h 198"/>
                <a:gd name="T22" fmla="*/ 77 w 283"/>
                <a:gd name="T23" fmla="*/ 67 h 198"/>
                <a:gd name="T24" fmla="*/ 0 w 283"/>
                <a:gd name="T25" fmla="*/ 1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198">
                  <a:moveTo>
                    <a:pt x="0" y="10"/>
                  </a:moveTo>
                  <a:lnTo>
                    <a:pt x="20" y="0"/>
                  </a:lnTo>
                  <a:lnTo>
                    <a:pt x="97" y="49"/>
                  </a:lnTo>
                  <a:lnTo>
                    <a:pt x="88" y="118"/>
                  </a:lnTo>
                  <a:lnTo>
                    <a:pt x="187" y="164"/>
                  </a:lnTo>
                  <a:lnTo>
                    <a:pt x="209" y="96"/>
                  </a:lnTo>
                  <a:lnTo>
                    <a:pt x="279" y="116"/>
                  </a:lnTo>
                  <a:lnTo>
                    <a:pt x="283" y="141"/>
                  </a:lnTo>
                  <a:lnTo>
                    <a:pt x="214" y="121"/>
                  </a:lnTo>
                  <a:lnTo>
                    <a:pt x="189" y="198"/>
                  </a:lnTo>
                  <a:lnTo>
                    <a:pt x="63" y="136"/>
                  </a:lnTo>
                  <a:lnTo>
                    <a:pt x="77" y="67"/>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27">
              <a:extLst>
                <a:ext uri="{FF2B5EF4-FFF2-40B4-BE49-F238E27FC236}">
                  <a16:creationId xmlns:a16="http://schemas.microsoft.com/office/drawing/2014/main" xmlns="" id="{1063AD0E-A951-433A-8CFD-187EB2C8B1A8}"/>
                </a:ext>
              </a:extLst>
            </p:cNvPr>
            <p:cNvSpPr>
              <a:spLocks/>
            </p:cNvSpPr>
            <p:nvPr/>
          </p:nvSpPr>
          <p:spPr bwMode="auto">
            <a:xfrm>
              <a:off x="2640917" y="4481128"/>
              <a:ext cx="65777" cy="39186"/>
            </a:xfrm>
            <a:custGeom>
              <a:avLst/>
              <a:gdLst>
                <a:gd name="T0" fmla="*/ 0 w 47"/>
                <a:gd name="T1" fmla="*/ 15 h 28"/>
                <a:gd name="T2" fmla="*/ 15 w 47"/>
                <a:gd name="T3" fmla="*/ 28 h 28"/>
                <a:gd name="T4" fmla="*/ 47 w 47"/>
                <a:gd name="T5" fmla="*/ 15 h 28"/>
                <a:gd name="T6" fmla="*/ 23 w 47"/>
                <a:gd name="T7" fmla="*/ 0 h 28"/>
                <a:gd name="T8" fmla="*/ 0 w 47"/>
                <a:gd name="T9" fmla="*/ 15 h 28"/>
              </a:gdLst>
              <a:ahLst/>
              <a:cxnLst>
                <a:cxn ang="0">
                  <a:pos x="T0" y="T1"/>
                </a:cxn>
                <a:cxn ang="0">
                  <a:pos x="T2" y="T3"/>
                </a:cxn>
                <a:cxn ang="0">
                  <a:pos x="T4" y="T5"/>
                </a:cxn>
                <a:cxn ang="0">
                  <a:pos x="T6" y="T7"/>
                </a:cxn>
                <a:cxn ang="0">
                  <a:pos x="T8" y="T9"/>
                </a:cxn>
              </a:cxnLst>
              <a:rect l="0" t="0" r="r" b="b"/>
              <a:pathLst>
                <a:path w="47" h="28">
                  <a:moveTo>
                    <a:pt x="0" y="15"/>
                  </a:moveTo>
                  <a:lnTo>
                    <a:pt x="15" y="28"/>
                  </a:lnTo>
                  <a:lnTo>
                    <a:pt x="47" y="15"/>
                  </a:lnTo>
                  <a:lnTo>
                    <a:pt x="23" y="0"/>
                  </a:lnTo>
                  <a:lnTo>
                    <a:pt x="0" y="15"/>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8">
              <a:extLst>
                <a:ext uri="{FF2B5EF4-FFF2-40B4-BE49-F238E27FC236}">
                  <a16:creationId xmlns:a16="http://schemas.microsoft.com/office/drawing/2014/main" xmlns="" id="{9F136933-0E48-4CE1-86C0-05F26ED2389D}"/>
                </a:ext>
              </a:extLst>
            </p:cNvPr>
            <p:cNvSpPr>
              <a:spLocks/>
            </p:cNvSpPr>
            <p:nvPr/>
          </p:nvSpPr>
          <p:spPr bwMode="auto">
            <a:xfrm>
              <a:off x="2801859" y="4586090"/>
              <a:ext cx="68576" cy="61578"/>
            </a:xfrm>
            <a:custGeom>
              <a:avLst/>
              <a:gdLst>
                <a:gd name="T0" fmla="*/ 0 w 49"/>
                <a:gd name="T1" fmla="*/ 44 h 44"/>
                <a:gd name="T2" fmla="*/ 19 w 49"/>
                <a:gd name="T3" fmla="*/ 0 h 44"/>
                <a:gd name="T4" fmla="*/ 49 w 49"/>
                <a:gd name="T5" fmla="*/ 10 h 44"/>
                <a:gd name="T6" fmla="*/ 37 w 49"/>
                <a:gd name="T7" fmla="*/ 44 h 44"/>
                <a:gd name="T8" fmla="*/ 0 w 49"/>
                <a:gd name="T9" fmla="*/ 44 h 44"/>
              </a:gdLst>
              <a:ahLst/>
              <a:cxnLst>
                <a:cxn ang="0">
                  <a:pos x="T0" y="T1"/>
                </a:cxn>
                <a:cxn ang="0">
                  <a:pos x="T2" y="T3"/>
                </a:cxn>
                <a:cxn ang="0">
                  <a:pos x="T4" y="T5"/>
                </a:cxn>
                <a:cxn ang="0">
                  <a:pos x="T6" y="T7"/>
                </a:cxn>
                <a:cxn ang="0">
                  <a:pos x="T8" y="T9"/>
                </a:cxn>
              </a:cxnLst>
              <a:rect l="0" t="0" r="r" b="b"/>
              <a:pathLst>
                <a:path w="49" h="44">
                  <a:moveTo>
                    <a:pt x="0" y="44"/>
                  </a:moveTo>
                  <a:lnTo>
                    <a:pt x="19" y="0"/>
                  </a:lnTo>
                  <a:lnTo>
                    <a:pt x="49" y="10"/>
                  </a:lnTo>
                  <a:lnTo>
                    <a:pt x="37" y="44"/>
                  </a:lnTo>
                  <a:lnTo>
                    <a:pt x="0" y="4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29">
              <a:extLst>
                <a:ext uri="{FF2B5EF4-FFF2-40B4-BE49-F238E27FC236}">
                  <a16:creationId xmlns:a16="http://schemas.microsoft.com/office/drawing/2014/main" xmlns="" id="{3A8FEEE4-8F76-4CEC-A801-25C58DE37BC2}"/>
                </a:ext>
              </a:extLst>
            </p:cNvPr>
            <p:cNvSpPr>
              <a:spLocks/>
            </p:cNvSpPr>
            <p:nvPr/>
          </p:nvSpPr>
          <p:spPr bwMode="auto">
            <a:xfrm>
              <a:off x="3076160" y="4651867"/>
              <a:ext cx="92367" cy="137151"/>
            </a:xfrm>
            <a:custGeom>
              <a:avLst/>
              <a:gdLst>
                <a:gd name="T0" fmla="*/ 66 w 66"/>
                <a:gd name="T1" fmla="*/ 0 h 98"/>
                <a:gd name="T2" fmla="*/ 29 w 66"/>
                <a:gd name="T3" fmla="*/ 91 h 98"/>
                <a:gd name="T4" fmla="*/ 0 w 66"/>
                <a:gd name="T5" fmla="*/ 98 h 98"/>
                <a:gd name="T6" fmla="*/ 26 w 66"/>
                <a:gd name="T7" fmla="*/ 4 h 98"/>
                <a:gd name="T8" fmla="*/ 66 w 66"/>
                <a:gd name="T9" fmla="*/ 0 h 98"/>
              </a:gdLst>
              <a:ahLst/>
              <a:cxnLst>
                <a:cxn ang="0">
                  <a:pos x="T0" y="T1"/>
                </a:cxn>
                <a:cxn ang="0">
                  <a:pos x="T2" y="T3"/>
                </a:cxn>
                <a:cxn ang="0">
                  <a:pos x="T4" y="T5"/>
                </a:cxn>
                <a:cxn ang="0">
                  <a:pos x="T6" y="T7"/>
                </a:cxn>
                <a:cxn ang="0">
                  <a:pos x="T8" y="T9"/>
                </a:cxn>
              </a:cxnLst>
              <a:rect l="0" t="0" r="r" b="b"/>
              <a:pathLst>
                <a:path w="66" h="98">
                  <a:moveTo>
                    <a:pt x="66" y="0"/>
                  </a:moveTo>
                  <a:lnTo>
                    <a:pt x="29" y="91"/>
                  </a:lnTo>
                  <a:lnTo>
                    <a:pt x="0" y="98"/>
                  </a:lnTo>
                  <a:lnTo>
                    <a:pt x="26" y="4"/>
                  </a:lnTo>
                  <a:lnTo>
                    <a:pt x="66"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30">
              <a:extLst>
                <a:ext uri="{FF2B5EF4-FFF2-40B4-BE49-F238E27FC236}">
                  <a16:creationId xmlns:a16="http://schemas.microsoft.com/office/drawing/2014/main" xmlns="" id="{F90EA6EE-46E1-478D-86D6-44FF9FCABE6B}"/>
                </a:ext>
              </a:extLst>
            </p:cNvPr>
            <p:cNvSpPr>
              <a:spLocks/>
            </p:cNvSpPr>
            <p:nvPr/>
          </p:nvSpPr>
          <p:spPr bwMode="auto">
            <a:xfrm>
              <a:off x="3459622" y="4657465"/>
              <a:ext cx="67176" cy="114759"/>
            </a:xfrm>
            <a:custGeom>
              <a:avLst/>
              <a:gdLst>
                <a:gd name="T0" fmla="*/ 0 w 48"/>
                <a:gd name="T1" fmla="*/ 1 h 82"/>
                <a:gd name="T2" fmla="*/ 20 w 48"/>
                <a:gd name="T3" fmla="*/ 70 h 82"/>
                <a:gd name="T4" fmla="*/ 48 w 48"/>
                <a:gd name="T5" fmla="*/ 82 h 82"/>
                <a:gd name="T6" fmla="*/ 31 w 48"/>
                <a:gd name="T7" fmla="*/ 0 h 82"/>
                <a:gd name="T8" fmla="*/ 0 w 48"/>
                <a:gd name="T9" fmla="*/ 1 h 82"/>
              </a:gdLst>
              <a:ahLst/>
              <a:cxnLst>
                <a:cxn ang="0">
                  <a:pos x="T0" y="T1"/>
                </a:cxn>
                <a:cxn ang="0">
                  <a:pos x="T2" y="T3"/>
                </a:cxn>
                <a:cxn ang="0">
                  <a:pos x="T4" y="T5"/>
                </a:cxn>
                <a:cxn ang="0">
                  <a:pos x="T6" y="T7"/>
                </a:cxn>
                <a:cxn ang="0">
                  <a:pos x="T8" y="T9"/>
                </a:cxn>
              </a:cxnLst>
              <a:rect l="0" t="0" r="r" b="b"/>
              <a:pathLst>
                <a:path w="48" h="82">
                  <a:moveTo>
                    <a:pt x="0" y="1"/>
                  </a:moveTo>
                  <a:lnTo>
                    <a:pt x="20" y="70"/>
                  </a:lnTo>
                  <a:lnTo>
                    <a:pt x="48" y="82"/>
                  </a:lnTo>
                  <a:lnTo>
                    <a:pt x="31" y="0"/>
                  </a:lnTo>
                  <a:lnTo>
                    <a:pt x="0" y="1"/>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31">
              <a:extLst>
                <a:ext uri="{FF2B5EF4-FFF2-40B4-BE49-F238E27FC236}">
                  <a16:creationId xmlns:a16="http://schemas.microsoft.com/office/drawing/2014/main" xmlns="" id="{7ACCFB62-E6A6-440A-8862-D60AA7609347}"/>
                </a:ext>
              </a:extLst>
            </p:cNvPr>
            <p:cNvSpPr>
              <a:spLocks/>
            </p:cNvSpPr>
            <p:nvPr/>
          </p:nvSpPr>
          <p:spPr bwMode="auto">
            <a:xfrm>
              <a:off x="3742321" y="4579093"/>
              <a:ext cx="57380" cy="72774"/>
            </a:xfrm>
            <a:custGeom>
              <a:avLst/>
              <a:gdLst>
                <a:gd name="T0" fmla="*/ 0 w 41"/>
                <a:gd name="T1" fmla="*/ 10 h 52"/>
                <a:gd name="T2" fmla="*/ 15 w 41"/>
                <a:gd name="T3" fmla="*/ 52 h 52"/>
                <a:gd name="T4" fmla="*/ 41 w 41"/>
                <a:gd name="T5" fmla="*/ 49 h 52"/>
                <a:gd name="T6" fmla="*/ 29 w 41"/>
                <a:gd name="T7" fmla="*/ 0 h 52"/>
                <a:gd name="T8" fmla="*/ 0 w 41"/>
                <a:gd name="T9" fmla="*/ 10 h 52"/>
              </a:gdLst>
              <a:ahLst/>
              <a:cxnLst>
                <a:cxn ang="0">
                  <a:pos x="T0" y="T1"/>
                </a:cxn>
                <a:cxn ang="0">
                  <a:pos x="T2" y="T3"/>
                </a:cxn>
                <a:cxn ang="0">
                  <a:pos x="T4" y="T5"/>
                </a:cxn>
                <a:cxn ang="0">
                  <a:pos x="T6" y="T7"/>
                </a:cxn>
                <a:cxn ang="0">
                  <a:pos x="T8" y="T9"/>
                </a:cxn>
              </a:cxnLst>
              <a:rect l="0" t="0" r="r" b="b"/>
              <a:pathLst>
                <a:path w="41" h="52">
                  <a:moveTo>
                    <a:pt x="0" y="10"/>
                  </a:moveTo>
                  <a:lnTo>
                    <a:pt x="15" y="52"/>
                  </a:lnTo>
                  <a:lnTo>
                    <a:pt x="41" y="49"/>
                  </a:lnTo>
                  <a:lnTo>
                    <a:pt x="29" y="0"/>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2">
              <a:extLst>
                <a:ext uri="{FF2B5EF4-FFF2-40B4-BE49-F238E27FC236}">
                  <a16:creationId xmlns:a16="http://schemas.microsoft.com/office/drawing/2014/main" xmlns="" id="{92957374-5CCE-4A91-B248-E3C6CF639346}"/>
                </a:ext>
              </a:extLst>
            </p:cNvPr>
            <p:cNvSpPr>
              <a:spLocks/>
            </p:cNvSpPr>
            <p:nvPr/>
          </p:nvSpPr>
          <p:spPr bwMode="auto">
            <a:xfrm>
              <a:off x="3921457" y="4474130"/>
              <a:ext cx="41985" cy="44784"/>
            </a:xfrm>
            <a:custGeom>
              <a:avLst/>
              <a:gdLst>
                <a:gd name="T0" fmla="*/ 0 w 30"/>
                <a:gd name="T1" fmla="*/ 12 h 32"/>
                <a:gd name="T2" fmla="*/ 20 w 30"/>
                <a:gd name="T3" fmla="*/ 32 h 32"/>
                <a:gd name="T4" fmla="*/ 30 w 30"/>
                <a:gd name="T5" fmla="*/ 23 h 32"/>
                <a:gd name="T6" fmla="*/ 18 w 30"/>
                <a:gd name="T7" fmla="*/ 0 h 32"/>
                <a:gd name="T8" fmla="*/ 0 w 30"/>
                <a:gd name="T9" fmla="*/ 12 h 32"/>
              </a:gdLst>
              <a:ahLst/>
              <a:cxnLst>
                <a:cxn ang="0">
                  <a:pos x="T0" y="T1"/>
                </a:cxn>
                <a:cxn ang="0">
                  <a:pos x="T2" y="T3"/>
                </a:cxn>
                <a:cxn ang="0">
                  <a:pos x="T4" y="T5"/>
                </a:cxn>
                <a:cxn ang="0">
                  <a:pos x="T6" y="T7"/>
                </a:cxn>
                <a:cxn ang="0">
                  <a:pos x="T8" y="T9"/>
                </a:cxn>
              </a:cxnLst>
              <a:rect l="0" t="0" r="r" b="b"/>
              <a:pathLst>
                <a:path w="30" h="32">
                  <a:moveTo>
                    <a:pt x="0" y="12"/>
                  </a:moveTo>
                  <a:lnTo>
                    <a:pt x="20" y="32"/>
                  </a:lnTo>
                  <a:lnTo>
                    <a:pt x="30" y="23"/>
                  </a:lnTo>
                  <a:lnTo>
                    <a:pt x="18" y="0"/>
                  </a:lnTo>
                  <a:lnTo>
                    <a:pt x="0"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3">
              <a:extLst>
                <a:ext uri="{FF2B5EF4-FFF2-40B4-BE49-F238E27FC236}">
                  <a16:creationId xmlns:a16="http://schemas.microsoft.com/office/drawing/2014/main" xmlns="" id="{8D753446-0D28-4865-B608-7476FCBC38EF}"/>
                </a:ext>
              </a:extLst>
            </p:cNvPr>
            <p:cNvSpPr>
              <a:spLocks/>
            </p:cNvSpPr>
            <p:nvPr/>
          </p:nvSpPr>
          <p:spPr bwMode="auto">
            <a:xfrm>
              <a:off x="1889386" y="2906693"/>
              <a:ext cx="3218845" cy="1543646"/>
            </a:xfrm>
            <a:custGeom>
              <a:avLst/>
              <a:gdLst>
                <a:gd name="T0" fmla="*/ 1200 w 1372"/>
                <a:gd name="T1" fmla="*/ 502 h 658"/>
                <a:gd name="T2" fmla="*/ 436 w 1372"/>
                <a:gd name="T3" fmla="*/ 436 h 658"/>
                <a:gd name="T4" fmla="*/ 0 w 1372"/>
                <a:gd name="T5" fmla="*/ 88 h 658"/>
                <a:gd name="T6" fmla="*/ 193 w 1372"/>
                <a:gd name="T7" fmla="*/ 79 h 658"/>
                <a:gd name="T8" fmla="*/ 974 w 1372"/>
                <a:gd name="T9" fmla="*/ 325 h 658"/>
                <a:gd name="T10" fmla="*/ 1200 w 1372"/>
                <a:gd name="T11" fmla="*/ 502 h 658"/>
              </a:gdLst>
              <a:ahLst/>
              <a:cxnLst>
                <a:cxn ang="0">
                  <a:pos x="T0" y="T1"/>
                </a:cxn>
                <a:cxn ang="0">
                  <a:pos x="T2" y="T3"/>
                </a:cxn>
                <a:cxn ang="0">
                  <a:pos x="T4" y="T5"/>
                </a:cxn>
                <a:cxn ang="0">
                  <a:pos x="T6" y="T7"/>
                </a:cxn>
                <a:cxn ang="0">
                  <a:pos x="T8" y="T9"/>
                </a:cxn>
                <a:cxn ang="0">
                  <a:pos x="T10" y="T11"/>
                </a:cxn>
              </a:cxnLst>
              <a:rect l="0" t="0" r="r" b="b"/>
              <a:pathLst>
                <a:path w="1372" h="658">
                  <a:moveTo>
                    <a:pt x="1200" y="502"/>
                  </a:moveTo>
                  <a:cubicBezTo>
                    <a:pt x="1200" y="502"/>
                    <a:pt x="740" y="658"/>
                    <a:pt x="436" y="436"/>
                  </a:cubicBezTo>
                  <a:cubicBezTo>
                    <a:pt x="131" y="214"/>
                    <a:pt x="137" y="56"/>
                    <a:pt x="0" y="88"/>
                  </a:cubicBezTo>
                  <a:cubicBezTo>
                    <a:pt x="0" y="88"/>
                    <a:pt x="38" y="0"/>
                    <a:pt x="193" y="79"/>
                  </a:cubicBezTo>
                  <a:cubicBezTo>
                    <a:pt x="348" y="158"/>
                    <a:pt x="569" y="402"/>
                    <a:pt x="974" y="325"/>
                  </a:cubicBezTo>
                  <a:cubicBezTo>
                    <a:pt x="1234" y="276"/>
                    <a:pt x="1372" y="432"/>
                    <a:pt x="1200" y="502"/>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4">
              <a:extLst>
                <a:ext uri="{FF2B5EF4-FFF2-40B4-BE49-F238E27FC236}">
                  <a16:creationId xmlns:a16="http://schemas.microsoft.com/office/drawing/2014/main" xmlns="" id="{135E3B23-6D26-446E-BE33-C27F07170172}"/>
                </a:ext>
              </a:extLst>
            </p:cNvPr>
            <p:cNvSpPr>
              <a:spLocks/>
            </p:cNvSpPr>
            <p:nvPr/>
          </p:nvSpPr>
          <p:spPr bwMode="auto">
            <a:xfrm>
              <a:off x="2527557" y="3225778"/>
              <a:ext cx="1963496" cy="915271"/>
            </a:xfrm>
            <a:custGeom>
              <a:avLst/>
              <a:gdLst>
                <a:gd name="T0" fmla="*/ 10 w 837"/>
                <a:gd name="T1" fmla="*/ 46 h 390"/>
                <a:gd name="T2" fmla="*/ 14 w 837"/>
                <a:gd name="T3" fmla="*/ 0 h 390"/>
                <a:gd name="T4" fmla="*/ 702 w 837"/>
                <a:gd name="T5" fmla="*/ 189 h 390"/>
                <a:gd name="T6" fmla="*/ 703 w 837"/>
                <a:gd name="T7" fmla="*/ 189 h 390"/>
                <a:gd name="T8" fmla="*/ 715 w 837"/>
                <a:gd name="T9" fmla="*/ 287 h 390"/>
                <a:gd name="T10" fmla="*/ 10 w 837"/>
                <a:gd name="T11" fmla="*/ 46 h 390"/>
              </a:gdLst>
              <a:ahLst/>
              <a:cxnLst>
                <a:cxn ang="0">
                  <a:pos x="T0" y="T1"/>
                </a:cxn>
                <a:cxn ang="0">
                  <a:pos x="T2" y="T3"/>
                </a:cxn>
                <a:cxn ang="0">
                  <a:pos x="T4" y="T5"/>
                </a:cxn>
                <a:cxn ang="0">
                  <a:pos x="T6" y="T7"/>
                </a:cxn>
                <a:cxn ang="0">
                  <a:pos x="T8" y="T9"/>
                </a:cxn>
                <a:cxn ang="0">
                  <a:pos x="T10" y="T11"/>
                </a:cxn>
              </a:cxnLst>
              <a:rect l="0" t="0" r="r" b="b"/>
              <a:pathLst>
                <a:path w="837" h="390">
                  <a:moveTo>
                    <a:pt x="10" y="46"/>
                  </a:moveTo>
                  <a:cubicBezTo>
                    <a:pt x="0" y="26"/>
                    <a:pt x="4" y="4"/>
                    <a:pt x="14" y="0"/>
                  </a:cubicBezTo>
                  <a:cubicBezTo>
                    <a:pt x="164" y="101"/>
                    <a:pt x="372" y="252"/>
                    <a:pt x="702" y="189"/>
                  </a:cubicBezTo>
                  <a:cubicBezTo>
                    <a:pt x="703" y="189"/>
                    <a:pt x="703" y="189"/>
                    <a:pt x="703" y="189"/>
                  </a:cubicBezTo>
                  <a:cubicBezTo>
                    <a:pt x="743" y="195"/>
                    <a:pt x="837" y="234"/>
                    <a:pt x="715" y="287"/>
                  </a:cubicBezTo>
                  <a:cubicBezTo>
                    <a:pt x="478" y="390"/>
                    <a:pt x="97" y="236"/>
                    <a:pt x="10" y="46"/>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35">
              <a:extLst>
                <a:ext uri="{FF2B5EF4-FFF2-40B4-BE49-F238E27FC236}">
                  <a16:creationId xmlns:a16="http://schemas.microsoft.com/office/drawing/2014/main" xmlns="" id="{6151D10A-8EA0-4C3F-A571-D8F500E2DD36}"/>
                </a:ext>
              </a:extLst>
            </p:cNvPr>
            <p:cNvSpPr>
              <a:spLocks/>
            </p:cNvSpPr>
            <p:nvPr/>
          </p:nvSpPr>
          <p:spPr bwMode="auto">
            <a:xfrm>
              <a:off x="2586336" y="1400833"/>
              <a:ext cx="3077496" cy="2699631"/>
            </a:xfrm>
            <a:custGeom>
              <a:avLst/>
              <a:gdLst>
                <a:gd name="T0" fmla="*/ 1065 w 1312"/>
                <a:gd name="T1" fmla="*/ 679 h 1151"/>
                <a:gd name="T2" fmla="*/ 1312 w 1312"/>
                <a:gd name="T3" fmla="*/ 427 h 1151"/>
                <a:gd name="T4" fmla="*/ 1005 w 1312"/>
                <a:gd name="T5" fmla="*/ 540 h 1151"/>
                <a:gd name="T6" fmla="*/ 742 w 1312"/>
                <a:gd name="T7" fmla="*/ 109 h 1151"/>
                <a:gd name="T8" fmla="*/ 549 w 1312"/>
                <a:gd name="T9" fmla="*/ 107 h 1151"/>
                <a:gd name="T10" fmla="*/ 0 w 1312"/>
                <a:gd name="T11" fmla="*/ 821 h 1151"/>
                <a:gd name="T12" fmla="*/ 652 w 1312"/>
                <a:gd name="T13" fmla="*/ 1027 h 1151"/>
                <a:gd name="T14" fmla="*/ 647 w 1312"/>
                <a:gd name="T15" fmla="*/ 419 h 1151"/>
                <a:gd name="T16" fmla="*/ 1065 w 1312"/>
                <a:gd name="T17" fmla="*/ 679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2" h="1151">
                  <a:moveTo>
                    <a:pt x="1065" y="679"/>
                  </a:moveTo>
                  <a:cubicBezTo>
                    <a:pt x="1312" y="427"/>
                    <a:pt x="1312" y="427"/>
                    <a:pt x="1312" y="427"/>
                  </a:cubicBezTo>
                  <a:cubicBezTo>
                    <a:pt x="1005" y="540"/>
                    <a:pt x="1005" y="540"/>
                    <a:pt x="1005" y="540"/>
                  </a:cubicBezTo>
                  <a:cubicBezTo>
                    <a:pt x="742" y="109"/>
                    <a:pt x="742" y="109"/>
                    <a:pt x="742" y="109"/>
                  </a:cubicBezTo>
                  <a:cubicBezTo>
                    <a:pt x="742" y="109"/>
                    <a:pt x="659" y="0"/>
                    <a:pt x="549" y="107"/>
                  </a:cubicBezTo>
                  <a:cubicBezTo>
                    <a:pt x="438" y="213"/>
                    <a:pt x="0" y="821"/>
                    <a:pt x="0" y="821"/>
                  </a:cubicBezTo>
                  <a:cubicBezTo>
                    <a:pt x="0" y="821"/>
                    <a:pt x="297" y="1151"/>
                    <a:pt x="652" y="1027"/>
                  </a:cubicBezTo>
                  <a:cubicBezTo>
                    <a:pt x="647" y="419"/>
                    <a:pt x="647" y="419"/>
                    <a:pt x="647" y="419"/>
                  </a:cubicBezTo>
                  <a:cubicBezTo>
                    <a:pt x="647" y="419"/>
                    <a:pt x="953" y="767"/>
                    <a:pt x="1065" y="679"/>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36">
              <a:extLst>
                <a:ext uri="{FF2B5EF4-FFF2-40B4-BE49-F238E27FC236}">
                  <a16:creationId xmlns:a16="http://schemas.microsoft.com/office/drawing/2014/main" xmlns="" id="{3720EAF4-04AF-44C7-839F-84BC14FC7331}"/>
                </a:ext>
              </a:extLst>
            </p:cNvPr>
            <p:cNvSpPr>
              <a:spLocks/>
            </p:cNvSpPr>
            <p:nvPr/>
          </p:nvSpPr>
          <p:spPr bwMode="auto">
            <a:xfrm>
              <a:off x="2586336" y="1831878"/>
              <a:ext cx="1126596" cy="1643010"/>
            </a:xfrm>
            <a:custGeom>
              <a:avLst/>
              <a:gdLst>
                <a:gd name="T0" fmla="*/ 68 w 480"/>
                <a:gd name="T1" fmla="*/ 700 h 700"/>
                <a:gd name="T2" fmla="*/ 0 w 480"/>
                <a:gd name="T3" fmla="*/ 637 h 700"/>
                <a:gd name="T4" fmla="*/ 1 w 480"/>
                <a:gd name="T5" fmla="*/ 636 h 700"/>
                <a:gd name="T6" fmla="*/ 4 w 480"/>
                <a:gd name="T7" fmla="*/ 631 h 700"/>
                <a:gd name="T8" fmla="*/ 4 w 480"/>
                <a:gd name="T9" fmla="*/ 631 h 700"/>
                <a:gd name="T10" fmla="*/ 5 w 480"/>
                <a:gd name="T11" fmla="*/ 630 h 700"/>
                <a:gd name="T12" fmla="*/ 5 w 480"/>
                <a:gd name="T13" fmla="*/ 629 h 700"/>
                <a:gd name="T14" fmla="*/ 14 w 480"/>
                <a:gd name="T15" fmla="*/ 617 h 700"/>
                <a:gd name="T16" fmla="*/ 17 w 480"/>
                <a:gd name="T17" fmla="*/ 614 h 700"/>
                <a:gd name="T18" fmla="*/ 17 w 480"/>
                <a:gd name="T19" fmla="*/ 613 h 700"/>
                <a:gd name="T20" fmla="*/ 480 w 480"/>
                <a:gd name="T21" fmla="*/ 0 h 700"/>
                <a:gd name="T22" fmla="*/ 480 w 480"/>
                <a:gd name="T23" fmla="*/ 0 h 700"/>
                <a:gd name="T24" fmla="*/ 480 w 480"/>
                <a:gd name="T25" fmla="*/ 0 h 700"/>
                <a:gd name="T26" fmla="*/ 68 w 480"/>
                <a:gd name="T2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 h="700">
                  <a:moveTo>
                    <a:pt x="68" y="700"/>
                  </a:moveTo>
                  <a:cubicBezTo>
                    <a:pt x="24" y="664"/>
                    <a:pt x="0" y="637"/>
                    <a:pt x="0" y="637"/>
                  </a:cubicBezTo>
                  <a:cubicBezTo>
                    <a:pt x="0" y="637"/>
                    <a:pt x="0" y="637"/>
                    <a:pt x="1" y="636"/>
                  </a:cubicBezTo>
                  <a:cubicBezTo>
                    <a:pt x="1" y="635"/>
                    <a:pt x="2" y="633"/>
                    <a:pt x="4" y="631"/>
                  </a:cubicBezTo>
                  <a:cubicBezTo>
                    <a:pt x="4" y="631"/>
                    <a:pt x="4" y="631"/>
                    <a:pt x="4" y="631"/>
                  </a:cubicBezTo>
                  <a:cubicBezTo>
                    <a:pt x="4" y="630"/>
                    <a:pt x="5" y="630"/>
                    <a:pt x="5" y="630"/>
                  </a:cubicBezTo>
                  <a:cubicBezTo>
                    <a:pt x="5" y="630"/>
                    <a:pt x="5" y="629"/>
                    <a:pt x="5" y="629"/>
                  </a:cubicBezTo>
                  <a:cubicBezTo>
                    <a:pt x="8" y="626"/>
                    <a:pt x="11" y="622"/>
                    <a:pt x="14" y="617"/>
                  </a:cubicBezTo>
                  <a:cubicBezTo>
                    <a:pt x="15" y="616"/>
                    <a:pt x="16" y="615"/>
                    <a:pt x="17" y="614"/>
                  </a:cubicBezTo>
                  <a:cubicBezTo>
                    <a:pt x="17" y="613"/>
                    <a:pt x="17" y="613"/>
                    <a:pt x="17" y="613"/>
                  </a:cubicBezTo>
                  <a:cubicBezTo>
                    <a:pt x="87" y="517"/>
                    <a:pt x="340" y="169"/>
                    <a:pt x="480" y="0"/>
                  </a:cubicBezTo>
                  <a:cubicBezTo>
                    <a:pt x="480" y="0"/>
                    <a:pt x="480" y="0"/>
                    <a:pt x="480" y="0"/>
                  </a:cubicBezTo>
                  <a:cubicBezTo>
                    <a:pt x="480" y="0"/>
                    <a:pt x="480" y="0"/>
                    <a:pt x="480" y="0"/>
                  </a:cubicBezTo>
                  <a:lnTo>
                    <a:pt x="68" y="70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37">
              <a:extLst>
                <a:ext uri="{FF2B5EF4-FFF2-40B4-BE49-F238E27FC236}">
                  <a16:creationId xmlns:a16="http://schemas.microsoft.com/office/drawing/2014/main" xmlns="" id="{CCA65AEA-D8D3-464B-9B0F-EC2228CF16D4}"/>
                </a:ext>
              </a:extLst>
            </p:cNvPr>
            <p:cNvSpPr>
              <a:spLocks/>
            </p:cNvSpPr>
            <p:nvPr/>
          </p:nvSpPr>
          <p:spPr bwMode="auto">
            <a:xfrm>
              <a:off x="4057209" y="2101982"/>
              <a:ext cx="1158784" cy="1134993"/>
            </a:xfrm>
            <a:custGeom>
              <a:avLst/>
              <a:gdLst>
                <a:gd name="T0" fmla="*/ 23 w 494"/>
                <a:gd name="T1" fmla="*/ 484 h 484"/>
                <a:gd name="T2" fmla="*/ 0 w 494"/>
                <a:gd name="T3" fmla="*/ 0 h 484"/>
                <a:gd name="T4" fmla="*/ 275 w 494"/>
                <a:gd name="T5" fmla="*/ 315 h 484"/>
                <a:gd name="T6" fmla="*/ 494 w 494"/>
                <a:gd name="T7" fmla="*/ 322 h 484"/>
                <a:gd name="T8" fmla="*/ 494 w 494"/>
                <a:gd name="T9" fmla="*/ 322 h 484"/>
                <a:gd name="T10" fmla="*/ 438 w 494"/>
                <a:gd name="T11" fmla="*/ 380 h 484"/>
                <a:gd name="T12" fmla="*/ 20 w 494"/>
                <a:gd name="T13" fmla="*/ 120 h 484"/>
                <a:gd name="T14" fmla="*/ 23 w 494"/>
                <a:gd name="T15" fmla="*/ 484 h 4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484">
                  <a:moveTo>
                    <a:pt x="23" y="484"/>
                  </a:moveTo>
                  <a:cubicBezTo>
                    <a:pt x="0" y="0"/>
                    <a:pt x="0" y="0"/>
                    <a:pt x="0" y="0"/>
                  </a:cubicBezTo>
                  <a:cubicBezTo>
                    <a:pt x="0" y="0"/>
                    <a:pt x="180" y="229"/>
                    <a:pt x="275" y="315"/>
                  </a:cubicBezTo>
                  <a:cubicBezTo>
                    <a:pt x="370" y="401"/>
                    <a:pt x="494" y="322"/>
                    <a:pt x="494" y="322"/>
                  </a:cubicBezTo>
                  <a:cubicBezTo>
                    <a:pt x="494" y="322"/>
                    <a:pt x="494" y="322"/>
                    <a:pt x="494" y="322"/>
                  </a:cubicBezTo>
                  <a:cubicBezTo>
                    <a:pt x="438" y="380"/>
                    <a:pt x="438" y="380"/>
                    <a:pt x="438" y="380"/>
                  </a:cubicBezTo>
                  <a:cubicBezTo>
                    <a:pt x="326" y="468"/>
                    <a:pt x="20" y="120"/>
                    <a:pt x="20" y="120"/>
                  </a:cubicBezTo>
                  <a:cubicBezTo>
                    <a:pt x="23" y="484"/>
                    <a:pt x="23" y="484"/>
                    <a:pt x="23" y="484"/>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38">
              <a:extLst>
                <a:ext uri="{FF2B5EF4-FFF2-40B4-BE49-F238E27FC236}">
                  <a16:creationId xmlns:a16="http://schemas.microsoft.com/office/drawing/2014/main" xmlns="" id="{B33756EA-BBA0-4BA0-AA5F-A8811FF99C38}"/>
                </a:ext>
              </a:extLst>
            </p:cNvPr>
            <p:cNvSpPr>
              <a:spLocks/>
            </p:cNvSpPr>
            <p:nvPr/>
          </p:nvSpPr>
          <p:spPr bwMode="auto">
            <a:xfrm>
              <a:off x="4509246" y="1956434"/>
              <a:ext cx="696950" cy="783719"/>
            </a:xfrm>
            <a:custGeom>
              <a:avLst/>
              <a:gdLst>
                <a:gd name="T0" fmla="*/ 290 w 498"/>
                <a:gd name="T1" fmla="*/ 560 h 560"/>
                <a:gd name="T2" fmla="*/ 0 w 498"/>
                <a:gd name="T3" fmla="*/ 0 h 560"/>
                <a:gd name="T4" fmla="*/ 0 w 498"/>
                <a:gd name="T5" fmla="*/ 0 h 560"/>
                <a:gd name="T6" fmla="*/ 310 w 498"/>
                <a:gd name="T7" fmla="*/ 508 h 560"/>
                <a:gd name="T8" fmla="*/ 498 w 498"/>
                <a:gd name="T9" fmla="*/ 439 h 560"/>
                <a:gd name="T10" fmla="*/ 290 w 498"/>
                <a:gd name="T11" fmla="*/ 560 h 560"/>
              </a:gdLst>
              <a:ahLst/>
              <a:cxnLst>
                <a:cxn ang="0">
                  <a:pos x="T0" y="T1"/>
                </a:cxn>
                <a:cxn ang="0">
                  <a:pos x="T2" y="T3"/>
                </a:cxn>
                <a:cxn ang="0">
                  <a:pos x="T4" y="T5"/>
                </a:cxn>
                <a:cxn ang="0">
                  <a:pos x="T6" y="T7"/>
                </a:cxn>
                <a:cxn ang="0">
                  <a:pos x="T8" y="T9"/>
                </a:cxn>
                <a:cxn ang="0">
                  <a:pos x="T10" y="T11"/>
                </a:cxn>
              </a:cxnLst>
              <a:rect l="0" t="0" r="r" b="b"/>
              <a:pathLst>
                <a:path w="498" h="560">
                  <a:moveTo>
                    <a:pt x="290" y="560"/>
                  </a:moveTo>
                  <a:lnTo>
                    <a:pt x="0" y="0"/>
                  </a:lnTo>
                  <a:lnTo>
                    <a:pt x="0" y="0"/>
                  </a:lnTo>
                  <a:lnTo>
                    <a:pt x="310" y="508"/>
                  </a:lnTo>
                  <a:lnTo>
                    <a:pt x="498" y="439"/>
                  </a:lnTo>
                  <a:lnTo>
                    <a:pt x="290" y="56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39">
              <a:extLst>
                <a:ext uri="{FF2B5EF4-FFF2-40B4-BE49-F238E27FC236}">
                  <a16:creationId xmlns:a16="http://schemas.microsoft.com/office/drawing/2014/main" xmlns="" id="{C3775DA7-BC37-44C2-A90B-A21DA9C06335}"/>
                </a:ext>
              </a:extLst>
            </p:cNvPr>
            <p:cNvSpPr>
              <a:spLocks/>
            </p:cNvSpPr>
            <p:nvPr/>
          </p:nvSpPr>
          <p:spPr bwMode="auto">
            <a:xfrm>
              <a:off x="2562545" y="3080230"/>
              <a:ext cx="1577234" cy="1037028"/>
            </a:xfrm>
            <a:custGeom>
              <a:avLst/>
              <a:gdLst>
                <a:gd name="T0" fmla="*/ 0 w 672"/>
                <a:gd name="T1" fmla="*/ 103 h 442"/>
                <a:gd name="T2" fmla="*/ 75 w 672"/>
                <a:gd name="T3" fmla="*/ 0 h 442"/>
                <a:gd name="T4" fmla="*/ 671 w 672"/>
                <a:gd name="T5" fmla="*/ 195 h 442"/>
                <a:gd name="T6" fmla="*/ 672 w 672"/>
                <a:gd name="T7" fmla="*/ 314 h 442"/>
                <a:gd name="T8" fmla="*/ 0 w 672"/>
                <a:gd name="T9" fmla="*/ 103 h 442"/>
              </a:gdLst>
              <a:ahLst/>
              <a:cxnLst>
                <a:cxn ang="0">
                  <a:pos x="T0" y="T1"/>
                </a:cxn>
                <a:cxn ang="0">
                  <a:pos x="T2" y="T3"/>
                </a:cxn>
                <a:cxn ang="0">
                  <a:pos x="T4" y="T5"/>
                </a:cxn>
                <a:cxn ang="0">
                  <a:pos x="T6" y="T7"/>
                </a:cxn>
                <a:cxn ang="0">
                  <a:pos x="T8" y="T9"/>
                </a:cxn>
              </a:cxnLst>
              <a:rect l="0" t="0" r="r" b="b"/>
              <a:pathLst>
                <a:path w="672" h="442">
                  <a:moveTo>
                    <a:pt x="0" y="103"/>
                  </a:moveTo>
                  <a:cubicBezTo>
                    <a:pt x="0" y="103"/>
                    <a:pt x="30" y="62"/>
                    <a:pt x="75" y="0"/>
                  </a:cubicBezTo>
                  <a:cubicBezTo>
                    <a:pt x="270" y="194"/>
                    <a:pt x="551" y="202"/>
                    <a:pt x="671" y="195"/>
                  </a:cubicBezTo>
                  <a:cubicBezTo>
                    <a:pt x="672" y="314"/>
                    <a:pt x="672" y="314"/>
                    <a:pt x="672" y="314"/>
                  </a:cubicBezTo>
                  <a:cubicBezTo>
                    <a:pt x="306" y="442"/>
                    <a:pt x="0" y="103"/>
                    <a:pt x="0" y="103"/>
                  </a:cubicBez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40">
              <a:extLst>
                <a:ext uri="{FF2B5EF4-FFF2-40B4-BE49-F238E27FC236}">
                  <a16:creationId xmlns:a16="http://schemas.microsoft.com/office/drawing/2014/main" xmlns="" id="{1397B485-6211-4FEB-ACEE-F5C7563CDC63}"/>
                </a:ext>
              </a:extLst>
            </p:cNvPr>
            <p:cNvSpPr>
              <a:spLocks/>
            </p:cNvSpPr>
            <p:nvPr/>
          </p:nvSpPr>
          <p:spPr bwMode="auto">
            <a:xfrm>
              <a:off x="2562545" y="3201987"/>
              <a:ext cx="1577234" cy="915271"/>
            </a:xfrm>
            <a:custGeom>
              <a:avLst/>
              <a:gdLst>
                <a:gd name="T0" fmla="*/ 671 w 672"/>
                <a:gd name="T1" fmla="*/ 197 h 390"/>
                <a:gd name="T2" fmla="*/ 672 w 672"/>
                <a:gd name="T3" fmla="*/ 262 h 390"/>
                <a:gd name="T4" fmla="*/ 0 w 672"/>
                <a:gd name="T5" fmla="*/ 51 h 390"/>
                <a:gd name="T6" fmla="*/ 37 w 672"/>
                <a:gd name="T7" fmla="*/ 0 h 390"/>
                <a:gd name="T8" fmla="*/ 671 w 672"/>
                <a:gd name="T9" fmla="*/ 197 h 390"/>
              </a:gdLst>
              <a:ahLst/>
              <a:cxnLst>
                <a:cxn ang="0">
                  <a:pos x="T0" y="T1"/>
                </a:cxn>
                <a:cxn ang="0">
                  <a:pos x="T2" y="T3"/>
                </a:cxn>
                <a:cxn ang="0">
                  <a:pos x="T4" y="T5"/>
                </a:cxn>
                <a:cxn ang="0">
                  <a:pos x="T6" y="T7"/>
                </a:cxn>
                <a:cxn ang="0">
                  <a:pos x="T8" y="T9"/>
                </a:cxn>
              </a:cxnLst>
              <a:rect l="0" t="0" r="r" b="b"/>
              <a:pathLst>
                <a:path w="672" h="390">
                  <a:moveTo>
                    <a:pt x="671" y="197"/>
                  </a:moveTo>
                  <a:cubicBezTo>
                    <a:pt x="672" y="262"/>
                    <a:pt x="672" y="262"/>
                    <a:pt x="672" y="262"/>
                  </a:cubicBezTo>
                  <a:cubicBezTo>
                    <a:pt x="306" y="390"/>
                    <a:pt x="0" y="51"/>
                    <a:pt x="0" y="51"/>
                  </a:cubicBezTo>
                  <a:cubicBezTo>
                    <a:pt x="0" y="51"/>
                    <a:pt x="14" y="32"/>
                    <a:pt x="37" y="0"/>
                  </a:cubicBezTo>
                  <a:cubicBezTo>
                    <a:pt x="109" y="69"/>
                    <a:pt x="368" y="291"/>
                    <a:pt x="671" y="197"/>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1">
              <a:extLst>
                <a:ext uri="{FF2B5EF4-FFF2-40B4-BE49-F238E27FC236}">
                  <a16:creationId xmlns:a16="http://schemas.microsoft.com/office/drawing/2014/main" xmlns="" id="{CEF236E1-67DC-44A6-8087-33FC90634082}"/>
                </a:ext>
              </a:extLst>
            </p:cNvPr>
            <p:cNvSpPr>
              <a:spLocks/>
            </p:cNvSpPr>
            <p:nvPr/>
          </p:nvSpPr>
          <p:spPr bwMode="auto">
            <a:xfrm>
              <a:off x="2887228" y="3239773"/>
              <a:ext cx="515015" cy="577993"/>
            </a:xfrm>
            <a:custGeom>
              <a:avLst/>
              <a:gdLst>
                <a:gd name="T0" fmla="*/ 15 w 220"/>
                <a:gd name="T1" fmla="*/ 99 h 246"/>
                <a:gd name="T2" fmla="*/ 83 w 220"/>
                <a:gd name="T3" fmla="*/ 233 h 246"/>
                <a:gd name="T4" fmla="*/ 205 w 220"/>
                <a:gd name="T5" fmla="*/ 146 h 246"/>
                <a:gd name="T6" fmla="*/ 137 w 220"/>
                <a:gd name="T7" fmla="*/ 13 h 246"/>
                <a:gd name="T8" fmla="*/ 15 w 220"/>
                <a:gd name="T9" fmla="*/ 99 h 246"/>
              </a:gdLst>
              <a:ahLst/>
              <a:cxnLst>
                <a:cxn ang="0">
                  <a:pos x="T0" y="T1"/>
                </a:cxn>
                <a:cxn ang="0">
                  <a:pos x="T2" y="T3"/>
                </a:cxn>
                <a:cxn ang="0">
                  <a:pos x="T4" y="T5"/>
                </a:cxn>
                <a:cxn ang="0">
                  <a:pos x="T6" y="T7"/>
                </a:cxn>
                <a:cxn ang="0">
                  <a:pos x="T8" y="T9"/>
                </a:cxn>
              </a:cxnLst>
              <a:rect l="0" t="0" r="r" b="b"/>
              <a:pathLst>
                <a:path w="220" h="246">
                  <a:moveTo>
                    <a:pt x="15" y="99"/>
                  </a:moveTo>
                  <a:cubicBezTo>
                    <a:pt x="0" y="160"/>
                    <a:pt x="30" y="220"/>
                    <a:pt x="83" y="233"/>
                  </a:cubicBezTo>
                  <a:cubicBezTo>
                    <a:pt x="135" y="246"/>
                    <a:pt x="190" y="207"/>
                    <a:pt x="205" y="146"/>
                  </a:cubicBezTo>
                  <a:cubicBezTo>
                    <a:pt x="220" y="86"/>
                    <a:pt x="189" y="26"/>
                    <a:pt x="137" y="13"/>
                  </a:cubicBezTo>
                  <a:cubicBezTo>
                    <a:pt x="84" y="0"/>
                    <a:pt x="30" y="39"/>
                    <a:pt x="15" y="99"/>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42">
              <a:extLst>
                <a:ext uri="{FF2B5EF4-FFF2-40B4-BE49-F238E27FC236}">
                  <a16:creationId xmlns:a16="http://schemas.microsoft.com/office/drawing/2014/main" xmlns="" id="{38E4C68B-7D49-4A96-88B3-C10D7495466E}"/>
                </a:ext>
              </a:extLst>
            </p:cNvPr>
            <p:cNvSpPr>
              <a:spLocks/>
            </p:cNvSpPr>
            <p:nvPr/>
          </p:nvSpPr>
          <p:spPr bwMode="auto">
            <a:xfrm>
              <a:off x="2874632" y="3228577"/>
              <a:ext cx="471631" cy="569596"/>
            </a:xfrm>
            <a:custGeom>
              <a:avLst/>
              <a:gdLst>
                <a:gd name="T0" fmla="*/ 15 w 201"/>
                <a:gd name="T1" fmla="*/ 101 h 243"/>
                <a:gd name="T2" fmla="*/ 73 w 201"/>
                <a:gd name="T3" fmla="*/ 231 h 243"/>
                <a:gd name="T4" fmla="*/ 186 w 201"/>
                <a:gd name="T5" fmla="*/ 143 h 243"/>
                <a:gd name="T6" fmla="*/ 128 w 201"/>
                <a:gd name="T7" fmla="*/ 12 h 243"/>
                <a:gd name="T8" fmla="*/ 15 w 201"/>
                <a:gd name="T9" fmla="*/ 101 h 243"/>
              </a:gdLst>
              <a:ahLst/>
              <a:cxnLst>
                <a:cxn ang="0">
                  <a:pos x="T0" y="T1"/>
                </a:cxn>
                <a:cxn ang="0">
                  <a:pos x="T2" y="T3"/>
                </a:cxn>
                <a:cxn ang="0">
                  <a:pos x="T4" y="T5"/>
                </a:cxn>
                <a:cxn ang="0">
                  <a:pos x="T6" y="T7"/>
                </a:cxn>
                <a:cxn ang="0">
                  <a:pos x="T8" y="T9"/>
                </a:cxn>
              </a:cxnLst>
              <a:rect l="0" t="0" r="r" b="b"/>
              <a:pathLst>
                <a:path w="201" h="243">
                  <a:moveTo>
                    <a:pt x="15" y="101"/>
                  </a:moveTo>
                  <a:cubicBezTo>
                    <a:pt x="0" y="161"/>
                    <a:pt x="26" y="220"/>
                    <a:pt x="73" y="231"/>
                  </a:cubicBezTo>
                  <a:cubicBezTo>
                    <a:pt x="121" y="243"/>
                    <a:pt x="171" y="203"/>
                    <a:pt x="186" y="143"/>
                  </a:cubicBezTo>
                  <a:cubicBezTo>
                    <a:pt x="201" y="82"/>
                    <a:pt x="175" y="23"/>
                    <a:pt x="128" y="12"/>
                  </a:cubicBezTo>
                  <a:cubicBezTo>
                    <a:pt x="81" y="0"/>
                    <a:pt x="30" y="40"/>
                    <a:pt x="15" y="101"/>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43">
              <a:extLst>
                <a:ext uri="{FF2B5EF4-FFF2-40B4-BE49-F238E27FC236}">
                  <a16:creationId xmlns:a16="http://schemas.microsoft.com/office/drawing/2014/main" xmlns="" id="{6952841E-9648-4189-904F-AC4A5CE6812F}"/>
                </a:ext>
              </a:extLst>
            </p:cNvPr>
            <p:cNvSpPr>
              <a:spLocks/>
            </p:cNvSpPr>
            <p:nvPr/>
          </p:nvSpPr>
          <p:spPr bwMode="auto">
            <a:xfrm>
              <a:off x="2961401" y="3315346"/>
              <a:ext cx="298093" cy="396058"/>
            </a:xfrm>
            <a:custGeom>
              <a:avLst/>
              <a:gdLst>
                <a:gd name="T0" fmla="*/ 11 w 127"/>
                <a:gd name="T1" fmla="*/ 72 h 169"/>
                <a:gd name="T2" fmla="*/ 44 w 127"/>
                <a:gd name="T3" fmla="*/ 162 h 169"/>
                <a:gd name="T4" fmla="*/ 116 w 127"/>
                <a:gd name="T5" fmla="*/ 98 h 169"/>
                <a:gd name="T6" fmla="*/ 83 w 127"/>
                <a:gd name="T7" fmla="*/ 7 h 169"/>
                <a:gd name="T8" fmla="*/ 11 w 127"/>
                <a:gd name="T9" fmla="*/ 72 h 169"/>
              </a:gdLst>
              <a:ahLst/>
              <a:cxnLst>
                <a:cxn ang="0">
                  <a:pos x="T0" y="T1"/>
                </a:cxn>
                <a:cxn ang="0">
                  <a:pos x="T2" y="T3"/>
                </a:cxn>
                <a:cxn ang="0">
                  <a:pos x="T4" y="T5"/>
                </a:cxn>
                <a:cxn ang="0">
                  <a:pos x="T6" y="T7"/>
                </a:cxn>
                <a:cxn ang="0">
                  <a:pos x="T8" y="T9"/>
                </a:cxn>
              </a:cxnLst>
              <a:rect l="0" t="0" r="r" b="b"/>
              <a:pathLst>
                <a:path w="127" h="169">
                  <a:moveTo>
                    <a:pt x="11" y="72"/>
                  </a:moveTo>
                  <a:cubicBezTo>
                    <a:pt x="0" y="114"/>
                    <a:pt x="15" y="155"/>
                    <a:pt x="44" y="162"/>
                  </a:cubicBezTo>
                  <a:cubicBezTo>
                    <a:pt x="74" y="169"/>
                    <a:pt x="106" y="140"/>
                    <a:pt x="116" y="98"/>
                  </a:cubicBezTo>
                  <a:cubicBezTo>
                    <a:pt x="127" y="55"/>
                    <a:pt x="112" y="15"/>
                    <a:pt x="83" y="7"/>
                  </a:cubicBezTo>
                  <a:cubicBezTo>
                    <a:pt x="54" y="0"/>
                    <a:pt x="21" y="29"/>
                    <a:pt x="11" y="72"/>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44">
              <a:extLst>
                <a:ext uri="{FF2B5EF4-FFF2-40B4-BE49-F238E27FC236}">
                  <a16:creationId xmlns:a16="http://schemas.microsoft.com/office/drawing/2014/main" xmlns="" id="{C2A23388-E005-4322-9AD2-A42F8F294001}"/>
                </a:ext>
              </a:extLst>
            </p:cNvPr>
            <p:cNvSpPr>
              <a:spLocks/>
            </p:cNvSpPr>
            <p:nvPr/>
          </p:nvSpPr>
          <p:spPr bwMode="auto">
            <a:xfrm>
              <a:off x="2964200" y="3315346"/>
              <a:ext cx="242114" cy="375065"/>
            </a:xfrm>
            <a:custGeom>
              <a:avLst/>
              <a:gdLst>
                <a:gd name="T0" fmla="*/ 10 w 103"/>
                <a:gd name="T1" fmla="*/ 72 h 160"/>
                <a:gd name="T2" fmla="*/ 82 w 103"/>
                <a:gd name="T3" fmla="*/ 7 h 160"/>
                <a:gd name="T4" fmla="*/ 103 w 103"/>
                <a:gd name="T5" fmla="*/ 21 h 160"/>
                <a:gd name="T6" fmla="*/ 29 w 103"/>
                <a:gd name="T7" fmla="*/ 81 h 160"/>
                <a:gd name="T8" fmla="*/ 37 w 103"/>
                <a:gd name="T9" fmla="*/ 160 h 160"/>
                <a:gd name="T10" fmla="*/ 10 w 103"/>
                <a:gd name="T11" fmla="*/ 72 h 160"/>
              </a:gdLst>
              <a:ahLst/>
              <a:cxnLst>
                <a:cxn ang="0">
                  <a:pos x="T0" y="T1"/>
                </a:cxn>
                <a:cxn ang="0">
                  <a:pos x="T2" y="T3"/>
                </a:cxn>
                <a:cxn ang="0">
                  <a:pos x="T4" y="T5"/>
                </a:cxn>
                <a:cxn ang="0">
                  <a:pos x="T6" y="T7"/>
                </a:cxn>
                <a:cxn ang="0">
                  <a:pos x="T8" y="T9"/>
                </a:cxn>
                <a:cxn ang="0">
                  <a:pos x="T10" y="T11"/>
                </a:cxn>
              </a:cxnLst>
              <a:rect l="0" t="0" r="r" b="b"/>
              <a:pathLst>
                <a:path w="103" h="160">
                  <a:moveTo>
                    <a:pt x="10" y="72"/>
                  </a:moveTo>
                  <a:cubicBezTo>
                    <a:pt x="20" y="29"/>
                    <a:pt x="53" y="0"/>
                    <a:pt x="82" y="7"/>
                  </a:cubicBezTo>
                  <a:cubicBezTo>
                    <a:pt x="90" y="9"/>
                    <a:pt x="97" y="14"/>
                    <a:pt x="103" y="21"/>
                  </a:cubicBezTo>
                  <a:cubicBezTo>
                    <a:pt x="75" y="14"/>
                    <a:pt x="42" y="40"/>
                    <a:pt x="29" y="81"/>
                  </a:cubicBezTo>
                  <a:cubicBezTo>
                    <a:pt x="19" y="112"/>
                    <a:pt x="23" y="142"/>
                    <a:pt x="37" y="160"/>
                  </a:cubicBezTo>
                  <a:cubicBezTo>
                    <a:pt x="12" y="149"/>
                    <a:pt x="0" y="111"/>
                    <a:pt x="10" y="72"/>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5" name="组合 74">
              <a:extLst>
                <a:ext uri="{FF2B5EF4-FFF2-40B4-BE49-F238E27FC236}">
                  <a16:creationId xmlns:a16="http://schemas.microsoft.com/office/drawing/2014/main" xmlns="" id="{6899A139-5940-424A-B5EA-BEB2F3F1D6DC}"/>
                </a:ext>
              </a:extLst>
            </p:cNvPr>
            <p:cNvGrpSpPr/>
            <p:nvPr/>
          </p:nvGrpSpPr>
          <p:grpSpPr>
            <a:xfrm flipH="1">
              <a:off x="1320042" y="4679857"/>
              <a:ext cx="1286139" cy="906874"/>
              <a:chOff x="4183163" y="4679857"/>
              <a:chExt cx="1286139" cy="906874"/>
            </a:xfrm>
          </p:grpSpPr>
          <p:sp>
            <p:nvSpPr>
              <p:cNvPr id="76" name="Freeform 78">
                <a:extLst>
                  <a:ext uri="{FF2B5EF4-FFF2-40B4-BE49-F238E27FC236}">
                    <a16:creationId xmlns:a16="http://schemas.microsoft.com/office/drawing/2014/main" xmlns="" id="{92131B95-5C03-4ACB-AC0E-9B82B3D7EE5D}"/>
                  </a:ext>
                </a:extLst>
              </p:cNvPr>
              <p:cNvSpPr>
                <a:spLocks/>
              </p:cNvSpPr>
              <p:nvPr/>
            </p:nvSpPr>
            <p:spPr bwMode="auto">
              <a:xfrm>
                <a:off x="4376294" y="5112301"/>
                <a:ext cx="999241" cy="474430"/>
              </a:xfrm>
              <a:custGeom>
                <a:avLst/>
                <a:gdLst>
                  <a:gd name="T0" fmla="*/ 8 w 426"/>
                  <a:gd name="T1" fmla="*/ 0 h 202"/>
                  <a:gd name="T2" fmla="*/ 11 w 426"/>
                  <a:gd name="T3" fmla="*/ 11 h 202"/>
                  <a:gd name="T4" fmla="*/ 0 w 426"/>
                  <a:gd name="T5" fmla="*/ 72 h 202"/>
                  <a:gd name="T6" fmla="*/ 10 w 426"/>
                  <a:gd name="T7" fmla="*/ 132 h 202"/>
                  <a:gd name="T8" fmla="*/ 10 w 426"/>
                  <a:gd name="T9" fmla="*/ 132 h 202"/>
                  <a:gd name="T10" fmla="*/ 12 w 426"/>
                  <a:gd name="T11" fmla="*/ 138 h 202"/>
                  <a:gd name="T12" fmla="*/ 13 w 426"/>
                  <a:gd name="T13" fmla="*/ 138 h 202"/>
                  <a:gd name="T14" fmla="*/ 18 w 426"/>
                  <a:gd name="T15" fmla="*/ 149 h 202"/>
                  <a:gd name="T16" fmla="*/ 19 w 426"/>
                  <a:gd name="T17" fmla="*/ 150 h 202"/>
                  <a:gd name="T18" fmla="*/ 22 w 426"/>
                  <a:gd name="T19" fmla="*/ 154 h 202"/>
                  <a:gd name="T20" fmla="*/ 22 w 426"/>
                  <a:gd name="T21" fmla="*/ 155 h 202"/>
                  <a:gd name="T22" fmla="*/ 25 w 426"/>
                  <a:gd name="T23" fmla="*/ 159 h 202"/>
                  <a:gd name="T24" fmla="*/ 25 w 426"/>
                  <a:gd name="T25" fmla="*/ 160 h 202"/>
                  <a:gd name="T26" fmla="*/ 28 w 426"/>
                  <a:gd name="T27" fmla="*/ 163 h 202"/>
                  <a:gd name="T28" fmla="*/ 29 w 426"/>
                  <a:gd name="T29" fmla="*/ 164 h 202"/>
                  <a:gd name="T30" fmla="*/ 36 w 426"/>
                  <a:gd name="T31" fmla="*/ 171 h 202"/>
                  <a:gd name="T32" fmla="*/ 37 w 426"/>
                  <a:gd name="T33" fmla="*/ 172 h 202"/>
                  <a:gd name="T34" fmla="*/ 40 w 426"/>
                  <a:gd name="T35" fmla="*/ 174 h 202"/>
                  <a:gd name="T36" fmla="*/ 41 w 426"/>
                  <a:gd name="T37" fmla="*/ 175 h 202"/>
                  <a:gd name="T38" fmla="*/ 45 w 426"/>
                  <a:gd name="T39" fmla="*/ 178 h 202"/>
                  <a:gd name="T40" fmla="*/ 45 w 426"/>
                  <a:gd name="T41" fmla="*/ 178 h 202"/>
                  <a:gd name="T42" fmla="*/ 49 w 426"/>
                  <a:gd name="T43" fmla="*/ 180 h 202"/>
                  <a:gd name="T44" fmla="*/ 50 w 426"/>
                  <a:gd name="T45" fmla="*/ 180 h 202"/>
                  <a:gd name="T46" fmla="*/ 53 w 426"/>
                  <a:gd name="T47" fmla="*/ 182 h 202"/>
                  <a:gd name="T48" fmla="*/ 54 w 426"/>
                  <a:gd name="T49" fmla="*/ 182 h 202"/>
                  <a:gd name="T50" fmla="*/ 58 w 426"/>
                  <a:gd name="T51" fmla="*/ 183 h 202"/>
                  <a:gd name="T52" fmla="*/ 59 w 426"/>
                  <a:gd name="T53" fmla="*/ 183 h 202"/>
                  <a:gd name="T54" fmla="*/ 63 w 426"/>
                  <a:gd name="T55" fmla="*/ 184 h 202"/>
                  <a:gd name="T56" fmla="*/ 64 w 426"/>
                  <a:gd name="T57" fmla="*/ 184 h 202"/>
                  <a:gd name="T58" fmla="*/ 68 w 426"/>
                  <a:gd name="T59" fmla="*/ 184 h 202"/>
                  <a:gd name="T60" fmla="*/ 119 w 426"/>
                  <a:gd name="T61" fmla="*/ 147 h 202"/>
                  <a:gd name="T62" fmla="*/ 179 w 426"/>
                  <a:gd name="T63" fmla="*/ 202 h 202"/>
                  <a:gd name="T64" fmla="*/ 239 w 426"/>
                  <a:gd name="T65" fmla="*/ 144 h 202"/>
                  <a:gd name="T66" fmla="*/ 293 w 426"/>
                  <a:gd name="T67" fmla="*/ 189 h 202"/>
                  <a:gd name="T68" fmla="*/ 352 w 426"/>
                  <a:gd name="T69" fmla="*/ 130 h 202"/>
                  <a:gd name="T70" fmla="*/ 374 w 426"/>
                  <a:gd name="T71" fmla="*/ 139 h 202"/>
                  <a:gd name="T72" fmla="*/ 426 w 426"/>
                  <a:gd name="T73" fmla="*/ 55 h 202"/>
                  <a:gd name="T74" fmla="*/ 416 w 426"/>
                  <a:gd name="T75" fmla="*/ 6 h 202"/>
                  <a:gd name="T76" fmla="*/ 416 w 426"/>
                  <a:gd name="T77" fmla="*/ 0 h 202"/>
                  <a:gd name="T78" fmla="*/ 8 w 426"/>
                  <a:gd name="T7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2">
                    <a:moveTo>
                      <a:pt x="8" y="0"/>
                    </a:moveTo>
                    <a:cubicBezTo>
                      <a:pt x="9" y="3"/>
                      <a:pt x="10" y="7"/>
                      <a:pt x="11" y="11"/>
                    </a:cubicBezTo>
                    <a:cubicBezTo>
                      <a:pt x="4" y="28"/>
                      <a:pt x="0" y="50"/>
                      <a:pt x="0" y="72"/>
                    </a:cubicBezTo>
                    <a:cubicBezTo>
                      <a:pt x="0" y="94"/>
                      <a:pt x="3" y="114"/>
                      <a:pt x="10" y="132"/>
                    </a:cubicBezTo>
                    <a:cubicBezTo>
                      <a:pt x="10" y="132"/>
                      <a:pt x="10" y="132"/>
                      <a:pt x="10" y="132"/>
                    </a:cubicBezTo>
                    <a:cubicBezTo>
                      <a:pt x="11" y="134"/>
                      <a:pt x="12" y="136"/>
                      <a:pt x="12" y="138"/>
                    </a:cubicBezTo>
                    <a:cubicBezTo>
                      <a:pt x="13" y="138"/>
                      <a:pt x="13" y="138"/>
                      <a:pt x="13" y="138"/>
                    </a:cubicBezTo>
                    <a:cubicBezTo>
                      <a:pt x="14" y="142"/>
                      <a:pt x="16" y="146"/>
                      <a:pt x="18" y="149"/>
                    </a:cubicBezTo>
                    <a:cubicBezTo>
                      <a:pt x="18" y="149"/>
                      <a:pt x="19" y="150"/>
                      <a:pt x="19" y="150"/>
                    </a:cubicBezTo>
                    <a:cubicBezTo>
                      <a:pt x="20" y="151"/>
                      <a:pt x="21" y="153"/>
                      <a:pt x="22" y="154"/>
                    </a:cubicBezTo>
                    <a:cubicBezTo>
                      <a:pt x="22" y="154"/>
                      <a:pt x="22" y="155"/>
                      <a:pt x="22" y="155"/>
                    </a:cubicBezTo>
                    <a:cubicBezTo>
                      <a:pt x="23" y="156"/>
                      <a:pt x="24" y="158"/>
                      <a:pt x="25" y="159"/>
                    </a:cubicBezTo>
                    <a:cubicBezTo>
                      <a:pt x="25" y="159"/>
                      <a:pt x="25" y="160"/>
                      <a:pt x="25" y="160"/>
                    </a:cubicBezTo>
                    <a:cubicBezTo>
                      <a:pt x="26" y="161"/>
                      <a:pt x="27" y="162"/>
                      <a:pt x="28" y="163"/>
                    </a:cubicBezTo>
                    <a:cubicBezTo>
                      <a:pt x="29" y="164"/>
                      <a:pt x="29" y="164"/>
                      <a:pt x="29" y="164"/>
                    </a:cubicBezTo>
                    <a:cubicBezTo>
                      <a:pt x="31" y="167"/>
                      <a:pt x="34" y="169"/>
                      <a:pt x="36" y="171"/>
                    </a:cubicBezTo>
                    <a:cubicBezTo>
                      <a:pt x="37" y="172"/>
                      <a:pt x="37" y="172"/>
                      <a:pt x="37" y="172"/>
                    </a:cubicBezTo>
                    <a:cubicBezTo>
                      <a:pt x="38" y="173"/>
                      <a:pt x="39" y="174"/>
                      <a:pt x="40" y="174"/>
                    </a:cubicBezTo>
                    <a:cubicBezTo>
                      <a:pt x="40" y="175"/>
                      <a:pt x="41" y="175"/>
                      <a:pt x="41" y="175"/>
                    </a:cubicBezTo>
                    <a:cubicBezTo>
                      <a:pt x="42" y="176"/>
                      <a:pt x="44" y="177"/>
                      <a:pt x="45" y="178"/>
                    </a:cubicBezTo>
                    <a:cubicBezTo>
                      <a:pt x="45" y="178"/>
                      <a:pt x="45" y="178"/>
                      <a:pt x="45" y="178"/>
                    </a:cubicBezTo>
                    <a:cubicBezTo>
                      <a:pt x="47" y="178"/>
                      <a:pt x="48" y="179"/>
                      <a:pt x="49" y="180"/>
                    </a:cubicBezTo>
                    <a:cubicBezTo>
                      <a:pt x="49" y="180"/>
                      <a:pt x="50" y="180"/>
                      <a:pt x="50" y="180"/>
                    </a:cubicBezTo>
                    <a:cubicBezTo>
                      <a:pt x="51" y="181"/>
                      <a:pt x="52" y="181"/>
                      <a:pt x="53" y="182"/>
                    </a:cubicBezTo>
                    <a:cubicBezTo>
                      <a:pt x="54" y="182"/>
                      <a:pt x="54" y="182"/>
                      <a:pt x="54" y="182"/>
                    </a:cubicBezTo>
                    <a:cubicBezTo>
                      <a:pt x="56" y="182"/>
                      <a:pt x="57" y="183"/>
                      <a:pt x="58" y="183"/>
                    </a:cubicBezTo>
                    <a:cubicBezTo>
                      <a:pt x="59" y="183"/>
                      <a:pt x="59" y="183"/>
                      <a:pt x="59" y="183"/>
                    </a:cubicBezTo>
                    <a:cubicBezTo>
                      <a:pt x="61" y="183"/>
                      <a:pt x="62" y="184"/>
                      <a:pt x="63" y="184"/>
                    </a:cubicBezTo>
                    <a:cubicBezTo>
                      <a:pt x="63" y="184"/>
                      <a:pt x="64" y="184"/>
                      <a:pt x="64" y="184"/>
                    </a:cubicBezTo>
                    <a:cubicBezTo>
                      <a:pt x="65" y="184"/>
                      <a:pt x="67" y="184"/>
                      <a:pt x="68" y="184"/>
                    </a:cubicBezTo>
                    <a:cubicBezTo>
                      <a:pt x="89" y="184"/>
                      <a:pt x="107" y="170"/>
                      <a:pt x="119" y="147"/>
                    </a:cubicBezTo>
                    <a:cubicBezTo>
                      <a:pt x="131" y="180"/>
                      <a:pt x="153" y="202"/>
                      <a:pt x="179" y="202"/>
                    </a:cubicBezTo>
                    <a:cubicBezTo>
                      <a:pt x="205" y="202"/>
                      <a:pt x="227" y="179"/>
                      <a:pt x="239" y="144"/>
                    </a:cubicBezTo>
                    <a:cubicBezTo>
                      <a:pt x="251" y="171"/>
                      <a:pt x="271" y="189"/>
                      <a:pt x="293" y="189"/>
                    </a:cubicBezTo>
                    <a:cubicBezTo>
                      <a:pt x="318" y="189"/>
                      <a:pt x="341" y="165"/>
                      <a:pt x="352" y="130"/>
                    </a:cubicBezTo>
                    <a:cubicBezTo>
                      <a:pt x="359" y="136"/>
                      <a:pt x="366" y="139"/>
                      <a:pt x="374" y="139"/>
                    </a:cubicBezTo>
                    <a:cubicBezTo>
                      <a:pt x="403" y="139"/>
                      <a:pt x="426" y="101"/>
                      <a:pt x="426" y="55"/>
                    </a:cubicBezTo>
                    <a:cubicBezTo>
                      <a:pt x="426" y="36"/>
                      <a:pt x="422" y="19"/>
                      <a:pt x="416" y="6"/>
                    </a:cubicBezTo>
                    <a:cubicBezTo>
                      <a:pt x="416" y="3"/>
                      <a:pt x="416" y="1"/>
                      <a:pt x="416" y="0"/>
                    </a:cubicBezTo>
                    <a:lnTo>
                      <a:pt x="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9">
                <a:extLst>
                  <a:ext uri="{FF2B5EF4-FFF2-40B4-BE49-F238E27FC236}">
                    <a16:creationId xmlns:a16="http://schemas.microsoft.com/office/drawing/2014/main" xmlns="" id="{C97D2399-E6A7-43C6-A2FC-395465399C98}"/>
                  </a:ext>
                </a:extLst>
              </p:cNvPr>
              <p:cNvSpPr>
                <a:spLocks/>
              </p:cNvSpPr>
              <p:nvPr/>
            </p:nvSpPr>
            <p:spPr bwMode="auto">
              <a:xfrm>
                <a:off x="4376294" y="4679857"/>
                <a:ext cx="1051023" cy="432445"/>
              </a:xfrm>
              <a:custGeom>
                <a:avLst/>
                <a:gdLst>
                  <a:gd name="T0" fmla="*/ 448 w 448"/>
                  <a:gd name="T1" fmla="*/ 184 h 184"/>
                  <a:gd name="T2" fmla="*/ 224 w 448"/>
                  <a:gd name="T3" fmla="*/ 0 h 184"/>
                  <a:gd name="T4" fmla="*/ 0 w 448"/>
                  <a:gd name="T5" fmla="*/ 184 h 184"/>
                  <a:gd name="T6" fmla="*/ 448 w 448"/>
                  <a:gd name="T7" fmla="*/ 184 h 184"/>
                </a:gdLst>
                <a:ahLst/>
                <a:cxnLst>
                  <a:cxn ang="0">
                    <a:pos x="T0" y="T1"/>
                  </a:cxn>
                  <a:cxn ang="0">
                    <a:pos x="T2" y="T3"/>
                  </a:cxn>
                  <a:cxn ang="0">
                    <a:pos x="T4" y="T5"/>
                  </a:cxn>
                  <a:cxn ang="0">
                    <a:pos x="T6" y="T7"/>
                  </a:cxn>
                </a:cxnLst>
                <a:rect l="0" t="0" r="r" b="b"/>
                <a:pathLst>
                  <a:path w="448" h="184">
                    <a:moveTo>
                      <a:pt x="448" y="184"/>
                    </a:moveTo>
                    <a:cubicBezTo>
                      <a:pt x="448" y="82"/>
                      <a:pt x="348" y="0"/>
                      <a:pt x="224" y="0"/>
                    </a:cubicBezTo>
                    <a:cubicBezTo>
                      <a:pt x="100" y="0"/>
                      <a:pt x="0" y="82"/>
                      <a:pt x="0" y="184"/>
                    </a:cubicBezTo>
                    <a:lnTo>
                      <a:pt x="448" y="184"/>
                    </a:ln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0">
                <a:extLst>
                  <a:ext uri="{FF2B5EF4-FFF2-40B4-BE49-F238E27FC236}">
                    <a16:creationId xmlns:a16="http://schemas.microsoft.com/office/drawing/2014/main" xmlns="" id="{A4914BA5-2B96-4709-824D-634DE256AA73}"/>
                  </a:ext>
                </a:extLst>
              </p:cNvPr>
              <p:cNvSpPr>
                <a:spLocks/>
              </p:cNvSpPr>
              <p:nvPr/>
            </p:nvSpPr>
            <p:spPr bwMode="auto">
              <a:xfrm>
                <a:off x="4376294" y="4796014"/>
                <a:ext cx="1051023" cy="316286"/>
              </a:xfrm>
              <a:custGeom>
                <a:avLst/>
                <a:gdLst>
                  <a:gd name="T0" fmla="*/ 448 w 448"/>
                  <a:gd name="T1" fmla="*/ 135 h 135"/>
                  <a:gd name="T2" fmla="*/ 444 w 448"/>
                  <a:gd name="T3" fmla="*/ 101 h 135"/>
                  <a:gd name="T4" fmla="*/ 226 w 448"/>
                  <a:gd name="T5" fmla="*/ 0 h 135"/>
                  <a:gd name="T6" fmla="*/ 1 w 448"/>
                  <a:gd name="T7" fmla="*/ 112 h 135"/>
                  <a:gd name="T8" fmla="*/ 0 w 448"/>
                  <a:gd name="T9" fmla="*/ 135 h 135"/>
                  <a:gd name="T10" fmla="*/ 448 w 448"/>
                  <a:gd name="T11" fmla="*/ 135 h 135"/>
                </a:gdLst>
                <a:ahLst/>
                <a:cxnLst>
                  <a:cxn ang="0">
                    <a:pos x="T0" y="T1"/>
                  </a:cxn>
                  <a:cxn ang="0">
                    <a:pos x="T2" y="T3"/>
                  </a:cxn>
                  <a:cxn ang="0">
                    <a:pos x="T4" y="T5"/>
                  </a:cxn>
                  <a:cxn ang="0">
                    <a:pos x="T6" y="T7"/>
                  </a:cxn>
                  <a:cxn ang="0">
                    <a:pos x="T8" y="T9"/>
                  </a:cxn>
                  <a:cxn ang="0">
                    <a:pos x="T10" y="T11"/>
                  </a:cxn>
                </a:cxnLst>
                <a:rect l="0" t="0" r="r" b="b"/>
                <a:pathLst>
                  <a:path w="448" h="135">
                    <a:moveTo>
                      <a:pt x="448" y="135"/>
                    </a:moveTo>
                    <a:cubicBezTo>
                      <a:pt x="448" y="123"/>
                      <a:pt x="447" y="112"/>
                      <a:pt x="444" y="101"/>
                    </a:cubicBezTo>
                    <a:cubicBezTo>
                      <a:pt x="405" y="41"/>
                      <a:pt x="322" y="0"/>
                      <a:pt x="226" y="0"/>
                    </a:cubicBezTo>
                    <a:cubicBezTo>
                      <a:pt x="124" y="0"/>
                      <a:pt x="37" y="46"/>
                      <a:pt x="1" y="112"/>
                    </a:cubicBezTo>
                    <a:cubicBezTo>
                      <a:pt x="0" y="119"/>
                      <a:pt x="0" y="127"/>
                      <a:pt x="0" y="135"/>
                    </a:cubicBezTo>
                    <a:lnTo>
                      <a:pt x="448" y="135"/>
                    </a:ln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1">
                <a:extLst>
                  <a:ext uri="{FF2B5EF4-FFF2-40B4-BE49-F238E27FC236}">
                    <a16:creationId xmlns:a16="http://schemas.microsoft.com/office/drawing/2014/main" xmlns="" id="{09737724-0C3C-47E6-875B-1FF50BCB2506}"/>
                  </a:ext>
                </a:extLst>
              </p:cNvPr>
              <p:cNvSpPr>
                <a:spLocks/>
              </p:cNvSpPr>
              <p:nvPr/>
            </p:nvSpPr>
            <p:spPr bwMode="auto">
              <a:xfrm>
                <a:off x="4183163" y="4782019"/>
                <a:ext cx="333080" cy="330281"/>
              </a:xfrm>
              <a:custGeom>
                <a:avLst/>
                <a:gdLst>
                  <a:gd name="T0" fmla="*/ 142 w 142"/>
                  <a:gd name="T1" fmla="*/ 63 h 141"/>
                  <a:gd name="T2" fmla="*/ 65 w 142"/>
                  <a:gd name="T3" fmla="*/ 31 h 141"/>
                  <a:gd name="T4" fmla="*/ 43 w 142"/>
                  <a:gd name="T5" fmla="*/ 141 h 141"/>
                  <a:gd name="T6" fmla="*/ 132 w 142"/>
                  <a:gd name="T7" fmla="*/ 141 h 141"/>
                  <a:gd name="T8" fmla="*/ 142 w 142"/>
                  <a:gd name="T9" fmla="*/ 63 h 141"/>
                </a:gdLst>
                <a:ahLst/>
                <a:cxnLst>
                  <a:cxn ang="0">
                    <a:pos x="T0" y="T1"/>
                  </a:cxn>
                  <a:cxn ang="0">
                    <a:pos x="T2" y="T3"/>
                  </a:cxn>
                  <a:cxn ang="0">
                    <a:pos x="T4" y="T5"/>
                  </a:cxn>
                  <a:cxn ang="0">
                    <a:pos x="T6" y="T7"/>
                  </a:cxn>
                  <a:cxn ang="0">
                    <a:pos x="T8" y="T9"/>
                  </a:cxn>
                </a:cxnLst>
                <a:rect l="0" t="0" r="r" b="b"/>
                <a:pathLst>
                  <a:path w="142" h="141">
                    <a:moveTo>
                      <a:pt x="142" y="63"/>
                    </a:moveTo>
                    <a:cubicBezTo>
                      <a:pt x="142" y="63"/>
                      <a:pt x="105" y="63"/>
                      <a:pt x="65" y="31"/>
                    </a:cubicBezTo>
                    <a:cubicBezTo>
                      <a:pt x="24" y="0"/>
                      <a:pt x="0" y="101"/>
                      <a:pt x="43" y="141"/>
                    </a:cubicBezTo>
                    <a:cubicBezTo>
                      <a:pt x="132" y="141"/>
                      <a:pt x="132" y="141"/>
                      <a:pt x="132" y="141"/>
                    </a:cubicBezTo>
                    <a:lnTo>
                      <a:pt x="142" y="6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2">
                <a:extLst>
                  <a:ext uri="{FF2B5EF4-FFF2-40B4-BE49-F238E27FC236}">
                    <a16:creationId xmlns:a16="http://schemas.microsoft.com/office/drawing/2014/main" xmlns="" id="{BCDCFF4A-26C5-4F66-A2C2-BF338D42EC1F}"/>
                  </a:ext>
                </a:extLst>
              </p:cNvPr>
              <p:cNvSpPr>
                <a:spLocks/>
              </p:cNvSpPr>
              <p:nvPr/>
            </p:nvSpPr>
            <p:spPr bwMode="auto">
              <a:xfrm>
                <a:off x="4435073" y="4914972"/>
                <a:ext cx="81171" cy="197330"/>
              </a:xfrm>
              <a:custGeom>
                <a:avLst/>
                <a:gdLst>
                  <a:gd name="T0" fmla="*/ 25 w 35"/>
                  <a:gd name="T1" fmla="*/ 84 h 84"/>
                  <a:gd name="T2" fmla="*/ 35 w 35"/>
                  <a:gd name="T3" fmla="*/ 6 h 84"/>
                  <a:gd name="T4" fmla="*/ 4 w 35"/>
                  <a:gd name="T5" fmla="*/ 0 h 84"/>
                  <a:gd name="T6" fmla="*/ 10 w 35"/>
                  <a:gd name="T7" fmla="*/ 62 h 84"/>
                  <a:gd name="T8" fmla="*/ 3 w 35"/>
                  <a:gd name="T9" fmla="*/ 84 h 84"/>
                  <a:gd name="T10" fmla="*/ 25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25" y="84"/>
                    </a:moveTo>
                    <a:cubicBezTo>
                      <a:pt x="35" y="6"/>
                      <a:pt x="35" y="6"/>
                      <a:pt x="35" y="6"/>
                    </a:cubicBezTo>
                    <a:cubicBezTo>
                      <a:pt x="35" y="6"/>
                      <a:pt x="23" y="6"/>
                      <a:pt x="4" y="0"/>
                    </a:cubicBezTo>
                    <a:cubicBezTo>
                      <a:pt x="0" y="20"/>
                      <a:pt x="4" y="43"/>
                      <a:pt x="10" y="62"/>
                    </a:cubicBezTo>
                    <a:cubicBezTo>
                      <a:pt x="7" y="69"/>
                      <a:pt x="5" y="76"/>
                      <a:pt x="3" y="84"/>
                    </a:cubicBezTo>
                    <a:lnTo>
                      <a:pt x="25" y="8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3">
                <a:extLst>
                  <a:ext uri="{FF2B5EF4-FFF2-40B4-BE49-F238E27FC236}">
                    <a16:creationId xmlns:a16="http://schemas.microsoft.com/office/drawing/2014/main" xmlns="" id="{BDECEC61-FB71-41D0-9E1F-E2F902727EFE}"/>
                  </a:ext>
                </a:extLst>
              </p:cNvPr>
              <p:cNvSpPr>
                <a:spLocks/>
              </p:cNvSpPr>
              <p:nvPr/>
            </p:nvSpPr>
            <p:spPr bwMode="auto">
              <a:xfrm>
                <a:off x="4458864" y="4828203"/>
                <a:ext cx="1010437" cy="758528"/>
              </a:xfrm>
              <a:custGeom>
                <a:avLst/>
                <a:gdLst>
                  <a:gd name="T0" fmla="*/ 421 w 431"/>
                  <a:gd name="T1" fmla="*/ 127 h 323"/>
                  <a:gd name="T2" fmla="*/ 102 w 431"/>
                  <a:gd name="T3" fmla="*/ 10 h 323"/>
                  <a:gd name="T4" fmla="*/ 16 w 431"/>
                  <a:gd name="T5" fmla="*/ 132 h 323"/>
                  <a:gd name="T6" fmla="*/ 5 w 431"/>
                  <a:gd name="T7" fmla="*/ 193 h 323"/>
                  <a:gd name="T8" fmla="*/ 73 w 431"/>
                  <a:gd name="T9" fmla="*/ 305 h 323"/>
                  <a:gd name="T10" fmla="*/ 124 w 431"/>
                  <a:gd name="T11" fmla="*/ 268 h 323"/>
                  <a:gd name="T12" fmla="*/ 184 w 431"/>
                  <a:gd name="T13" fmla="*/ 323 h 323"/>
                  <a:gd name="T14" fmla="*/ 244 w 431"/>
                  <a:gd name="T15" fmla="*/ 265 h 323"/>
                  <a:gd name="T16" fmla="*/ 298 w 431"/>
                  <a:gd name="T17" fmla="*/ 310 h 323"/>
                  <a:gd name="T18" fmla="*/ 357 w 431"/>
                  <a:gd name="T19" fmla="*/ 251 h 323"/>
                  <a:gd name="T20" fmla="*/ 379 w 431"/>
                  <a:gd name="T21" fmla="*/ 260 h 323"/>
                  <a:gd name="T22" fmla="*/ 431 w 431"/>
                  <a:gd name="T23" fmla="*/ 176 h 323"/>
                  <a:gd name="T24" fmla="*/ 421 w 431"/>
                  <a:gd name="T25" fmla="*/ 12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3">
                    <a:moveTo>
                      <a:pt x="421" y="127"/>
                    </a:moveTo>
                    <a:cubicBezTo>
                      <a:pt x="425" y="26"/>
                      <a:pt x="252" y="0"/>
                      <a:pt x="102" y="10"/>
                    </a:cubicBezTo>
                    <a:cubicBezTo>
                      <a:pt x="0" y="17"/>
                      <a:pt x="1" y="83"/>
                      <a:pt x="16" y="132"/>
                    </a:cubicBezTo>
                    <a:cubicBezTo>
                      <a:pt x="9" y="149"/>
                      <a:pt x="5" y="171"/>
                      <a:pt x="5" y="193"/>
                    </a:cubicBezTo>
                    <a:cubicBezTo>
                      <a:pt x="5" y="255"/>
                      <a:pt x="35" y="305"/>
                      <a:pt x="73" y="305"/>
                    </a:cubicBezTo>
                    <a:cubicBezTo>
                      <a:pt x="94" y="305"/>
                      <a:pt x="112" y="291"/>
                      <a:pt x="124" y="268"/>
                    </a:cubicBezTo>
                    <a:cubicBezTo>
                      <a:pt x="136" y="301"/>
                      <a:pt x="158" y="323"/>
                      <a:pt x="184" y="323"/>
                    </a:cubicBezTo>
                    <a:cubicBezTo>
                      <a:pt x="210" y="323"/>
                      <a:pt x="232" y="300"/>
                      <a:pt x="244" y="265"/>
                    </a:cubicBezTo>
                    <a:cubicBezTo>
                      <a:pt x="256" y="292"/>
                      <a:pt x="276" y="310"/>
                      <a:pt x="298" y="310"/>
                    </a:cubicBezTo>
                    <a:cubicBezTo>
                      <a:pt x="323" y="310"/>
                      <a:pt x="346" y="286"/>
                      <a:pt x="357" y="251"/>
                    </a:cubicBezTo>
                    <a:cubicBezTo>
                      <a:pt x="364" y="257"/>
                      <a:pt x="371" y="260"/>
                      <a:pt x="379" y="260"/>
                    </a:cubicBezTo>
                    <a:cubicBezTo>
                      <a:pt x="408" y="260"/>
                      <a:pt x="431" y="222"/>
                      <a:pt x="431" y="176"/>
                    </a:cubicBezTo>
                    <a:cubicBezTo>
                      <a:pt x="431" y="157"/>
                      <a:pt x="427" y="140"/>
                      <a:pt x="421" y="127"/>
                    </a:cubicBez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4">
                <a:extLst>
                  <a:ext uri="{FF2B5EF4-FFF2-40B4-BE49-F238E27FC236}">
                    <a16:creationId xmlns:a16="http://schemas.microsoft.com/office/drawing/2014/main" xmlns="" id="{AC045333-0BCE-4EEC-BD23-2BA09696B9CF}"/>
                  </a:ext>
                </a:extLst>
              </p:cNvPr>
              <p:cNvSpPr>
                <a:spLocks/>
              </p:cNvSpPr>
              <p:nvPr/>
            </p:nvSpPr>
            <p:spPr bwMode="auto">
              <a:xfrm>
                <a:off x="4488254" y="5001741"/>
                <a:ext cx="981048" cy="584990"/>
              </a:xfrm>
              <a:custGeom>
                <a:avLst/>
                <a:gdLst>
                  <a:gd name="T0" fmla="*/ 408 w 418"/>
                  <a:gd name="T1" fmla="*/ 53 h 249"/>
                  <a:gd name="T2" fmla="*/ 390 w 418"/>
                  <a:gd name="T3" fmla="*/ 0 h 249"/>
                  <a:gd name="T4" fmla="*/ 392 w 418"/>
                  <a:gd name="T5" fmla="*/ 20 h 249"/>
                  <a:gd name="T6" fmla="*/ 402 w 418"/>
                  <a:gd name="T7" fmla="*/ 70 h 249"/>
                  <a:gd name="T8" fmla="*/ 350 w 418"/>
                  <a:gd name="T9" fmla="*/ 154 h 249"/>
                  <a:gd name="T10" fmla="*/ 328 w 418"/>
                  <a:gd name="T11" fmla="*/ 145 h 249"/>
                  <a:gd name="T12" fmla="*/ 269 w 418"/>
                  <a:gd name="T13" fmla="*/ 203 h 249"/>
                  <a:gd name="T14" fmla="*/ 215 w 418"/>
                  <a:gd name="T15" fmla="*/ 159 h 249"/>
                  <a:gd name="T16" fmla="*/ 155 w 418"/>
                  <a:gd name="T17" fmla="*/ 217 h 249"/>
                  <a:gd name="T18" fmla="*/ 95 w 418"/>
                  <a:gd name="T19" fmla="*/ 162 h 249"/>
                  <a:gd name="T20" fmla="*/ 44 w 418"/>
                  <a:gd name="T21" fmla="*/ 199 h 249"/>
                  <a:gd name="T22" fmla="*/ 0 w 418"/>
                  <a:gd name="T23" fmla="*/ 172 h 249"/>
                  <a:gd name="T24" fmla="*/ 60 w 418"/>
                  <a:gd name="T25" fmla="*/ 231 h 249"/>
                  <a:gd name="T26" fmla="*/ 111 w 418"/>
                  <a:gd name="T27" fmla="*/ 194 h 249"/>
                  <a:gd name="T28" fmla="*/ 171 w 418"/>
                  <a:gd name="T29" fmla="*/ 249 h 249"/>
                  <a:gd name="T30" fmla="*/ 231 w 418"/>
                  <a:gd name="T31" fmla="*/ 191 h 249"/>
                  <a:gd name="T32" fmla="*/ 285 w 418"/>
                  <a:gd name="T33" fmla="*/ 236 h 249"/>
                  <a:gd name="T34" fmla="*/ 344 w 418"/>
                  <a:gd name="T35" fmla="*/ 177 h 249"/>
                  <a:gd name="T36" fmla="*/ 366 w 418"/>
                  <a:gd name="T37" fmla="*/ 186 h 249"/>
                  <a:gd name="T38" fmla="*/ 418 w 418"/>
                  <a:gd name="T39" fmla="*/ 102 h 249"/>
                  <a:gd name="T40" fmla="*/ 408 w 418"/>
                  <a:gd name="T41" fmla="*/ 5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49">
                    <a:moveTo>
                      <a:pt x="408" y="53"/>
                    </a:moveTo>
                    <a:cubicBezTo>
                      <a:pt x="409" y="32"/>
                      <a:pt x="402" y="14"/>
                      <a:pt x="390" y="0"/>
                    </a:cubicBezTo>
                    <a:cubicBezTo>
                      <a:pt x="391" y="6"/>
                      <a:pt x="392" y="13"/>
                      <a:pt x="392" y="20"/>
                    </a:cubicBezTo>
                    <a:cubicBezTo>
                      <a:pt x="398" y="34"/>
                      <a:pt x="402" y="51"/>
                      <a:pt x="402" y="70"/>
                    </a:cubicBezTo>
                    <a:cubicBezTo>
                      <a:pt x="402" y="116"/>
                      <a:pt x="379" y="154"/>
                      <a:pt x="350" y="154"/>
                    </a:cubicBezTo>
                    <a:cubicBezTo>
                      <a:pt x="342" y="154"/>
                      <a:pt x="334" y="150"/>
                      <a:pt x="328" y="145"/>
                    </a:cubicBezTo>
                    <a:cubicBezTo>
                      <a:pt x="317" y="180"/>
                      <a:pt x="294" y="203"/>
                      <a:pt x="269" y="203"/>
                    </a:cubicBezTo>
                    <a:cubicBezTo>
                      <a:pt x="247" y="203"/>
                      <a:pt x="227" y="186"/>
                      <a:pt x="215" y="159"/>
                    </a:cubicBezTo>
                    <a:cubicBezTo>
                      <a:pt x="203" y="194"/>
                      <a:pt x="181" y="217"/>
                      <a:pt x="155" y="217"/>
                    </a:cubicBezTo>
                    <a:cubicBezTo>
                      <a:pt x="129" y="217"/>
                      <a:pt x="107" y="195"/>
                      <a:pt x="95" y="162"/>
                    </a:cubicBezTo>
                    <a:cubicBezTo>
                      <a:pt x="83" y="185"/>
                      <a:pt x="65" y="199"/>
                      <a:pt x="44" y="199"/>
                    </a:cubicBezTo>
                    <a:cubicBezTo>
                      <a:pt x="27" y="199"/>
                      <a:pt x="12" y="189"/>
                      <a:pt x="0" y="172"/>
                    </a:cubicBezTo>
                    <a:cubicBezTo>
                      <a:pt x="11" y="207"/>
                      <a:pt x="34" y="231"/>
                      <a:pt x="60" y="231"/>
                    </a:cubicBezTo>
                    <a:cubicBezTo>
                      <a:pt x="81" y="231"/>
                      <a:pt x="99" y="217"/>
                      <a:pt x="111" y="194"/>
                    </a:cubicBezTo>
                    <a:cubicBezTo>
                      <a:pt x="123" y="227"/>
                      <a:pt x="145" y="249"/>
                      <a:pt x="171" y="249"/>
                    </a:cubicBezTo>
                    <a:cubicBezTo>
                      <a:pt x="197" y="249"/>
                      <a:pt x="219" y="226"/>
                      <a:pt x="231" y="191"/>
                    </a:cubicBezTo>
                    <a:cubicBezTo>
                      <a:pt x="243" y="218"/>
                      <a:pt x="263" y="236"/>
                      <a:pt x="285" y="236"/>
                    </a:cubicBezTo>
                    <a:cubicBezTo>
                      <a:pt x="310" y="236"/>
                      <a:pt x="333" y="212"/>
                      <a:pt x="344" y="177"/>
                    </a:cubicBezTo>
                    <a:cubicBezTo>
                      <a:pt x="351" y="183"/>
                      <a:pt x="358" y="186"/>
                      <a:pt x="366" y="186"/>
                    </a:cubicBezTo>
                    <a:cubicBezTo>
                      <a:pt x="395" y="186"/>
                      <a:pt x="418" y="148"/>
                      <a:pt x="418" y="102"/>
                    </a:cubicBezTo>
                    <a:cubicBezTo>
                      <a:pt x="418" y="83"/>
                      <a:pt x="414" y="66"/>
                      <a:pt x="408" y="53"/>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5">
                <a:extLst>
                  <a:ext uri="{FF2B5EF4-FFF2-40B4-BE49-F238E27FC236}">
                    <a16:creationId xmlns:a16="http://schemas.microsoft.com/office/drawing/2014/main" xmlns="" id="{76537479-5DC8-4076-9320-F48609EF8C50}"/>
                  </a:ext>
                </a:extLst>
              </p:cNvPr>
              <p:cNvSpPr>
                <a:spLocks/>
              </p:cNvSpPr>
              <p:nvPr/>
            </p:nvSpPr>
            <p:spPr bwMode="auto">
              <a:xfrm>
                <a:off x="4474259" y="4840798"/>
                <a:ext cx="703948" cy="208526"/>
              </a:xfrm>
              <a:custGeom>
                <a:avLst/>
                <a:gdLst>
                  <a:gd name="T0" fmla="*/ 95 w 300"/>
                  <a:gd name="T1" fmla="*/ 5 h 89"/>
                  <a:gd name="T2" fmla="*/ 2 w 300"/>
                  <a:gd name="T3" fmla="*/ 89 h 89"/>
                  <a:gd name="T4" fmla="*/ 168 w 300"/>
                  <a:gd name="T5" fmla="*/ 11 h 89"/>
                  <a:gd name="T6" fmla="*/ 300 w 300"/>
                  <a:gd name="T7" fmla="*/ 18 h 89"/>
                  <a:gd name="T8" fmla="*/ 95 w 300"/>
                  <a:gd name="T9" fmla="*/ 5 h 89"/>
                </a:gdLst>
                <a:ahLst/>
                <a:cxnLst>
                  <a:cxn ang="0">
                    <a:pos x="T0" y="T1"/>
                  </a:cxn>
                  <a:cxn ang="0">
                    <a:pos x="T2" y="T3"/>
                  </a:cxn>
                  <a:cxn ang="0">
                    <a:pos x="T4" y="T5"/>
                  </a:cxn>
                  <a:cxn ang="0">
                    <a:pos x="T6" y="T7"/>
                  </a:cxn>
                  <a:cxn ang="0">
                    <a:pos x="T8" y="T9"/>
                  </a:cxn>
                </a:cxnLst>
                <a:rect l="0" t="0" r="r" b="b"/>
                <a:pathLst>
                  <a:path w="300" h="89">
                    <a:moveTo>
                      <a:pt x="95" y="5"/>
                    </a:moveTo>
                    <a:cubicBezTo>
                      <a:pt x="18" y="10"/>
                      <a:pt x="0" y="49"/>
                      <a:pt x="2" y="89"/>
                    </a:cubicBezTo>
                    <a:cubicBezTo>
                      <a:pt x="12" y="56"/>
                      <a:pt x="47" y="6"/>
                      <a:pt x="168" y="11"/>
                    </a:cubicBezTo>
                    <a:cubicBezTo>
                      <a:pt x="230" y="13"/>
                      <a:pt x="272" y="16"/>
                      <a:pt x="300" y="18"/>
                    </a:cubicBezTo>
                    <a:cubicBezTo>
                      <a:pt x="240" y="3"/>
                      <a:pt x="165" y="0"/>
                      <a:pt x="95" y="5"/>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8" name="组合 87">
            <a:extLst>
              <a:ext uri="{FF2B5EF4-FFF2-40B4-BE49-F238E27FC236}">
                <a16:creationId xmlns:a16="http://schemas.microsoft.com/office/drawing/2014/main" xmlns="" id="{290A9C65-3F03-4F9C-B91D-7042859DEE26}"/>
              </a:ext>
            </a:extLst>
          </p:cNvPr>
          <p:cNvGrpSpPr/>
          <p:nvPr/>
        </p:nvGrpSpPr>
        <p:grpSpPr>
          <a:xfrm>
            <a:off x="7056426" y="1846188"/>
            <a:ext cx="3877985" cy="3553699"/>
            <a:chOff x="7056426" y="1846188"/>
            <a:chExt cx="3877985" cy="3553699"/>
          </a:xfrm>
        </p:grpSpPr>
        <p:sp>
          <p:nvSpPr>
            <p:cNvPr id="85" name="文本框 84">
              <a:extLst>
                <a:ext uri="{FF2B5EF4-FFF2-40B4-BE49-F238E27FC236}">
                  <a16:creationId xmlns:a16="http://schemas.microsoft.com/office/drawing/2014/main" xmlns="" id="{B735EEC5-B988-4F4D-9A9A-60E18BF25232}"/>
                </a:ext>
              </a:extLst>
            </p:cNvPr>
            <p:cNvSpPr txBox="1"/>
            <p:nvPr/>
          </p:nvSpPr>
          <p:spPr>
            <a:xfrm>
              <a:off x="7056426" y="3998838"/>
              <a:ext cx="3877985" cy="830997"/>
            </a:xfrm>
            <a:prstGeom prst="rect">
              <a:avLst/>
            </a:prstGeom>
            <a:noFill/>
          </p:spPr>
          <p:txBody>
            <a:bodyPr wrap="none" rtlCol="0">
              <a:spAutoFit/>
            </a:bodyPr>
            <a:lstStyle/>
            <a:p>
              <a:r>
                <a:rPr lang="zh-CN" altLang="en-US" sz="4800" b="1">
                  <a:solidFill>
                    <a:schemeClr val="bg1"/>
                  </a:solidFill>
                  <a:latin typeface="微软雅黑" panose="020B0503020204020204" pitchFamily="34" charset="-122"/>
                  <a:ea typeface="微软雅黑" panose="020B0503020204020204" pitchFamily="34" charset="-122"/>
                </a:rPr>
                <a:t>活动背景介绍</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86" name="文本框 85">
              <a:extLst>
                <a:ext uri="{FF2B5EF4-FFF2-40B4-BE49-F238E27FC236}">
                  <a16:creationId xmlns:a16="http://schemas.microsoft.com/office/drawing/2014/main" xmlns="" id="{28370FBF-3C80-4EC2-A735-701F6404B8B5}"/>
                </a:ext>
              </a:extLst>
            </p:cNvPr>
            <p:cNvSpPr txBox="1"/>
            <p:nvPr/>
          </p:nvSpPr>
          <p:spPr>
            <a:xfrm>
              <a:off x="7888643" y="5061333"/>
              <a:ext cx="2773008" cy="338554"/>
            </a:xfrm>
            <a:prstGeom prst="rect">
              <a:avLst/>
            </a:prstGeom>
            <a:noFill/>
          </p:spPr>
          <p:txBody>
            <a:bodyPr wrap="square">
              <a:spAutoFit/>
            </a:bodyPr>
            <a:lstStyle/>
            <a:p>
              <a:pPr algn="ctr">
                <a:defRPr/>
              </a:pPr>
              <a:r>
                <a:rPr lang="zh-CN" altLang="en-US" sz="1600">
                  <a:solidFill>
                    <a:schemeClr val="bg1"/>
                  </a:solidFill>
                  <a:latin typeface="微软雅黑" panose="020B0503020204020204" pitchFamily="34" charset="-122"/>
                  <a:ea typeface="微软雅黑" panose="020B0503020204020204" pitchFamily="34" charset="-122"/>
                </a:rPr>
                <a:t>添加你的标题在此处</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87" name="文本框 86">
              <a:extLst>
                <a:ext uri="{FF2B5EF4-FFF2-40B4-BE49-F238E27FC236}">
                  <a16:creationId xmlns:a16="http://schemas.microsoft.com/office/drawing/2014/main" xmlns="" id="{12744E08-9E8F-4B3E-9579-6FBBE8A53126}"/>
                </a:ext>
              </a:extLst>
            </p:cNvPr>
            <p:cNvSpPr txBox="1"/>
            <p:nvPr/>
          </p:nvSpPr>
          <p:spPr>
            <a:xfrm>
              <a:off x="7799376" y="1846188"/>
              <a:ext cx="2544774" cy="2215991"/>
            </a:xfrm>
            <a:prstGeom prst="rect">
              <a:avLst/>
            </a:prstGeom>
            <a:noFill/>
          </p:spPr>
          <p:txBody>
            <a:bodyPr wrap="square" rtlCol="0">
              <a:spAutoFit/>
            </a:bodyPr>
            <a:lstStyle/>
            <a:p>
              <a:r>
                <a:rPr lang="en-US" altLang="zh-CN" sz="13800" b="1">
                  <a:solidFill>
                    <a:schemeClr val="bg1"/>
                  </a:solidFill>
                  <a:latin typeface="微软雅黑" panose="020B0503020204020204" pitchFamily="34" charset="-122"/>
                  <a:ea typeface="微软雅黑" panose="020B0503020204020204" pitchFamily="34" charset="-122"/>
                </a:rPr>
                <a:t>01</a:t>
              </a:r>
              <a:endParaRPr lang="zh-CN" altLang="en-US" sz="13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558317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anim calcmode="lin" valueType="num">
                                      <p:cBhvr>
                                        <p:cTn id="8" dur="1000" fill="hold"/>
                                        <p:tgtEl>
                                          <p:spTgt spid="88"/>
                                        </p:tgtEl>
                                        <p:attrNameLst>
                                          <p:attrName>ppt_x</p:attrName>
                                        </p:attrNameLst>
                                      </p:cBhvr>
                                      <p:tavLst>
                                        <p:tav tm="0">
                                          <p:val>
                                            <p:strVal val="#ppt_x"/>
                                          </p:val>
                                        </p:tav>
                                        <p:tav tm="100000">
                                          <p:val>
                                            <p:strVal val="#ppt_x"/>
                                          </p:val>
                                        </p:tav>
                                      </p:tavLst>
                                    </p:anim>
                                    <p:anim calcmode="lin" valueType="num">
                                      <p:cBhvr>
                                        <p:cTn id="9"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64C3FAF-2757-410D-9C79-D2638354E48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0" b="77043" l="0" r="100000">
                        <a14:foregroundMark x1="51310" y1="25043" x2="75109" y2="67304"/>
                        <a14:foregroundMark x1="40393" y1="43478" x2="60917" y2="70087"/>
                        <a14:foregroundMark x1="59825" y1="22609" x2="38210" y2="68348"/>
                        <a14:foregroundMark x1="34934" y1="33739" x2="61354" y2="69739"/>
                        <a14:foregroundMark x1="47598" y1="30957" x2="68777" y2="77043"/>
                        <a14:foregroundMark x1="54148" y1="26087" x2="71616" y2="37217"/>
                        <a14:foregroundMark x1="61790" y1="36174" x2="73362" y2="45217"/>
                        <a14:foregroundMark x1="61354" y1="48348" x2="44541" y2="19826"/>
                        <a14:foregroundMark x1="39520" y1="50087" x2="28603" y2="27478"/>
                        <a14:foregroundMark x1="28166" y1="27130" x2="28166" y2="27130"/>
                        <a14:foregroundMark x1="32096" y1="48696" x2="54585" y2="74261"/>
                      </a14:backgroundRemoval>
                    </a14:imgEffect>
                  </a14:imgLayer>
                </a14:imgProps>
              </a:ext>
              <a:ext uri="{28A0092B-C50C-407E-A947-70E740481C1C}">
                <a14:useLocalDpi xmlns:a14="http://schemas.microsoft.com/office/drawing/2010/main" val="0"/>
              </a:ext>
            </a:extLst>
          </a:blip>
          <a:srcRect l="23366" t="14180" r="21838" b="24612"/>
          <a:stretch/>
        </p:blipFill>
        <p:spPr>
          <a:xfrm>
            <a:off x="3943350" y="2247901"/>
            <a:ext cx="4781550" cy="3352800"/>
          </a:xfrm>
          <a:prstGeom prst="rect">
            <a:avLst/>
          </a:prstGeom>
        </p:spPr>
      </p:pic>
      <p:grpSp>
        <p:nvGrpSpPr>
          <p:cNvPr id="40" name="组合 39">
            <a:extLst>
              <a:ext uri="{FF2B5EF4-FFF2-40B4-BE49-F238E27FC236}">
                <a16:creationId xmlns:a16="http://schemas.microsoft.com/office/drawing/2014/main" xmlns="" id="{93829D56-E59F-4782-B0D8-5BE37D717E27}"/>
              </a:ext>
            </a:extLst>
          </p:cNvPr>
          <p:cNvGrpSpPr/>
          <p:nvPr/>
        </p:nvGrpSpPr>
        <p:grpSpPr>
          <a:xfrm>
            <a:off x="557400" y="290400"/>
            <a:ext cx="3602354" cy="807063"/>
            <a:chOff x="557400" y="290400"/>
            <a:chExt cx="3602354" cy="807063"/>
          </a:xfrm>
        </p:grpSpPr>
        <p:pic>
          <p:nvPicPr>
            <p:cNvPr id="41" name="图片 40">
              <a:extLst>
                <a:ext uri="{FF2B5EF4-FFF2-40B4-BE49-F238E27FC236}">
                  <a16:creationId xmlns:a16="http://schemas.microsoft.com/office/drawing/2014/main" xmlns="" id="{C3C22D39-FB01-42FA-A049-F9F2B68DF26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42" name="文本框 41">
              <a:extLst>
                <a:ext uri="{FF2B5EF4-FFF2-40B4-BE49-F238E27FC236}">
                  <a16:creationId xmlns:a16="http://schemas.microsoft.com/office/drawing/2014/main" xmlns="" id="{79C4087D-4243-4425-84EF-6C3315BAB85E}"/>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a:extLst>
              <a:ext uri="{FF2B5EF4-FFF2-40B4-BE49-F238E27FC236}">
                <a16:creationId xmlns:a16="http://schemas.microsoft.com/office/drawing/2014/main" xmlns="" id="{CC717C7E-870E-44B9-A89F-D3C646DB3A05}"/>
              </a:ext>
            </a:extLst>
          </p:cNvPr>
          <p:cNvGrpSpPr/>
          <p:nvPr/>
        </p:nvGrpSpPr>
        <p:grpSpPr>
          <a:xfrm>
            <a:off x="9143247" y="2536773"/>
            <a:ext cx="2115035" cy="1154619"/>
            <a:chOff x="1478171" y="2225265"/>
            <a:chExt cx="2115035" cy="1154619"/>
          </a:xfrm>
        </p:grpSpPr>
        <p:sp>
          <p:nvSpPr>
            <p:cNvPr id="44" name="TextBox 21">
              <a:extLst>
                <a:ext uri="{FF2B5EF4-FFF2-40B4-BE49-F238E27FC236}">
                  <a16:creationId xmlns:a16="http://schemas.microsoft.com/office/drawing/2014/main" xmlns="" id="{E5FC6253-094C-4AF5-B5BF-14271BED2C5C}"/>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45" name="文本框 44">
              <a:extLst>
                <a:ext uri="{FF2B5EF4-FFF2-40B4-BE49-F238E27FC236}">
                  <a16:creationId xmlns:a16="http://schemas.microsoft.com/office/drawing/2014/main" xmlns="" id="{B4B515C4-C74E-4E2E-8DA4-79F499AA0409}"/>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46" name="组合 45">
            <a:extLst>
              <a:ext uri="{FF2B5EF4-FFF2-40B4-BE49-F238E27FC236}">
                <a16:creationId xmlns:a16="http://schemas.microsoft.com/office/drawing/2014/main" xmlns="" id="{8F9360CD-2603-4184-AD0B-F723A62D52F3}"/>
              </a:ext>
            </a:extLst>
          </p:cNvPr>
          <p:cNvGrpSpPr/>
          <p:nvPr/>
        </p:nvGrpSpPr>
        <p:grpSpPr>
          <a:xfrm>
            <a:off x="9143247" y="4289373"/>
            <a:ext cx="2115035" cy="1154619"/>
            <a:chOff x="1478171" y="2225265"/>
            <a:chExt cx="2115035" cy="1154619"/>
          </a:xfrm>
        </p:grpSpPr>
        <p:sp>
          <p:nvSpPr>
            <p:cNvPr id="47" name="TextBox 21">
              <a:extLst>
                <a:ext uri="{FF2B5EF4-FFF2-40B4-BE49-F238E27FC236}">
                  <a16:creationId xmlns:a16="http://schemas.microsoft.com/office/drawing/2014/main" xmlns="" id="{BE993B30-A229-4311-B16A-B2B84B89CA61}"/>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0" name="文本框 49">
              <a:extLst>
                <a:ext uri="{FF2B5EF4-FFF2-40B4-BE49-F238E27FC236}">
                  <a16:creationId xmlns:a16="http://schemas.microsoft.com/office/drawing/2014/main" xmlns="" id="{2DE27726-464B-4FEE-A2E5-7D50FCC766BB}"/>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1" name="组合 50">
            <a:extLst>
              <a:ext uri="{FF2B5EF4-FFF2-40B4-BE49-F238E27FC236}">
                <a16:creationId xmlns:a16="http://schemas.microsoft.com/office/drawing/2014/main" xmlns="" id="{DF31DBCD-BDAD-470E-AA59-7F1A007C0BFE}"/>
              </a:ext>
            </a:extLst>
          </p:cNvPr>
          <p:cNvGrpSpPr/>
          <p:nvPr/>
        </p:nvGrpSpPr>
        <p:grpSpPr>
          <a:xfrm>
            <a:off x="1218447" y="2536773"/>
            <a:ext cx="2115035" cy="1154619"/>
            <a:chOff x="1478171" y="2225265"/>
            <a:chExt cx="2115035" cy="1154619"/>
          </a:xfrm>
        </p:grpSpPr>
        <p:sp>
          <p:nvSpPr>
            <p:cNvPr id="52" name="TextBox 21">
              <a:extLst>
                <a:ext uri="{FF2B5EF4-FFF2-40B4-BE49-F238E27FC236}">
                  <a16:creationId xmlns:a16="http://schemas.microsoft.com/office/drawing/2014/main" xmlns="" id="{60DB9570-57AF-4081-B67D-AA130ADF665A}"/>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3" name="文本框 52">
              <a:extLst>
                <a:ext uri="{FF2B5EF4-FFF2-40B4-BE49-F238E27FC236}">
                  <a16:creationId xmlns:a16="http://schemas.microsoft.com/office/drawing/2014/main" xmlns="" id="{6AB24E7D-3B86-4397-9380-C779268F3602}"/>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82" name="组合 81">
            <a:extLst>
              <a:ext uri="{FF2B5EF4-FFF2-40B4-BE49-F238E27FC236}">
                <a16:creationId xmlns:a16="http://schemas.microsoft.com/office/drawing/2014/main" xmlns="" id="{517E95F3-74C5-4E3D-914E-B86E4AFFB74C}"/>
              </a:ext>
            </a:extLst>
          </p:cNvPr>
          <p:cNvGrpSpPr/>
          <p:nvPr/>
        </p:nvGrpSpPr>
        <p:grpSpPr>
          <a:xfrm>
            <a:off x="1218447" y="4289373"/>
            <a:ext cx="2115035" cy="1154619"/>
            <a:chOff x="1478171" y="2225265"/>
            <a:chExt cx="2115035" cy="1154619"/>
          </a:xfrm>
        </p:grpSpPr>
        <p:sp>
          <p:nvSpPr>
            <p:cNvPr id="83" name="TextBox 21">
              <a:extLst>
                <a:ext uri="{FF2B5EF4-FFF2-40B4-BE49-F238E27FC236}">
                  <a16:creationId xmlns:a16="http://schemas.microsoft.com/office/drawing/2014/main" xmlns="" id="{D024A5CB-79B1-4436-9995-20A064699895}"/>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84" name="文本框 83">
              <a:extLst>
                <a:ext uri="{FF2B5EF4-FFF2-40B4-BE49-F238E27FC236}">
                  <a16:creationId xmlns:a16="http://schemas.microsoft.com/office/drawing/2014/main" xmlns="" id="{FD9DC5C8-B041-4F57-A169-A2567BDF9B2E}"/>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29536593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1000"/>
                                        <p:tgtEl>
                                          <p:spTgt spid="82"/>
                                        </p:tgtEl>
                                      </p:cBhvr>
                                    </p:animEffect>
                                    <p:anim calcmode="lin" valueType="num">
                                      <p:cBhvr>
                                        <p:cTn id="29" dur="1000" fill="hold"/>
                                        <p:tgtEl>
                                          <p:spTgt spid="82"/>
                                        </p:tgtEl>
                                        <p:attrNameLst>
                                          <p:attrName>ppt_x</p:attrName>
                                        </p:attrNameLst>
                                      </p:cBhvr>
                                      <p:tavLst>
                                        <p:tav tm="0">
                                          <p:val>
                                            <p:strVal val="#ppt_x"/>
                                          </p:val>
                                        </p:tav>
                                        <p:tav tm="100000">
                                          <p:val>
                                            <p:strVal val="#ppt_x"/>
                                          </p:val>
                                        </p:tav>
                                      </p:tavLst>
                                    </p:anim>
                                    <p:anim calcmode="lin" valueType="num">
                                      <p:cBhvr>
                                        <p:cTn id="30"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p:cNvSpPr/>
          <p:nvPr/>
        </p:nvSpPr>
        <p:spPr>
          <a:xfrm>
            <a:off x="81887" y="59628"/>
            <a:ext cx="12052237" cy="6731855"/>
          </a:xfrm>
          <a:prstGeom prst="roundRect">
            <a:avLst>
              <a:gd name="adj" fmla="val 3677"/>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 name="MH_Other_1"/>
          <p:cNvSpPr>
            <a:spLocks noEditPoints="1"/>
          </p:cNvSpPr>
          <p:nvPr/>
        </p:nvSpPr>
        <p:spPr bwMode="auto">
          <a:xfrm>
            <a:off x="5187950" y="2906713"/>
            <a:ext cx="1816100" cy="1816100"/>
          </a:xfrm>
          <a:custGeom>
            <a:avLst/>
            <a:gdLst>
              <a:gd name="T0" fmla="*/ 2147483646 w 211"/>
              <a:gd name="T1" fmla="*/ 2147483646 h 211"/>
              <a:gd name="T2" fmla="*/ 2147483646 w 211"/>
              <a:gd name="T3" fmla="*/ 0 h 211"/>
              <a:gd name="T4" fmla="*/ 2147483646 w 211"/>
              <a:gd name="T5" fmla="*/ 2147483646 h 211"/>
              <a:gd name="T6" fmla="*/ 2147483646 w 211"/>
              <a:gd name="T7" fmla="*/ 2147483646 h 211"/>
              <a:gd name="T8" fmla="*/ 2147483646 w 211"/>
              <a:gd name="T9" fmla="*/ 2147483646 h 211"/>
              <a:gd name="T10" fmla="*/ 2147483646 w 211"/>
              <a:gd name="T11" fmla="*/ 2147483646 h 211"/>
              <a:gd name="T12" fmla="*/ 2147483646 w 211"/>
              <a:gd name="T13" fmla="*/ 2147483646 h 211"/>
              <a:gd name="T14" fmla="*/ 2147483646 w 211"/>
              <a:gd name="T15" fmla="*/ 2147483646 h 211"/>
              <a:gd name="T16" fmla="*/ 0 w 211"/>
              <a:gd name="T17" fmla="*/ 2147483646 h 211"/>
              <a:gd name="T18" fmla="*/ 2147483646 w 211"/>
              <a:gd name="T19" fmla="*/ 2147483646 h 211"/>
              <a:gd name="T20" fmla="*/ 2147483646 w 211"/>
              <a:gd name="T21" fmla="*/ 2147483646 h 211"/>
              <a:gd name="T22" fmla="*/ 2147483646 w 211"/>
              <a:gd name="T23" fmla="*/ 2147483646 h 211"/>
              <a:gd name="T24" fmla="*/ 2147483646 w 211"/>
              <a:gd name="T25" fmla="*/ 2147483646 h 211"/>
              <a:gd name="T26" fmla="*/ 2147483646 w 211"/>
              <a:gd name="T27" fmla="*/ 2147483646 h 211"/>
              <a:gd name="T28" fmla="*/ 2147483646 w 211"/>
              <a:gd name="T29" fmla="*/ 2147483646 h 211"/>
              <a:gd name="T30" fmla="*/ 2147483646 w 211"/>
              <a:gd name="T31" fmla="*/ 2147483646 h 211"/>
              <a:gd name="T32" fmla="*/ 2147483646 w 211"/>
              <a:gd name="T33" fmla="*/ 2147483646 h 211"/>
              <a:gd name="T34" fmla="*/ 2147483646 w 211"/>
              <a:gd name="T35" fmla="*/ 0 h 211"/>
              <a:gd name="T36" fmla="*/ 2147483646 w 211"/>
              <a:gd name="T37" fmla="*/ 2147483646 h 211"/>
              <a:gd name="T38" fmla="*/ 0 w 211"/>
              <a:gd name="T39" fmla="*/ 2147483646 h 211"/>
              <a:gd name="T40" fmla="*/ 2147483646 w 211"/>
              <a:gd name="T41" fmla="*/ 2147483646 h 211"/>
              <a:gd name="T42" fmla="*/ 2147483646 w 211"/>
              <a:gd name="T43" fmla="*/ 2147483646 h 211"/>
              <a:gd name="T44" fmla="*/ 2147483646 w 211"/>
              <a:gd name="T45" fmla="*/ 2147483646 h 211"/>
              <a:gd name="T46" fmla="*/ 2147483646 w 211"/>
              <a:gd name="T47" fmla="*/ 2147483646 h 211"/>
              <a:gd name="T48" fmla="*/ 2147483646 w 211"/>
              <a:gd name="T49" fmla="*/ 2147483646 h 211"/>
              <a:gd name="T50" fmla="*/ 2147483646 w 211"/>
              <a:gd name="T51" fmla="*/ 2147483646 h 211"/>
              <a:gd name="T52" fmla="*/ 2147483646 w 211"/>
              <a:gd name="T53" fmla="*/ 2147483646 h 211"/>
              <a:gd name="T54" fmla="*/ 2147483646 w 211"/>
              <a:gd name="T55" fmla="*/ 2147483646 h 21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chemeClr val="bg1">
              <a:lumMod val="75000"/>
            </a:schemeClr>
          </a:solidFill>
          <a:ln>
            <a:noFill/>
          </a:ln>
        </p:spPr>
        <p:txBody>
          <a:bodyPr/>
          <a:lstStyle/>
          <a:p>
            <a:pPr defTabSz="914400" eaLnBrk="1" fontAlgn="auto" hangingPunct="1">
              <a:spcBef>
                <a:spcPts val="0"/>
              </a:spcBef>
              <a:spcAft>
                <a:spcPts val="0"/>
              </a:spcAft>
              <a:defRPr/>
            </a:pPr>
            <a:endParaRPr lang="zh-CN" altLang="en-US" dirty="0">
              <a:solidFill>
                <a:prstClr val="black"/>
              </a:solidFill>
              <a:latin typeface="宋体" panose="02010600030101010101" pitchFamily="2" charset="-122"/>
              <a:ea typeface="宋体" panose="02010600030101010101" pitchFamily="2" charset="-122"/>
            </a:endParaRPr>
          </a:p>
        </p:txBody>
      </p:sp>
      <p:sp>
        <p:nvSpPr>
          <p:cNvPr id="7" name="MH_Other_2"/>
          <p:cNvSpPr>
            <a:spLocks/>
          </p:cNvSpPr>
          <p:nvPr/>
        </p:nvSpPr>
        <p:spPr bwMode="auto">
          <a:xfrm>
            <a:off x="4267200" y="1978025"/>
            <a:ext cx="1746250" cy="1746250"/>
          </a:xfrm>
          <a:custGeom>
            <a:avLst/>
            <a:gdLst>
              <a:gd name="T0" fmla="*/ 2147483646 w 203"/>
              <a:gd name="T1" fmla="*/ 2147483646 h 203"/>
              <a:gd name="T2" fmla="*/ 2147483646 w 203"/>
              <a:gd name="T3" fmla="*/ 2147483646 h 203"/>
              <a:gd name="T4" fmla="*/ 2147483646 w 203"/>
              <a:gd name="T5" fmla="*/ 2147483646 h 203"/>
              <a:gd name="T6" fmla="*/ 2147483646 w 203"/>
              <a:gd name="T7" fmla="*/ 0 h 203"/>
              <a:gd name="T8" fmla="*/ 2147483646 w 203"/>
              <a:gd name="T9" fmla="*/ 2147483646 h 203"/>
              <a:gd name="T10" fmla="*/ 2147483646 w 203"/>
              <a:gd name="T11" fmla="*/ 2147483646 h 203"/>
              <a:gd name="T12" fmla="*/ 2147483646 w 203"/>
              <a:gd name="T13" fmla="*/ 2147483646 h 203"/>
              <a:gd name="T14" fmla="*/ 0 w 203"/>
              <a:gd name="T15" fmla="*/ 2147483646 h 203"/>
              <a:gd name="T16" fmla="*/ 2147483646 w 203"/>
              <a:gd name="T17" fmla="*/ 2147483646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chemeClr val="accent2"/>
          </a:solidFill>
          <a:ln>
            <a:noFill/>
          </a:ln>
          <a:extLst/>
        </p:spPr>
        <p:txBody>
          <a:bodyPr/>
          <a:lstStyle/>
          <a:p>
            <a:endParaRPr lang="zh-CN" altLang="en-US"/>
          </a:p>
        </p:txBody>
      </p:sp>
      <p:sp>
        <p:nvSpPr>
          <p:cNvPr id="9" name="MH_Other_3"/>
          <p:cNvSpPr>
            <a:spLocks/>
          </p:cNvSpPr>
          <p:nvPr/>
        </p:nvSpPr>
        <p:spPr bwMode="auto">
          <a:xfrm>
            <a:off x="4267200" y="3897313"/>
            <a:ext cx="1746250" cy="1746250"/>
          </a:xfrm>
          <a:custGeom>
            <a:avLst/>
            <a:gdLst>
              <a:gd name="T0" fmla="*/ 2147483646 w 203"/>
              <a:gd name="T1" fmla="*/ 2147483646 h 203"/>
              <a:gd name="T2" fmla="*/ 2147483646 w 203"/>
              <a:gd name="T3" fmla="*/ 2147483646 h 203"/>
              <a:gd name="T4" fmla="*/ 2147483646 w 203"/>
              <a:gd name="T5" fmla="*/ 0 h 203"/>
              <a:gd name="T6" fmla="*/ 0 w 203"/>
              <a:gd name="T7" fmla="*/ 0 h 203"/>
              <a:gd name="T8" fmla="*/ 2147483646 w 203"/>
              <a:gd name="T9" fmla="*/ 2147483646 h 203"/>
              <a:gd name="T10" fmla="*/ 2147483646 w 203"/>
              <a:gd name="T11" fmla="*/ 2147483646 h 203"/>
              <a:gd name="T12" fmla="*/ 2147483646 w 203"/>
              <a:gd name="T13" fmla="*/ 2147483646 h 203"/>
              <a:gd name="T14" fmla="*/ 2147483646 w 203"/>
              <a:gd name="T15" fmla="*/ 2147483646 h 203"/>
              <a:gd name="T16" fmla="*/ 2147483646 w 203"/>
              <a:gd name="T17" fmla="*/ 2147483646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chemeClr val="accent4"/>
          </a:solidFill>
          <a:ln>
            <a:noFill/>
          </a:ln>
          <a:extLst/>
        </p:spPr>
        <p:txBody>
          <a:bodyPr/>
          <a:lstStyle/>
          <a:p>
            <a:endParaRPr lang="zh-CN" altLang="en-US"/>
          </a:p>
        </p:txBody>
      </p:sp>
      <p:sp>
        <p:nvSpPr>
          <p:cNvPr id="10" name="MH_Other_4"/>
          <p:cNvSpPr>
            <a:spLocks/>
          </p:cNvSpPr>
          <p:nvPr/>
        </p:nvSpPr>
        <p:spPr bwMode="auto">
          <a:xfrm>
            <a:off x="6186488" y="1978025"/>
            <a:ext cx="1738312" cy="1746250"/>
          </a:xfrm>
          <a:custGeom>
            <a:avLst/>
            <a:gdLst>
              <a:gd name="T0" fmla="*/ 2147483646 w 202"/>
              <a:gd name="T1" fmla="*/ 2147483646 h 203"/>
              <a:gd name="T2" fmla="*/ 0 w 202"/>
              <a:gd name="T3" fmla="*/ 0 h 203"/>
              <a:gd name="T4" fmla="*/ 0 w 202"/>
              <a:gd name="T5" fmla="*/ 2147483646 h 203"/>
              <a:gd name="T6" fmla="*/ 2147483646 w 202"/>
              <a:gd name="T7" fmla="*/ 2147483646 h 203"/>
              <a:gd name="T8" fmla="*/ 2147483646 w 202"/>
              <a:gd name="T9" fmla="*/ 2147483646 h 203"/>
              <a:gd name="T10" fmla="*/ 2147483646 w 202"/>
              <a:gd name="T11" fmla="*/ 2147483646 h 203"/>
              <a:gd name="T12" fmla="*/ 2147483646 w 202"/>
              <a:gd name="T13" fmla="*/ 2147483646 h 203"/>
              <a:gd name="T14" fmla="*/ 2147483646 w 202"/>
              <a:gd name="T15" fmla="*/ 2147483646 h 203"/>
              <a:gd name="T16" fmla="*/ 2147483646 w 202"/>
              <a:gd name="T17" fmla="*/ 2147483646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chemeClr val="accent3"/>
          </a:solidFill>
          <a:ln>
            <a:noFill/>
          </a:ln>
          <a:extLst/>
        </p:spPr>
        <p:txBody>
          <a:bodyPr/>
          <a:lstStyle/>
          <a:p>
            <a:endParaRPr lang="zh-CN" altLang="en-US"/>
          </a:p>
        </p:txBody>
      </p:sp>
      <p:sp>
        <p:nvSpPr>
          <p:cNvPr id="11" name="MH_Other_5"/>
          <p:cNvSpPr>
            <a:spLocks/>
          </p:cNvSpPr>
          <p:nvPr/>
        </p:nvSpPr>
        <p:spPr bwMode="auto">
          <a:xfrm>
            <a:off x="6186488" y="3897313"/>
            <a:ext cx="1738312" cy="1746250"/>
          </a:xfrm>
          <a:custGeom>
            <a:avLst/>
            <a:gdLst>
              <a:gd name="T0" fmla="*/ 2147483646 w 202"/>
              <a:gd name="T1" fmla="*/ 0 h 203"/>
              <a:gd name="T2" fmla="*/ 2147483646 w 202"/>
              <a:gd name="T3" fmla="*/ 2147483646 h 203"/>
              <a:gd name="T4" fmla="*/ 0 w 202"/>
              <a:gd name="T5" fmla="*/ 2147483646 h 203"/>
              <a:gd name="T6" fmla="*/ 0 w 202"/>
              <a:gd name="T7" fmla="*/ 2147483646 h 203"/>
              <a:gd name="T8" fmla="*/ 2147483646 w 202"/>
              <a:gd name="T9" fmla="*/ 2147483646 h 203"/>
              <a:gd name="T10" fmla="*/ 2147483646 w 202"/>
              <a:gd name="T11" fmla="*/ 2147483646 h 203"/>
              <a:gd name="T12" fmla="*/ 2147483646 w 202"/>
              <a:gd name="T13" fmla="*/ 2147483646 h 203"/>
              <a:gd name="T14" fmla="*/ 2147483646 w 202"/>
              <a:gd name="T15" fmla="*/ 0 h 203"/>
              <a:gd name="T16" fmla="*/ 2147483646 w 202"/>
              <a:gd name="T17" fmla="*/ 0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pic>
        <p:nvPicPr>
          <p:cNvPr id="13" name="MH_Other_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0750" y="2559050"/>
            <a:ext cx="8048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MH_Other_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8788" y="2535238"/>
            <a:ext cx="49371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MH_Other_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4552950"/>
            <a:ext cx="712788"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MH_Other_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8325" y="4424363"/>
            <a:ext cx="4333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组合 19">
            <a:extLst>
              <a:ext uri="{FF2B5EF4-FFF2-40B4-BE49-F238E27FC236}">
                <a16:creationId xmlns:a16="http://schemas.microsoft.com/office/drawing/2014/main" xmlns="" id="{CDFFFD4C-6FB1-4B27-AF0D-4D7DC65D9116}"/>
              </a:ext>
            </a:extLst>
          </p:cNvPr>
          <p:cNvGrpSpPr/>
          <p:nvPr/>
        </p:nvGrpSpPr>
        <p:grpSpPr>
          <a:xfrm>
            <a:off x="557400" y="290400"/>
            <a:ext cx="3602354" cy="807063"/>
            <a:chOff x="557400" y="290400"/>
            <a:chExt cx="3602354" cy="807063"/>
          </a:xfrm>
        </p:grpSpPr>
        <p:pic>
          <p:nvPicPr>
            <p:cNvPr id="21" name="图片 20">
              <a:extLst>
                <a:ext uri="{FF2B5EF4-FFF2-40B4-BE49-F238E27FC236}">
                  <a16:creationId xmlns:a16="http://schemas.microsoft.com/office/drawing/2014/main" xmlns="" id="{0A92A932-47FF-478E-9AE1-D0F8AF4B241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22" name="文本框 21">
              <a:extLst>
                <a:ext uri="{FF2B5EF4-FFF2-40B4-BE49-F238E27FC236}">
                  <a16:creationId xmlns:a16="http://schemas.microsoft.com/office/drawing/2014/main" xmlns="" id="{B51CA7B9-99C0-42BD-BF70-909029CA1C08}"/>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xmlns="" id="{9181BDBC-E086-4F71-92B7-9AA28FB677E4}"/>
              </a:ext>
            </a:extLst>
          </p:cNvPr>
          <p:cNvGrpSpPr/>
          <p:nvPr/>
        </p:nvGrpSpPr>
        <p:grpSpPr>
          <a:xfrm>
            <a:off x="9143247" y="2536773"/>
            <a:ext cx="2115035" cy="1154619"/>
            <a:chOff x="1478171" y="2225265"/>
            <a:chExt cx="2115035" cy="1154619"/>
          </a:xfrm>
        </p:grpSpPr>
        <p:sp>
          <p:nvSpPr>
            <p:cNvPr id="24" name="TextBox 21">
              <a:extLst>
                <a:ext uri="{FF2B5EF4-FFF2-40B4-BE49-F238E27FC236}">
                  <a16:creationId xmlns:a16="http://schemas.microsoft.com/office/drawing/2014/main" xmlns="" id="{4012DC5C-4BBC-40A7-8A87-FDB7742DC676}"/>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5" name="文本框 24">
              <a:extLst>
                <a:ext uri="{FF2B5EF4-FFF2-40B4-BE49-F238E27FC236}">
                  <a16:creationId xmlns:a16="http://schemas.microsoft.com/office/drawing/2014/main" xmlns="" id="{64F42C89-C2B5-48DD-9397-7E2D822CB202}"/>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6" name="组合 25">
            <a:extLst>
              <a:ext uri="{FF2B5EF4-FFF2-40B4-BE49-F238E27FC236}">
                <a16:creationId xmlns:a16="http://schemas.microsoft.com/office/drawing/2014/main" xmlns="" id="{76AF6D70-026A-4D8F-B451-923E7A048433}"/>
              </a:ext>
            </a:extLst>
          </p:cNvPr>
          <p:cNvGrpSpPr/>
          <p:nvPr/>
        </p:nvGrpSpPr>
        <p:grpSpPr>
          <a:xfrm>
            <a:off x="9143247" y="4289373"/>
            <a:ext cx="2115035" cy="1154619"/>
            <a:chOff x="1478171" y="2225265"/>
            <a:chExt cx="2115035" cy="1154619"/>
          </a:xfrm>
        </p:grpSpPr>
        <p:sp>
          <p:nvSpPr>
            <p:cNvPr id="27" name="TextBox 21">
              <a:extLst>
                <a:ext uri="{FF2B5EF4-FFF2-40B4-BE49-F238E27FC236}">
                  <a16:creationId xmlns:a16="http://schemas.microsoft.com/office/drawing/2014/main" xmlns="" id="{E0825313-661B-40D1-83EA-DFC60127AF90}"/>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8" name="文本框 27">
              <a:extLst>
                <a:ext uri="{FF2B5EF4-FFF2-40B4-BE49-F238E27FC236}">
                  <a16:creationId xmlns:a16="http://schemas.microsoft.com/office/drawing/2014/main" xmlns="" id="{9AD57EE5-FA41-4036-847C-671B04A8F19E}"/>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9" name="组合 28">
            <a:extLst>
              <a:ext uri="{FF2B5EF4-FFF2-40B4-BE49-F238E27FC236}">
                <a16:creationId xmlns:a16="http://schemas.microsoft.com/office/drawing/2014/main" xmlns="" id="{9E5BD37F-A418-4918-B93C-64EBBEEC1D0C}"/>
              </a:ext>
            </a:extLst>
          </p:cNvPr>
          <p:cNvGrpSpPr/>
          <p:nvPr/>
        </p:nvGrpSpPr>
        <p:grpSpPr>
          <a:xfrm>
            <a:off x="1218447" y="2536773"/>
            <a:ext cx="2115035" cy="1154619"/>
            <a:chOff x="1478171" y="2225265"/>
            <a:chExt cx="2115035" cy="1154619"/>
          </a:xfrm>
        </p:grpSpPr>
        <p:sp>
          <p:nvSpPr>
            <p:cNvPr id="30" name="TextBox 21">
              <a:extLst>
                <a:ext uri="{FF2B5EF4-FFF2-40B4-BE49-F238E27FC236}">
                  <a16:creationId xmlns:a16="http://schemas.microsoft.com/office/drawing/2014/main" xmlns="" id="{EC17CFC3-5ADA-4094-B5A0-38FF899308BD}"/>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1" name="文本框 30">
              <a:extLst>
                <a:ext uri="{FF2B5EF4-FFF2-40B4-BE49-F238E27FC236}">
                  <a16:creationId xmlns:a16="http://schemas.microsoft.com/office/drawing/2014/main" xmlns="" id="{F758C223-2B4B-4781-B3BE-81DD823D8141}"/>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2" name="组合 31">
            <a:extLst>
              <a:ext uri="{FF2B5EF4-FFF2-40B4-BE49-F238E27FC236}">
                <a16:creationId xmlns:a16="http://schemas.microsoft.com/office/drawing/2014/main" xmlns="" id="{E9837E19-A501-4593-AAE5-E3336A816CD5}"/>
              </a:ext>
            </a:extLst>
          </p:cNvPr>
          <p:cNvGrpSpPr/>
          <p:nvPr/>
        </p:nvGrpSpPr>
        <p:grpSpPr>
          <a:xfrm>
            <a:off x="1218447" y="4289373"/>
            <a:ext cx="2115035" cy="1154619"/>
            <a:chOff x="1478171" y="2225265"/>
            <a:chExt cx="2115035" cy="1154619"/>
          </a:xfrm>
        </p:grpSpPr>
        <p:sp>
          <p:nvSpPr>
            <p:cNvPr id="33" name="TextBox 21">
              <a:extLst>
                <a:ext uri="{FF2B5EF4-FFF2-40B4-BE49-F238E27FC236}">
                  <a16:creationId xmlns:a16="http://schemas.microsoft.com/office/drawing/2014/main" xmlns="" id="{35923289-B26E-4816-BD85-FD225F1FD5C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4" name="文本框 33">
              <a:extLst>
                <a:ext uri="{FF2B5EF4-FFF2-40B4-BE49-F238E27FC236}">
                  <a16:creationId xmlns:a16="http://schemas.microsoft.com/office/drawing/2014/main" xmlns="" id="{B9ABABDA-44CD-4AD0-A720-79FA735A39B8}"/>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12688486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1000"/>
                                        <p:tgtEl>
                                          <p:spTgt spid="29"/>
                                        </p:tgtEl>
                                      </p:cBhvr>
                                    </p:animEffect>
                                    <p:anim calcmode="lin" valueType="num">
                                      <p:cBhvr>
                                        <p:cTn id="58" dur="1000" fill="hold"/>
                                        <p:tgtEl>
                                          <p:spTgt spid="29"/>
                                        </p:tgtEl>
                                        <p:attrNameLst>
                                          <p:attrName>ppt_x</p:attrName>
                                        </p:attrNameLst>
                                      </p:cBhvr>
                                      <p:tavLst>
                                        <p:tav tm="0">
                                          <p:val>
                                            <p:strVal val="#ppt_x"/>
                                          </p:val>
                                        </p:tav>
                                        <p:tav tm="100000">
                                          <p:val>
                                            <p:strVal val="#ppt_x"/>
                                          </p:val>
                                        </p:tav>
                                      </p:tavLst>
                                    </p:anim>
                                    <p:anim calcmode="lin" valueType="num">
                                      <p:cBhvr>
                                        <p:cTn id="5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1000"/>
                                        <p:tgtEl>
                                          <p:spTgt spid="32"/>
                                        </p:tgtEl>
                                      </p:cBhvr>
                                    </p:animEffect>
                                    <p:anim calcmode="lin" valueType="num">
                                      <p:cBhvr>
                                        <p:cTn id="65" dur="1000" fill="hold"/>
                                        <p:tgtEl>
                                          <p:spTgt spid="32"/>
                                        </p:tgtEl>
                                        <p:attrNameLst>
                                          <p:attrName>ppt_x</p:attrName>
                                        </p:attrNameLst>
                                      </p:cBhvr>
                                      <p:tavLst>
                                        <p:tav tm="0">
                                          <p:val>
                                            <p:strVal val="#ppt_x"/>
                                          </p:val>
                                        </p:tav>
                                        <p:tav tm="100000">
                                          <p:val>
                                            <p:strVal val="#ppt_x"/>
                                          </p:val>
                                        </p:tav>
                                      </p:tavLst>
                                    </p:anim>
                                    <p:anim calcmode="lin" valueType="num">
                                      <p:cBhvr>
                                        <p:cTn id="6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3780829C-76CD-43F5-8BE1-3B223DA156C7}"/>
              </a:ext>
            </a:extLst>
          </p:cNvPr>
          <p:cNvGrpSpPr/>
          <p:nvPr/>
        </p:nvGrpSpPr>
        <p:grpSpPr>
          <a:xfrm>
            <a:off x="4112577" y="2264227"/>
            <a:ext cx="4303163" cy="3302149"/>
            <a:chOff x="4893627" y="2911927"/>
            <a:chExt cx="4303163" cy="3302149"/>
          </a:xfrm>
        </p:grpSpPr>
        <p:grpSp>
          <p:nvGrpSpPr>
            <p:cNvPr id="12" name="组合 11"/>
            <p:cNvGrpSpPr/>
            <p:nvPr/>
          </p:nvGrpSpPr>
          <p:grpSpPr>
            <a:xfrm>
              <a:off x="4893627" y="2911927"/>
              <a:ext cx="4303163" cy="3302149"/>
              <a:chOff x="5166953" y="2594427"/>
              <a:chExt cx="4303163" cy="3302149"/>
            </a:xfrm>
          </p:grpSpPr>
          <p:sp>
            <p:nvSpPr>
              <p:cNvPr id="7" name="椭圆 6"/>
              <p:cNvSpPr/>
              <p:nvPr/>
            </p:nvSpPr>
            <p:spPr>
              <a:xfrm>
                <a:off x="5667461" y="2594427"/>
                <a:ext cx="3302149" cy="3302149"/>
              </a:xfrm>
              <a:prstGeom prst="ellipse">
                <a:avLst/>
              </a:prstGeom>
              <a:solidFill>
                <a:srgbClr val="EC7435">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8" name="椭圆 7"/>
              <p:cNvSpPr/>
              <p:nvPr/>
            </p:nvSpPr>
            <p:spPr>
              <a:xfrm>
                <a:off x="5812378" y="2739344"/>
                <a:ext cx="3012314" cy="3012314"/>
              </a:xfrm>
              <a:prstGeom prst="ellipse">
                <a:avLst/>
              </a:prstGeom>
              <a:solidFill>
                <a:schemeClr val="accent2">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n w="0"/>
                  <a:solidFill>
                    <a:schemeClr val="accent1"/>
                  </a:solidFill>
                  <a:effectLst>
                    <a:outerShdw blurRad="38100" dist="25400" dir="5400000" algn="ctr" rotWithShape="0">
                      <a:srgbClr val="6E747A">
                        <a:alpha val="43000"/>
                      </a:srgbClr>
                    </a:outerShdw>
                  </a:effectLst>
                </a:endParaRPr>
              </a:p>
            </p:txBody>
          </p:sp>
          <p:sp>
            <p:nvSpPr>
              <p:cNvPr id="9" name="文本框 8"/>
              <p:cNvSpPr txBox="1"/>
              <p:nvPr/>
            </p:nvSpPr>
            <p:spPr>
              <a:xfrm>
                <a:off x="5891552" y="3280487"/>
                <a:ext cx="3005599" cy="523220"/>
              </a:xfrm>
              <a:prstGeom prst="rect">
                <a:avLst/>
              </a:prstGeom>
              <a:noFill/>
            </p:spPr>
            <p:txBody>
              <a:bodyPr wrap="square" rtlCol="0">
                <a:spAutoFit/>
              </a:bodyPr>
              <a:lstStyle/>
              <a:p>
                <a:pPr algn="ctr"/>
                <a:r>
                  <a:rPr lang="en-US" altLang="zh-CN" sz="2800" dirty="0">
                    <a:solidFill>
                      <a:schemeClr val="bg1"/>
                    </a:solidFill>
                    <a:latin typeface="Showcard Gothic" panose="04020904020102020604" pitchFamily="82" charset="0"/>
                  </a:rPr>
                  <a:t>Halloween </a:t>
                </a:r>
                <a:endParaRPr lang="zh-CN" altLang="en-US" sz="2800" dirty="0">
                  <a:solidFill>
                    <a:schemeClr val="bg1"/>
                  </a:solidFill>
                  <a:latin typeface="Showcard Gothic" panose="04020904020102020604" pitchFamily="82" charset="0"/>
                </a:endParaRPr>
              </a:p>
            </p:txBody>
          </p:sp>
          <p:sp>
            <p:nvSpPr>
              <p:cNvPr id="10" name="文本框 9"/>
              <p:cNvSpPr txBox="1"/>
              <p:nvPr/>
            </p:nvSpPr>
            <p:spPr>
              <a:xfrm>
                <a:off x="5166953" y="3691500"/>
                <a:ext cx="4303163" cy="369332"/>
              </a:xfrm>
              <a:prstGeom prst="rect">
                <a:avLst/>
              </a:prstGeom>
              <a:noFill/>
            </p:spPr>
            <p:txBody>
              <a:bodyPr wrap="square" rtlCol="0">
                <a:spAutoFit/>
              </a:bodyPr>
              <a:lstStyle/>
              <a:p>
                <a:pPr algn="ctr"/>
                <a:r>
                  <a:rPr lang="en-US" altLang="zh-CN" dirty="0">
                    <a:solidFill>
                      <a:schemeClr val="bg1"/>
                    </a:solidFill>
                    <a:latin typeface="Showcard Gothic" panose="04020904020102020604" pitchFamily="82" charset="0"/>
                  </a:rPr>
                  <a:t>TRICK OR TREAT</a:t>
                </a:r>
                <a:endParaRPr lang="zh-CN" altLang="en-US" dirty="0">
                  <a:solidFill>
                    <a:schemeClr val="bg1"/>
                  </a:solidFill>
                  <a:latin typeface="Showcard Gothic" panose="04020904020102020604" pitchFamily="82" charset="0"/>
                </a:endParaRPr>
              </a:p>
            </p:txBody>
          </p:sp>
          <p:sp>
            <p:nvSpPr>
              <p:cNvPr id="11" name="等腰三角形 10"/>
              <p:cNvSpPr/>
              <p:nvPr/>
            </p:nvSpPr>
            <p:spPr>
              <a:xfrm rot="18983624">
                <a:off x="5712730" y="2608668"/>
                <a:ext cx="612576" cy="852114"/>
              </a:xfrm>
              <a:prstGeom prst="triangle">
                <a:avLst/>
              </a:prstGeom>
              <a:solidFill>
                <a:srgbClr val="FFD0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0" name="直接连接符 89"/>
            <p:cNvCxnSpPr/>
            <p:nvPr/>
          </p:nvCxnSpPr>
          <p:spPr>
            <a:xfrm>
              <a:off x="5718188" y="4452403"/>
              <a:ext cx="2805674"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a:xfrm>
              <a:off x="5850027" y="4526302"/>
              <a:ext cx="2541996" cy="1015663"/>
            </a:xfrm>
            <a:prstGeom prst="rect">
              <a:avLst/>
            </a:prstGeom>
            <a:noFill/>
          </p:spPr>
          <p:txBody>
            <a:bodyPr wrap="square" rtlCol="0">
              <a:spAutoFit/>
            </a:bodyPr>
            <a:lstStyle/>
            <a:p>
              <a:r>
                <a:rPr lang="zh-CN" altLang="en-US" sz="2000" dirty="0">
                  <a:solidFill>
                    <a:schemeClr val="bg1"/>
                  </a:solidFill>
                </a:rPr>
                <a:t>点击输入简要文字内容，文字内容需概括精炼。</a:t>
              </a:r>
            </a:p>
          </p:txBody>
        </p:sp>
      </p:grpSp>
      <p:grpSp>
        <p:nvGrpSpPr>
          <p:cNvPr id="18" name="组合 17">
            <a:extLst>
              <a:ext uri="{FF2B5EF4-FFF2-40B4-BE49-F238E27FC236}">
                <a16:creationId xmlns:a16="http://schemas.microsoft.com/office/drawing/2014/main" xmlns="" id="{395C583D-AF47-4D40-9870-AAD8E9B692D5}"/>
              </a:ext>
            </a:extLst>
          </p:cNvPr>
          <p:cNvGrpSpPr/>
          <p:nvPr/>
        </p:nvGrpSpPr>
        <p:grpSpPr>
          <a:xfrm>
            <a:off x="557400" y="290400"/>
            <a:ext cx="3602354" cy="807063"/>
            <a:chOff x="557400" y="290400"/>
            <a:chExt cx="3602354" cy="807063"/>
          </a:xfrm>
        </p:grpSpPr>
        <p:pic>
          <p:nvPicPr>
            <p:cNvPr id="19" name="图片 18">
              <a:extLst>
                <a:ext uri="{FF2B5EF4-FFF2-40B4-BE49-F238E27FC236}">
                  <a16:creationId xmlns:a16="http://schemas.microsoft.com/office/drawing/2014/main" xmlns="" id="{A16F0293-35BE-4CBB-9B86-A410E911B9A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20" name="文本框 19">
              <a:extLst>
                <a:ext uri="{FF2B5EF4-FFF2-40B4-BE49-F238E27FC236}">
                  <a16:creationId xmlns:a16="http://schemas.microsoft.com/office/drawing/2014/main" xmlns="" id="{B3D2EDA7-FF0C-468F-A767-1A3043D92796}"/>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xmlns="" id="{E49F32F2-182E-4083-A81A-A33843C88F4E}"/>
              </a:ext>
            </a:extLst>
          </p:cNvPr>
          <p:cNvGrpSpPr/>
          <p:nvPr/>
        </p:nvGrpSpPr>
        <p:grpSpPr>
          <a:xfrm>
            <a:off x="9143247" y="2536773"/>
            <a:ext cx="2115035" cy="1154619"/>
            <a:chOff x="1478171" y="2225265"/>
            <a:chExt cx="2115035" cy="1154619"/>
          </a:xfrm>
        </p:grpSpPr>
        <p:sp>
          <p:nvSpPr>
            <p:cNvPr id="22" name="TextBox 21">
              <a:extLst>
                <a:ext uri="{FF2B5EF4-FFF2-40B4-BE49-F238E27FC236}">
                  <a16:creationId xmlns:a16="http://schemas.microsoft.com/office/drawing/2014/main" xmlns="" id="{2133D237-A7C3-4C9D-85C2-AD9986831D68}"/>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3" name="文本框 22">
              <a:extLst>
                <a:ext uri="{FF2B5EF4-FFF2-40B4-BE49-F238E27FC236}">
                  <a16:creationId xmlns:a16="http://schemas.microsoft.com/office/drawing/2014/main" xmlns="" id="{00D3EA28-EF02-4468-A935-E2DD76A47012}"/>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4" name="组合 23">
            <a:extLst>
              <a:ext uri="{FF2B5EF4-FFF2-40B4-BE49-F238E27FC236}">
                <a16:creationId xmlns:a16="http://schemas.microsoft.com/office/drawing/2014/main" xmlns="" id="{2FC8E4C8-3EAD-43BC-BBFC-20D584E4D316}"/>
              </a:ext>
            </a:extLst>
          </p:cNvPr>
          <p:cNvGrpSpPr/>
          <p:nvPr/>
        </p:nvGrpSpPr>
        <p:grpSpPr>
          <a:xfrm>
            <a:off x="9143247" y="4289373"/>
            <a:ext cx="2115035" cy="1154619"/>
            <a:chOff x="1478171" y="2225265"/>
            <a:chExt cx="2115035" cy="1154619"/>
          </a:xfrm>
        </p:grpSpPr>
        <p:sp>
          <p:nvSpPr>
            <p:cNvPr id="25" name="TextBox 21">
              <a:extLst>
                <a:ext uri="{FF2B5EF4-FFF2-40B4-BE49-F238E27FC236}">
                  <a16:creationId xmlns:a16="http://schemas.microsoft.com/office/drawing/2014/main" xmlns="" id="{A1757AA5-775E-4B3C-800E-F1486AE3006B}"/>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6" name="文本框 25">
              <a:extLst>
                <a:ext uri="{FF2B5EF4-FFF2-40B4-BE49-F238E27FC236}">
                  <a16:creationId xmlns:a16="http://schemas.microsoft.com/office/drawing/2014/main" xmlns="" id="{73AA59E2-AE44-4325-8040-1B0D289217A5}"/>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7" name="组合 26">
            <a:extLst>
              <a:ext uri="{FF2B5EF4-FFF2-40B4-BE49-F238E27FC236}">
                <a16:creationId xmlns:a16="http://schemas.microsoft.com/office/drawing/2014/main" xmlns="" id="{EAF3126F-1444-4A8B-B8AB-B81B3AFA19EC}"/>
              </a:ext>
            </a:extLst>
          </p:cNvPr>
          <p:cNvGrpSpPr/>
          <p:nvPr/>
        </p:nvGrpSpPr>
        <p:grpSpPr>
          <a:xfrm>
            <a:off x="1370847" y="2536773"/>
            <a:ext cx="2115035" cy="1154619"/>
            <a:chOff x="1478171" y="2225265"/>
            <a:chExt cx="2115035" cy="1154619"/>
          </a:xfrm>
        </p:grpSpPr>
        <p:sp>
          <p:nvSpPr>
            <p:cNvPr id="28" name="TextBox 21">
              <a:extLst>
                <a:ext uri="{FF2B5EF4-FFF2-40B4-BE49-F238E27FC236}">
                  <a16:creationId xmlns:a16="http://schemas.microsoft.com/office/drawing/2014/main" xmlns="" id="{BBE89194-F237-4B78-8226-6892BE518A0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9" name="文本框 28">
              <a:extLst>
                <a:ext uri="{FF2B5EF4-FFF2-40B4-BE49-F238E27FC236}">
                  <a16:creationId xmlns:a16="http://schemas.microsoft.com/office/drawing/2014/main" xmlns="" id="{0222D359-0EC0-47BB-B9D2-46334EE363EA}"/>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30" name="组合 29">
            <a:extLst>
              <a:ext uri="{FF2B5EF4-FFF2-40B4-BE49-F238E27FC236}">
                <a16:creationId xmlns:a16="http://schemas.microsoft.com/office/drawing/2014/main" xmlns="" id="{D6AE9402-3212-4529-979D-CB682B4122BB}"/>
              </a:ext>
            </a:extLst>
          </p:cNvPr>
          <p:cNvGrpSpPr/>
          <p:nvPr/>
        </p:nvGrpSpPr>
        <p:grpSpPr>
          <a:xfrm>
            <a:off x="1370847" y="4289373"/>
            <a:ext cx="2115035" cy="1154619"/>
            <a:chOff x="1478171" y="2225265"/>
            <a:chExt cx="2115035" cy="1154619"/>
          </a:xfrm>
        </p:grpSpPr>
        <p:sp>
          <p:nvSpPr>
            <p:cNvPr id="31" name="TextBox 21">
              <a:extLst>
                <a:ext uri="{FF2B5EF4-FFF2-40B4-BE49-F238E27FC236}">
                  <a16:creationId xmlns:a16="http://schemas.microsoft.com/office/drawing/2014/main" xmlns="" id="{8CCEB2CE-1F35-4579-8BF2-8725F4CB3EF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32" name="文本框 31">
              <a:extLst>
                <a:ext uri="{FF2B5EF4-FFF2-40B4-BE49-F238E27FC236}">
                  <a16:creationId xmlns:a16="http://schemas.microsoft.com/office/drawing/2014/main" xmlns="" id="{F9C702DD-3C19-432B-A981-876CDECE9267}"/>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34097603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409450" y="2001397"/>
            <a:ext cx="4855505" cy="3946792"/>
            <a:chOff x="1884286" y="688656"/>
            <a:chExt cx="5161004" cy="4195116"/>
          </a:xfrm>
        </p:grpSpPr>
        <p:sp>
          <p:nvSpPr>
            <p:cNvPr id="33" name="圆角矩形 18"/>
            <p:cNvSpPr/>
            <p:nvPr/>
          </p:nvSpPr>
          <p:spPr>
            <a:xfrm>
              <a:off x="3387594" y="4170320"/>
              <a:ext cx="718178" cy="713452"/>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34" name="圆角矩形 18"/>
            <p:cNvSpPr/>
            <p:nvPr/>
          </p:nvSpPr>
          <p:spPr>
            <a:xfrm>
              <a:off x="4064518" y="1064835"/>
              <a:ext cx="961179" cy="954854"/>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rgbClr val="E9E1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35" name="圆角矩形 18"/>
            <p:cNvSpPr/>
            <p:nvPr/>
          </p:nvSpPr>
          <p:spPr>
            <a:xfrm>
              <a:off x="3138983" y="1851824"/>
              <a:ext cx="1547926" cy="1537739"/>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rgbClr val="D4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36" name="圆角矩形 18"/>
            <p:cNvSpPr/>
            <p:nvPr/>
          </p:nvSpPr>
          <p:spPr>
            <a:xfrm>
              <a:off x="4841009" y="1504583"/>
              <a:ext cx="1188887" cy="1181063"/>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rgbClr val="D4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37" name="圆角矩形 18"/>
            <p:cNvSpPr/>
            <p:nvPr/>
          </p:nvSpPr>
          <p:spPr>
            <a:xfrm>
              <a:off x="2449308" y="1504583"/>
              <a:ext cx="961179" cy="954854"/>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38" name="圆角矩形 18"/>
            <p:cNvSpPr/>
            <p:nvPr/>
          </p:nvSpPr>
          <p:spPr>
            <a:xfrm>
              <a:off x="3735611" y="3144868"/>
              <a:ext cx="1188887" cy="1181063"/>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rgbClr val="D4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39" name="圆角矩形 18"/>
            <p:cNvSpPr/>
            <p:nvPr/>
          </p:nvSpPr>
          <p:spPr>
            <a:xfrm>
              <a:off x="1884286" y="2685646"/>
              <a:ext cx="1251508" cy="1243272"/>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rgbClr val="E9E1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40" name="圆角矩形 18"/>
            <p:cNvSpPr/>
            <p:nvPr/>
          </p:nvSpPr>
          <p:spPr>
            <a:xfrm>
              <a:off x="4997974" y="2874536"/>
              <a:ext cx="686008" cy="681493"/>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41" name="圆角矩形 18"/>
            <p:cNvSpPr/>
            <p:nvPr/>
          </p:nvSpPr>
          <p:spPr>
            <a:xfrm>
              <a:off x="6084111" y="1596981"/>
              <a:ext cx="961179" cy="954854"/>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rgbClr val="E9E1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42" name="圆角矩形 18"/>
            <p:cNvSpPr/>
            <p:nvPr/>
          </p:nvSpPr>
          <p:spPr>
            <a:xfrm>
              <a:off x="5052513" y="688656"/>
              <a:ext cx="600456" cy="596504"/>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43" name="圆角矩形 18"/>
            <p:cNvSpPr/>
            <p:nvPr/>
          </p:nvSpPr>
          <p:spPr>
            <a:xfrm>
              <a:off x="5833049" y="1137241"/>
              <a:ext cx="334205" cy="332005"/>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44" name="圆角矩形 18"/>
            <p:cNvSpPr/>
            <p:nvPr/>
          </p:nvSpPr>
          <p:spPr>
            <a:xfrm>
              <a:off x="3309791" y="3627464"/>
              <a:ext cx="334205" cy="332005"/>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45" name="圆角矩形 18"/>
            <p:cNvSpPr/>
            <p:nvPr/>
          </p:nvSpPr>
          <p:spPr>
            <a:xfrm>
              <a:off x="2527008" y="4086345"/>
              <a:ext cx="482344" cy="479170"/>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46" name="圆角矩形 18"/>
            <p:cNvSpPr/>
            <p:nvPr/>
          </p:nvSpPr>
          <p:spPr>
            <a:xfrm>
              <a:off x="4883335" y="4086344"/>
              <a:ext cx="552117" cy="548484"/>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rgbClr val="E9E1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47" name="圆角矩形 18"/>
            <p:cNvSpPr/>
            <p:nvPr/>
          </p:nvSpPr>
          <p:spPr>
            <a:xfrm>
              <a:off x="3387594" y="735392"/>
              <a:ext cx="676924" cy="672469"/>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sp>
          <p:nvSpPr>
            <p:cNvPr id="48" name="矩形 47"/>
            <p:cNvSpPr/>
            <p:nvPr/>
          </p:nvSpPr>
          <p:spPr>
            <a:xfrm rot="2608427">
              <a:off x="3676247" y="2197158"/>
              <a:ext cx="1150430" cy="272686"/>
            </a:xfrm>
            <a:prstGeom prst="rect">
              <a:avLst/>
            </a:prstGeom>
          </p:spPr>
          <p:txBody>
            <a:bodyPr wrap="square">
              <a:spAutoFit/>
            </a:bodyPr>
            <a:lstStyle/>
            <a:p>
              <a:r>
                <a:rPr lang="en-US" altLang="zh-CN" sz="1067" b="1" dirty="0">
                  <a:solidFill>
                    <a:prstClr val="white"/>
                  </a:solidFill>
                  <a:cs typeface="+mn-ea"/>
                  <a:sym typeface="+mn-lt"/>
                </a:rPr>
                <a:t>1. Type here</a:t>
              </a:r>
              <a:endParaRPr lang="zh-CN" altLang="en-US" sz="1067" dirty="0">
                <a:solidFill>
                  <a:prstClr val="white"/>
                </a:solidFill>
                <a:cs typeface="+mn-ea"/>
                <a:sym typeface="+mn-lt"/>
              </a:endParaRPr>
            </a:p>
          </p:txBody>
        </p:sp>
        <p:sp>
          <p:nvSpPr>
            <p:cNvPr id="49" name="矩形 48"/>
            <p:cNvSpPr/>
            <p:nvPr/>
          </p:nvSpPr>
          <p:spPr>
            <a:xfrm rot="2537567">
              <a:off x="5155785" y="1765171"/>
              <a:ext cx="1150430" cy="250740"/>
            </a:xfrm>
            <a:prstGeom prst="rect">
              <a:avLst/>
            </a:prstGeom>
          </p:spPr>
          <p:txBody>
            <a:bodyPr wrap="square">
              <a:spAutoFit/>
            </a:bodyPr>
            <a:lstStyle/>
            <a:p>
              <a:r>
                <a:rPr lang="en-US" altLang="zh-CN" sz="933" b="1" dirty="0">
                  <a:solidFill>
                    <a:prstClr val="white"/>
                  </a:solidFill>
                  <a:cs typeface="+mn-ea"/>
                  <a:sym typeface="+mn-lt"/>
                </a:rPr>
                <a:t>2. Type here</a:t>
              </a:r>
              <a:endParaRPr lang="zh-CN" altLang="en-US" sz="933" dirty="0">
                <a:solidFill>
                  <a:prstClr val="white"/>
                </a:solidFill>
                <a:cs typeface="+mn-ea"/>
                <a:sym typeface="+mn-lt"/>
              </a:endParaRPr>
            </a:p>
          </p:txBody>
        </p:sp>
        <p:sp>
          <p:nvSpPr>
            <p:cNvPr id="50" name="矩形 49"/>
            <p:cNvSpPr/>
            <p:nvPr/>
          </p:nvSpPr>
          <p:spPr>
            <a:xfrm rot="2690542">
              <a:off x="4071438" y="3444985"/>
              <a:ext cx="1150430" cy="250740"/>
            </a:xfrm>
            <a:prstGeom prst="rect">
              <a:avLst/>
            </a:prstGeom>
          </p:spPr>
          <p:txBody>
            <a:bodyPr wrap="square">
              <a:spAutoFit/>
            </a:bodyPr>
            <a:lstStyle/>
            <a:p>
              <a:r>
                <a:rPr lang="en-US" altLang="zh-CN" sz="933" b="1" dirty="0">
                  <a:solidFill>
                    <a:prstClr val="white"/>
                  </a:solidFill>
                  <a:cs typeface="+mn-ea"/>
                  <a:sym typeface="+mn-lt"/>
                </a:rPr>
                <a:t>3. Type here</a:t>
              </a:r>
              <a:endParaRPr lang="zh-CN" altLang="en-US" sz="933" dirty="0">
                <a:solidFill>
                  <a:prstClr val="white"/>
                </a:solidFill>
                <a:cs typeface="+mn-ea"/>
                <a:sym typeface="+mn-lt"/>
              </a:endParaRPr>
            </a:p>
          </p:txBody>
        </p:sp>
        <p:sp>
          <p:nvSpPr>
            <p:cNvPr id="51" name="圆角矩形 18"/>
            <p:cNvSpPr/>
            <p:nvPr/>
          </p:nvSpPr>
          <p:spPr>
            <a:xfrm>
              <a:off x="5683982" y="2738237"/>
              <a:ext cx="1212241" cy="1204264"/>
            </a:xfrm>
            <a:custGeom>
              <a:avLst/>
              <a:gdLst/>
              <a:ahLst/>
              <a:cxnLst/>
              <a:rect l="l" t="t" r="r" b="b"/>
              <a:pathLst>
                <a:path w="1700455" h="1689265">
                  <a:moveTo>
                    <a:pt x="538889" y="0"/>
                  </a:moveTo>
                  <a:lnTo>
                    <a:pt x="1434182" y="0"/>
                  </a:lnTo>
                  <a:lnTo>
                    <a:pt x="1458540" y="2456"/>
                  </a:lnTo>
                  <a:cubicBezTo>
                    <a:pt x="1462073" y="1456"/>
                    <a:pt x="1465666" y="1373"/>
                    <a:pt x="1469278" y="1373"/>
                  </a:cubicBezTo>
                  <a:cubicBezTo>
                    <a:pt x="1596954" y="1373"/>
                    <a:pt x="1700455" y="104874"/>
                    <a:pt x="1700455" y="232550"/>
                  </a:cubicBezTo>
                  <a:lnTo>
                    <a:pt x="1700455" y="1032758"/>
                  </a:lnTo>
                  <a:cubicBezTo>
                    <a:pt x="1700455" y="1160434"/>
                    <a:pt x="1596954" y="1263935"/>
                    <a:pt x="1469278" y="1263935"/>
                  </a:cubicBezTo>
                  <a:cubicBezTo>
                    <a:pt x="1341602" y="1263935"/>
                    <a:pt x="1238101" y="1160434"/>
                    <a:pt x="1238101" y="1032758"/>
                  </a:cubicBezTo>
                  <a:lnTo>
                    <a:pt x="1238101" y="839492"/>
                  </a:lnTo>
                  <a:lnTo>
                    <a:pt x="431284" y="1617906"/>
                  </a:lnTo>
                  <a:cubicBezTo>
                    <a:pt x="330113" y="1715516"/>
                    <a:pt x="168969" y="1712628"/>
                    <a:pt x="71359" y="1611457"/>
                  </a:cubicBezTo>
                  <a:cubicBezTo>
                    <a:pt x="-26250" y="1510286"/>
                    <a:pt x="-23363" y="1349142"/>
                    <a:pt x="77808" y="1251532"/>
                  </a:cubicBezTo>
                  <a:lnTo>
                    <a:pt x="883934" y="473786"/>
                  </a:lnTo>
                  <a:lnTo>
                    <a:pt x="538889" y="473786"/>
                  </a:lnTo>
                  <a:cubicBezTo>
                    <a:pt x="408057" y="473786"/>
                    <a:pt x="301996" y="367725"/>
                    <a:pt x="301996" y="236893"/>
                  </a:cubicBezTo>
                  <a:cubicBezTo>
                    <a:pt x="301996" y="106061"/>
                    <a:pt x="408057" y="0"/>
                    <a:pt x="5388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prstClr val="white"/>
                </a:solidFill>
                <a:cs typeface="+mn-ea"/>
                <a:sym typeface="+mn-lt"/>
              </a:endParaRPr>
            </a:p>
          </p:txBody>
        </p:sp>
      </p:grpSp>
      <p:grpSp>
        <p:nvGrpSpPr>
          <p:cNvPr id="52" name="组合 51">
            <a:extLst>
              <a:ext uri="{FF2B5EF4-FFF2-40B4-BE49-F238E27FC236}">
                <a16:creationId xmlns:a16="http://schemas.microsoft.com/office/drawing/2014/main" xmlns="" id="{266D9649-CBAC-4F53-9AAF-55F9AF150993}"/>
              </a:ext>
            </a:extLst>
          </p:cNvPr>
          <p:cNvGrpSpPr/>
          <p:nvPr/>
        </p:nvGrpSpPr>
        <p:grpSpPr>
          <a:xfrm>
            <a:off x="557400" y="290400"/>
            <a:ext cx="3602354" cy="807063"/>
            <a:chOff x="557400" y="290400"/>
            <a:chExt cx="3602354" cy="807063"/>
          </a:xfrm>
        </p:grpSpPr>
        <p:pic>
          <p:nvPicPr>
            <p:cNvPr id="53" name="图片 52">
              <a:extLst>
                <a:ext uri="{FF2B5EF4-FFF2-40B4-BE49-F238E27FC236}">
                  <a16:creationId xmlns:a16="http://schemas.microsoft.com/office/drawing/2014/main" xmlns="" id="{18783572-ADEE-4F13-AF77-62F1841C064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54" name="文本框 53">
              <a:extLst>
                <a:ext uri="{FF2B5EF4-FFF2-40B4-BE49-F238E27FC236}">
                  <a16:creationId xmlns:a16="http://schemas.microsoft.com/office/drawing/2014/main" xmlns="" id="{EF909BAE-5DD4-434C-B6DF-7A329F3E28AB}"/>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a:extLst>
              <a:ext uri="{FF2B5EF4-FFF2-40B4-BE49-F238E27FC236}">
                <a16:creationId xmlns:a16="http://schemas.microsoft.com/office/drawing/2014/main" xmlns="" id="{8D360542-3F9E-4F0A-9339-EB77C91566C6}"/>
              </a:ext>
            </a:extLst>
          </p:cNvPr>
          <p:cNvGrpSpPr/>
          <p:nvPr/>
        </p:nvGrpSpPr>
        <p:grpSpPr>
          <a:xfrm>
            <a:off x="7790697" y="2536773"/>
            <a:ext cx="2115035" cy="1154619"/>
            <a:chOff x="1478171" y="2225265"/>
            <a:chExt cx="2115035" cy="1154619"/>
          </a:xfrm>
        </p:grpSpPr>
        <p:sp>
          <p:nvSpPr>
            <p:cNvPr id="56" name="TextBox 21">
              <a:extLst>
                <a:ext uri="{FF2B5EF4-FFF2-40B4-BE49-F238E27FC236}">
                  <a16:creationId xmlns:a16="http://schemas.microsoft.com/office/drawing/2014/main" xmlns="" id="{8F2608E3-5A80-4BC1-88E8-13D861038C1C}"/>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7" name="文本框 56">
              <a:extLst>
                <a:ext uri="{FF2B5EF4-FFF2-40B4-BE49-F238E27FC236}">
                  <a16:creationId xmlns:a16="http://schemas.microsoft.com/office/drawing/2014/main" xmlns="" id="{1C2CF1F1-CB8A-4C1F-900F-C8DF328C219E}"/>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58" name="组合 57">
            <a:extLst>
              <a:ext uri="{FF2B5EF4-FFF2-40B4-BE49-F238E27FC236}">
                <a16:creationId xmlns:a16="http://schemas.microsoft.com/office/drawing/2014/main" xmlns="" id="{46574E79-A31C-4DE4-AA42-B9FEF5568903}"/>
              </a:ext>
            </a:extLst>
          </p:cNvPr>
          <p:cNvGrpSpPr/>
          <p:nvPr/>
        </p:nvGrpSpPr>
        <p:grpSpPr>
          <a:xfrm>
            <a:off x="7790697" y="4289373"/>
            <a:ext cx="2115035" cy="1154619"/>
            <a:chOff x="1478171" y="2225265"/>
            <a:chExt cx="2115035" cy="1154619"/>
          </a:xfrm>
        </p:grpSpPr>
        <p:sp>
          <p:nvSpPr>
            <p:cNvPr id="59" name="TextBox 21">
              <a:extLst>
                <a:ext uri="{FF2B5EF4-FFF2-40B4-BE49-F238E27FC236}">
                  <a16:creationId xmlns:a16="http://schemas.microsoft.com/office/drawing/2014/main" xmlns="" id="{C36E2996-5470-4B54-BE62-93CE9173E8CF}"/>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0" name="文本框 59">
              <a:extLst>
                <a:ext uri="{FF2B5EF4-FFF2-40B4-BE49-F238E27FC236}">
                  <a16:creationId xmlns:a16="http://schemas.microsoft.com/office/drawing/2014/main" xmlns="" id="{8D584CEE-E325-4E3C-89D3-26872EBECA10}"/>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42883864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1000"/>
                                        <p:tgtEl>
                                          <p:spTgt spid="58"/>
                                        </p:tgtEl>
                                      </p:cBhvr>
                                    </p:animEffect>
                                    <p:anim calcmode="lin" valueType="num">
                                      <p:cBhvr>
                                        <p:cTn id="15" dur="1000" fill="hold"/>
                                        <p:tgtEl>
                                          <p:spTgt spid="58"/>
                                        </p:tgtEl>
                                        <p:attrNameLst>
                                          <p:attrName>ppt_x</p:attrName>
                                        </p:attrNameLst>
                                      </p:cBhvr>
                                      <p:tavLst>
                                        <p:tav tm="0">
                                          <p:val>
                                            <p:strVal val="#ppt_x"/>
                                          </p:val>
                                        </p:tav>
                                        <p:tav tm="100000">
                                          <p:val>
                                            <p:strVal val="#ppt_x"/>
                                          </p:val>
                                        </p:tav>
                                      </p:tavLst>
                                    </p:anim>
                                    <p:anim calcmode="lin" valueType="num">
                                      <p:cBhvr>
                                        <p:cTn id="16"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a:extLst>
              <a:ext uri="{FF2B5EF4-FFF2-40B4-BE49-F238E27FC236}">
                <a16:creationId xmlns:a16="http://schemas.microsoft.com/office/drawing/2014/main" xmlns="" id="{4EEE8527-EFFF-49ED-A25D-A6C115A311A6}"/>
              </a:ext>
            </a:extLst>
          </p:cNvPr>
          <p:cNvGrpSpPr/>
          <p:nvPr/>
        </p:nvGrpSpPr>
        <p:grpSpPr>
          <a:xfrm>
            <a:off x="1320041" y="791232"/>
            <a:ext cx="5089723" cy="4904717"/>
            <a:chOff x="1320042" y="1400833"/>
            <a:chExt cx="4343790" cy="4185898"/>
          </a:xfrm>
        </p:grpSpPr>
        <p:sp>
          <p:nvSpPr>
            <p:cNvPr id="4" name="Freeform 248">
              <a:extLst>
                <a:ext uri="{FF2B5EF4-FFF2-40B4-BE49-F238E27FC236}">
                  <a16:creationId xmlns:a16="http://schemas.microsoft.com/office/drawing/2014/main" xmlns="" id="{B6573CA2-F0EF-4D37-86F5-69691647E0AC}"/>
                </a:ext>
              </a:extLst>
            </p:cNvPr>
            <p:cNvSpPr>
              <a:spLocks/>
            </p:cNvSpPr>
            <p:nvPr/>
          </p:nvSpPr>
          <p:spPr bwMode="auto">
            <a:xfrm>
              <a:off x="2382164" y="1935838"/>
              <a:ext cx="1662344" cy="698277"/>
            </a:xfrm>
            <a:custGeom>
              <a:avLst/>
              <a:gdLst>
                <a:gd name="T0" fmla="*/ 669 w 811"/>
                <a:gd name="T1" fmla="*/ 305 h 340"/>
                <a:gd name="T2" fmla="*/ 630 w 811"/>
                <a:gd name="T3" fmla="*/ 145 h 340"/>
                <a:gd name="T4" fmla="*/ 534 w 811"/>
                <a:gd name="T5" fmla="*/ 202 h 340"/>
                <a:gd name="T6" fmla="*/ 321 w 811"/>
                <a:gd name="T7" fmla="*/ 50 h 340"/>
                <a:gd name="T8" fmla="*/ 288 w 811"/>
                <a:gd name="T9" fmla="*/ 252 h 340"/>
                <a:gd name="T10" fmla="*/ 229 w 811"/>
                <a:gd name="T11" fmla="*/ 198 h 340"/>
                <a:gd name="T12" fmla="*/ 180 w 811"/>
                <a:gd name="T13" fmla="*/ 310 h 340"/>
                <a:gd name="T14" fmla="*/ 0 w 811"/>
                <a:gd name="T15" fmla="*/ 340 h 340"/>
                <a:gd name="T16" fmla="*/ 811 w 811"/>
                <a:gd name="T17" fmla="*/ 339 h 340"/>
                <a:gd name="T18" fmla="*/ 669 w 811"/>
                <a:gd name="T19" fmla="*/ 30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1" h="340">
                  <a:moveTo>
                    <a:pt x="669" y="305"/>
                  </a:moveTo>
                  <a:cubicBezTo>
                    <a:pt x="669" y="305"/>
                    <a:pt x="727" y="175"/>
                    <a:pt x="630" y="145"/>
                  </a:cubicBezTo>
                  <a:cubicBezTo>
                    <a:pt x="566" y="125"/>
                    <a:pt x="543" y="170"/>
                    <a:pt x="534" y="202"/>
                  </a:cubicBezTo>
                  <a:cubicBezTo>
                    <a:pt x="558" y="0"/>
                    <a:pt x="380" y="11"/>
                    <a:pt x="321" y="50"/>
                  </a:cubicBezTo>
                  <a:cubicBezTo>
                    <a:pt x="266" y="87"/>
                    <a:pt x="284" y="224"/>
                    <a:pt x="288" y="252"/>
                  </a:cubicBezTo>
                  <a:cubicBezTo>
                    <a:pt x="285" y="240"/>
                    <a:pt x="274" y="208"/>
                    <a:pt x="229" y="198"/>
                  </a:cubicBezTo>
                  <a:cubicBezTo>
                    <a:pt x="158" y="181"/>
                    <a:pt x="180" y="310"/>
                    <a:pt x="180" y="310"/>
                  </a:cubicBezTo>
                  <a:cubicBezTo>
                    <a:pt x="64" y="308"/>
                    <a:pt x="0" y="340"/>
                    <a:pt x="0" y="340"/>
                  </a:cubicBezTo>
                  <a:cubicBezTo>
                    <a:pt x="295" y="319"/>
                    <a:pt x="811" y="339"/>
                    <a:pt x="811" y="339"/>
                  </a:cubicBezTo>
                  <a:cubicBezTo>
                    <a:pt x="735" y="302"/>
                    <a:pt x="669" y="305"/>
                    <a:pt x="669" y="305"/>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52">
              <a:extLst>
                <a:ext uri="{FF2B5EF4-FFF2-40B4-BE49-F238E27FC236}">
                  <a16:creationId xmlns:a16="http://schemas.microsoft.com/office/drawing/2014/main" xmlns="" id="{3B354DBF-3186-4EC3-B295-9EA9589BBC95}"/>
                </a:ext>
              </a:extLst>
            </p:cNvPr>
            <p:cNvSpPr>
              <a:spLocks/>
            </p:cNvSpPr>
            <p:nvPr/>
          </p:nvSpPr>
          <p:spPr bwMode="auto">
            <a:xfrm>
              <a:off x="3878073" y="3204161"/>
              <a:ext cx="1681163" cy="708025"/>
            </a:xfrm>
            <a:custGeom>
              <a:avLst/>
              <a:gdLst>
                <a:gd name="T0" fmla="*/ 328 w 397"/>
                <a:gd name="T1" fmla="*/ 150 h 167"/>
                <a:gd name="T2" fmla="*/ 309 w 397"/>
                <a:gd name="T3" fmla="*/ 71 h 167"/>
                <a:gd name="T4" fmla="*/ 262 w 397"/>
                <a:gd name="T5" fmla="*/ 100 h 167"/>
                <a:gd name="T6" fmla="*/ 158 w 397"/>
                <a:gd name="T7" fmla="*/ 25 h 167"/>
                <a:gd name="T8" fmla="*/ 141 w 397"/>
                <a:gd name="T9" fmla="*/ 124 h 167"/>
                <a:gd name="T10" fmla="*/ 112 w 397"/>
                <a:gd name="T11" fmla="*/ 97 h 167"/>
                <a:gd name="T12" fmla="*/ 89 w 397"/>
                <a:gd name="T13" fmla="*/ 152 h 167"/>
                <a:gd name="T14" fmla="*/ 0 w 397"/>
                <a:gd name="T15" fmla="*/ 167 h 167"/>
                <a:gd name="T16" fmla="*/ 397 w 397"/>
                <a:gd name="T17" fmla="*/ 166 h 167"/>
                <a:gd name="T18" fmla="*/ 328 w 397"/>
                <a:gd name="T19" fmla="*/ 15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167">
                  <a:moveTo>
                    <a:pt x="328" y="150"/>
                  </a:moveTo>
                  <a:cubicBezTo>
                    <a:pt x="328" y="150"/>
                    <a:pt x="356" y="86"/>
                    <a:pt x="309" y="71"/>
                  </a:cubicBezTo>
                  <a:cubicBezTo>
                    <a:pt x="277" y="61"/>
                    <a:pt x="266" y="84"/>
                    <a:pt x="262" y="100"/>
                  </a:cubicBezTo>
                  <a:cubicBezTo>
                    <a:pt x="273" y="0"/>
                    <a:pt x="186" y="6"/>
                    <a:pt x="158" y="25"/>
                  </a:cubicBezTo>
                  <a:cubicBezTo>
                    <a:pt x="131" y="43"/>
                    <a:pt x="139" y="110"/>
                    <a:pt x="141" y="124"/>
                  </a:cubicBezTo>
                  <a:cubicBezTo>
                    <a:pt x="140" y="118"/>
                    <a:pt x="135" y="102"/>
                    <a:pt x="112" y="97"/>
                  </a:cubicBezTo>
                  <a:cubicBezTo>
                    <a:pt x="78" y="89"/>
                    <a:pt x="89" y="152"/>
                    <a:pt x="89" y="152"/>
                  </a:cubicBezTo>
                  <a:cubicBezTo>
                    <a:pt x="31" y="151"/>
                    <a:pt x="0" y="167"/>
                    <a:pt x="0" y="167"/>
                  </a:cubicBezTo>
                  <a:cubicBezTo>
                    <a:pt x="145" y="156"/>
                    <a:pt x="397" y="166"/>
                    <a:pt x="397" y="166"/>
                  </a:cubicBezTo>
                  <a:cubicBezTo>
                    <a:pt x="360" y="148"/>
                    <a:pt x="328" y="150"/>
                    <a:pt x="328" y="150"/>
                  </a:cubicBezTo>
                  <a:close/>
                </a:path>
              </a:pathLst>
            </a:custGeom>
            <a:solidFill>
              <a:srgbClr val="187C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73">
              <a:extLst>
                <a:ext uri="{FF2B5EF4-FFF2-40B4-BE49-F238E27FC236}">
                  <a16:creationId xmlns:a16="http://schemas.microsoft.com/office/drawing/2014/main" xmlns="" id="{0D1A00D2-378C-4E70-87A0-07FFD9AE1E88}"/>
                </a:ext>
              </a:extLst>
            </p:cNvPr>
            <p:cNvGrpSpPr/>
            <p:nvPr/>
          </p:nvGrpSpPr>
          <p:grpSpPr>
            <a:xfrm>
              <a:off x="4183163" y="4679857"/>
              <a:ext cx="1286139" cy="906874"/>
              <a:chOff x="4183163" y="4679857"/>
              <a:chExt cx="1286139" cy="906874"/>
            </a:xfrm>
          </p:grpSpPr>
          <p:sp>
            <p:nvSpPr>
              <p:cNvPr id="7" name="Freeform 78">
                <a:extLst>
                  <a:ext uri="{FF2B5EF4-FFF2-40B4-BE49-F238E27FC236}">
                    <a16:creationId xmlns:a16="http://schemas.microsoft.com/office/drawing/2014/main" xmlns="" id="{CE2603A2-BE66-4705-825F-8583B518D274}"/>
                  </a:ext>
                </a:extLst>
              </p:cNvPr>
              <p:cNvSpPr>
                <a:spLocks/>
              </p:cNvSpPr>
              <p:nvPr/>
            </p:nvSpPr>
            <p:spPr bwMode="auto">
              <a:xfrm>
                <a:off x="4376294" y="5112301"/>
                <a:ext cx="999241" cy="474430"/>
              </a:xfrm>
              <a:custGeom>
                <a:avLst/>
                <a:gdLst>
                  <a:gd name="T0" fmla="*/ 8 w 426"/>
                  <a:gd name="T1" fmla="*/ 0 h 202"/>
                  <a:gd name="T2" fmla="*/ 11 w 426"/>
                  <a:gd name="T3" fmla="*/ 11 h 202"/>
                  <a:gd name="T4" fmla="*/ 0 w 426"/>
                  <a:gd name="T5" fmla="*/ 72 h 202"/>
                  <a:gd name="T6" fmla="*/ 10 w 426"/>
                  <a:gd name="T7" fmla="*/ 132 h 202"/>
                  <a:gd name="T8" fmla="*/ 10 w 426"/>
                  <a:gd name="T9" fmla="*/ 132 h 202"/>
                  <a:gd name="T10" fmla="*/ 12 w 426"/>
                  <a:gd name="T11" fmla="*/ 138 h 202"/>
                  <a:gd name="T12" fmla="*/ 13 w 426"/>
                  <a:gd name="T13" fmla="*/ 138 h 202"/>
                  <a:gd name="T14" fmla="*/ 18 w 426"/>
                  <a:gd name="T15" fmla="*/ 149 h 202"/>
                  <a:gd name="T16" fmla="*/ 19 w 426"/>
                  <a:gd name="T17" fmla="*/ 150 h 202"/>
                  <a:gd name="T18" fmla="*/ 22 w 426"/>
                  <a:gd name="T19" fmla="*/ 154 h 202"/>
                  <a:gd name="T20" fmla="*/ 22 w 426"/>
                  <a:gd name="T21" fmla="*/ 155 h 202"/>
                  <a:gd name="T22" fmla="*/ 25 w 426"/>
                  <a:gd name="T23" fmla="*/ 159 h 202"/>
                  <a:gd name="T24" fmla="*/ 25 w 426"/>
                  <a:gd name="T25" fmla="*/ 160 h 202"/>
                  <a:gd name="T26" fmla="*/ 28 w 426"/>
                  <a:gd name="T27" fmla="*/ 163 h 202"/>
                  <a:gd name="T28" fmla="*/ 29 w 426"/>
                  <a:gd name="T29" fmla="*/ 164 h 202"/>
                  <a:gd name="T30" fmla="*/ 36 w 426"/>
                  <a:gd name="T31" fmla="*/ 171 h 202"/>
                  <a:gd name="T32" fmla="*/ 37 w 426"/>
                  <a:gd name="T33" fmla="*/ 172 h 202"/>
                  <a:gd name="T34" fmla="*/ 40 w 426"/>
                  <a:gd name="T35" fmla="*/ 174 h 202"/>
                  <a:gd name="T36" fmla="*/ 41 w 426"/>
                  <a:gd name="T37" fmla="*/ 175 h 202"/>
                  <a:gd name="T38" fmla="*/ 45 w 426"/>
                  <a:gd name="T39" fmla="*/ 178 h 202"/>
                  <a:gd name="T40" fmla="*/ 45 w 426"/>
                  <a:gd name="T41" fmla="*/ 178 h 202"/>
                  <a:gd name="T42" fmla="*/ 49 w 426"/>
                  <a:gd name="T43" fmla="*/ 180 h 202"/>
                  <a:gd name="T44" fmla="*/ 50 w 426"/>
                  <a:gd name="T45" fmla="*/ 180 h 202"/>
                  <a:gd name="T46" fmla="*/ 53 w 426"/>
                  <a:gd name="T47" fmla="*/ 182 h 202"/>
                  <a:gd name="T48" fmla="*/ 54 w 426"/>
                  <a:gd name="T49" fmla="*/ 182 h 202"/>
                  <a:gd name="T50" fmla="*/ 58 w 426"/>
                  <a:gd name="T51" fmla="*/ 183 h 202"/>
                  <a:gd name="T52" fmla="*/ 59 w 426"/>
                  <a:gd name="T53" fmla="*/ 183 h 202"/>
                  <a:gd name="T54" fmla="*/ 63 w 426"/>
                  <a:gd name="T55" fmla="*/ 184 h 202"/>
                  <a:gd name="T56" fmla="*/ 64 w 426"/>
                  <a:gd name="T57" fmla="*/ 184 h 202"/>
                  <a:gd name="T58" fmla="*/ 68 w 426"/>
                  <a:gd name="T59" fmla="*/ 184 h 202"/>
                  <a:gd name="T60" fmla="*/ 119 w 426"/>
                  <a:gd name="T61" fmla="*/ 147 h 202"/>
                  <a:gd name="T62" fmla="*/ 179 w 426"/>
                  <a:gd name="T63" fmla="*/ 202 h 202"/>
                  <a:gd name="T64" fmla="*/ 239 w 426"/>
                  <a:gd name="T65" fmla="*/ 144 h 202"/>
                  <a:gd name="T66" fmla="*/ 293 w 426"/>
                  <a:gd name="T67" fmla="*/ 189 h 202"/>
                  <a:gd name="T68" fmla="*/ 352 w 426"/>
                  <a:gd name="T69" fmla="*/ 130 h 202"/>
                  <a:gd name="T70" fmla="*/ 374 w 426"/>
                  <a:gd name="T71" fmla="*/ 139 h 202"/>
                  <a:gd name="T72" fmla="*/ 426 w 426"/>
                  <a:gd name="T73" fmla="*/ 55 h 202"/>
                  <a:gd name="T74" fmla="*/ 416 w 426"/>
                  <a:gd name="T75" fmla="*/ 6 h 202"/>
                  <a:gd name="T76" fmla="*/ 416 w 426"/>
                  <a:gd name="T77" fmla="*/ 0 h 202"/>
                  <a:gd name="T78" fmla="*/ 8 w 426"/>
                  <a:gd name="T7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2">
                    <a:moveTo>
                      <a:pt x="8" y="0"/>
                    </a:moveTo>
                    <a:cubicBezTo>
                      <a:pt x="9" y="3"/>
                      <a:pt x="10" y="7"/>
                      <a:pt x="11" y="11"/>
                    </a:cubicBezTo>
                    <a:cubicBezTo>
                      <a:pt x="4" y="28"/>
                      <a:pt x="0" y="50"/>
                      <a:pt x="0" y="72"/>
                    </a:cubicBezTo>
                    <a:cubicBezTo>
                      <a:pt x="0" y="94"/>
                      <a:pt x="3" y="114"/>
                      <a:pt x="10" y="132"/>
                    </a:cubicBezTo>
                    <a:cubicBezTo>
                      <a:pt x="10" y="132"/>
                      <a:pt x="10" y="132"/>
                      <a:pt x="10" y="132"/>
                    </a:cubicBezTo>
                    <a:cubicBezTo>
                      <a:pt x="11" y="134"/>
                      <a:pt x="12" y="136"/>
                      <a:pt x="12" y="138"/>
                    </a:cubicBezTo>
                    <a:cubicBezTo>
                      <a:pt x="13" y="138"/>
                      <a:pt x="13" y="138"/>
                      <a:pt x="13" y="138"/>
                    </a:cubicBezTo>
                    <a:cubicBezTo>
                      <a:pt x="14" y="142"/>
                      <a:pt x="16" y="146"/>
                      <a:pt x="18" y="149"/>
                    </a:cubicBezTo>
                    <a:cubicBezTo>
                      <a:pt x="18" y="149"/>
                      <a:pt x="19" y="150"/>
                      <a:pt x="19" y="150"/>
                    </a:cubicBezTo>
                    <a:cubicBezTo>
                      <a:pt x="20" y="151"/>
                      <a:pt x="21" y="153"/>
                      <a:pt x="22" y="154"/>
                    </a:cubicBezTo>
                    <a:cubicBezTo>
                      <a:pt x="22" y="154"/>
                      <a:pt x="22" y="155"/>
                      <a:pt x="22" y="155"/>
                    </a:cubicBezTo>
                    <a:cubicBezTo>
                      <a:pt x="23" y="156"/>
                      <a:pt x="24" y="158"/>
                      <a:pt x="25" y="159"/>
                    </a:cubicBezTo>
                    <a:cubicBezTo>
                      <a:pt x="25" y="159"/>
                      <a:pt x="25" y="160"/>
                      <a:pt x="25" y="160"/>
                    </a:cubicBezTo>
                    <a:cubicBezTo>
                      <a:pt x="26" y="161"/>
                      <a:pt x="27" y="162"/>
                      <a:pt x="28" y="163"/>
                    </a:cubicBezTo>
                    <a:cubicBezTo>
                      <a:pt x="29" y="164"/>
                      <a:pt x="29" y="164"/>
                      <a:pt x="29" y="164"/>
                    </a:cubicBezTo>
                    <a:cubicBezTo>
                      <a:pt x="31" y="167"/>
                      <a:pt x="34" y="169"/>
                      <a:pt x="36" y="171"/>
                    </a:cubicBezTo>
                    <a:cubicBezTo>
                      <a:pt x="37" y="172"/>
                      <a:pt x="37" y="172"/>
                      <a:pt x="37" y="172"/>
                    </a:cubicBezTo>
                    <a:cubicBezTo>
                      <a:pt x="38" y="173"/>
                      <a:pt x="39" y="174"/>
                      <a:pt x="40" y="174"/>
                    </a:cubicBezTo>
                    <a:cubicBezTo>
                      <a:pt x="40" y="175"/>
                      <a:pt x="41" y="175"/>
                      <a:pt x="41" y="175"/>
                    </a:cubicBezTo>
                    <a:cubicBezTo>
                      <a:pt x="42" y="176"/>
                      <a:pt x="44" y="177"/>
                      <a:pt x="45" y="178"/>
                    </a:cubicBezTo>
                    <a:cubicBezTo>
                      <a:pt x="45" y="178"/>
                      <a:pt x="45" y="178"/>
                      <a:pt x="45" y="178"/>
                    </a:cubicBezTo>
                    <a:cubicBezTo>
                      <a:pt x="47" y="178"/>
                      <a:pt x="48" y="179"/>
                      <a:pt x="49" y="180"/>
                    </a:cubicBezTo>
                    <a:cubicBezTo>
                      <a:pt x="49" y="180"/>
                      <a:pt x="50" y="180"/>
                      <a:pt x="50" y="180"/>
                    </a:cubicBezTo>
                    <a:cubicBezTo>
                      <a:pt x="51" y="181"/>
                      <a:pt x="52" y="181"/>
                      <a:pt x="53" y="182"/>
                    </a:cubicBezTo>
                    <a:cubicBezTo>
                      <a:pt x="54" y="182"/>
                      <a:pt x="54" y="182"/>
                      <a:pt x="54" y="182"/>
                    </a:cubicBezTo>
                    <a:cubicBezTo>
                      <a:pt x="56" y="182"/>
                      <a:pt x="57" y="183"/>
                      <a:pt x="58" y="183"/>
                    </a:cubicBezTo>
                    <a:cubicBezTo>
                      <a:pt x="59" y="183"/>
                      <a:pt x="59" y="183"/>
                      <a:pt x="59" y="183"/>
                    </a:cubicBezTo>
                    <a:cubicBezTo>
                      <a:pt x="61" y="183"/>
                      <a:pt x="62" y="184"/>
                      <a:pt x="63" y="184"/>
                    </a:cubicBezTo>
                    <a:cubicBezTo>
                      <a:pt x="63" y="184"/>
                      <a:pt x="64" y="184"/>
                      <a:pt x="64" y="184"/>
                    </a:cubicBezTo>
                    <a:cubicBezTo>
                      <a:pt x="65" y="184"/>
                      <a:pt x="67" y="184"/>
                      <a:pt x="68" y="184"/>
                    </a:cubicBezTo>
                    <a:cubicBezTo>
                      <a:pt x="89" y="184"/>
                      <a:pt x="107" y="170"/>
                      <a:pt x="119" y="147"/>
                    </a:cubicBezTo>
                    <a:cubicBezTo>
                      <a:pt x="131" y="180"/>
                      <a:pt x="153" y="202"/>
                      <a:pt x="179" y="202"/>
                    </a:cubicBezTo>
                    <a:cubicBezTo>
                      <a:pt x="205" y="202"/>
                      <a:pt x="227" y="179"/>
                      <a:pt x="239" y="144"/>
                    </a:cubicBezTo>
                    <a:cubicBezTo>
                      <a:pt x="251" y="171"/>
                      <a:pt x="271" y="189"/>
                      <a:pt x="293" y="189"/>
                    </a:cubicBezTo>
                    <a:cubicBezTo>
                      <a:pt x="318" y="189"/>
                      <a:pt x="341" y="165"/>
                      <a:pt x="352" y="130"/>
                    </a:cubicBezTo>
                    <a:cubicBezTo>
                      <a:pt x="359" y="136"/>
                      <a:pt x="366" y="139"/>
                      <a:pt x="374" y="139"/>
                    </a:cubicBezTo>
                    <a:cubicBezTo>
                      <a:pt x="403" y="139"/>
                      <a:pt x="426" y="101"/>
                      <a:pt x="426" y="55"/>
                    </a:cubicBezTo>
                    <a:cubicBezTo>
                      <a:pt x="426" y="36"/>
                      <a:pt x="422" y="19"/>
                      <a:pt x="416" y="6"/>
                    </a:cubicBezTo>
                    <a:cubicBezTo>
                      <a:pt x="416" y="3"/>
                      <a:pt x="416" y="1"/>
                      <a:pt x="416" y="0"/>
                    </a:cubicBezTo>
                    <a:lnTo>
                      <a:pt x="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9">
                <a:extLst>
                  <a:ext uri="{FF2B5EF4-FFF2-40B4-BE49-F238E27FC236}">
                    <a16:creationId xmlns:a16="http://schemas.microsoft.com/office/drawing/2014/main" xmlns="" id="{F04517E7-0A70-47F2-8136-728F797A2FA9}"/>
                  </a:ext>
                </a:extLst>
              </p:cNvPr>
              <p:cNvSpPr>
                <a:spLocks/>
              </p:cNvSpPr>
              <p:nvPr/>
            </p:nvSpPr>
            <p:spPr bwMode="auto">
              <a:xfrm>
                <a:off x="4376294" y="4679857"/>
                <a:ext cx="1051023" cy="432445"/>
              </a:xfrm>
              <a:custGeom>
                <a:avLst/>
                <a:gdLst>
                  <a:gd name="T0" fmla="*/ 448 w 448"/>
                  <a:gd name="T1" fmla="*/ 184 h 184"/>
                  <a:gd name="T2" fmla="*/ 224 w 448"/>
                  <a:gd name="T3" fmla="*/ 0 h 184"/>
                  <a:gd name="T4" fmla="*/ 0 w 448"/>
                  <a:gd name="T5" fmla="*/ 184 h 184"/>
                  <a:gd name="T6" fmla="*/ 448 w 448"/>
                  <a:gd name="T7" fmla="*/ 184 h 184"/>
                </a:gdLst>
                <a:ahLst/>
                <a:cxnLst>
                  <a:cxn ang="0">
                    <a:pos x="T0" y="T1"/>
                  </a:cxn>
                  <a:cxn ang="0">
                    <a:pos x="T2" y="T3"/>
                  </a:cxn>
                  <a:cxn ang="0">
                    <a:pos x="T4" y="T5"/>
                  </a:cxn>
                  <a:cxn ang="0">
                    <a:pos x="T6" y="T7"/>
                  </a:cxn>
                </a:cxnLst>
                <a:rect l="0" t="0" r="r" b="b"/>
                <a:pathLst>
                  <a:path w="448" h="184">
                    <a:moveTo>
                      <a:pt x="448" y="184"/>
                    </a:moveTo>
                    <a:cubicBezTo>
                      <a:pt x="448" y="82"/>
                      <a:pt x="348" y="0"/>
                      <a:pt x="224" y="0"/>
                    </a:cubicBezTo>
                    <a:cubicBezTo>
                      <a:pt x="100" y="0"/>
                      <a:pt x="0" y="82"/>
                      <a:pt x="0" y="184"/>
                    </a:cubicBezTo>
                    <a:lnTo>
                      <a:pt x="448" y="184"/>
                    </a:ln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0">
                <a:extLst>
                  <a:ext uri="{FF2B5EF4-FFF2-40B4-BE49-F238E27FC236}">
                    <a16:creationId xmlns:a16="http://schemas.microsoft.com/office/drawing/2014/main" xmlns="" id="{DD5B1F35-349B-4B5B-AE41-03D505A3AC9B}"/>
                  </a:ext>
                </a:extLst>
              </p:cNvPr>
              <p:cNvSpPr>
                <a:spLocks/>
              </p:cNvSpPr>
              <p:nvPr/>
            </p:nvSpPr>
            <p:spPr bwMode="auto">
              <a:xfrm>
                <a:off x="4376294" y="4796014"/>
                <a:ext cx="1051023" cy="316286"/>
              </a:xfrm>
              <a:custGeom>
                <a:avLst/>
                <a:gdLst>
                  <a:gd name="T0" fmla="*/ 448 w 448"/>
                  <a:gd name="T1" fmla="*/ 135 h 135"/>
                  <a:gd name="T2" fmla="*/ 444 w 448"/>
                  <a:gd name="T3" fmla="*/ 101 h 135"/>
                  <a:gd name="T4" fmla="*/ 226 w 448"/>
                  <a:gd name="T5" fmla="*/ 0 h 135"/>
                  <a:gd name="T6" fmla="*/ 1 w 448"/>
                  <a:gd name="T7" fmla="*/ 112 h 135"/>
                  <a:gd name="T8" fmla="*/ 0 w 448"/>
                  <a:gd name="T9" fmla="*/ 135 h 135"/>
                  <a:gd name="T10" fmla="*/ 448 w 448"/>
                  <a:gd name="T11" fmla="*/ 135 h 135"/>
                </a:gdLst>
                <a:ahLst/>
                <a:cxnLst>
                  <a:cxn ang="0">
                    <a:pos x="T0" y="T1"/>
                  </a:cxn>
                  <a:cxn ang="0">
                    <a:pos x="T2" y="T3"/>
                  </a:cxn>
                  <a:cxn ang="0">
                    <a:pos x="T4" y="T5"/>
                  </a:cxn>
                  <a:cxn ang="0">
                    <a:pos x="T6" y="T7"/>
                  </a:cxn>
                  <a:cxn ang="0">
                    <a:pos x="T8" y="T9"/>
                  </a:cxn>
                  <a:cxn ang="0">
                    <a:pos x="T10" y="T11"/>
                  </a:cxn>
                </a:cxnLst>
                <a:rect l="0" t="0" r="r" b="b"/>
                <a:pathLst>
                  <a:path w="448" h="135">
                    <a:moveTo>
                      <a:pt x="448" y="135"/>
                    </a:moveTo>
                    <a:cubicBezTo>
                      <a:pt x="448" y="123"/>
                      <a:pt x="447" y="112"/>
                      <a:pt x="444" y="101"/>
                    </a:cubicBezTo>
                    <a:cubicBezTo>
                      <a:pt x="405" y="41"/>
                      <a:pt x="322" y="0"/>
                      <a:pt x="226" y="0"/>
                    </a:cubicBezTo>
                    <a:cubicBezTo>
                      <a:pt x="124" y="0"/>
                      <a:pt x="37" y="46"/>
                      <a:pt x="1" y="112"/>
                    </a:cubicBezTo>
                    <a:cubicBezTo>
                      <a:pt x="0" y="119"/>
                      <a:pt x="0" y="127"/>
                      <a:pt x="0" y="135"/>
                    </a:cubicBezTo>
                    <a:lnTo>
                      <a:pt x="448" y="135"/>
                    </a:ln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1">
                <a:extLst>
                  <a:ext uri="{FF2B5EF4-FFF2-40B4-BE49-F238E27FC236}">
                    <a16:creationId xmlns:a16="http://schemas.microsoft.com/office/drawing/2014/main" xmlns="" id="{4CEECB7E-3F71-4857-9080-9F3F8CD6BBF5}"/>
                  </a:ext>
                </a:extLst>
              </p:cNvPr>
              <p:cNvSpPr>
                <a:spLocks/>
              </p:cNvSpPr>
              <p:nvPr/>
            </p:nvSpPr>
            <p:spPr bwMode="auto">
              <a:xfrm>
                <a:off x="4183163" y="4782019"/>
                <a:ext cx="333080" cy="330281"/>
              </a:xfrm>
              <a:custGeom>
                <a:avLst/>
                <a:gdLst>
                  <a:gd name="T0" fmla="*/ 142 w 142"/>
                  <a:gd name="T1" fmla="*/ 63 h 141"/>
                  <a:gd name="T2" fmla="*/ 65 w 142"/>
                  <a:gd name="T3" fmla="*/ 31 h 141"/>
                  <a:gd name="T4" fmla="*/ 43 w 142"/>
                  <a:gd name="T5" fmla="*/ 141 h 141"/>
                  <a:gd name="T6" fmla="*/ 132 w 142"/>
                  <a:gd name="T7" fmla="*/ 141 h 141"/>
                  <a:gd name="T8" fmla="*/ 142 w 142"/>
                  <a:gd name="T9" fmla="*/ 63 h 141"/>
                </a:gdLst>
                <a:ahLst/>
                <a:cxnLst>
                  <a:cxn ang="0">
                    <a:pos x="T0" y="T1"/>
                  </a:cxn>
                  <a:cxn ang="0">
                    <a:pos x="T2" y="T3"/>
                  </a:cxn>
                  <a:cxn ang="0">
                    <a:pos x="T4" y="T5"/>
                  </a:cxn>
                  <a:cxn ang="0">
                    <a:pos x="T6" y="T7"/>
                  </a:cxn>
                  <a:cxn ang="0">
                    <a:pos x="T8" y="T9"/>
                  </a:cxn>
                </a:cxnLst>
                <a:rect l="0" t="0" r="r" b="b"/>
                <a:pathLst>
                  <a:path w="142" h="141">
                    <a:moveTo>
                      <a:pt x="142" y="63"/>
                    </a:moveTo>
                    <a:cubicBezTo>
                      <a:pt x="142" y="63"/>
                      <a:pt x="105" y="63"/>
                      <a:pt x="65" y="31"/>
                    </a:cubicBezTo>
                    <a:cubicBezTo>
                      <a:pt x="24" y="0"/>
                      <a:pt x="0" y="101"/>
                      <a:pt x="43" y="141"/>
                    </a:cubicBezTo>
                    <a:cubicBezTo>
                      <a:pt x="132" y="141"/>
                      <a:pt x="132" y="141"/>
                      <a:pt x="132" y="141"/>
                    </a:cubicBezTo>
                    <a:lnTo>
                      <a:pt x="142" y="6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2">
                <a:extLst>
                  <a:ext uri="{FF2B5EF4-FFF2-40B4-BE49-F238E27FC236}">
                    <a16:creationId xmlns:a16="http://schemas.microsoft.com/office/drawing/2014/main" xmlns="" id="{9723A719-CE9A-4D04-A734-DAC58A91EA10}"/>
                  </a:ext>
                </a:extLst>
              </p:cNvPr>
              <p:cNvSpPr>
                <a:spLocks/>
              </p:cNvSpPr>
              <p:nvPr/>
            </p:nvSpPr>
            <p:spPr bwMode="auto">
              <a:xfrm>
                <a:off x="4435073" y="4914972"/>
                <a:ext cx="81171" cy="197330"/>
              </a:xfrm>
              <a:custGeom>
                <a:avLst/>
                <a:gdLst>
                  <a:gd name="T0" fmla="*/ 25 w 35"/>
                  <a:gd name="T1" fmla="*/ 84 h 84"/>
                  <a:gd name="T2" fmla="*/ 35 w 35"/>
                  <a:gd name="T3" fmla="*/ 6 h 84"/>
                  <a:gd name="T4" fmla="*/ 4 w 35"/>
                  <a:gd name="T5" fmla="*/ 0 h 84"/>
                  <a:gd name="T6" fmla="*/ 10 w 35"/>
                  <a:gd name="T7" fmla="*/ 62 h 84"/>
                  <a:gd name="T8" fmla="*/ 3 w 35"/>
                  <a:gd name="T9" fmla="*/ 84 h 84"/>
                  <a:gd name="T10" fmla="*/ 25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25" y="84"/>
                    </a:moveTo>
                    <a:cubicBezTo>
                      <a:pt x="35" y="6"/>
                      <a:pt x="35" y="6"/>
                      <a:pt x="35" y="6"/>
                    </a:cubicBezTo>
                    <a:cubicBezTo>
                      <a:pt x="35" y="6"/>
                      <a:pt x="23" y="6"/>
                      <a:pt x="4" y="0"/>
                    </a:cubicBezTo>
                    <a:cubicBezTo>
                      <a:pt x="0" y="20"/>
                      <a:pt x="4" y="43"/>
                      <a:pt x="10" y="62"/>
                    </a:cubicBezTo>
                    <a:cubicBezTo>
                      <a:pt x="7" y="69"/>
                      <a:pt x="5" y="76"/>
                      <a:pt x="3" y="84"/>
                    </a:cubicBezTo>
                    <a:lnTo>
                      <a:pt x="25" y="8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3">
                <a:extLst>
                  <a:ext uri="{FF2B5EF4-FFF2-40B4-BE49-F238E27FC236}">
                    <a16:creationId xmlns:a16="http://schemas.microsoft.com/office/drawing/2014/main" xmlns="" id="{1E105621-DC21-4D5F-9842-F4DA52E33F0E}"/>
                  </a:ext>
                </a:extLst>
              </p:cNvPr>
              <p:cNvSpPr>
                <a:spLocks/>
              </p:cNvSpPr>
              <p:nvPr/>
            </p:nvSpPr>
            <p:spPr bwMode="auto">
              <a:xfrm>
                <a:off x="4458864" y="4828203"/>
                <a:ext cx="1010437" cy="758528"/>
              </a:xfrm>
              <a:custGeom>
                <a:avLst/>
                <a:gdLst>
                  <a:gd name="T0" fmla="*/ 421 w 431"/>
                  <a:gd name="T1" fmla="*/ 127 h 323"/>
                  <a:gd name="T2" fmla="*/ 102 w 431"/>
                  <a:gd name="T3" fmla="*/ 10 h 323"/>
                  <a:gd name="T4" fmla="*/ 16 w 431"/>
                  <a:gd name="T5" fmla="*/ 132 h 323"/>
                  <a:gd name="T6" fmla="*/ 5 w 431"/>
                  <a:gd name="T7" fmla="*/ 193 h 323"/>
                  <a:gd name="T8" fmla="*/ 73 w 431"/>
                  <a:gd name="T9" fmla="*/ 305 h 323"/>
                  <a:gd name="T10" fmla="*/ 124 w 431"/>
                  <a:gd name="T11" fmla="*/ 268 h 323"/>
                  <a:gd name="T12" fmla="*/ 184 w 431"/>
                  <a:gd name="T13" fmla="*/ 323 h 323"/>
                  <a:gd name="T14" fmla="*/ 244 w 431"/>
                  <a:gd name="T15" fmla="*/ 265 h 323"/>
                  <a:gd name="T16" fmla="*/ 298 w 431"/>
                  <a:gd name="T17" fmla="*/ 310 h 323"/>
                  <a:gd name="T18" fmla="*/ 357 w 431"/>
                  <a:gd name="T19" fmla="*/ 251 h 323"/>
                  <a:gd name="T20" fmla="*/ 379 w 431"/>
                  <a:gd name="T21" fmla="*/ 260 h 323"/>
                  <a:gd name="T22" fmla="*/ 431 w 431"/>
                  <a:gd name="T23" fmla="*/ 176 h 323"/>
                  <a:gd name="T24" fmla="*/ 421 w 431"/>
                  <a:gd name="T25" fmla="*/ 12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3">
                    <a:moveTo>
                      <a:pt x="421" y="127"/>
                    </a:moveTo>
                    <a:cubicBezTo>
                      <a:pt x="425" y="26"/>
                      <a:pt x="252" y="0"/>
                      <a:pt x="102" y="10"/>
                    </a:cubicBezTo>
                    <a:cubicBezTo>
                      <a:pt x="0" y="17"/>
                      <a:pt x="1" y="83"/>
                      <a:pt x="16" y="132"/>
                    </a:cubicBezTo>
                    <a:cubicBezTo>
                      <a:pt x="9" y="149"/>
                      <a:pt x="5" y="171"/>
                      <a:pt x="5" y="193"/>
                    </a:cubicBezTo>
                    <a:cubicBezTo>
                      <a:pt x="5" y="255"/>
                      <a:pt x="35" y="305"/>
                      <a:pt x="73" y="305"/>
                    </a:cubicBezTo>
                    <a:cubicBezTo>
                      <a:pt x="94" y="305"/>
                      <a:pt x="112" y="291"/>
                      <a:pt x="124" y="268"/>
                    </a:cubicBezTo>
                    <a:cubicBezTo>
                      <a:pt x="136" y="301"/>
                      <a:pt x="158" y="323"/>
                      <a:pt x="184" y="323"/>
                    </a:cubicBezTo>
                    <a:cubicBezTo>
                      <a:pt x="210" y="323"/>
                      <a:pt x="232" y="300"/>
                      <a:pt x="244" y="265"/>
                    </a:cubicBezTo>
                    <a:cubicBezTo>
                      <a:pt x="256" y="292"/>
                      <a:pt x="276" y="310"/>
                      <a:pt x="298" y="310"/>
                    </a:cubicBezTo>
                    <a:cubicBezTo>
                      <a:pt x="323" y="310"/>
                      <a:pt x="346" y="286"/>
                      <a:pt x="357" y="251"/>
                    </a:cubicBezTo>
                    <a:cubicBezTo>
                      <a:pt x="364" y="257"/>
                      <a:pt x="371" y="260"/>
                      <a:pt x="379" y="260"/>
                    </a:cubicBezTo>
                    <a:cubicBezTo>
                      <a:pt x="408" y="260"/>
                      <a:pt x="431" y="222"/>
                      <a:pt x="431" y="176"/>
                    </a:cubicBezTo>
                    <a:cubicBezTo>
                      <a:pt x="431" y="157"/>
                      <a:pt x="427" y="140"/>
                      <a:pt x="421" y="127"/>
                    </a:cubicBez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4">
                <a:extLst>
                  <a:ext uri="{FF2B5EF4-FFF2-40B4-BE49-F238E27FC236}">
                    <a16:creationId xmlns:a16="http://schemas.microsoft.com/office/drawing/2014/main" xmlns="" id="{037F1CB6-175A-49E4-831C-CECD5BC45C80}"/>
                  </a:ext>
                </a:extLst>
              </p:cNvPr>
              <p:cNvSpPr>
                <a:spLocks/>
              </p:cNvSpPr>
              <p:nvPr/>
            </p:nvSpPr>
            <p:spPr bwMode="auto">
              <a:xfrm>
                <a:off x="4488254" y="5001741"/>
                <a:ext cx="981048" cy="584990"/>
              </a:xfrm>
              <a:custGeom>
                <a:avLst/>
                <a:gdLst>
                  <a:gd name="T0" fmla="*/ 408 w 418"/>
                  <a:gd name="T1" fmla="*/ 53 h 249"/>
                  <a:gd name="T2" fmla="*/ 390 w 418"/>
                  <a:gd name="T3" fmla="*/ 0 h 249"/>
                  <a:gd name="T4" fmla="*/ 392 w 418"/>
                  <a:gd name="T5" fmla="*/ 20 h 249"/>
                  <a:gd name="T6" fmla="*/ 402 w 418"/>
                  <a:gd name="T7" fmla="*/ 70 h 249"/>
                  <a:gd name="T8" fmla="*/ 350 w 418"/>
                  <a:gd name="T9" fmla="*/ 154 h 249"/>
                  <a:gd name="T10" fmla="*/ 328 w 418"/>
                  <a:gd name="T11" fmla="*/ 145 h 249"/>
                  <a:gd name="T12" fmla="*/ 269 w 418"/>
                  <a:gd name="T13" fmla="*/ 203 h 249"/>
                  <a:gd name="T14" fmla="*/ 215 w 418"/>
                  <a:gd name="T15" fmla="*/ 159 h 249"/>
                  <a:gd name="T16" fmla="*/ 155 w 418"/>
                  <a:gd name="T17" fmla="*/ 217 h 249"/>
                  <a:gd name="T18" fmla="*/ 95 w 418"/>
                  <a:gd name="T19" fmla="*/ 162 h 249"/>
                  <a:gd name="T20" fmla="*/ 44 w 418"/>
                  <a:gd name="T21" fmla="*/ 199 h 249"/>
                  <a:gd name="T22" fmla="*/ 0 w 418"/>
                  <a:gd name="T23" fmla="*/ 172 h 249"/>
                  <a:gd name="T24" fmla="*/ 60 w 418"/>
                  <a:gd name="T25" fmla="*/ 231 h 249"/>
                  <a:gd name="T26" fmla="*/ 111 w 418"/>
                  <a:gd name="T27" fmla="*/ 194 h 249"/>
                  <a:gd name="T28" fmla="*/ 171 w 418"/>
                  <a:gd name="T29" fmla="*/ 249 h 249"/>
                  <a:gd name="T30" fmla="*/ 231 w 418"/>
                  <a:gd name="T31" fmla="*/ 191 h 249"/>
                  <a:gd name="T32" fmla="*/ 285 w 418"/>
                  <a:gd name="T33" fmla="*/ 236 h 249"/>
                  <a:gd name="T34" fmla="*/ 344 w 418"/>
                  <a:gd name="T35" fmla="*/ 177 h 249"/>
                  <a:gd name="T36" fmla="*/ 366 w 418"/>
                  <a:gd name="T37" fmla="*/ 186 h 249"/>
                  <a:gd name="T38" fmla="*/ 418 w 418"/>
                  <a:gd name="T39" fmla="*/ 102 h 249"/>
                  <a:gd name="T40" fmla="*/ 408 w 418"/>
                  <a:gd name="T41" fmla="*/ 5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49">
                    <a:moveTo>
                      <a:pt x="408" y="53"/>
                    </a:moveTo>
                    <a:cubicBezTo>
                      <a:pt x="409" y="32"/>
                      <a:pt x="402" y="14"/>
                      <a:pt x="390" y="0"/>
                    </a:cubicBezTo>
                    <a:cubicBezTo>
                      <a:pt x="391" y="6"/>
                      <a:pt x="392" y="13"/>
                      <a:pt x="392" y="20"/>
                    </a:cubicBezTo>
                    <a:cubicBezTo>
                      <a:pt x="398" y="34"/>
                      <a:pt x="402" y="51"/>
                      <a:pt x="402" y="70"/>
                    </a:cubicBezTo>
                    <a:cubicBezTo>
                      <a:pt x="402" y="116"/>
                      <a:pt x="379" y="154"/>
                      <a:pt x="350" y="154"/>
                    </a:cubicBezTo>
                    <a:cubicBezTo>
                      <a:pt x="342" y="154"/>
                      <a:pt x="334" y="150"/>
                      <a:pt x="328" y="145"/>
                    </a:cubicBezTo>
                    <a:cubicBezTo>
                      <a:pt x="317" y="180"/>
                      <a:pt x="294" y="203"/>
                      <a:pt x="269" y="203"/>
                    </a:cubicBezTo>
                    <a:cubicBezTo>
                      <a:pt x="247" y="203"/>
                      <a:pt x="227" y="186"/>
                      <a:pt x="215" y="159"/>
                    </a:cubicBezTo>
                    <a:cubicBezTo>
                      <a:pt x="203" y="194"/>
                      <a:pt x="181" y="217"/>
                      <a:pt x="155" y="217"/>
                    </a:cubicBezTo>
                    <a:cubicBezTo>
                      <a:pt x="129" y="217"/>
                      <a:pt x="107" y="195"/>
                      <a:pt x="95" y="162"/>
                    </a:cubicBezTo>
                    <a:cubicBezTo>
                      <a:pt x="83" y="185"/>
                      <a:pt x="65" y="199"/>
                      <a:pt x="44" y="199"/>
                    </a:cubicBezTo>
                    <a:cubicBezTo>
                      <a:pt x="27" y="199"/>
                      <a:pt x="12" y="189"/>
                      <a:pt x="0" y="172"/>
                    </a:cubicBezTo>
                    <a:cubicBezTo>
                      <a:pt x="11" y="207"/>
                      <a:pt x="34" y="231"/>
                      <a:pt x="60" y="231"/>
                    </a:cubicBezTo>
                    <a:cubicBezTo>
                      <a:pt x="81" y="231"/>
                      <a:pt x="99" y="217"/>
                      <a:pt x="111" y="194"/>
                    </a:cubicBezTo>
                    <a:cubicBezTo>
                      <a:pt x="123" y="227"/>
                      <a:pt x="145" y="249"/>
                      <a:pt x="171" y="249"/>
                    </a:cubicBezTo>
                    <a:cubicBezTo>
                      <a:pt x="197" y="249"/>
                      <a:pt x="219" y="226"/>
                      <a:pt x="231" y="191"/>
                    </a:cubicBezTo>
                    <a:cubicBezTo>
                      <a:pt x="243" y="218"/>
                      <a:pt x="263" y="236"/>
                      <a:pt x="285" y="236"/>
                    </a:cubicBezTo>
                    <a:cubicBezTo>
                      <a:pt x="310" y="236"/>
                      <a:pt x="333" y="212"/>
                      <a:pt x="344" y="177"/>
                    </a:cubicBezTo>
                    <a:cubicBezTo>
                      <a:pt x="351" y="183"/>
                      <a:pt x="358" y="186"/>
                      <a:pt x="366" y="186"/>
                    </a:cubicBezTo>
                    <a:cubicBezTo>
                      <a:pt x="395" y="186"/>
                      <a:pt x="418" y="148"/>
                      <a:pt x="418" y="102"/>
                    </a:cubicBezTo>
                    <a:cubicBezTo>
                      <a:pt x="418" y="83"/>
                      <a:pt x="414" y="66"/>
                      <a:pt x="408" y="53"/>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5">
                <a:extLst>
                  <a:ext uri="{FF2B5EF4-FFF2-40B4-BE49-F238E27FC236}">
                    <a16:creationId xmlns:a16="http://schemas.microsoft.com/office/drawing/2014/main" xmlns="" id="{386BC0E5-21B6-4611-BC68-5E54D7B60513}"/>
                  </a:ext>
                </a:extLst>
              </p:cNvPr>
              <p:cNvSpPr>
                <a:spLocks/>
              </p:cNvSpPr>
              <p:nvPr/>
            </p:nvSpPr>
            <p:spPr bwMode="auto">
              <a:xfrm>
                <a:off x="4474259" y="4840798"/>
                <a:ext cx="703948" cy="208526"/>
              </a:xfrm>
              <a:custGeom>
                <a:avLst/>
                <a:gdLst>
                  <a:gd name="T0" fmla="*/ 95 w 300"/>
                  <a:gd name="T1" fmla="*/ 5 h 89"/>
                  <a:gd name="T2" fmla="*/ 2 w 300"/>
                  <a:gd name="T3" fmla="*/ 89 h 89"/>
                  <a:gd name="T4" fmla="*/ 168 w 300"/>
                  <a:gd name="T5" fmla="*/ 11 h 89"/>
                  <a:gd name="T6" fmla="*/ 300 w 300"/>
                  <a:gd name="T7" fmla="*/ 18 h 89"/>
                  <a:gd name="T8" fmla="*/ 95 w 300"/>
                  <a:gd name="T9" fmla="*/ 5 h 89"/>
                </a:gdLst>
                <a:ahLst/>
                <a:cxnLst>
                  <a:cxn ang="0">
                    <a:pos x="T0" y="T1"/>
                  </a:cxn>
                  <a:cxn ang="0">
                    <a:pos x="T2" y="T3"/>
                  </a:cxn>
                  <a:cxn ang="0">
                    <a:pos x="T4" y="T5"/>
                  </a:cxn>
                  <a:cxn ang="0">
                    <a:pos x="T6" y="T7"/>
                  </a:cxn>
                  <a:cxn ang="0">
                    <a:pos x="T8" y="T9"/>
                  </a:cxn>
                </a:cxnLst>
                <a:rect l="0" t="0" r="r" b="b"/>
                <a:pathLst>
                  <a:path w="300" h="89">
                    <a:moveTo>
                      <a:pt x="95" y="5"/>
                    </a:moveTo>
                    <a:cubicBezTo>
                      <a:pt x="18" y="10"/>
                      <a:pt x="0" y="49"/>
                      <a:pt x="2" y="89"/>
                    </a:cubicBezTo>
                    <a:cubicBezTo>
                      <a:pt x="12" y="56"/>
                      <a:pt x="47" y="6"/>
                      <a:pt x="168" y="11"/>
                    </a:cubicBezTo>
                    <a:cubicBezTo>
                      <a:pt x="230" y="13"/>
                      <a:pt x="272" y="16"/>
                      <a:pt x="300" y="18"/>
                    </a:cubicBezTo>
                    <a:cubicBezTo>
                      <a:pt x="240" y="3"/>
                      <a:pt x="165" y="0"/>
                      <a:pt x="95" y="5"/>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86">
              <a:extLst>
                <a:ext uri="{FF2B5EF4-FFF2-40B4-BE49-F238E27FC236}">
                  <a16:creationId xmlns:a16="http://schemas.microsoft.com/office/drawing/2014/main" xmlns="" id="{9577126A-6C04-404C-9CD8-C37C7D38606C}"/>
                </a:ext>
              </a:extLst>
            </p:cNvPr>
            <p:cNvSpPr>
              <a:spLocks/>
            </p:cNvSpPr>
            <p:nvPr/>
          </p:nvSpPr>
          <p:spPr bwMode="auto">
            <a:xfrm>
              <a:off x="1885187" y="2930484"/>
              <a:ext cx="1932707" cy="1279141"/>
            </a:xfrm>
            <a:custGeom>
              <a:avLst/>
              <a:gdLst>
                <a:gd name="T0" fmla="*/ 2 w 824"/>
                <a:gd name="T1" fmla="*/ 78 h 545"/>
                <a:gd name="T2" fmla="*/ 824 w 824"/>
                <a:gd name="T3" fmla="*/ 545 h 545"/>
                <a:gd name="T4" fmla="*/ 528 w 824"/>
                <a:gd name="T5" fmla="*/ 367 h 545"/>
                <a:gd name="T6" fmla="*/ 2 w 824"/>
                <a:gd name="T7" fmla="*/ 78 h 545"/>
              </a:gdLst>
              <a:ahLst/>
              <a:cxnLst>
                <a:cxn ang="0">
                  <a:pos x="T0" y="T1"/>
                </a:cxn>
                <a:cxn ang="0">
                  <a:pos x="T2" y="T3"/>
                </a:cxn>
                <a:cxn ang="0">
                  <a:pos x="T4" y="T5"/>
                </a:cxn>
                <a:cxn ang="0">
                  <a:pos x="T6" y="T7"/>
                </a:cxn>
              </a:cxnLst>
              <a:rect l="0" t="0" r="r" b="b"/>
              <a:pathLst>
                <a:path w="824" h="545">
                  <a:moveTo>
                    <a:pt x="2" y="78"/>
                  </a:moveTo>
                  <a:cubicBezTo>
                    <a:pt x="2" y="78"/>
                    <a:pt x="0" y="467"/>
                    <a:pt x="824" y="545"/>
                  </a:cubicBezTo>
                  <a:cubicBezTo>
                    <a:pt x="824" y="545"/>
                    <a:pt x="665" y="516"/>
                    <a:pt x="528" y="367"/>
                  </a:cubicBezTo>
                  <a:cubicBezTo>
                    <a:pt x="401" y="231"/>
                    <a:pt x="137" y="0"/>
                    <a:pt x="2" y="78"/>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87">
              <a:extLst>
                <a:ext uri="{FF2B5EF4-FFF2-40B4-BE49-F238E27FC236}">
                  <a16:creationId xmlns:a16="http://schemas.microsoft.com/office/drawing/2014/main" xmlns="" id="{D159A69D-B377-45CB-9DCF-F658B879E0F7}"/>
                </a:ext>
              </a:extLst>
            </p:cNvPr>
            <p:cNvSpPr>
              <a:spLocks noChangeArrowheads="1"/>
            </p:cNvSpPr>
            <p:nvPr/>
          </p:nvSpPr>
          <p:spPr bwMode="auto">
            <a:xfrm>
              <a:off x="2582138" y="3364329"/>
              <a:ext cx="863491" cy="1858533"/>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8">
              <a:extLst>
                <a:ext uri="{FF2B5EF4-FFF2-40B4-BE49-F238E27FC236}">
                  <a16:creationId xmlns:a16="http://schemas.microsoft.com/office/drawing/2014/main" xmlns="" id="{C73BB8A2-9AB0-4176-89B0-6573BB1ECE1E}"/>
                </a:ext>
              </a:extLst>
            </p:cNvPr>
            <p:cNvSpPr>
              <a:spLocks/>
            </p:cNvSpPr>
            <p:nvPr/>
          </p:nvSpPr>
          <p:spPr bwMode="auto">
            <a:xfrm>
              <a:off x="2856439" y="3413311"/>
              <a:ext cx="589189" cy="1760568"/>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2" y="697"/>
                    <a:pt x="0" y="549"/>
                    <a:pt x="0" y="375"/>
                  </a:cubicBezTo>
                  <a:cubicBezTo>
                    <a:pt x="0" y="200"/>
                    <a:pt x="52"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89">
              <a:extLst>
                <a:ext uri="{FF2B5EF4-FFF2-40B4-BE49-F238E27FC236}">
                  <a16:creationId xmlns:a16="http://schemas.microsoft.com/office/drawing/2014/main" xmlns="" id="{86329C99-7A0B-4B73-9A73-AFC9E10BE149}"/>
                </a:ext>
              </a:extLst>
            </p:cNvPr>
            <p:cNvSpPr>
              <a:spLocks noChangeArrowheads="1"/>
            </p:cNvSpPr>
            <p:nvPr/>
          </p:nvSpPr>
          <p:spPr bwMode="auto">
            <a:xfrm>
              <a:off x="3228706" y="3364329"/>
              <a:ext cx="863491" cy="1858533"/>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0">
              <a:extLst>
                <a:ext uri="{FF2B5EF4-FFF2-40B4-BE49-F238E27FC236}">
                  <a16:creationId xmlns:a16="http://schemas.microsoft.com/office/drawing/2014/main" xmlns="" id="{81564623-8EB0-41F0-B38E-7D2F88DDD8F6}"/>
                </a:ext>
              </a:extLst>
            </p:cNvPr>
            <p:cNvSpPr>
              <a:spLocks/>
            </p:cNvSpPr>
            <p:nvPr/>
          </p:nvSpPr>
          <p:spPr bwMode="auto">
            <a:xfrm>
              <a:off x="3235703" y="3413311"/>
              <a:ext cx="589189" cy="1760568"/>
            </a:xfrm>
            <a:custGeom>
              <a:avLst/>
              <a:gdLst>
                <a:gd name="T0" fmla="*/ 125 w 251"/>
                <a:gd name="T1" fmla="*/ 0 h 750"/>
                <a:gd name="T2" fmla="*/ 251 w 251"/>
                <a:gd name="T3" fmla="*/ 375 h 750"/>
                <a:gd name="T4" fmla="*/ 125 w 251"/>
                <a:gd name="T5" fmla="*/ 750 h 750"/>
                <a:gd name="T6" fmla="*/ 0 w 251"/>
                <a:gd name="T7" fmla="*/ 375 h 750"/>
                <a:gd name="T8" fmla="*/ 125 w 251"/>
                <a:gd name="T9" fmla="*/ 0 h 750"/>
              </a:gdLst>
              <a:ahLst/>
              <a:cxnLst>
                <a:cxn ang="0">
                  <a:pos x="T0" y="T1"/>
                </a:cxn>
                <a:cxn ang="0">
                  <a:pos x="T2" y="T3"/>
                </a:cxn>
                <a:cxn ang="0">
                  <a:pos x="T4" y="T5"/>
                </a:cxn>
                <a:cxn ang="0">
                  <a:pos x="T6" y="T7"/>
                </a:cxn>
                <a:cxn ang="0">
                  <a:pos x="T8" y="T9"/>
                </a:cxn>
              </a:cxnLst>
              <a:rect l="0" t="0" r="r" b="b"/>
              <a:pathLst>
                <a:path w="251" h="750">
                  <a:moveTo>
                    <a:pt x="125" y="0"/>
                  </a:moveTo>
                  <a:cubicBezTo>
                    <a:pt x="198" y="52"/>
                    <a:pt x="251" y="200"/>
                    <a:pt x="251" y="375"/>
                  </a:cubicBezTo>
                  <a:cubicBezTo>
                    <a:pt x="251" y="549"/>
                    <a:pt x="198" y="697"/>
                    <a:pt x="125" y="750"/>
                  </a:cubicBezTo>
                  <a:cubicBezTo>
                    <a:pt x="53" y="697"/>
                    <a:pt x="0" y="549"/>
                    <a:pt x="0" y="375"/>
                  </a:cubicBezTo>
                  <a:cubicBezTo>
                    <a:pt x="0" y="200"/>
                    <a:pt x="53" y="52"/>
                    <a:pt x="125"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91">
              <a:extLst>
                <a:ext uri="{FF2B5EF4-FFF2-40B4-BE49-F238E27FC236}">
                  <a16:creationId xmlns:a16="http://schemas.microsoft.com/office/drawing/2014/main" xmlns="" id="{4AC583FE-84A0-4DCB-8B5C-8BE0E31C9E84}"/>
                </a:ext>
              </a:extLst>
            </p:cNvPr>
            <p:cNvSpPr>
              <a:spLocks noChangeArrowheads="1"/>
            </p:cNvSpPr>
            <p:nvPr/>
          </p:nvSpPr>
          <p:spPr bwMode="auto">
            <a:xfrm>
              <a:off x="2908220" y="3315346"/>
              <a:ext cx="862091" cy="1855734"/>
            </a:xfrm>
            <a:prstGeom prst="ellipse">
              <a:avLst/>
            </a:pr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2">
              <a:extLst>
                <a:ext uri="{FF2B5EF4-FFF2-40B4-BE49-F238E27FC236}">
                  <a16:creationId xmlns:a16="http://schemas.microsoft.com/office/drawing/2014/main" xmlns="" id="{A22D94F8-AF91-47CE-B827-A7C7C0BAB526}"/>
                </a:ext>
              </a:extLst>
            </p:cNvPr>
            <p:cNvSpPr>
              <a:spLocks/>
            </p:cNvSpPr>
            <p:nvPr/>
          </p:nvSpPr>
          <p:spPr bwMode="auto">
            <a:xfrm>
              <a:off x="3416238" y="2692570"/>
              <a:ext cx="554201" cy="626975"/>
            </a:xfrm>
            <a:custGeom>
              <a:avLst/>
              <a:gdLst>
                <a:gd name="T0" fmla="*/ 17 w 236"/>
                <a:gd name="T1" fmla="*/ 177 h 267"/>
                <a:gd name="T2" fmla="*/ 59 w 236"/>
                <a:gd name="T3" fmla="*/ 90 h 267"/>
                <a:gd name="T4" fmla="*/ 205 w 236"/>
                <a:gd name="T5" fmla="*/ 20 h 267"/>
                <a:gd name="T6" fmla="*/ 206 w 236"/>
                <a:gd name="T7" fmla="*/ 155 h 267"/>
                <a:gd name="T8" fmla="*/ 17 w 236"/>
                <a:gd name="T9" fmla="*/ 177 h 267"/>
              </a:gdLst>
              <a:ahLst/>
              <a:cxnLst>
                <a:cxn ang="0">
                  <a:pos x="T0" y="T1"/>
                </a:cxn>
                <a:cxn ang="0">
                  <a:pos x="T2" y="T3"/>
                </a:cxn>
                <a:cxn ang="0">
                  <a:pos x="T4" y="T5"/>
                </a:cxn>
                <a:cxn ang="0">
                  <a:pos x="T6" y="T7"/>
                </a:cxn>
                <a:cxn ang="0">
                  <a:pos x="T8" y="T9"/>
                </a:cxn>
              </a:cxnLst>
              <a:rect l="0" t="0" r="r" b="b"/>
              <a:pathLst>
                <a:path w="236" h="267">
                  <a:moveTo>
                    <a:pt x="17" y="177"/>
                  </a:moveTo>
                  <a:cubicBezTo>
                    <a:pt x="17" y="177"/>
                    <a:pt x="0" y="125"/>
                    <a:pt x="59" y="90"/>
                  </a:cubicBezTo>
                  <a:cubicBezTo>
                    <a:pt x="117" y="56"/>
                    <a:pt x="197" y="40"/>
                    <a:pt x="205" y="20"/>
                  </a:cubicBezTo>
                  <a:cubicBezTo>
                    <a:pt x="214" y="0"/>
                    <a:pt x="236" y="102"/>
                    <a:pt x="206" y="155"/>
                  </a:cubicBezTo>
                  <a:cubicBezTo>
                    <a:pt x="177" y="207"/>
                    <a:pt x="58" y="267"/>
                    <a:pt x="17" y="177"/>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3">
              <a:extLst>
                <a:ext uri="{FF2B5EF4-FFF2-40B4-BE49-F238E27FC236}">
                  <a16:creationId xmlns:a16="http://schemas.microsoft.com/office/drawing/2014/main" xmlns="" id="{3CA20EF9-0121-4ABE-B49A-1FC1ACE0149B}"/>
                </a:ext>
              </a:extLst>
            </p:cNvPr>
            <p:cNvSpPr>
              <a:spLocks/>
            </p:cNvSpPr>
            <p:nvPr/>
          </p:nvSpPr>
          <p:spPr bwMode="auto">
            <a:xfrm>
              <a:off x="3437231" y="2976667"/>
              <a:ext cx="491224" cy="342877"/>
            </a:xfrm>
            <a:custGeom>
              <a:avLst/>
              <a:gdLst>
                <a:gd name="T0" fmla="*/ 205 w 209"/>
                <a:gd name="T1" fmla="*/ 8 h 146"/>
                <a:gd name="T2" fmla="*/ 16 w 209"/>
                <a:gd name="T3" fmla="*/ 29 h 146"/>
                <a:gd name="T4" fmla="*/ 14 w 209"/>
                <a:gd name="T5" fmla="*/ 5 h 146"/>
                <a:gd name="T6" fmla="*/ 8 w 209"/>
                <a:gd name="T7" fmla="*/ 56 h 146"/>
                <a:gd name="T8" fmla="*/ 197 w 209"/>
                <a:gd name="T9" fmla="*/ 34 h 146"/>
                <a:gd name="T10" fmla="*/ 209 w 209"/>
                <a:gd name="T11" fmla="*/ 0 h 146"/>
                <a:gd name="T12" fmla="*/ 205 w 209"/>
                <a:gd name="T13" fmla="*/ 8 h 146"/>
              </a:gdLst>
              <a:ahLst/>
              <a:cxnLst>
                <a:cxn ang="0">
                  <a:pos x="T0" y="T1"/>
                </a:cxn>
                <a:cxn ang="0">
                  <a:pos x="T2" y="T3"/>
                </a:cxn>
                <a:cxn ang="0">
                  <a:pos x="T4" y="T5"/>
                </a:cxn>
                <a:cxn ang="0">
                  <a:pos x="T6" y="T7"/>
                </a:cxn>
                <a:cxn ang="0">
                  <a:pos x="T8" y="T9"/>
                </a:cxn>
                <a:cxn ang="0">
                  <a:pos x="T10" y="T11"/>
                </a:cxn>
                <a:cxn ang="0">
                  <a:pos x="T12" y="T13"/>
                </a:cxn>
              </a:cxnLst>
              <a:rect l="0" t="0" r="r" b="b"/>
              <a:pathLst>
                <a:path w="209" h="146">
                  <a:moveTo>
                    <a:pt x="205" y="8"/>
                  </a:moveTo>
                  <a:cubicBezTo>
                    <a:pt x="176" y="60"/>
                    <a:pt x="57" y="120"/>
                    <a:pt x="16" y="29"/>
                  </a:cubicBezTo>
                  <a:cubicBezTo>
                    <a:pt x="16" y="29"/>
                    <a:pt x="13" y="19"/>
                    <a:pt x="14" y="5"/>
                  </a:cubicBezTo>
                  <a:cubicBezTo>
                    <a:pt x="0" y="31"/>
                    <a:pt x="8" y="56"/>
                    <a:pt x="8" y="56"/>
                  </a:cubicBezTo>
                  <a:cubicBezTo>
                    <a:pt x="49" y="146"/>
                    <a:pt x="168" y="86"/>
                    <a:pt x="197" y="34"/>
                  </a:cubicBezTo>
                  <a:cubicBezTo>
                    <a:pt x="203" y="24"/>
                    <a:pt x="207" y="12"/>
                    <a:pt x="209" y="0"/>
                  </a:cubicBezTo>
                  <a:cubicBezTo>
                    <a:pt x="208" y="3"/>
                    <a:pt x="207" y="5"/>
                    <a:pt x="205" y="8"/>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4">
              <a:extLst>
                <a:ext uri="{FF2B5EF4-FFF2-40B4-BE49-F238E27FC236}">
                  <a16:creationId xmlns:a16="http://schemas.microsoft.com/office/drawing/2014/main" xmlns="" id="{026565FE-5586-413D-BF8F-24988C373F70}"/>
                </a:ext>
              </a:extLst>
            </p:cNvPr>
            <p:cNvSpPr>
              <a:spLocks/>
            </p:cNvSpPr>
            <p:nvPr/>
          </p:nvSpPr>
          <p:spPr bwMode="auto">
            <a:xfrm>
              <a:off x="2873233" y="2678575"/>
              <a:ext cx="803312" cy="1039827"/>
            </a:xfrm>
            <a:custGeom>
              <a:avLst/>
              <a:gdLst>
                <a:gd name="T0" fmla="*/ 299 w 343"/>
                <a:gd name="T1" fmla="*/ 372 h 443"/>
                <a:gd name="T2" fmla="*/ 259 w 343"/>
                <a:gd name="T3" fmla="*/ 246 h 443"/>
                <a:gd name="T4" fmla="*/ 196 w 343"/>
                <a:gd name="T5" fmla="*/ 65 h 443"/>
                <a:gd name="T6" fmla="*/ 67 w 343"/>
                <a:gd name="T7" fmla="*/ 40 h 443"/>
                <a:gd name="T8" fmla="*/ 31 w 343"/>
                <a:gd name="T9" fmla="*/ 157 h 443"/>
                <a:gd name="T10" fmla="*/ 120 w 343"/>
                <a:gd name="T11" fmla="*/ 202 h 443"/>
                <a:gd name="T12" fmla="*/ 140 w 343"/>
                <a:gd name="T13" fmla="*/ 119 h 443"/>
                <a:gd name="T14" fmla="*/ 92 w 343"/>
                <a:gd name="T15" fmla="*/ 166 h 443"/>
                <a:gd name="T16" fmla="*/ 53 w 343"/>
                <a:gd name="T17" fmla="*/ 109 h 443"/>
                <a:gd name="T18" fmla="*/ 120 w 343"/>
                <a:gd name="T19" fmla="*/ 56 h 443"/>
                <a:gd name="T20" fmla="*/ 204 w 343"/>
                <a:gd name="T21" fmla="*/ 156 h 443"/>
                <a:gd name="T22" fmla="*/ 103 w 343"/>
                <a:gd name="T23" fmla="*/ 348 h 443"/>
                <a:gd name="T24" fmla="*/ 299 w 343"/>
                <a:gd name="T25" fmla="*/ 37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 h="443">
                  <a:moveTo>
                    <a:pt x="299" y="372"/>
                  </a:moveTo>
                  <a:cubicBezTo>
                    <a:pt x="299" y="372"/>
                    <a:pt x="230" y="334"/>
                    <a:pt x="259" y="246"/>
                  </a:cubicBezTo>
                  <a:cubicBezTo>
                    <a:pt x="289" y="157"/>
                    <a:pt x="289" y="130"/>
                    <a:pt x="196" y="65"/>
                  </a:cubicBezTo>
                  <a:cubicBezTo>
                    <a:pt x="104" y="0"/>
                    <a:pt x="102" y="8"/>
                    <a:pt x="67" y="40"/>
                  </a:cubicBezTo>
                  <a:cubicBezTo>
                    <a:pt x="31" y="71"/>
                    <a:pt x="0" y="128"/>
                    <a:pt x="31" y="157"/>
                  </a:cubicBezTo>
                  <a:cubicBezTo>
                    <a:pt x="63" y="185"/>
                    <a:pt x="107" y="225"/>
                    <a:pt x="120" y="202"/>
                  </a:cubicBezTo>
                  <a:cubicBezTo>
                    <a:pt x="133" y="178"/>
                    <a:pt x="155" y="137"/>
                    <a:pt x="140" y="119"/>
                  </a:cubicBezTo>
                  <a:cubicBezTo>
                    <a:pt x="140" y="119"/>
                    <a:pt x="118" y="183"/>
                    <a:pt x="92" y="166"/>
                  </a:cubicBezTo>
                  <a:cubicBezTo>
                    <a:pt x="67" y="150"/>
                    <a:pt x="39" y="142"/>
                    <a:pt x="53" y="109"/>
                  </a:cubicBezTo>
                  <a:cubicBezTo>
                    <a:pt x="67" y="77"/>
                    <a:pt x="105" y="42"/>
                    <a:pt x="120" y="56"/>
                  </a:cubicBezTo>
                  <a:cubicBezTo>
                    <a:pt x="134" y="70"/>
                    <a:pt x="221" y="136"/>
                    <a:pt x="204" y="156"/>
                  </a:cubicBezTo>
                  <a:cubicBezTo>
                    <a:pt x="188" y="175"/>
                    <a:pt x="117" y="314"/>
                    <a:pt x="103" y="348"/>
                  </a:cubicBezTo>
                  <a:cubicBezTo>
                    <a:pt x="67" y="443"/>
                    <a:pt x="343" y="436"/>
                    <a:pt x="299" y="372"/>
                  </a:cubicBezTo>
                  <a:close/>
                </a:path>
              </a:pathLst>
            </a:custGeom>
            <a:solidFill>
              <a:srgbClr val="499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5">
              <a:extLst>
                <a:ext uri="{FF2B5EF4-FFF2-40B4-BE49-F238E27FC236}">
                  <a16:creationId xmlns:a16="http://schemas.microsoft.com/office/drawing/2014/main" xmlns="" id="{CB09A760-D25F-484E-AADD-583E682E3A87}"/>
                </a:ext>
              </a:extLst>
            </p:cNvPr>
            <p:cNvSpPr>
              <a:spLocks/>
            </p:cNvSpPr>
            <p:nvPr/>
          </p:nvSpPr>
          <p:spPr bwMode="auto">
            <a:xfrm>
              <a:off x="2946007" y="2751349"/>
              <a:ext cx="496822" cy="927867"/>
            </a:xfrm>
            <a:custGeom>
              <a:avLst/>
              <a:gdLst>
                <a:gd name="T0" fmla="*/ 211 w 212"/>
                <a:gd name="T1" fmla="*/ 387 h 395"/>
                <a:gd name="T2" fmla="*/ 72 w 212"/>
                <a:gd name="T3" fmla="*/ 317 h 395"/>
                <a:gd name="T4" fmla="*/ 173 w 212"/>
                <a:gd name="T5" fmla="*/ 125 h 395"/>
                <a:gd name="T6" fmla="*/ 89 w 212"/>
                <a:gd name="T7" fmla="*/ 25 h 395"/>
                <a:gd name="T8" fmla="*/ 22 w 212"/>
                <a:gd name="T9" fmla="*/ 78 h 395"/>
                <a:gd name="T10" fmla="*/ 61 w 212"/>
                <a:gd name="T11" fmla="*/ 135 h 395"/>
                <a:gd name="T12" fmla="*/ 109 w 212"/>
                <a:gd name="T13" fmla="*/ 88 h 395"/>
                <a:gd name="T14" fmla="*/ 73 w 212"/>
                <a:gd name="T15" fmla="*/ 152 h 395"/>
                <a:gd name="T16" fmla="*/ 6 w 212"/>
                <a:gd name="T17" fmla="*/ 88 h 395"/>
                <a:gd name="T18" fmla="*/ 88 w 212"/>
                <a:gd name="T19" fmla="*/ 9 h 395"/>
                <a:gd name="T20" fmla="*/ 205 w 212"/>
                <a:gd name="T21" fmla="*/ 124 h 395"/>
                <a:gd name="T22" fmla="*/ 211 w 212"/>
                <a:gd name="T23" fmla="*/ 387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2" h="395">
                  <a:moveTo>
                    <a:pt x="211" y="387"/>
                  </a:moveTo>
                  <a:cubicBezTo>
                    <a:pt x="145" y="395"/>
                    <a:pt x="50" y="375"/>
                    <a:pt x="72" y="317"/>
                  </a:cubicBezTo>
                  <a:cubicBezTo>
                    <a:pt x="86" y="283"/>
                    <a:pt x="157" y="144"/>
                    <a:pt x="173" y="125"/>
                  </a:cubicBezTo>
                  <a:cubicBezTo>
                    <a:pt x="190" y="105"/>
                    <a:pt x="103" y="39"/>
                    <a:pt x="89" y="25"/>
                  </a:cubicBezTo>
                  <a:cubicBezTo>
                    <a:pt x="74" y="11"/>
                    <a:pt x="36" y="46"/>
                    <a:pt x="22" y="78"/>
                  </a:cubicBezTo>
                  <a:cubicBezTo>
                    <a:pt x="8" y="111"/>
                    <a:pt x="36" y="119"/>
                    <a:pt x="61" y="135"/>
                  </a:cubicBezTo>
                  <a:cubicBezTo>
                    <a:pt x="87" y="152"/>
                    <a:pt x="109" y="88"/>
                    <a:pt x="109" y="88"/>
                  </a:cubicBezTo>
                  <a:cubicBezTo>
                    <a:pt x="109" y="88"/>
                    <a:pt x="97" y="152"/>
                    <a:pt x="73" y="152"/>
                  </a:cubicBezTo>
                  <a:cubicBezTo>
                    <a:pt x="49" y="152"/>
                    <a:pt x="0" y="128"/>
                    <a:pt x="6" y="88"/>
                  </a:cubicBezTo>
                  <a:cubicBezTo>
                    <a:pt x="12" y="49"/>
                    <a:pt x="63" y="0"/>
                    <a:pt x="88" y="9"/>
                  </a:cubicBezTo>
                  <a:cubicBezTo>
                    <a:pt x="113" y="18"/>
                    <a:pt x="198" y="90"/>
                    <a:pt x="205" y="124"/>
                  </a:cubicBezTo>
                  <a:cubicBezTo>
                    <a:pt x="212" y="157"/>
                    <a:pt x="94" y="298"/>
                    <a:pt x="211" y="387"/>
                  </a:cubicBezTo>
                  <a:close/>
                </a:path>
              </a:pathLst>
            </a:custGeom>
            <a:solidFill>
              <a:srgbClr val="376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96">
              <a:extLst>
                <a:ext uri="{FF2B5EF4-FFF2-40B4-BE49-F238E27FC236}">
                  <a16:creationId xmlns:a16="http://schemas.microsoft.com/office/drawing/2014/main" xmlns="" id="{270565BB-C978-411E-8A2B-D418299479A0}"/>
                </a:ext>
              </a:extLst>
            </p:cNvPr>
            <p:cNvSpPr>
              <a:spLocks noChangeArrowheads="1"/>
            </p:cNvSpPr>
            <p:nvPr/>
          </p:nvSpPr>
          <p:spPr bwMode="auto">
            <a:xfrm>
              <a:off x="2298039" y="3479087"/>
              <a:ext cx="814508" cy="175497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7">
              <a:extLst>
                <a:ext uri="{FF2B5EF4-FFF2-40B4-BE49-F238E27FC236}">
                  <a16:creationId xmlns:a16="http://schemas.microsoft.com/office/drawing/2014/main" xmlns="" id="{73F26D44-BC85-4EF8-9D95-C907B0A305A4}"/>
                </a:ext>
              </a:extLst>
            </p:cNvPr>
            <p:cNvSpPr>
              <a:spLocks/>
            </p:cNvSpPr>
            <p:nvPr/>
          </p:nvSpPr>
          <p:spPr bwMode="auto">
            <a:xfrm>
              <a:off x="2298039" y="4280999"/>
              <a:ext cx="814508" cy="953058"/>
            </a:xfrm>
            <a:custGeom>
              <a:avLst/>
              <a:gdLst>
                <a:gd name="T0" fmla="*/ 173 w 347"/>
                <a:gd name="T1" fmla="*/ 342 h 406"/>
                <a:gd name="T2" fmla="*/ 346 w 347"/>
                <a:gd name="T3" fmla="*/ 0 h 406"/>
                <a:gd name="T4" fmla="*/ 347 w 347"/>
                <a:gd name="T5" fmla="*/ 32 h 406"/>
                <a:gd name="T6" fmla="*/ 173 w 347"/>
                <a:gd name="T7" fmla="*/ 406 h 406"/>
                <a:gd name="T8" fmla="*/ 0 w 347"/>
                <a:gd name="T9" fmla="*/ 32 h 406"/>
                <a:gd name="T10" fmla="*/ 0 w 347"/>
                <a:gd name="T11" fmla="*/ 0 h 406"/>
                <a:gd name="T12" fmla="*/ 173 w 347"/>
                <a:gd name="T13" fmla="*/ 342 h 406"/>
              </a:gdLst>
              <a:ahLst/>
              <a:cxnLst>
                <a:cxn ang="0">
                  <a:pos x="T0" y="T1"/>
                </a:cxn>
                <a:cxn ang="0">
                  <a:pos x="T2" y="T3"/>
                </a:cxn>
                <a:cxn ang="0">
                  <a:pos x="T4" y="T5"/>
                </a:cxn>
                <a:cxn ang="0">
                  <a:pos x="T6" y="T7"/>
                </a:cxn>
                <a:cxn ang="0">
                  <a:pos x="T8" y="T9"/>
                </a:cxn>
                <a:cxn ang="0">
                  <a:pos x="T10" y="T11"/>
                </a:cxn>
                <a:cxn ang="0">
                  <a:pos x="T12" y="T13"/>
                </a:cxn>
              </a:cxnLst>
              <a:rect l="0" t="0" r="r" b="b"/>
              <a:pathLst>
                <a:path w="347" h="406">
                  <a:moveTo>
                    <a:pt x="173" y="342"/>
                  </a:moveTo>
                  <a:cubicBezTo>
                    <a:pt x="264" y="342"/>
                    <a:pt x="339" y="192"/>
                    <a:pt x="346" y="0"/>
                  </a:cubicBezTo>
                  <a:cubicBezTo>
                    <a:pt x="347" y="11"/>
                    <a:pt x="347" y="21"/>
                    <a:pt x="347" y="32"/>
                  </a:cubicBezTo>
                  <a:cubicBezTo>
                    <a:pt x="347" y="238"/>
                    <a:pt x="269" y="406"/>
                    <a:pt x="173" y="406"/>
                  </a:cubicBezTo>
                  <a:cubicBezTo>
                    <a:pt x="77" y="406"/>
                    <a:pt x="0" y="238"/>
                    <a:pt x="0" y="32"/>
                  </a:cubicBezTo>
                  <a:cubicBezTo>
                    <a:pt x="0" y="21"/>
                    <a:pt x="0" y="11"/>
                    <a:pt x="0" y="0"/>
                  </a:cubicBezTo>
                  <a:cubicBezTo>
                    <a:pt x="8" y="192"/>
                    <a:pt x="82" y="342"/>
                    <a:pt x="173" y="342"/>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8">
              <a:extLst>
                <a:ext uri="{FF2B5EF4-FFF2-40B4-BE49-F238E27FC236}">
                  <a16:creationId xmlns:a16="http://schemas.microsoft.com/office/drawing/2014/main" xmlns="" id="{E58F4064-DA96-4A83-9FBE-A5AF53FF28F0}"/>
                </a:ext>
              </a:extLst>
            </p:cNvPr>
            <p:cNvSpPr>
              <a:spLocks/>
            </p:cNvSpPr>
            <p:nvPr/>
          </p:nvSpPr>
          <p:spPr bwMode="auto">
            <a:xfrm>
              <a:off x="2548550" y="3589647"/>
              <a:ext cx="563998" cy="1640211"/>
            </a:xfrm>
            <a:custGeom>
              <a:avLst/>
              <a:gdLst>
                <a:gd name="T0" fmla="*/ 151 w 240"/>
                <a:gd name="T1" fmla="*/ 0 h 699"/>
                <a:gd name="T2" fmla="*/ 240 w 240"/>
                <a:gd name="T3" fmla="*/ 327 h 699"/>
                <a:gd name="T4" fmla="*/ 81 w 240"/>
                <a:gd name="T5" fmla="*/ 699 h 699"/>
                <a:gd name="T6" fmla="*/ 0 w 240"/>
                <a:gd name="T7" fmla="*/ 379 h 699"/>
                <a:gd name="T8" fmla="*/ 151 w 240"/>
                <a:gd name="T9" fmla="*/ 0 h 699"/>
              </a:gdLst>
              <a:ahLst/>
              <a:cxnLst>
                <a:cxn ang="0">
                  <a:pos x="T0" y="T1"/>
                </a:cxn>
                <a:cxn ang="0">
                  <a:pos x="T2" y="T3"/>
                </a:cxn>
                <a:cxn ang="0">
                  <a:pos x="T4" y="T5"/>
                </a:cxn>
                <a:cxn ang="0">
                  <a:pos x="T6" y="T7"/>
                </a:cxn>
                <a:cxn ang="0">
                  <a:pos x="T8" y="T9"/>
                </a:cxn>
              </a:cxnLst>
              <a:rect l="0" t="0" r="r" b="b"/>
              <a:pathLst>
                <a:path w="240" h="699">
                  <a:moveTo>
                    <a:pt x="151" y="0"/>
                  </a:moveTo>
                  <a:cubicBezTo>
                    <a:pt x="204" y="64"/>
                    <a:pt x="240" y="186"/>
                    <a:pt x="240" y="327"/>
                  </a:cubicBezTo>
                  <a:cubicBezTo>
                    <a:pt x="240" y="523"/>
                    <a:pt x="170" y="684"/>
                    <a:pt x="81" y="699"/>
                  </a:cubicBezTo>
                  <a:cubicBezTo>
                    <a:pt x="32" y="631"/>
                    <a:pt x="0" y="513"/>
                    <a:pt x="0" y="379"/>
                  </a:cubicBezTo>
                  <a:cubicBezTo>
                    <a:pt x="0" y="188"/>
                    <a:pt x="66" y="29"/>
                    <a:pt x="151"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99">
              <a:extLst>
                <a:ext uri="{FF2B5EF4-FFF2-40B4-BE49-F238E27FC236}">
                  <a16:creationId xmlns:a16="http://schemas.microsoft.com/office/drawing/2014/main" xmlns="" id="{30BF36AB-86FE-4065-9C78-150B584F57CF}"/>
                </a:ext>
              </a:extLst>
            </p:cNvPr>
            <p:cNvSpPr>
              <a:spLocks noChangeArrowheads="1"/>
            </p:cNvSpPr>
            <p:nvPr/>
          </p:nvSpPr>
          <p:spPr bwMode="auto">
            <a:xfrm>
              <a:off x="2593334" y="3530868"/>
              <a:ext cx="836900" cy="1799754"/>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0">
              <a:extLst>
                <a:ext uri="{FF2B5EF4-FFF2-40B4-BE49-F238E27FC236}">
                  <a16:creationId xmlns:a16="http://schemas.microsoft.com/office/drawing/2014/main" xmlns="" id="{CF1DCE39-8BF6-497F-89F8-3BEEBDCF4B3F}"/>
                </a:ext>
              </a:extLst>
            </p:cNvPr>
            <p:cNvSpPr>
              <a:spLocks/>
            </p:cNvSpPr>
            <p:nvPr/>
          </p:nvSpPr>
          <p:spPr bwMode="auto">
            <a:xfrm>
              <a:off x="2593334" y="4353773"/>
              <a:ext cx="836900" cy="976849"/>
            </a:xfrm>
            <a:custGeom>
              <a:avLst/>
              <a:gdLst>
                <a:gd name="T0" fmla="*/ 179 w 357"/>
                <a:gd name="T1" fmla="*/ 351 h 416"/>
                <a:gd name="T2" fmla="*/ 356 w 357"/>
                <a:gd name="T3" fmla="*/ 0 h 416"/>
                <a:gd name="T4" fmla="*/ 357 w 357"/>
                <a:gd name="T5" fmla="*/ 32 h 416"/>
                <a:gd name="T6" fmla="*/ 179 w 357"/>
                <a:gd name="T7" fmla="*/ 416 h 416"/>
                <a:gd name="T8" fmla="*/ 0 w 357"/>
                <a:gd name="T9" fmla="*/ 32 h 416"/>
                <a:gd name="T10" fmla="*/ 1 w 357"/>
                <a:gd name="T11" fmla="*/ 0 h 416"/>
                <a:gd name="T12" fmla="*/ 179 w 357"/>
                <a:gd name="T13" fmla="*/ 351 h 416"/>
              </a:gdLst>
              <a:ahLst/>
              <a:cxnLst>
                <a:cxn ang="0">
                  <a:pos x="T0" y="T1"/>
                </a:cxn>
                <a:cxn ang="0">
                  <a:pos x="T2" y="T3"/>
                </a:cxn>
                <a:cxn ang="0">
                  <a:pos x="T4" y="T5"/>
                </a:cxn>
                <a:cxn ang="0">
                  <a:pos x="T6" y="T7"/>
                </a:cxn>
                <a:cxn ang="0">
                  <a:pos x="T8" y="T9"/>
                </a:cxn>
                <a:cxn ang="0">
                  <a:pos x="T10" y="T11"/>
                </a:cxn>
                <a:cxn ang="0">
                  <a:pos x="T12" y="T13"/>
                </a:cxn>
              </a:cxnLst>
              <a:rect l="0" t="0" r="r" b="b"/>
              <a:pathLst>
                <a:path w="357" h="416">
                  <a:moveTo>
                    <a:pt x="179" y="351"/>
                  </a:moveTo>
                  <a:cubicBezTo>
                    <a:pt x="272" y="351"/>
                    <a:pt x="349" y="196"/>
                    <a:pt x="356" y="0"/>
                  </a:cubicBezTo>
                  <a:cubicBezTo>
                    <a:pt x="357" y="11"/>
                    <a:pt x="357" y="21"/>
                    <a:pt x="357" y="32"/>
                  </a:cubicBezTo>
                  <a:cubicBezTo>
                    <a:pt x="357" y="244"/>
                    <a:pt x="277" y="416"/>
                    <a:pt x="179" y="416"/>
                  </a:cubicBezTo>
                  <a:cubicBezTo>
                    <a:pt x="80" y="416"/>
                    <a:pt x="0" y="244"/>
                    <a:pt x="0" y="32"/>
                  </a:cubicBezTo>
                  <a:cubicBezTo>
                    <a:pt x="0" y="21"/>
                    <a:pt x="1" y="11"/>
                    <a:pt x="1" y="0"/>
                  </a:cubicBezTo>
                  <a:cubicBezTo>
                    <a:pt x="9" y="196"/>
                    <a:pt x="85" y="351"/>
                    <a:pt x="179" y="351"/>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1">
              <a:extLst>
                <a:ext uri="{FF2B5EF4-FFF2-40B4-BE49-F238E27FC236}">
                  <a16:creationId xmlns:a16="http://schemas.microsoft.com/office/drawing/2014/main" xmlns="" id="{E7F8CAD8-1DB1-484D-B411-DF6A2A849163}"/>
                </a:ext>
              </a:extLst>
            </p:cNvPr>
            <p:cNvSpPr>
              <a:spLocks/>
            </p:cNvSpPr>
            <p:nvPr/>
          </p:nvSpPr>
          <p:spPr bwMode="auto">
            <a:xfrm>
              <a:off x="2856439" y="3610640"/>
              <a:ext cx="573794" cy="1710186"/>
            </a:xfrm>
            <a:custGeom>
              <a:avLst/>
              <a:gdLst>
                <a:gd name="T0" fmla="*/ 93 w 245"/>
                <a:gd name="T1" fmla="*/ 729 h 729"/>
                <a:gd name="T2" fmla="*/ 0 w 245"/>
                <a:gd name="T3" fmla="*/ 385 h 729"/>
                <a:gd name="T4" fmla="*/ 141 w 245"/>
                <a:gd name="T5" fmla="*/ 0 h 729"/>
                <a:gd name="T6" fmla="*/ 245 w 245"/>
                <a:gd name="T7" fmla="*/ 349 h 729"/>
                <a:gd name="T8" fmla="*/ 93 w 245"/>
                <a:gd name="T9" fmla="*/ 729 h 729"/>
              </a:gdLst>
              <a:ahLst/>
              <a:cxnLst>
                <a:cxn ang="0">
                  <a:pos x="T0" y="T1"/>
                </a:cxn>
                <a:cxn ang="0">
                  <a:pos x="T2" y="T3"/>
                </a:cxn>
                <a:cxn ang="0">
                  <a:pos x="T4" y="T5"/>
                </a:cxn>
                <a:cxn ang="0">
                  <a:pos x="T6" y="T7"/>
                </a:cxn>
                <a:cxn ang="0">
                  <a:pos x="T8" y="T9"/>
                </a:cxn>
              </a:cxnLst>
              <a:rect l="0" t="0" r="r" b="b"/>
              <a:pathLst>
                <a:path w="245" h="729">
                  <a:moveTo>
                    <a:pt x="93" y="729"/>
                  </a:moveTo>
                  <a:cubicBezTo>
                    <a:pt x="37" y="661"/>
                    <a:pt x="0" y="532"/>
                    <a:pt x="0" y="385"/>
                  </a:cubicBezTo>
                  <a:cubicBezTo>
                    <a:pt x="0" y="198"/>
                    <a:pt x="60" y="42"/>
                    <a:pt x="141" y="0"/>
                  </a:cubicBezTo>
                  <a:cubicBezTo>
                    <a:pt x="202" y="60"/>
                    <a:pt x="245" y="194"/>
                    <a:pt x="245" y="349"/>
                  </a:cubicBezTo>
                  <a:cubicBezTo>
                    <a:pt x="245" y="542"/>
                    <a:pt x="179" y="702"/>
                    <a:pt x="93"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102">
              <a:extLst>
                <a:ext uri="{FF2B5EF4-FFF2-40B4-BE49-F238E27FC236}">
                  <a16:creationId xmlns:a16="http://schemas.microsoft.com/office/drawing/2014/main" xmlns="" id="{10048131-0948-4BB0-8E35-8AFBEE574B7A}"/>
                </a:ext>
              </a:extLst>
            </p:cNvPr>
            <p:cNvSpPr>
              <a:spLocks noChangeArrowheads="1"/>
            </p:cNvSpPr>
            <p:nvPr/>
          </p:nvSpPr>
          <p:spPr bwMode="auto">
            <a:xfrm>
              <a:off x="3561786" y="3479087"/>
              <a:ext cx="814508" cy="1754970"/>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3">
              <a:extLst>
                <a:ext uri="{FF2B5EF4-FFF2-40B4-BE49-F238E27FC236}">
                  <a16:creationId xmlns:a16="http://schemas.microsoft.com/office/drawing/2014/main" xmlns="" id="{5608EAED-B477-4DCE-9CEC-59D3DA5D4C9B}"/>
                </a:ext>
              </a:extLst>
            </p:cNvPr>
            <p:cNvSpPr>
              <a:spLocks/>
            </p:cNvSpPr>
            <p:nvPr/>
          </p:nvSpPr>
          <p:spPr bwMode="auto">
            <a:xfrm>
              <a:off x="3561786" y="4267004"/>
              <a:ext cx="814508" cy="967053"/>
            </a:xfrm>
            <a:custGeom>
              <a:avLst/>
              <a:gdLst>
                <a:gd name="T0" fmla="*/ 174 w 347"/>
                <a:gd name="T1" fmla="*/ 337 h 412"/>
                <a:gd name="T2" fmla="*/ 346 w 347"/>
                <a:gd name="T3" fmla="*/ 0 h 412"/>
                <a:gd name="T4" fmla="*/ 347 w 347"/>
                <a:gd name="T5" fmla="*/ 38 h 412"/>
                <a:gd name="T6" fmla="*/ 174 w 347"/>
                <a:gd name="T7" fmla="*/ 412 h 412"/>
                <a:gd name="T8" fmla="*/ 0 w 347"/>
                <a:gd name="T9" fmla="*/ 38 h 412"/>
                <a:gd name="T10" fmla="*/ 1 w 347"/>
                <a:gd name="T11" fmla="*/ 0 h 412"/>
                <a:gd name="T12" fmla="*/ 174 w 347"/>
                <a:gd name="T13" fmla="*/ 337 h 412"/>
              </a:gdLst>
              <a:ahLst/>
              <a:cxnLst>
                <a:cxn ang="0">
                  <a:pos x="T0" y="T1"/>
                </a:cxn>
                <a:cxn ang="0">
                  <a:pos x="T2" y="T3"/>
                </a:cxn>
                <a:cxn ang="0">
                  <a:pos x="T4" y="T5"/>
                </a:cxn>
                <a:cxn ang="0">
                  <a:pos x="T6" y="T7"/>
                </a:cxn>
                <a:cxn ang="0">
                  <a:pos x="T8" y="T9"/>
                </a:cxn>
                <a:cxn ang="0">
                  <a:pos x="T10" y="T11"/>
                </a:cxn>
                <a:cxn ang="0">
                  <a:pos x="T12" y="T13"/>
                </a:cxn>
              </a:cxnLst>
              <a:rect l="0" t="0" r="r" b="b"/>
              <a:pathLst>
                <a:path w="347" h="412">
                  <a:moveTo>
                    <a:pt x="174" y="337"/>
                  </a:moveTo>
                  <a:cubicBezTo>
                    <a:pt x="264" y="337"/>
                    <a:pt x="338" y="189"/>
                    <a:pt x="346" y="0"/>
                  </a:cubicBezTo>
                  <a:cubicBezTo>
                    <a:pt x="347" y="13"/>
                    <a:pt x="347" y="25"/>
                    <a:pt x="347" y="38"/>
                  </a:cubicBezTo>
                  <a:cubicBezTo>
                    <a:pt x="347" y="244"/>
                    <a:pt x="270" y="412"/>
                    <a:pt x="174" y="412"/>
                  </a:cubicBezTo>
                  <a:cubicBezTo>
                    <a:pt x="78" y="412"/>
                    <a:pt x="0" y="244"/>
                    <a:pt x="0" y="38"/>
                  </a:cubicBezTo>
                  <a:cubicBezTo>
                    <a:pt x="0" y="25"/>
                    <a:pt x="0" y="13"/>
                    <a:pt x="1" y="0"/>
                  </a:cubicBezTo>
                  <a:cubicBezTo>
                    <a:pt x="9" y="189"/>
                    <a:pt x="84" y="337"/>
                    <a:pt x="174" y="337"/>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4">
              <a:extLst>
                <a:ext uri="{FF2B5EF4-FFF2-40B4-BE49-F238E27FC236}">
                  <a16:creationId xmlns:a16="http://schemas.microsoft.com/office/drawing/2014/main" xmlns="" id="{3C5AC60C-4EF5-473F-B85B-C1B822C44633}"/>
                </a:ext>
              </a:extLst>
            </p:cNvPr>
            <p:cNvSpPr>
              <a:spLocks/>
            </p:cNvSpPr>
            <p:nvPr/>
          </p:nvSpPr>
          <p:spPr bwMode="auto">
            <a:xfrm>
              <a:off x="3561786" y="3589647"/>
              <a:ext cx="561199" cy="1640211"/>
            </a:xfrm>
            <a:custGeom>
              <a:avLst/>
              <a:gdLst>
                <a:gd name="T0" fmla="*/ 89 w 239"/>
                <a:gd name="T1" fmla="*/ 0 h 699"/>
                <a:gd name="T2" fmla="*/ 0 w 239"/>
                <a:gd name="T3" fmla="*/ 327 h 699"/>
                <a:gd name="T4" fmla="*/ 159 w 239"/>
                <a:gd name="T5" fmla="*/ 699 h 699"/>
                <a:gd name="T6" fmla="*/ 239 w 239"/>
                <a:gd name="T7" fmla="*/ 379 h 699"/>
                <a:gd name="T8" fmla="*/ 89 w 239"/>
                <a:gd name="T9" fmla="*/ 0 h 699"/>
              </a:gdLst>
              <a:ahLst/>
              <a:cxnLst>
                <a:cxn ang="0">
                  <a:pos x="T0" y="T1"/>
                </a:cxn>
                <a:cxn ang="0">
                  <a:pos x="T2" y="T3"/>
                </a:cxn>
                <a:cxn ang="0">
                  <a:pos x="T4" y="T5"/>
                </a:cxn>
                <a:cxn ang="0">
                  <a:pos x="T6" y="T7"/>
                </a:cxn>
                <a:cxn ang="0">
                  <a:pos x="T8" y="T9"/>
                </a:cxn>
              </a:cxnLst>
              <a:rect l="0" t="0" r="r" b="b"/>
              <a:pathLst>
                <a:path w="239" h="699">
                  <a:moveTo>
                    <a:pt x="89" y="0"/>
                  </a:moveTo>
                  <a:cubicBezTo>
                    <a:pt x="36" y="64"/>
                    <a:pt x="0" y="186"/>
                    <a:pt x="0" y="327"/>
                  </a:cubicBezTo>
                  <a:cubicBezTo>
                    <a:pt x="0" y="523"/>
                    <a:pt x="70" y="684"/>
                    <a:pt x="159" y="699"/>
                  </a:cubicBezTo>
                  <a:cubicBezTo>
                    <a:pt x="208" y="631"/>
                    <a:pt x="239" y="513"/>
                    <a:pt x="239" y="379"/>
                  </a:cubicBezTo>
                  <a:cubicBezTo>
                    <a:pt x="239" y="188"/>
                    <a:pt x="174" y="29"/>
                    <a:pt x="89" y="0"/>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105">
              <a:extLst>
                <a:ext uri="{FF2B5EF4-FFF2-40B4-BE49-F238E27FC236}">
                  <a16:creationId xmlns:a16="http://schemas.microsoft.com/office/drawing/2014/main" xmlns="" id="{FB01635B-0F0C-405B-B0BF-4CAAE57F82E4}"/>
                </a:ext>
              </a:extLst>
            </p:cNvPr>
            <p:cNvSpPr>
              <a:spLocks noChangeArrowheads="1"/>
            </p:cNvSpPr>
            <p:nvPr/>
          </p:nvSpPr>
          <p:spPr bwMode="auto">
            <a:xfrm>
              <a:off x="3242701" y="3530868"/>
              <a:ext cx="835501" cy="1799754"/>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6">
              <a:extLst>
                <a:ext uri="{FF2B5EF4-FFF2-40B4-BE49-F238E27FC236}">
                  <a16:creationId xmlns:a16="http://schemas.microsoft.com/office/drawing/2014/main" xmlns="" id="{7968E87A-8B7E-4306-AB8A-828CC00E64B5}"/>
                </a:ext>
              </a:extLst>
            </p:cNvPr>
            <p:cNvSpPr>
              <a:spLocks/>
            </p:cNvSpPr>
            <p:nvPr/>
          </p:nvSpPr>
          <p:spPr bwMode="auto">
            <a:xfrm>
              <a:off x="3242701" y="4199828"/>
              <a:ext cx="835501" cy="1130794"/>
            </a:xfrm>
            <a:custGeom>
              <a:avLst/>
              <a:gdLst>
                <a:gd name="T0" fmla="*/ 6 w 356"/>
                <a:gd name="T1" fmla="*/ 0 h 482"/>
                <a:gd name="T2" fmla="*/ 5 w 356"/>
                <a:gd name="T3" fmla="*/ 24 h 482"/>
                <a:gd name="T4" fmla="*/ 184 w 356"/>
                <a:gd name="T5" fmla="*/ 407 h 482"/>
                <a:gd name="T6" fmla="*/ 356 w 356"/>
                <a:gd name="T7" fmla="*/ 122 h 482"/>
                <a:gd name="T8" fmla="*/ 178 w 356"/>
                <a:gd name="T9" fmla="*/ 482 h 482"/>
                <a:gd name="T10" fmla="*/ 0 w 356"/>
                <a:gd name="T11" fmla="*/ 98 h 482"/>
                <a:gd name="T12" fmla="*/ 6 w 3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356" h="482">
                  <a:moveTo>
                    <a:pt x="6" y="0"/>
                  </a:moveTo>
                  <a:cubicBezTo>
                    <a:pt x="6" y="8"/>
                    <a:pt x="5" y="16"/>
                    <a:pt x="5" y="24"/>
                  </a:cubicBezTo>
                  <a:cubicBezTo>
                    <a:pt x="5" y="236"/>
                    <a:pt x="85" y="407"/>
                    <a:pt x="184" y="407"/>
                  </a:cubicBezTo>
                  <a:cubicBezTo>
                    <a:pt x="266" y="407"/>
                    <a:pt x="336" y="286"/>
                    <a:pt x="356" y="122"/>
                  </a:cubicBezTo>
                  <a:cubicBezTo>
                    <a:pt x="350" y="323"/>
                    <a:pt x="273" y="482"/>
                    <a:pt x="178" y="482"/>
                  </a:cubicBezTo>
                  <a:cubicBezTo>
                    <a:pt x="80" y="482"/>
                    <a:pt x="0" y="310"/>
                    <a:pt x="0" y="98"/>
                  </a:cubicBezTo>
                  <a:cubicBezTo>
                    <a:pt x="0" y="64"/>
                    <a:pt x="2" y="31"/>
                    <a:pt x="6" y="0"/>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7">
              <a:extLst>
                <a:ext uri="{FF2B5EF4-FFF2-40B4-BE49-F238E27FC236}">
                  <a16:creationId xmlns:a16="http://schemas.microsoft.com/office/drawing/2014/main" xmlns="" id="{0A46D52A-A508-4E97-9A8D-3C939A26A3BB}"/>
                </a:ext>
              </a:extLst>
            </p:cNvPr>
            <p:cNvSpPr>
              <a:spLocks/>
            </p:cNvSpPr>
            <p:nvPr/>
          </p:nvSpPr>
          <p:spPr bwMode="auto">
            <a:xfrm>
              <a:off x="3242701" y="3610640"/>
              <a:ext cx="575194" cy="1710186"/>
            </a:xfrm>
            <a:custGeom>
              <a:avLst/>
              <a:gdLst>
                <a:gd name="T0" fmla="*/ 152 w 245"/>
                <a:gd name="T1" fmla="*/ 729 h 729"/>
                <a:gd name="T2" fmla="*/ 245 w 245"/>
                <a:gd name="T3" fmla="*/ 385 h 729"/>
                <a:gd name="T4" fmla="*/ 104 w 245"/>
                <a:gd name="T5" fmla="*/ 0 h 729"/>
                <a:gd name="T6" fmla="*/ 0 w 245"/>
                <a:gd name="T7" fmla="*/ 349 h 729"/>
                <a:gd name="T8" fmla="*/ 152 w 245"/>
                <a:gd name="T9" fmla="*/ 729 h 729"/>
              </a:gdLst>
              <a:ahLst/>
              <a:cxnLst>
                <a:cxn ang="0">
                  <a:pos x="T0" y="T1"/>
                </a:cxn>
                <a:cxn ang="0">
                  <a:pos x="T2" y="T3"/>
                </a:cxn>
                <a:cxn ang="0">
                  <a:pos x="T4" y="T5"/>
                </a:cxn>
                <a:cxn ang="0">
                  <a:pos x="T6" y="T7"/>
                </a:cxn>
                <a:cxn ang="0">
                  <a:pos x="T8" y="T9"/>
                </a:cxn>
              </a:cxnLst>
              <a:rect l="0" t="0" r="r" b="b"/>
              <a:pathLst>
                <a:path w="245" h="729">
                  <a:moveTo>
                    <a:pt x="152" y="729"/>
                  </a:moveTo>
                  <a:cubicBezTo>
                    <a:pt x="207" y="661"/>
                    <a:pt x="245" y="532"/>
                    <a:pt x="245" y="385"/>
                  </a:cubicBezTo>
                  <a:cubicBezTo>
                    <a:pt x="245" y="198"/>
                    <a:pt x="185" y="42"/>
                    <a:pt x="104" y="0"/>
                  </a:cubicBezTo>
                  <a:cubicBezTo>
                    <a:pt x="43" y="60"/>
                    <a:pt x="0" y="194"/>
                    <a:pt x="0" y="349"/>
                  </a:cubicBezTo>
                  <a:cubicBezTo>
                    <a:pt x="0" y="542"/>
                    <a:pt x="66" y="702"/>
                    <a:pt x="152" y="729"/>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108">
              <a:extLst>
                <a:ext uri="{FF2B5EF4-FFF2-40B4-BE49-F238E27FC236}">
                  <a16:creationId xmlns:a16="http://schemas.microsoft.com/office/drawing/2014/main" xmlns="" id="{EF60FC9C-33B5-4AFB-AC5E-D2BC0F3FD277}"/>
                </a:ext>
              </a:extLst>
            </p:cNvPr>
            <p:cNvSpPr>
              <a:spLocks noChangeArrowheads="1"/>
            </p:cNvSpPr>
            <p:nvPr/>
          </p:nvSpPr>
          <p:spPr bwMode="auto">
            <a:xfrm>
              <a:off x="2908220" y="3556059"/>
              <a:ext cx="862091" cy="1858533"/>
            </a:xfrm>
            <a:prstGeom prst="ellipse">
              <a:avLst/>
            </a:pr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09">
              <a:extLst>
                <a:ext uri="{FF2B5EF4-FFF2-40B4-BE49-F238E27FC236}">
                  <a16:creationId xmlns:a16="http://schemas.microsoft.com/office/drawing/2014/main" xmlns="" id="{06FD4B42-96FD-4EC0-BEF0-0C5CF68A5381}"/>
                </a:ext>
              </a:extLst>
            </p:cNvPr>
            <p:cNvSpPr>
              <a:spLocks/>
            </p:cNvSpPr>
            <p:nvPr/>
          </p:nvSpPr>
          <p:spPr bwMode="auto">
            <a:xfrm>
              <a:off x="3050969" y="3725399"/>
              <a:ext cx="243513" cy="495422"/>
            </a:xfrm>
            <a:custGeom>
              <a:avLst/>
              <a:gdLst>
                <a:gd name="T0" fmla="*/ 15 w 104"/>
                <a:gd name="T1" fmla="*/ 94 h 211"/>
                <a:gd name="T2" fmla="*/ 26 w 104"/>
                <a:gd name="T3" fmla="*/ 205 h 211"/>
                <a:gd name="T4" fmla="*/ 89 w 104"/>
                <a:gd name="T5" fmla="*/ 118 h 211"/>
                <a:gd name="T6" fmla="*/ 79 w 104"/>
                <a:gd name="T7" fmla="*/ 7 h 211"/>
                <a:gd name="T8" fmla="*/ 15 w 104"/>
                <a:gd name="T9" fmla="*/ 94 h 211"/>
              </a:gdLst>
              <a:ahLst/>
              <a:cxnLst>
                <a:cxn ang="0">
                  <a:pos x="T0" y="T1"/>
                </a:cxn>
                <a:cxn ang="0">
                  <a:pos x="T2" y="T3"/>
                </a:cxn>
                <a:cxn ang="0">
                  <a:pos x="T4" y="T5"/>
                </a:cxn>
                <a:cxn ang="0">
                  <a:pos x="T6" y="T7"/>
                </a:cxn>
                <a:cxn ang="0">
                  <a:pos x="T8" y="T9"/>
                </a:cxn>
              </a:cxnLst>
              <a:rect l="0" t="0" r="r" b="b"/>
              <a:pathLst>
                <a:path w="104" h="211">
                  <a:moveTo>
                    <a:pt x="15" y="94"/>
                  </a:moveTo>
                  <a:cubicBezTo>
                    <a:pt x="0" y="148"/>
                    <a:pt x="5" y="198"/>
                    <a:pt x="26" y="205"/>
                  </a:cubicBezTo>
                  <a:cubicBezTo>
                    <a:pt x="46" y="211"/>
                    <a:pt x="75" y="172"/>
                    <a:pt x="89" y="118"/>
                  </a:cubicBezTo>
                  <a:cubicBezTo>
                    <a:pt x="104" y="63"/>
                    <a:pt x="99" y="13"/>
                    <a:pt x="79" y="7"/>
                  </a:cubicBezTo>
                  <a:cubicBezTo>
                    <a:pt x="58" y="0"/>
                    <a:pt x="30" y="39"/>
                    <a:pt x="15" y="94"/>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0">
              <a:extLst>
                <a:ext uri="{FF2B5EF4-FFF2-40B4-BE49-F238E27FC236}">
                  <a16:creationId xmlns:a16="http://schemas.microsoft.com/office/drawing/2014/main" xmlns="" id="{07D9FB3A-8D6C-4A78-9D99-92468189EC91}"/>
                </a:ext>
              </a:extLst>
            </p:cNvPr>
            <p:cNvSpPr>
              <a:spLocks/>
            </p:cNvSpPr>
            <p:nvPr/>
          </p:nvSpPr>
          <p:spPr bwMode="auto">
            <a:xfrm>
              <a:off x="2727686" y="3737994"/>
              <a:ext cx="173538" cy="355472"/>
            </a:xfrm>
            <a:custGeom>
              <a:avLst/>
              <a:gdLst>
                <a:gd name="T0" fmla="*/ 10 w 74"/>
                <a:gd name="T1" fmla="*/ 67 h 152"/>
                <a:gd name="T2" fmla="*/ 18 w 74"/>
                <a:gd name="T3" fmla="*/ 147 h 152"/>
                <a:gd name="T4" fmla="*/ 64 w 74"/>
                <a:gd name="T5" fmla="*/ 84 h 152"/>
                <a:gd name="T6" fmla="*/ 56 w 74"/>
                <a:gd name="T7" fmla="*/ 5 h 152"/>
                <a:gd name="T8" fmla="*/ 10 w 74"/>
                <a:gd name="T9" fmla="*/ 67 h 152"/>
              </a:gdLst>
              <a:ahLst/>
              <a:cxnLst>
                <a:cxn ang="0">
                  <a:pos x="T0" y="T1"/>
                </a:cxn>
                <a:cxn ang="0">
                  <a:pos x="T2" y="T3"/>
                </a:cxn>
                <a:cxn ang="0">
                  <a:pos x="T4" y="T5"/>
                </a:cxn>
                <a:cxn ang="0">
                  <a:pos x="T6" y="T7"/>
                </a:cxn>
                <a:cxn ang="0">
                  <a:pos x="T8" y="T9"/>
                </a:cxn>
              </a:cxnLst>
              <a:rect l="0" t="0" r="r" b="b"/>
              <a:pathLst>
                <a:path w="74" h="152">
                  <a:moveTo>
                    <a:pt x="10" y="67"/>
                  </a:moveTo>
                  <a:cubicBezTo>
                    <a:pt x="0" y="107"/>
                    <a:pt x="3" y="142"/>
                    <a:pt x="18" y="147"/>
                  </a:cubicBezTo>
                  <a:cubicBezTo>
                    <a:pt x="33" y="152"/>
                    <a:pt x="53" y="124"/>
                    <a:pt x="64" y="84"/>
                  </a:cubicBezTo>
                  <a:cubicBezTo>
                    <a:pt x="74" y="45"/>
                    <a:pt x="71" y="9"/>
                    <a:pt x="56" y="5"/>
                  </a:cubicBezTo>
                  <a:cubicBezTo>
                    <a:pt x="41" y="0"/>
                    <a:pt x="21" y="28"/>
                    <a:pt x="10"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1">
              <a:extLst>
                <a:ext uri="{FF2B5EF4-FFF2-40B4-BE49-F238E27FC236}">
                  <a16:creationId xmlns:a16="http://schemas.microsoft.com/office/drawing/2014/main" xmlns="" id="{0166E9E9-790A-4086-A9E8-191748834630}"/>
                </a:ext>
              </a:extLst>
            </p:cNvPr>
            <p:cNvSpPr>
              <a:spLocks/>
            </p:cNvSpPr>
            <p:nvPr/>
          </p:nvSpPr>
          <p:spPr bwMode="auto">
            <a:xfrm>
              <a:off x="2446386" y="3558858"/>
              <a:ext cx="208526" cy="345676"/>
            </a:xfrm>
            <a:custGeom>
              <a:avLst/>
              <a:gdLst>
                <a:gd name="T0" fmla="*/ 20 w 89"/>
                <a:gd name="T1" fmla="*/ 59 h 147"/>
                <a:gd name="T2" fmla="*/ 14 w 89"/>
                <a:gd name="T3" fmla="*/ 139 h 147"/>
                <a:gd name="T4" fmla="*/ 69 w 89"/>
                <a:gd name="T5" fmla="*/ 87 h 147"/>
                <a:gd name="T6" fmla="*/ 75 w 89"/>
                <a:gd name="T7" fmla="*/ 7 h 147"/>
                <a:gd name="T8" fmla="*/ 20 w 89"/>
                <a:gd name="T9" fmla="*/ 59 h 147"/>
              </a:gdLst>
              <a:ahLst/>
              <a:cxnLst>
                <a:cxn ang="0">
                  <a:pos x="T0" y="T1"/>
                </a:cxn>
                <a:cxn ang="0">
                  <a:pos x="T2" y="T3"/>
                </a:cxn>
                <a:cxn ang="0">
                  <a:pos x="T4" y="T5"/>
                </a:cxn>
                <a:cxn ang="0">
                  <a:pos x="T6" y="T7"/>
                </a:cxn>
                <a:cxn ang="0">
                  <a:pos x="T8" y="T9"/>
                </a:cxn>
              </a:cxnLst>
              <a:rect l="0" t="0" r="r" b="b"/>
              <a:pathLst>
                <a:path w="89" h="147">
                  <a:moveTo>
                    <a:pt x="20" y="59"/>
                  </a:moveTo>
                  <a:cubicBezTo>
                    <a:pt x="3" y="96"/>
                    <a:pt x="0" y="131"/>
                    <a:pt x="14" y="139"/>
                  </a:cubicBezTo>
                  <a:cubicBezTo>
                    <a:pt x="27" y="147"/>
                    <a:pt x="52" y="123"/>
                    <a:pt x="69" y="87"/>
                  </a:cubicBezTo>
                  <a:cubicBezTo>
                    <a:pt x="86" y="51"/>
                    <a:pt x="89" y="15"/>
                    <a:pt x="75" y="7"/>
                  </a:cubicBezTo>
                  <a:cubicBezTo>
                    <a:pt x="61" y="0"/>
                    <a:pt x="37" y="23"/>
                    <a:pt x="20" y="59"/>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2">
              <a:extLst>
                <a:ext uri="{FF2B5EF4-FFF2-40B4-BE49-F238E27FC236}">
                  <a16:creationId xmlns:a16="http://schemas.microsoft.com/office/drawing/2014/main" xmlns="" id="{0E58E8BD-E3FE-4921-B052-13B1908DE621}"/>
                </a:ext>
              </a:extLst>
            </p:cNvPr>
            <p:cNvSpPr>
              <a:spLocks/>
            </p:cNvSpPr>
            <p:nvPr/>
          </p:nvSpPr>
          <p:spPr bwMode="auto">
            <a:xfrm>
              <a:off x="3770311" y="3722600"/>
              <a:ext cx="173538" cy="355472"/>
            </a:xfrm>
            <a:custGeom>
              <a:avLst/>
              <a:gdLst>
                <a:gd name="T0" fmla="*/ 64 w 74"/>
                <a:gd name="T1" fmla="*/ 67 h 151"/>
                <a:gd name="T2" fmla="*/ 56 w 74"/>
                <a:gd name="T3" fmla="*/ 146 h 151"/>
                <a:gd name="T4" fmla="*/ 10 w 74"/>
                <a:gd name="T5" fmla="*/ 84 h 151"/>
                <a:gd name="T6" fmla="*/ 18 w 74"/>
                <a:gd name="T7" fmla="*/ 4 h 151"/>
                <a:gd name="T8" fmla="*/ 64 w 74"/>
                <a:gd name="T9" fmla="*/ 67 h 151"/>
              </a:gdLst>
              <a:ahLst/>
              <a:cxnLst>
                <a:cxn ang="0">
                  <a:pos x="T0" y="T1"/>
                </a:cxn>
                <a:cxn ang="0">
                  <a:pos x="T2" y="T3"/>
                </a:cxn>
                <a:cxn ang="0">
                  <a:pos x="T4" y="T5"/>
                </a:cxn>
                <a:cxn ang="0">
                  <a:pos x="T6" y="T7"/>
                </a:cxn>
                <a:cxn ang="0">
                  <a:pos x="T8" y="T9"/>
                </a:cxn>
              </a:cxnLst>
              <a:rect l="0" t="0" r="r" b="b"/>
              <a:pathLst>
                <a:path w="74" h="151">
                  <a:moveTo>
                    <a:pt x="64" y="67"/>
                  </a:moveTo>
                  <a:cubicBezTo>
                    <a:pt x="74" y="106"/>
                    <a:pt x="71" y="142"/>
                    <a:pt x="56" y="146"/>
                  </a:cubicBezTo>
                  <a:cubicBezTo>
                    <a:pt x="41" y="151"/>
                    <a:pt x="21" y="123"/>
                    <a:pt x="10" y="84"/>
                  </a:cubicBezTo>
                  <a:cubicBezTo>
                    <a:pt x="0" y="45"/>
                    <a:pt x="3" y="9"/>
                    <a:pt x="18" y="4"/>
                  </a:cubicBezTo>
                  <a:cubicBezTo>
                    <a:pt x="33" y="0"/>
                    <a:pt x="54" y="28"/>
                    <a:pt x="64" y="67"/>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3">
              <a:extLst>
                <a:ext uri="{FF2B5EF4-FFF2-40B4-BE49-F238E27FC236}">
                  <a16:creationId xmlns:a16="http://schemas.microsoft.com/office/drawing/2014/main" xmlns="" id="{AAD9521D-DAD5-4CB3-BD53-6542C300E926}"/>
                </a:ext>
              </a:extLst>
            </p:cNvPr>
            <p:cNvSpPr>
              <a:spLocks/>
            </p:cNvSpPr>
            <p:nvPr/>
          </p:nvSpPr>
          <p:spPr bwMode="auto">
            <a:xfrm>
              <a:off x="4016623" y="3542064"/>
              <a:ext cx="209925" cy="345676"/>
            </a:xfrm>
            <a:custGeom>
              <a:avLst/>
              <a:gdLst>
                <a:gd name="T0" fmla="*/ 70 w 89"/>
                <a:gd name="T1" fmla="*/ 60 h 147"/>
                <a:gd name="T2" fmla="*/ 76 w 89"/>
                <a:gd name="T3" fmla="*/ 140 h 147"/>
                <a:gd name="T4" fmla="*/ 20 w 89"/>
                <a:gd name="T5" fmla="*/ 87 h 147"/>
                <a:gd name="T6" fmla="*/ 14 w 89"/>
                <a:gd name="T7" fmla="*/ 8 h 147"/>
                <a:gd name="T8" fmla="*/ 70 w 89"/>
                <a:gd name="T9" fmla="*/ 60 h 147"/>
              </a:gdLst>
              <a:ahLst/>
              <a:cxnLst>
                <a:cxn ang="0">
                  <a:pos x="T0" y="T1"/>
                </a:cxn>
                <a:cxn ang="0">
                  <a:pos x="T2" y="T3"/>
                </a:cxn>
                <a:cxn ang="0">
                  <a:pos x="T4" y="T5"/>
                </a:cxn>
                <a:cxn ang="0">
                  <a:pos x="T6" y="T7"/>
                </a:cxn>
                <a:cxn ang="0">
                  <a:pos x="T8" y="T9"/>
                </a:cxn>
              </a:cxnLst>
              <a:rect l="0" t="0" r="r" b="b"/>
              <a:pathLst>
                <a:path w="89" h="147">
                  <a:moveTo>
                    <a:pt x="70" y="60"/>
                  </a:moveTo>
                  <a:cubicBezTo>
                    <a:pt x="87" y="96"/>
                    <a:pt x="89" y="132"/>
                    <a:pt x="76" y="140"/>
                  </a:cubicBezTo>
                  <a:cubicBezTo>
                    <a:pt x="62" y="147"/>
                    <a:pt x="37" y="124"/>
                    <a:pt x="20" y="87"/>
                  </a:cubicBezTo>
                  <a:cubicBezTo>
                    <a:pt x="3" y="51"/>
                    <a:pt x="0" y="15"/>
                    <a:pt x="14" y="8"/>
                  </a:cubicBezTo>
                  <a:cubicBezTo>
                    <a:pt x="28" y="0"/>
                    <a:pt x="53" y="23"/>
                    <a:pt x="70" y="60"/>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4">
              <a:extLst>
                <a:ext uri="{FF2B5EF4-FFF2-40B4-BE49-F238E27FC236}">
                  <a16:creationId xmlns:a16="http://schemas.microsoft.com/office/drawing/2014/main" xmlns="" id="{8049D375-BA98-44A1-8C81-0916770105F6}"/>
                </a:ext>
              </a:extLst>
            </p:cNvPr>
            <p:cNvSpPr>
              <a:spLocks/>
            </p:cNvSpPr>
            <p:nvPr/>
          </p:nvSpPr>
          <p:spPr bwMode="auto">
            <a:xfrm>
              <a:off x="2909620" y="4155044"/>
              <a:ext cx="860692" cy="1259548"/>
            </a:xfrm>
            <a:custGeom>
              <a:avLst/>
              <a:gdLst>
                <a:gd name="T0" fmla="*/ 171 w 367"/>
                <a:gd name="T1" fmla="*/ 423 h 537"/>
                <a:gd name="T2" fmla="*/ 355 w 367"/>
                <a:gd name="T3" fmla="*/ 27 h 537"/>
                <a:gd name="T4" fmla="*/ 355 w 367"/>
                <a:gd name="T5" fmla="*/ 0 h 537"/>
                <a:gd name="T6" fmla="*/ 367 w 367"/>
                <a:gd name="T7" fmla="*/ 141 h 537"/>
                <a:gd name="T8" fmla="*/ 183 w 367"/>
                <a:gd name="T9" fmla="*/ 537 h 537"/>
                <a:gd name="T10" fmla="*/ 0 w 367"/>
                <a:gd name="T11" fmla="*/ 168 h 537"/>
                <a:gd name="T12" fmla="*/ 171 w 367"/>
                <a:gd name="T13" fmla="*/ 423 h 537"/>
              </a:gdLst>
              <a:ahLst/>
              <a:cxnLst>
                <a:cxn ang="0">
                  <a:pos x="T0" y="T1"/>
                </a:cxn>
                <a:cxn ang="0">
                  <a:pos x="T2" y="T3"/>
                </a:cxn>
                <a:cxn ang="0">
                  <a:pos x="T4" y="T5"/>
                </a:cxn>
                <a:cxn ang="0">
                  <a:pos x="T6" y="T7"/>
                </a:cxn>
                <a:cxn ang="0">
                  <a:pos x="T8" y="T9"/>
                </a:cxn>
                <a:cxn ang="0">
                  <a:pos x="T10" y="T11"/>
                </a:cxn>
                <a:cxn ang="0">
                  <a:pos x="T12" y="T13"/>
                </a:cxn>
              </a:cxnLst>
              <a:rect l="0" t="0" r="r" b="b"/>
              <a:pathLst>
                <a:path w="367" h="537">
                  <a:moveTo>
                    <a:pt x="171" y="423"/>
                  </a:moveTo>
                  <a:cubicBezTo>
                    <a:pt x="273" y="423"/>
                    <a:pt x="355" y="245"/>
                    <a:pt x="355" y="27"/>
                  </a:cubicBezTo>
                  <a:cubicBezTo>
                    <a:pt x="355" y="18"/>
                    <a:pt x="355" y="9"/>
                    <a:pt x="355" y="0"/>
                  </a:cubicBezTo>
                  <a:cubicBezTo>
                    <a:pt x="363" y="44"/>
                    <a:pt x="367" y="91"/>
                    <a:pt x="367" y="141"/>
                  </a:cubicBezTo>
                  <a:cubicBezTo>
                    <a:pt x="367" y="360"/>
                    <a:pt x="285" y="537"/>
                    <a:pt x="183" y="537"/>
                  </a:cubicBezTo>
                  <a:cubicBezTo>
                    <a:pt x="86" y="537"/>
                    <a:pt x="6" y="374"/>
                    <a:pt x="0" y="168"/>
                  </a:cubicBezTo>
                  <a:cubicBezTo>
                    <a:pt x="26" y="317"/>
                    <a:pt x="93" y="423"/>
                    <a:pt x="171" y="423"/>
                  </a:cubicBezTo>
                  <a:close/>
                </a:path>
              </a:pathLst>
            </a:custGeom>
            <a:solidFill>
              <a:srgbClr val="F9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15">
              <a:extLst>
                <a:ext uri="{FF2B5EF4-FFF2-40B4-BE49-F238E27FC236}">
                  <a16:creationId xmlns:a16="http://schemas.microsoft.com/office/drawing/2014/main" xmlns="" id="{A27C1BF8-4C54-40AF-A6AE-290252D4ABCC}"/>
                </a:ext>
              </a:extLst>
            </p:cNvPr>
            <p:cNvSpPr>
              <a:spLocks/>
            </p:cNvSpPr>
            <p:nvPr/>
          </p:nvSpPr>
          <p:spPr bwMode="auto">
            <a:xfrm>
              <a:off x="2583537" y="3882143"/>
              <a:ext cx="495422" cy="508018"/>
            </a:xfrm>
            <a:custGeom>
              <a:avLst/>
              <a:gdLst>
                <a:gd name="T0" fmla="*/ 202 w 354"/>
                <a:gd name="T1" fmla="*/ 0 h 363"/>
                <a:gd name="T2" fmla="*/ 354 w 354"/>
                <a:gd name="T3" fmla="*/ 363 h 363"/>
                <a:gd name="T4" fmla="*/ 0 w 354"/>
                <a:gd name="T5" fmla="*/ 292 h 363"/>
                <a:gd name="T6" fmla="*/ 202 w 354"/>
                <a:gd name="T7" fmla="*/ 0 h 363"/>
              </a:gdLst>
              <a:ahLst/>
              <a:cxnLst>
                <a:cxn ang="0">
                  <a:pos x="T0" y="T1"/>
                </a:cxn>
                <a:cxn ang="0">
                  <a:pos x="T2" y="T3"/>
                </a:cxn>
                <a:cxn ang="0">
                  <a:pos x="T4" y="T5"/>
                </a:cxn>
                <a:cxn ang="0">
                  <a:pos x="T6" y="T7"/>
                </a:cxn>
              </a:cxnLst>
              <a:rect l="0" t="0" r="r" b="b"/>
              <a:pathLst>
                <a:path w="354" h="363">
                  <a:moveTo>
                    <a:pt x="202" y="0"/>
                  </a:moveTo>
                  <a:lnTo>
                    <a:pt x="354" y="363"/>
                  </a:lnTo>
                  <a:lnTo>
                    <a:pt x="0" y="292"/>
                  </a:lnTo>
                  <a:lnTo>
                    <a:pt x="202"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16">
              <a:extLst>
                <a:ext uri="{FF2B5EF4-FFF2-40B4-BE49-F238E27FC236}">
                  <a16:creationId xmlns:a16="http://schemas.microsoft.com/office/drawing/2014/main" xmlns="" id="{7413D7FA-E039-4E1F-88ED-DBFB73E5B854}"/>
                </a:ext>
              </a:extLst>
            </p:cNvPr>
            <p:cNvSpPr>
              <a:spLocks/>
            </p:cNvSpPr>
            <p:nvPr/>
          </p:nvSpPr>
          <p:spPr bwMode="auto">
            <a:xfrm>
              <a:off x="2583537" y="3882143"/>
              <a:ext cx="495422" cy="508018"/>
            </a:xfrm>
            <a:custGeom>
              <a:avLst/>
              <a:gdLst>
                <a:gd name="T0" fmla="*/ 232 w 354"/>
                <a:gd name="T1" fmla="*/ 73 h 363"/>
                <a:gd name="T2" fmla="*/ 78 w 354"/>
                <a:gd name="T3" fmla="*/ 277 h 363"/>
                <a:gd name="T4" fmla="*/ 354 w 354"/>
                <a:gd name="T5" fmla="*/ 363 h 363"/>
                <a:gd name="T6" fmla="*/ 0 w 354"/>
                <a:gd name="T7" fmla="*/ 292 h 363"/>
                <a:gd name="T8" fmla="*/ 202 w 354"/>
                <a:gd name="T9" fmla="*/ 0 h 363"/>
                <a:gd name="T10" fmla="*/ 232 w 354"/>
                <a:gd name="T11" fmla="*/ 73 h 363"/>
              </a:gdLst>
              <a:ahLst/>
              <a:cxnLst>
                <a:cxn ang="0">
                  <a:pos x="T0" y="T1"/>
                </a:cxn>
                <a:cxn ang="0">
                  <a:pos x="T2" y="T3"/>
                </a:cxn>
                <a:cxn ang="0">
                  <a:pos x="T4" y="T5"/>
                </a:cxn>
                <a:cxn ang="0">
                  <a:pos x="T6" y="T7"/>
                </a:cxn>
                <a:cxn ang="0">
                  <a:pos x="T8" y="T9"/>
                </a:cxn>
                <a:cxn ang="0">
                  <a:pos x="T10" y="T11"/>
                </a:cxn>
              </a:cxnLst>
              <a:rect l="0" t="0" r="r" b="b"/>
              <a:pathLst>
                <a:path w="354" h="363">
                  <a:moveTo>
                    <a:pt x="232" y="73"/>
                  </a:moveTo>
                  <a:lnTo>
                    <a:pt x="78" y="277"/>
                  </a:lnTo>
                  <a:lnTo>
                    <a:pt x="354" y="363"/>
                  </a:lnTo>
                  <a:lnTo>
                    <a:pt x="0" y="292"/>
                  </a:lnTo>
                  <a:lnTo>
                    <a:pt x="202" y="0"/>
                  </a:lnTo>
                  <a:lnTo>
                    <a:pt x="232" y="73"/>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17">
              <a:extLst>
                <a:ext uri="{FF2B5EF4-FFF2-40B4-BE49-F238E27FC236}">
                  <a16:creationId xmlns:a16="http://schemas.microsoft.com/office/drawing/2014/main" xmlns="" id="{DCBABE70-2CED-494E-9A9D-9B738BF410DB}"/>
                </a:ext>
              </a:extLst>
            </p:cNvPr>
            <p:cNvSpPr>
              <a:spLocks/>
            </p:cNvSpPr>
            <p:nvPr/>
          </p:nvSpPr>
          <p:spPr bwMode="auto">
            <a:xfrm>
              <a:off x="3519801" y="3897537"/>
              <a:ext cx="499621" cy="492623"/>
            </a:xfrm>
            <a:custGeom>
              <a:avLst/>
              <a:gdLst>
                <a:gd name="T0" fmla="*/ 171 w 357"/>
                <a:gd name="T1" fmla="*/ 0 h 352"/>
                <a:gd name="T2" fmla="*/ 0 w 357"/>
                <a:gd name="T3" fmla="*/ 352 h 352"/>
                <a:gd name="T4" fmla="*/ 357 w 357"/>
                <a:gd name="T5" fmla="*/ 300 h 352"/>
                <a:gd name="T6" fmla="*/ 171 w 357"/>
                <a:gd name="T7" fmla="*/ 0 h 352"/>
              </a:gdLst>
              <a:ahLst/>
              <a:cxnLst>
                <a:cxn ang="0">
                  <a:pos x="T0" y="T1"/>
                </a:cxn>
                <a:cxn ang="0">
                  <a:pos x="T2" y="T3"/>
                </a:cxn>
                <a:cxn ang="0">
                  <a:pos x="T4" y="T5"/>
                </a:cxn>
                <a:cxn ang="0">
                  <a:pos x="T6" y="T7"/>
                </a:cxn>
              </a:cxnLst>
              <a:rect l="0" t="0" r="r" b="b"/>
              <a:pathLst>
                <a:path w="357" h="352">
                  <a:moveTo>
                    <a:pt x="171" y="0"/>
                  </a:moveTo>
                  <a:lnTo>
                    <a:pt x="0" y="352"/>
                  </a:lnTo>
                  <a:lnTo>
                    <a:pt x="357" y="300"/>
                  </a:lnTo>
                  <a:lnTo>
                    <a:pt x="171" y="0"/>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18">
              <a:extLst>
                <a:ext uri="{FF2B5EF4-FFF2-40B4-BE49-F238E27FC236}">
                  <a16:creationId xmlns:a16="http://schemas.microsoft.com/office/drawing/2014/main" xmlns="" id="{1144B2D5-E0C7-4C65-8CAB-638999184B7B}"/>
                </a:ext>
              </a:extLst>
            </p:cNvPr>
            <p:cNvSpPr>
              <a:spLocks/>
            </p:cNvSpPr>
            <p:nvPr/>
          </p:nvSpPr>
          <p:spPr bwMode="auto">
            <a:xfrm>
              <a:off x="3519801" y="3897537"/>
              <a:ext cx="499621" cy="492623"/>
            </a:xfrm>
            <a:custGeom>
              <a:avLst/>
              <a:gdLst>
                <a:gd name="T0" fmla="*/ 138 w 357"/>
                <a:gd name="T1" fmla="*/ 68 h 352"/>
                <a:gd name="T2" fmla="*/ 282 w 357"/>
                <a:gd name="T3" fmla="*/ 281 h 352"/>
                <a:gd name="T4" fmla="*/ 0 w 357"/>
                <a:gd name="T5" fmla="*/ 352 h 352"/>
                <a:gd name="T6" fmla="*/ 357 w 357"/>
                <a:gd name="T7" fmla="*/ 300 h 352"/>
                <a:gd name="T8" fmla="*/ 171 w 357"/>
                <a:gd name="T9" fmla="*/ 0 h 352"/>
                <a:gd name="T10" fmla="*/ 138 w 357"/>
                <a:gd name="T11" fmla="*/ 68 h 352"/>
              </a:gdLst>
              <a:ahLst/>
              <a:cxnLst>
                <a:cxn ang="0">
                  <a:pos x="T0" y="T1"/>
                </a:cxn>
                <a:cxn ang="0">
                  <a:pos x="T2" y="T3"/>
                </a:cxn>
                <a:cxn ang="0">
                  <a:pos x="T4" y="T5"/>
                </a:cxn>
                <a:cxn ang="0">
                  <a:pos x="T6" y="T7"/>
                </a:cxn>
                <a:cxn ang="0">
                  <a:pos x="T8" y="T9"/>
                </a:cxn>
                <a:cxn ang="0">
                  <a:pos x="T10" y="T11"/>
                </a:cxn>
              </a:cxnLst>
              <a:rect l="0" t="0" r="r" b="b"/>
              <a:pathLst>
                <a:path w="357" h="352">
                  <a:moveTo>
                    <a:pt x="138" y="68"/>
                  </a:moveTo>
                  <a:lnTo>
                    <a:pt x="282" y="281"/>
                  </a:lnTo>
                  <a:lnTo>
                    <a:pt x="0" y="352"/>
                  </a:lnTo>
                  <a:lnTo>
                    <a:pt x="357" y="300"/>
                  </a:lnTo>
                  <a:lnTo>
                    <a:pt x="171" y="0"/>
                  </a:lnTo>
                  <a:lnTo>
                    <a:pt x="138" y="68"/>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9">
              <a:extLst>
                <a:ext uri="{FF2B5EF4-FFF2-40B4-BE49-F238E27FC236}">
                  <a16:creationId xmlns:a16="http://schemas.microsoft.com/office/drawing/2014/main" xmlns="" id="{84D616DE-07AA-4A0D-BAFE-14EB14D1D0D0}"/>
                </a:ext>
              </a:extLst>
            </p:cNvPr>
            <p:cNvSpPr>
              <a:spLocks/>
            </p:cNvSpPr>
            <p:nvPr/>
          </p:nvSpPr>
          <p:spPr bwMode="auto">
            <a:xfrm>
              <a:off x="2540153" y="4429346"/>
              <a:ext cx="1524054" cy="642370"/>
            </a:xfrm>
            <a:custGeom>
              <a:avLst/>
              <a:gdLst>
                <a:gd name="T0" fmla="*/ 0 w 1089"/>
                <a:gd name="T1" fmla="*/ 32 h 459"/>
                <a:gd name="T2" fmla="*/ 35 w 1089"/>
                <a:gd name="T3" fmla="*/ 0 h 459"/>
                <a:gd name="T4" fmla="*/ 72 w 1089"/>
                <a:gd name="T5" fmla="*/ 52 h 459"/>
                <a:gd name="T6" fmla="*/ 95 w 1089"/>
                <a:gd name="T7" fmla="*/ 37 h 459"/>
                <a:gd name="T8" fmla="*/ 152 w 1089"/>
                <a:gd name="T9" fmla="*/ 77 h 459"/>
                <a:gd name="T10" fmla="*/ 137 w 1089"/>
                <a:gd name="T11" fmla="*/ 131 h 459"/>
                <a:gd name="T12" fmla="*/ 187 w 1089"/>
                <a:gd name="T13" fmla="*/ 156 h 459"/>
                <a:gd name="T14" fmla="*/ 206 w 1089"/>
                <a:gd name="T15" fmla="*/ 112 h 459"/>
                <a:gd name="T16" fmla="*/ 295 w 1089"/>
                <a:gd name="T17" fmla="*/ 141 h 459"/>
                <a:gd name="T18" fmla="*/ 295 w 1089"/>
                <a:gd name="T19" fmla="*/ 223 h 459"/>
                <a:gd name="T20" fmla="*/ 383 w 1089"/>
                <a:gd name="T21" fmla="*/ 257 h 459"/>
                <a:gd name="T22" fmla="*/ 409 w 1089"/>
                <a:gd name="T23" fmla="*/ 163 h 459"/>
                <a:gd name="T24" fmla="*/ 487 w 1089"/>
                <a:gd name="T25" fmla="*/ 156 h 459"/>
                <a:gd name="T26" fmla="*/ 501 w 1089"/>
                <a:gd name="T27" fmla="*/ 257 h 459"/>
                <a:gd name="T28" fmla="*/ 591 w 1089"/>
                <a:gd name="T29" fmla="*/ 257 h 459"/>
                <a:gd name="T30" fmla="*/ 600 w 1089"/>
                <a:gd name="T31" fmla="*/ 168 h 459"/>
                <a:gd name="T32" fmla="*/ 688 w 1089"/>
                <a:gd name="T33" fmla="*/ 163 h 459"/>
                <a:gd name="T34" fmla="*/ 705 w 1089"/>
                <a:gd name="T35" fmla="*/ 245 h 459"/>
                <a:gd name="T36" fmla="*/ 797 w 1089"/>
                <a:gd name="T37" fmla="*/ 225 h 459"/>
                <a:gd name="T38" fmla="*/ 786 w 1089"/>
                <a:gd name="T39" fmla="*/ 141 h 459"/>
                <a:gd name="T40" fmla="*/ 888 w 1089"/>
                <a:gd name="T41" fmla="*/ 107 h 459"/>
                <a:gd name="T42" fmla="*/ 900 w 1089"/>
                <a:gd name="T43" fmla="*/ 156 h 459"/>
                <a:gd name="T44" fmla="*/ 948 w 1089"/>
                <a:gd name="T45" fmla="*/ 128 h 459"/>
                <a:gd name="T46" fmla="*/ 938 w 1089"/>
                <a:gd name="T47" fmla="*/ 74 h 459"/>
                <a:gd name="T48" fmla="*/ 1005 w 1089"/>
                <a:gd name="T49" fmla="*/ 32 h 459"/>
                <a:gd name="T50" fmla="*/ 1017 w 1089"/>
                <a:gd name="T51" fmla="*/ 55 h 459"/>
                <a:gd name="T52" fmla="*/ 1055 w 1089"/>
                <a:gd name="T53" fmla="*/ 0 h 459"/>
                <a:gd name="T54" fmla="*/ 1089 w 1089"/>
                <a:gd name="T55" fmla="*/ 30 h 459"/>
                <a:gd name="T56" fmla="*/ 1060 w 1089"/>
                <a:gd name="T57" fmla="*/ 128 h 459"/>
                <a:gd name="T58" fmla="*/ 1035 w 1089"/>
                <a:gd name="T59" fmla="*/ 106 h 459"/>
                <a:gd name="T60" fmla="*/ 987 w 1089"/>
                <a:gd name="T61" fmla="*/ 156 h 459"/>
                <a:gd name="T62" fmla="*/ 1010 w 1089"/>
                <a:gd name="T63" fmla="*/ 203 h 459"/>
                <a:gd name="T64" fmla="*/ 940 w 1089"/>
                <a:gd name="T65" fmla="*/ 290 h 459"/>
                <a:gd name="T66" fmla="*/ 920 w 1089"/>
                <a:gd name="T67" fmla="*/ 242 h 459"/>
                <a:gd name="T68" fmla="*/ 831 w 1089"/>
                <a:gd name="T69" fmla="*/ 304 h 459"/>
                <a:gd name="T70" fmla="*/ 849 w 1089"/>
                <a:gd name="T71" fmla="*/ 376 h 459"/>
                <a:gd name="T72" fmla="*/ 712 w 1089"/>
                <a:gd name="T73" fmla="*/ 428 h 459"/>
                <a:gd name="T74" fmla="*/ 705 w 1089"/>
                <a:gd name="T75" fmla="*/ 359 h 459"/>
                <a:gd name="T76" fmla="*/ 610 w 1089"/>
                <a:gd name="T77" fmla="*/ 376 h 459"/>
                <a:gd name="T78" fmla="*/ 610 w 1089"/>
                <a:gd name="T79" fmla="*/ 459 h 459"/>
                <a:gd name="T80" fmla="*/ 457 w 1089"/>
                <a:gd name="T81" fmla="*/ 444 h 459"/>
                <a:gd name="T82" fmla="*/ 459 w 1089"/>
                <a:gd name="T83" fmla="*/ 374 h 459"/>
                <a:gd name="T84" fmla="*/ 390 w 1089"/>
                <a:gd name="T85" fmla="*/ 354 h 459"/>
                <a:gd name="T86" fmla="*/ 365 w 1089"/>
                <a:gd name="T87" fmla="*/ 431 h 459"/>
                <a:gd name="T88" fmla="*/ 239 w 1089"/>
                <a:gd name="T89" fmla="*/ 369 h 459"/>
                <a:gd name="T90" fmla="*/ 253 w 1089"/>
                <a:gd name="T91" fmla="*/ 300 h 459"/>
                <a:gd name="T92" fmla="*/ 176 w 1089"/>
                <a:gd name="T93" fmla="*/ 243 h 459"/>
                <a:gd name="T94" fmla="*/ 139 w 1089"/>
                <a:gd name="T95" fmla="*/ 300 h 459"/>
                <a:gd name="T96" fmla="*/ 78 w 1089"/>
                <a:gd name="T97" fmla="*/ 216 h 459"/>
                <a:gd name="T98" fmla="*/ 105 w 1089"/>
                <a:gd name="T99" fmla="*/ 156 h 459"/>
                <a:gd name="T100" fmla="*/ 57 w 1089"/>
                <a:gd name="T101" fmla="*/ 101 h 459"/>
                <a:gd name="T102" fmla="*/ 23 w 1089"/>
                <a:gd name="T103" fmla="*/ 133 h 459"/>
                <a:gd name="T104" fmla="*/ 0 w 1089"/>
                <a:gd name="T105" fmla="*/ 32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89" h="459">
                  <a:moveTo>
                    <a:pt x="0" y="32"/>
                  </a:moveTo>
                  <a:lnTo>
                    <a:pt x="35" y="0"/>
                  </a:lnTo>
                  <a:lnTo>
                    <a:pt x="72" y="52"/>
                  </a:lnTo>
                  <a:lnTo>
                    <a:pt x="95" y="37"/>
                  </a:lnTo>
                  <a:lnTo>
                    <a:pt x="152" y="77"/>
                  </a:lnTo>
                  <a:lnTo>
                    <a:pt x="137" y="131"/>
                  </a:lnTo>
                  <a:lnTo>
                    <a:pt x="187" y="156"/>
                  </a:lnTo>
                  <a:lnTo>
                    <a:pt x="206" y="112"/>
                  </a:lnTo>
                  <a:lnTo>
                    <a:pt x="295" y="141"/>
                  </a:lnTo>
                  <a:lnTo>
                    <a:pt x="295" y="223"/>
                  </a:lnTo>
                  <a:lnTo>
                    <a:pt x="383" y="257"/>
                  </a:lnTo>
                  <a:lnTo>
                    <a:pt x="409" y="163"/>
                  </a:lnTo>
                  <a:lnTo>
                    <a:pt x="487" y="156"/>
                  </a:lnTo>
                  <a:lnTo>
                    <a:pt x="501" y="257"/>
                  </a:lnTo>
                  <a:lnTo>
                    <a:pt x="591" y="257"/>
                  </a:lnTo>
                  <a:lnTo>
                    <a:pt x="600" y="168"/>
                  </a:lnTo>
                  <a:lnTo>
                    <a:pt x="688" y="163"/>
                  </a:lnTo>
                  <a:lnTo>
                    <a:pt x="705" y="245"/>
                  </a:lnTo>
                  <a:lnTo>
                    <a:pt x="797" y="225"/>
                  </a:lnTo>
                  <a:lnTo>
                    <a:pt x="786" y="141"/>
                  </a:lnTo>
                  <a:lnTo>
                    <a:pt x="888" y="107"/>
                  </a:lnTo>
                  <a:lnTo>
                    <a:pt x="900" y="156"/>
                  </a:lnTo>
                  <a:lnTo>
                    <a:pt x="948" y="128"/>
                  </a:lnTo>
                  <a:lnTo>
                    <a:pt x="938" y="74"/>
                  </a:lnTo>
                  <a:lnTo>
                    <a:pt x="1005" y="32"/>
                  </a:lnTo>
                  <a:lnTo>
                    <a:pt x="1017" y="55"/>
                  </a:lnTo>
                  <a:lnTo>
                    <a:pt x="1055" y="0"/>
                  </a:lnTo>
                  <a:lnTo>
                    <a:pt x="1089" y="30"/>
                  </a:lnTo>
                  <a:lnTo>
                    <a:pt x="1060" y="128"/>
                  </a:lnTo>
                  <a:lnTo>
                    <a:pt x="1035" y="106"/>
                  </a:lnTo>
                  <a:lnTo>
                    <a:pt x="987" y="156"/>
                  </a:lnTo>
                  <a:lnTo>
                    <a:pt x="1010" y="203"/>
                  </a:lnTo>
                  <a:lnTo>
                    <a:pt x="940" y="290"/>
                  </a:lnTo>
                  <a:lnTo>
                    <a:pt x="920" y="242"/>
                  </a:lnTo>
                  <a:lnTo>
                    <a:pt x="831" y="304"/>
                  </a:lnTo>
                  <a:lnTo>
                    <a:pt x="849" y="376"/>
                  </a:lnTo>
                  <a:lnTo>
                    <a:pt x="712" y="428"/>
                  </a:lnTo>
                  <a:lnTo>
                    <a:pt x="705" y="359"/>
                  </a:lnTo>
                  <a:lnTo>
                    <a:pt x="610" y="376"/>
                  </a:lnTo>
                  <a:lnTo>
                    <a:pt x="610" y="459"/>
                  </a:lnTo>
                  <a:lnTo>
                    <a:pt x="457" y="444"/>
                  </a:lnTo>
                  <a:lnTo>
                    <a:pt x="459" y="374"/>
                  </a:lnTo>
                  <a:lnTo>
                    <a:pt x="390" y="354"/>
                  </a:lnTo>
                  <a:lnTo>
                    <a:pt x="365" y="431"/>
                  </a:lnTo>
                  <a:lnTo>
                    <a:pt x="239" y="369"/>
                  </a:lnTo>
                  <a:lnTo>
                    <a:pt x="253" y="300"/>
                  </a:lnTo>
                  <a:lnTo>
                    <a:pt x="176" y="243"/>
                  </a:lnTo>
                  <a:lnTo>
                    <a:pt x="139" y="300"/>
                  </a:lnTo>
                  <a:lnTo>
                    <a:pt x="78" y="216"/>
                  </a:lnTo>
                  <a:lnTo>
                    <a:pt x="105" y="156"/>
                  </a:lnTo>
                  <a:lnTo>
                    <a:pt x="57" y="101"/>
                  </a:lnTo>
                  <a:lnTo>
                    <a:pt x="23" y="133"/>
                  </a:lnTo>
                  <a:lnTo>
                    <a:pt x="0" y="32"/>
                  </a:lnTo>
                  <a:close/>
                </a:path>
              </a:pathLst>
            </a:custGeom>
            <a:solidFill>
              <a:srgbClr val="7A29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0">
              <a:extLst>
                <a:ext uri="{FF2B5EF4-FFF2-40B4-BE49-F238E27FC236}">
                  <a16:creationId xmlns:a16="http://schemas.microsoft.com/office/drawing/2014/main" xmlns="" id="{DDC6940E-D686-43CD-B8B7-E6A5C6C8DA88}"/>
                </a:ext>
              </a:extLst>
            </p:cNvPr>
            <p:cNvSpPr>
              <a:spLocks/>
            </p:cNvSpPr>
            <p:nvPr/>
          </p:nvSpPr>
          <p:spPr bwMode="auto">
            <a:xfrm>
              <a:off x="4002628" y="4429346"/>
              <a:ext cx="61578" cy="179136"/>
            </a:xfrm>
            <a:custGeom>
              <a:avLst/>
              <a:gdLst>
                <a:gd name="T0" fmla="*/ 10 w 44"/>
                <a:gd name="T1" fmla="*/ 0 h 128"/>
                <a:gd name="T2" fmla="*/ 0 w 44"/>
                <a:gd name="T3" fmla="*/ 114 h 128"/>
                <a:gd name="T4" fmla="*/ 15 w 44"/>
                <a:gd name="T5" fmla="*/ 128 h 128"/>
                <a:gd name="T6" fmla="*/ 44 w 44"/>
                <a:gd name="T7" fmla="*/ 30 h 128"/>
                <a:gd name="T8" fmla="*/ 10 w 44"/>
                <a:gd name="T9" fmla="*/ 0 h 128"/>
              </a:gdLst>
              <a:ahLst/>
              <a:cxnLst>
                <a:cxn ang="0">
                  <a:pos x="T0" y="T1"/>
                </a:cxn>
                <a:cxn ang="0">
                  <a:pos x="T2" y="T3"/>
                </a:cxn>
                <a:cxn ang="0">
                  <a:pos x="T4" y="T5"/>
                </a:cxn>
                <a:cxn ang="0">
                  <a:pos x="T6" y="T7"/>
                </a:cxn>
                <a:cxn ang="0">
                  <a:pos x="T8" y="T9"/>
                </a:cxn>
              </a:cxnLst>
              <a:rect l="0" t="0" r="r" b="b"/>
              <a:pathLst>
                <a:path w="44" h="128">
                  <a:moveTo>
                    <a:pt x="10" y="0"/>
                  </a:moveTo>
                  <a:lnTo>
                    <a:pt x="0" y="114"/>
                  </a:lnTo>
                  <a:lnTo>
                    <a:pt x="15" y="128"/>
                  </a:lnTo>
                  <a:lnTo>
                    <a:pt x="44" y="30"/>
                  </a:lnTo>
                  <a:lnTo>
                    <a:pt x="10"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21">
              <a:extLst>
                <a:ext uri="{FF2B5EF4-FFF2-40B4-BE49-F238E27FC236}">
                  <a16:creationId xmlns:a16="http://schemas.microsoft.com/office/drawing/2014/main" xmlns="" id="{010BC8AE-FFE7-4948-A1E4-E4F9EAB19590}"/>
                </a:ext>
              </a:extLst>
            </p:cNvPr>
            <p:cNvSpPr>
              <a:spLocks/>
            </p:cNvSpPr>
            <p:nvPr/>
          </p:nvSpPr>
          <p:spPr bwMode="auto">
            <a:xfrm>
              <a:off x="3836088" y="4577693"/>
              <a:ext cx="152546" cy="257508"/>
            </a:xfrm>
            <a:custGeom>
              <a:avLst/>
              <a:gdLst>
                <a:gd name="T0" fmla="*/ 109 w 109"/>
                <a:gd name="T1" fmla="*/ 0 h 184"/>
                <a:gd name="T2" fmla="*/ 79 w 109"/>
                <a:gd name="T3" fmla="*/ 1 h 184"/>
                <a:gd name="T4" fmla="*/ 31 w 109"/>
                <a:gd name="T5" fmla="*/ 45 h 184"/>
                <a:gd name="T6" fmla="*/ 52 w 109"/>
                <a:gd name="T7" fmla="*/ 105 h 184"/>
                <a:gd name="T8" fmla="*/ 0 w 109"/>
                <a:gd name="T9" fmla="*/ 149 h 184"/>
                <a:gd name="T10" fmla="*/ 14 w 109"/>
                <a:gd name="T11" fmla="*/ 184 h 184"/>
                <a:gd name="T12" fmla="*/ 84 w 109"/>
                <a:gd name="T13" fmla="*/ 97 h 184"/>
                <a:gd name="T14" fmla="*/ 61 w 109"/>
                <a:gd name="T15" fmla="*/ 50 h 184"/>
                <a:gd name="T16" fmla="*/ 109 w 109"/>
                <a:gd name="T1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84">
                  <a:moveTo>
                    <a:pt x="109" y="0"/>
                  </a:moveTo>
                  <a:lnTo>
                    <a:pt x="79" y="1"/>
                  </a:lnTo>
                  <a:lnTo>
                    <a:pt x="31" y="45"/>
                  </a:lnTo>
                  <a:lnTo>
                    <a:pt x="52" y="105"/>
                  </a:lnTo>
                  <a:lnTo>
                    <a:pt x="0" y="149"/>
                  </a:lnTo>
                  <a:lnTo>
                    <a:pt x="14" y="184"/>
                  </a:lnTo>
                  <a:lnTo>
                    <a:pt x="84" y="97"/>
                  </a:lnTo>
                  <a:lnTo>
                    <a:pt x="61" y="50"/>
                  </a:lnTo>
                  <a:lnTo>
                    <a:pt x="109"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22">
              <a:extLst>
                <a:ext uri="{FF2B5EF4-FFF2-40B4-BE49-F238E27FC236}">
                  <a16:creationId xmlns:a16="http://schemas.microsoft.com/office/drawing/2014/main" xmlns="" id="{8E476154-03C6-498A-AB3E-6E42342F70ED}"/>
                </a:ext>
              </a:extLst>
            </p:cNvPr>
            <p:cNvSpPr>
              <a:spLocks/>
            </p:cNvSpPr>
            <p:nvPr/>
          </p:nvSpPr>
          <p:spPr bwMode="auto">
            <a:xfrm>
              <a:off x="3529597" y="4751230"/>
              <a:ext cx="298093" cy="277101"/>
            </a:xfrm>
            <a:custGeom>
              <a:avLst/>
              <a:gdLst>
                <a:gd name="T0" fmla="*/ 213 w 213"/>
                <a:gd name="T1" fmla="*/ 12 h 198"/>
                <a:gd name="T2" fmla="*/ 198 w 213"/>
                <a:gd name="T3" fmla="*/ 0 h 198"/>
                <a:gd name="T4" fmla="*/ 105 w 213"/>
                <a:gd name="T5" fmla="*/ 52 h 198"/>
                <a:gd name="T6" fmla="*/ 112 w 213"/>
                <a:gd name="T7" fmla="*/ 124 h 198"/>
                <a:gd name="T8" fmla="*/ 0 w 213"/>
                <a:gd name="T9" fmla="*/ 149 h 198"/>
                <a:gd name="T10" fmla="*/ 5 w 213"/>
                <a:gd name="T11" fmla="*/ 198 h 198"/>
                <a:gd name="T12" fmla="*/ 142 w 213"/>
                <a:gd name="T13" fmla="*/ 146 h 198"/>
                <a:gd name="T14" fmla="*/ 124 w 213"/>
                <a:gd name="T15" fmla="*/ 74 h 198"/>
                <a:gd name="T16" fmla="*/ 213 w 213"/>
                <a:gd name="T17" fmla="*/ 1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98">
                  <a:moveTo>
                    <a:pt x="213" y="12"/>
                  </a:moveTo>
                  <a:lnTo>
                    <a:pt x="198" y="0"/>
                  </a:lnTo>
                  <a:lnTo>
                    <a:pt x="105" y="52"/>
                  </a:lnTo>
                  <a:lnTo>
                    <a:pt x="112" y="124"/>
                  </a:lnTo>
                  <a:lnTo>
                    <a:pt x="0" y="149"/>
                  </a:lnTo>
                  <a:lnTo>
                    <a:pt x="5" y="198"/>
                  </a:lnTo>
                  <a:lnTo>
                    <a:pt x="142" y="146"/>
                  </a:lnTo>
                  <a:lnTo>
                    <a:pt x="124" y="74"/>
                  </a:lnTo>
                  <a:lnTo>
                    <a:pt x="213"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23">
              <a:extLst>
                <a:ext uri="{FF2B5EF4-FFF2-40B4-BE49-F238E27FC236}">
                  <a16:creationId xmlns:a16="http://schemas.microsoft.com/office/drawing/2014/main" xmlns="" id="{930278FB-AD15-4739-83B5-ECFC635FDCC7}"/>
                </a:ext>
              </a:extLst>
            </p:cNvPr>
            <p:cNvSpPr>
              <a:spLocks/>
            </p:cNvSpPr>
            <p:nvPr/>
          </p:nvSpPr>
          <p:spPr bwMode="auto">
            <a:xfrm>
              <a:off x="3179723" y="4905175"/>
              <a:ext cx="347075" cy="166541"/>
            </a:xfrm>
            <a:custGeom>
              <a:avLst/>
              <a:gdLst>
                <a:gd name="T0" fmla="*/ 248 w 248"/>
                <a:gd name="T1" fmla="*/ 19 h 119"/>
                <a:gd name="T2" fmla="*/ 248 w 248"/>
                <a:gd name="T3" fmla="*/ 0 h 119"/>
                <a:gd name="T4" fmla="*/ 134 w 248"/>
                <a:gd name="T5" fmla="*/ 0 h 119"/>
                <a:gd name="T6" fmla="*/ 117 w 248"/>
                <a:gd name="T7" fmla="*/ 91 h 119"/>
                <a:gd name="T8" fmla="*/ 2 w 248"/>
                <a:gd name="T9" fmla="*/ 66 h 119"/>
                <a:gd name="T10" fmla="*/ 0 w 248"/>
                <a:gd name="T11" fmla="*/ 104 h 119"/>
                <a:gd name="T12" fmla="*/ 153 w 248"/>
                <a:gd name="T13" fmla="*/ 119 h 119"/>
                <a:gd name="T14" fmla="*/ 153 w 248"/>
                <a:gd name="T15" fmla="*/ 36 h 119"/>
                <a:gd name="T16" fmla="*/ 248 w 248"/>
                <a:gd name="T17"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119">
                  <a:moveTo>
                    <a:pt x="248" y="19"/>
                  </a:moveTo>
                  <a:lnTo>
                    <a:pt x="248" y="0"/>
                  </a:lnTo>
                  <a:lnTo>
                    <a:pt x="134" y="0"/>
                  </a:lnTo>
                  <a:lnTo>
                    <a:pt x="117" y="91"/>
                  </a:lnTo>
                  <a:lnTo>
                    <a:pt x="2" y="66"/>
                  </a:lnTo>
                  <a:lnTo>
                    <a:pt x="0" y="104"/>
                  </a:lnTo>
                  <a:lnTo>
                    <a:pt x="153" y="119"/>
                  </a:lnTo>
                  <a:lnTo>
                    <a:pt x="153" y="36"/>
                  </a:lnTo>
                  <a:lnTo>
                    <a:pt x="248" y="19"/>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4">
              <a:extLst>
                <a:ext uri="{FF2B5EF4-FFF2-40B4-BE49-F238E27FC236}">
                  <a16:creationId xmlns:a16="http://schemas.microsoft.com/office/drawing/2014/main" xmlns="" id="{A34814E0-4E78-4601-BB85-50A83F03A59A}"/>
                </a:ext>
              </a:extLst>
            </p:cNvPr>
            <p:cNvSpPr>
              <a:spLocks/>
            </p:cNvSpPr>
            <p:nvPr/>
          </p:nvSpPr>
          <p:spPr bwMode="auto">
            <a:xfrm>
              <a:off x="2540153" y="4429346"/>
              <a:ext cx="60179" cy="186134"/>
            </a:xfrm>
            <a:custGeom>
              <a:avLst/>
              <a:gdLst>
                <a:gd name="T0" fmla="*/ 35 w 43"/>
                <a:gd name="T1" fmla="*/ 0 h 133"/>
                <a:gd name="T2" fmla="*/ 43 w 43"/>
                <a:gd name="T3" fmla="*/ 114 h 133"/>
                <a:gd name="T4" fmla="*/ 23 w 43"/>
                <a:gd name="T5" fmla="*/ 133 h 133"/>
                <a:gd name="T6" fmla="*/ 0 w 43"/>
                <a:gd name="T7" fmla="*/ 32 h 133"/>
                <a:gd name="T8" fmla="*/ 35 w 43"/>
                <a:gd name="T9" fmla="*/ 0 h 133"/>
              </a:gdLst>
              <a:ahLst/>
              <a:cxnLst>
                <a:cxn ang="0">
                  <a:pos x="T0" y="T1"/>
                </a:cxn>
                <a:cxn ang="0">
                  <a:pos x="T2" y="T3"/>
                </a:cxn>
                <a:cxn ang="0">
                  <a:pos x="T4" y="T5"/>
                </a:cxn>
                <a:cxn ang="0">
                  <a:pos x="T6" y="T7"/>
                </a:cxn>
                <a:cxn ang="0">
                  <a:pos x="T8" y="T9"/>
                </a:cxn>
              </a:cxnLst>
              <a:rect l="0" t="0" r="r" b="b"/>
              <a:pathLst>
                <a:path w="43" h="133">
                  <a:moveTo>
                    <a:pt x="35" y="0"/>
                  </a:moveTo>
                  <a:lnTo>
                    <a:pt x="43" y="114"/>
                  </a:lnTo>
                  <a:lnTo>
                    <a:pt x="23" y="133"/>
                  </a:lnTo>
                  <a:lnTo>
                    <a:pt x="0" y="32"/>
                  </a:lnTo>
                  <a:lnTo>
                    <a:pt x="35"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25">
              <a:extLst>
                <a:ext uri="{FF2B5EF4-FFF2-40B4-BE49-F238E27FC236}">
                  <a16:creationId xmlns:a16="http://schemas.microsoft.com/office/drawing/2014/main" xmlns="" id="{7D8DE772-1015-41C2-98E4-084E637353AE}"/>
                </a:ext>
              </a:extLst>
            </p:cNvPr>
            <p:cNvSpPr>
              <a:spLocks/>
            </p:cNvSpPr>
            <p:nvPr/>
          </p:nvSpPr>
          <p:spPr bwMode="auto">
            <a:xfrm>
              <a:off x="2619924" y="4560899"/>
              <a:ext cx="144149" cy="288297"/>
            </a:xfrm>
            <a:custGeom>
              <a:avLst/>
              <a:gdLst>
                <a:gd name="T0" fmla="*/ 0 w 103"/>
                <a:gd name="T1" fmla="*/ 7 h 206"/>
                <a:gd name="T2" fmla="*/ 18 w 103"/>
                <a:gd name="T3" fmla="*/ 0 h 206"/>
                <a:gd name="T4" fmla="*/ 72 w 103"/>
                <a:gd name="T5" fmla="*/ 62 h 206"/>
                <a:gd name="T6" fmla="*/ 50 w 103"/>
                <a:gd name="T7" fmla="*/ 124 h 206"/>
                <a:gd name="T8" fmla="*/ 103 w 103"/>
                <a:gd name="T9" fmla="*/ 171 h 206"/>
                <a:gd name="T10" fmla="*/ 82 w 103"/>
                <a:gd name="T11" fmla="*/ 206 h 206"/>
                <a:gd name="T12" fmla="*/ 21 w 103"/>
                <a:gd name="T13" fmla="*/ 122 h 206"/>
                <a:gd name="T14" fmla="*/ 48 w 103"/>
                <a:gd name="T15" fmla="*/ 62 h 206"/>
                <a:gd name="T16" fmla="*/ 0 w 103"/>
                <a:gd name="T17" fmla="*/ 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206">
                  <a:moveTo>
                    <a:pt x="0" y="7"/>
                  </a:moveTo>
                  <a:lnTo>
                    <a:pt x="18" y="0"/>
                  </a:lnTo>
                  <a:lnTo>
                    <a:pt x="72" y="62"/>
                  </a:lnTo>
                  <a:lnTo>
                    <a:pt x="50" y="124"/>
                  </a:lnTo>
                  <a:lnTo>
                    <a:pt x="103" y="171"/>
                  </a:lnTo>
                  <a:lnTo>
                    <a:pt x="82" y="206"/>
                  </a:lnTo>
                  <a:lnTo>
                    <a:pt x="21" y="122"/>
                  </a:lnTo>
                  <a:lnTo>
                    <a:pt x="48" y="62"/>
                  </a:lnTo>
                  <a:lnTo>
                    <a:pt x="0" y="7"/>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26">
              <a:extLst>
                <a:ext uri="{FF2B5EF4-FFF2-40B4-BE49-F238E27FC236}">
                  <a16:creationId xmlns:a16="http://schemas.microsoft.com/office/drawing/2014/main" xmlns="" id="{C9B482F1-3D17-4312-A5FE-64C7C78DA67E}"/>
                </a:ext>
              </a:extLst>
            </p:cNvPr>
            <p:cNvSpPr>
              <a:spLocks/>
            </p:cNvSpPr>
            <p:nvPr/>
          </p:nvSpPr>
          <p:spPr bwMode="auto">
            <a:xfrm>
              <a:off x="2786464" y="4755429"/>
              <a:ext cx="396058" cy="277101"/>
            </a:xfrm>
            <a:custGeom>
              <a:avLst/>
              <a:gdLst>
                <a:gd name="T0" fmla="*/ 0 w 283"/>
                <a:gd name="T1" fmla="*/ 10 h 198"/>
                <a:gd name="T2" fmla="*/ 20 w 283"/>
                <a:gd name="T3" fmla="*/ 0 h 198"/>
                <a:gd name="T4" fmla="*/ 97 w 283"/>
                <a:gd name="T5" fmla="*/ 49 h 198"/>
                <a:gd name="T6" fmla="*/ 88 w 283"/>
                <a:gd name="T7" fmla="*/ 118 h 198"/>
                <a:gd name="T8" fmla="*/ 187 w 283"/>
                <a:gd name="T9" fmla="*/ 164 h 198"/>
                <a:gd name="T10" fmla="*/ 209 w 283"/>
                <a:gd name="T11" fmla="*/ 96 h 198"/>
                <a:gd name="T12" fmla="*/ 279 w 283"/>
                <a:gd name="T13" fmla="*/ 116 h 198"/>
                <a:gd name="T14" fmla="*/ 283 w 283"/>
                <a:gd name="T15" fmla="*/ 141 h 198"/>
                <a:gd name="T16" fmla="*/ 214 w 283"/>
                <a:gd name="T17" fmla="*/ 121 h 198"/>
                <a:gd name="T18" fmla="*/ 189 w 283"/>
                <a:gd name="T19" fmla="*/ 198 h 198"/>
                <a:gd name="T20" fmla="*/ 63 w 283"/>
                <a:gd name="T21" fmla="*/ 136 h 198"/>
                <a:gd name="T22" fmla="*/ 77 w 283"/>
                <a:gd name="T23" fmla="*/ 67 h 198"/>
                <a:gd name="T24" fmla="*/ 0 w 283"/>
                <a:gd name="T25" fmla="*/ 1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198">
                  <a:moveTo>
                    <a:pt x="0" y="10"/>
                  </a:moveTo>
                  <a:lnTo>
                    <a:pt x="20" y="0"/>
                  </a:lnTo>
                  <a:lnTo>
                    <a:pt x="97" y="49"/>
                  </a:lnTo>
                  <a:lnTo>
                    <a:pt x="88" y="118"/>
                  </a:lnTo>
                  <a:lnTo>
                    <a:pt x="187" y="164"/>
                  </a:lnTo>
                  <a:lnTo>
                    <a:pt x="209" y="96"/>
                  </a:lnTo>
                  <a:lnTo>
                    <a:pt x="279" y="116"/>
                  </a:lnTo>
                  <a:lnTo>
                    <a:pt x="283" y="141"/>
                  </a:lnTo>
                  <a:lnTo>
                    <a:pt x="214" y="121"/>
                  </a:lnTo>
                  <a:lnTo>
                    <a:pt x="189" y="198"/>
                  </a:lnTo>
                  <a:lnTo>
                    <a:pt x="63" y="136"/>
                  </a:lnTo>
                  <a:lnTo>
                    <a:pt x="77" y="67"/>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27">
              <a:extLst>
                <a:ext uri="{FF2B5EF4-FFF2-40B4-BE49-F238E27FC236}">
                  <a16:creationId xmlns:a16="http://schemas.microsoft.com/office/drawing/2014/main" xmlns="" id="{1063AD0E-A951-433A-8CFD-187EB2C8B1A8}"/>
                </a:ext>
              </a:extLst>
            </p:cNvPr>
            <p:cNvSpPr>
              <a:spLocks/>
            </p:cNvSpPr>
            <p:nvPr/>
          </p:nvSpPr>
          <p:spPr bwMode="auto">
            <a:xfrm>
              <a:off x="2640917" y="4481128"/>
              <a:ext cx="65777" cy="39186"/>
            </a:xfrm>
            <a:custGeom>
              <a:avLst/>
              <a:gdLst>
                <a:gd name="T0" fmla="*/ 0 w 47"/>
                <a:gd name="T1" fmla="*/ 15 h 28"/>
                <a:gd name="T2" fmla="*/ 15 w 47"/>
                <a:gd name="T3" fmla="*/ 28 h 28"/>
                <a:gd name="T4" fmla="*/ 47 w 47"/>
                <a:gd name="T5" fmla="*/ 15 h 28"/>
                <a:gd name="T6" fmla="*/ 23 w 47"/>
                <a:gd name="T7" fmla="*/ 0 h 28"/>
                <a:gd name="T8" fmla="*/ 0 w 47"/>
                <a:gd name="T9" fmla="*/ 15 h 28"/>
              </a:gdLst>
              <a:ahLst/>
              <a:cxnLst>
                <a:cxn ang="0">
                  <a:pos x="T0" y="T1"/>
                </a:cxn>
                <a:cxn ang="0">
                  <a:pos x="T2" y="T3"/>
                </a:cxn>
                <a:cxn ang="0">
                  <a:pos x="T4" y="T5"/>
                </a:cxn>
                <a:cxn ang="0">
                  <a:pos x="T6" y="T7"/>
                </a:cxn>
                <a:cxn ang="0">
                  <a:pos x="T8" y="T9"/>
                </a:cxn>
              </a:cxnLst>
              <a:rect l="0" t="0" r="r" b="b"/>
              <a:pathLst>
                <a:path w="47" h="28">
                  <a:moveTo>
                    <a:pt x="0" y="15"/>
                  </a:moveTo>
                  <a:lnTo>
                    <a:pt x="15" y="28"/>
                  </a:lnTo>
                  <a:lnTo>
                    <a:pt x="47" y="15"/>
                  </a:lnTo>
                  <a:lnTo>
                    <a:pt x="23" y="0"/>
                  </a:lnTo>
                  <a:lnTo>
                    <a:pt x="0" y="15"/>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8">
              <a:extLst>
                <a:ext uri="{FF2B5EF4-FFF2-40B4-BE49-F238E27FC236}">
                  <a16:creationId xmlns:a16="http://schemas.microsoft.com/office/drawing/2014/main" xmlns="" id="{9F136933-0E48-4CE1-86C0-05F26ED2389D}"/>
                </a:ext>
              </a:extLst>
            </p:cNvPr>
            <p:cNvSpPr>
              <a:spLocks/>
            </p:cNvSpPr>
            <p:nvPr/>
          </p:nvSpPr>
          <p:spPr bwMode="auto">
            <a:xfrm>
              <a:off x="2801859" y="4586090"/>
              <a:ext cx="68576" cy="61578"/>
            </a:xfrm>
            <a:custGeom>
              <a:avLst/>
              <a:gdLst>
                <a:gd name="T0" fmla="*/ 0 w 49"/>
                <a:gd name="T1" fmla="*/ 44 h 44"/>
                <a:gd name="T2" fmla="*/ 19 w 49"/>
                <a:gd name="T3" fmla="*/ 0 h 44"/>
                <a:gd name="T4" fmla="*/ 49 w 49"/>
                <a:gd name="T5" fmla="*/ 10 h 44"/>
                <a:gd name="T6" fmla="*/ 37 w 49"/>
                <a:gd name="T7" fmla="*/ 44 h 44"/>
                <a:gd name="T8" fmla="*/ 0 w 49"/>
                <a:gd name="T9" fmla="*/ 44 h 44"/>
              </a:gdLst>
              <a:ahLst/>
              <a:cxnLst>
                <a:cxn ang="0">
                  <a:pos x="T0" y="T1"/>
                </a:cxn>
                <a:cxn ang="0">
                  <a:pos x="T2" y="T3"/>
                </a:cxn>
                <a:cxn ang="0">
                  <a:pos x="T4" y="T5"/>
                </a:cxn>
                <a:cxn ang="0">
                  <a:pos x="T6" y="T7"/>
                </a:cxn>
                <a:cxn ang="0">
                  <a:pos x="T8" y="T9"/>
                </a:cxn>
              </a:cxnLst>
              <a:rect l="0" t="0" r="r" b="b"/>
              <a:pathLst>
                <a:path w="49" h="44">
                  <a:moveTo>
                    <a:pt x="0" y="44"/>
                  </a:moveTo>
                  <a:lnTo>
                    <a:pt x="19" y="0"/>
                  </a:lnTo>
                  <a:lnTo>
                    <a:pt x="49" y="10"/>
                  </a:lnTo>
                  <a:lnTo>
                    <a:pt x="37" y="44"/>
                  </a:lnTo>
                  <a:lnTo>
                    <a:pt x="0" y="4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29">
              <a:extLst>
                <a:ext uri="{FF2B5EF4-FFF2-40B4-BE49-F238E27FC236}">
                  <a16:creationId xmlns:a16="http://schemas.microsoft.com/office/drawing/2014/main" xmlns="" id="{3A8FEEE4-8F76-4CEC-A801-25C58DE37BC2}"/>
                </a:ext>
              </a:extLst>
            </p:cNvPr>
            <p:cNvSpPr>
              <a:spLocks/>
            </p:cNvSpPr>
            <p:nvPr/>
          </p:nvSpPr>
          <p:spPr bwMode="auto">
            <a:xfrm>
              <a:off x="3076160" y="4651867"/>
              <a:ext cx="92367" cy="137151"/>
            </a:xfrm>
            <a:custGeom>
              <a:avLst/>
              <a:gdLst>
                <a:gd name="T0" fmla="*/ 66 w 66"/>
                <a:gd name="T1" fmla="*/ 0 h 98"/>
                <a:gd name="T2" fmla="*/ 29 w 66"/>
                <a:gd name="T3" fmla="*/ 91 h 98"/>
                <a:gd name="T4" fmla="*/ 0 w 66"/>
                <a:gd name="T5" fmla="*/ 98 h 98"/>
                <a:gd name="T6" fmla="*/ 26 w 66"/>
                <a:gd name="T7" fmla="*/ 4 h 98"/>
                <a:gd name="T8" fmla="*/ 66 w 66"/>
                <a:gd name="T9" fmla="*/ 0 h 98"/>
              </a:gdLst>
              <a:ahLst/>
              <a:cxnLst>
                <a:cxn ang="0">
                  <a:pos x="T0" y="T1"/>
                </a:cxn>
                <a:cxn ang="0">
                  <a:pos x="T2" y="T3"/>
                </a:cxn>
                <a:cxn ang="0">
                  <a:pos x="T4" y="T5"/>
                </a:cxn>
                <a:cxn ang="0">
                  <a:pos x="T6" y="T7"/>
                </a:cxn>
                <a:cxn ang="0">
                  <a:pos x="T8" y="T9"/>
                </a:cxn>
              </a:cxnLst>
              <a:rect l="0" t="0" r="r" b="b"/>
              <a:pathLst>
                <a:path w="66" h="98">
                  <a:moveTo>
                    <a:pt x="66" y="0"/>
                  </a:moveTo>
                  <a:lnTo>
                    <a:pt x="29" y="91"/>
                  </a:lnTo>
                  <a:lnTo>
                    <a:pt x="0" y="98"/>
                  </a:lnTo>
                  <a:lnTo>
                    <a:pt x="26" y="4"/>
                  </a:lnTo>
                  <a:lnTo>
                    <a:pt x="66" y="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30">
              <a:extLst>
                <a:ext uri="{FF2B5EF4-FFF2-40B4-BE49-F238E27FC236}">
                  <a16:creationId xmlns:a16="http://schemas.microsoft.com/office/drawing/2014/main" xmlns="" id="{F90EA6EE-46E1-478D-86D6-44FF9FCABE6B}"/>
                </a:ext>
              </a:extLst>
            </p:cNvPr>
            <p:cNvSpPr>
              <a:spLocks/>
            </p:cNvSpPr>
            <p:nvPr/>
          </p:nvSpPr>
          <p:spPr bwMode="auto">
            <a:xfrm>
              <a:off x="3459622" y="4657465"/>
              <a:ext cx="67176" cy="114759"/>
            </a:xfrm>
            <a:custGeom>
              <a:avLst/>
              <a:gdLst>
                <a:gd name="T0" fmla="*/ 0 w 48"/>
                <a:gd name="T1" fmla="*/ 1 h 82"/>
                <a:gd name="T2" fmla="*/ 20 w 48"/>
                <a:gd name="T3" fmla="*/ 70 h 82"/>
                <a:gd name="T4" fmla="*/ 48 w 48"/>
                <a:gd name="T5" fmla="*/ 82 h 82"/>
                <a:gd name="T6" fmla="*/ 31 w 48"/>
                <a:gd name="T7" fmla="*/ 0 h 82"/>
                <a:gd name="T8" fmla="*/ 0 w 48"/>
                <a:gd name="T9" fmla="*/ 1 h 82"/>
              </a:gdLst>
              <a:ahLst/>
              <a:cxnLst>
                <a:cxn ang="0">
                  <a:pos x="T0" y="T1"/>
                </a:cxn>
                <a:cxn ang="0">
                  <a:pos x="T2" y="T3"/>
                </a:cxn>
                <a:cxn ang="0">
                  <a:pos x="T4" y="T5"/>
                </a:cxn>
                <a:cxn ang="0">
                  <a:pos x="T6" y="T7"/>
                </a:cxn>
                <a:cxn ang="0">
                  <a:pos x="T8" y="T9"/>
                </a:cxn>
              </a:cxnLst>
              <a:rect l="0" t="0" r="r" b="b"/>
              <a:pathLst>
                <a:path w="48" h="82">
                  <a:moveTo>
                    <a:pt x="0" y="1"/>
                  </a:moveTo>
                  <a:lnTo>
                    <a:pt x="20" y="70"/>
                  </a:lnTo>
                  <a:lnTo>
                    <a:pt x="48" y="82"/>
                  </a:lnTo>
                  <a:lnTo>
                    <a:pt x="31" y="0"/>
                  </a:lnTo>
                  <a:lnTo>
                    <a:pt x="0" y="1"/>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31">
              <a:extLst>
                <a:ext uri="{FF2B5EF4-FFF2-40B4-BE49-F238E27FC236}">
                  <a16:creationId xmlns:a16="http://schemas.microsoft.com/office/drawing/2014/main" xmlns="" id="{7ACCFB62-E6A6-440A-8862-D60AA7609347}"/>
                </a:ext>
              </a:extLst>
            </p:cNvPr>
            <p:cNvSpPr>
              <a:spLocks/>
            </p:cNvSpPr>
            <p:nvPr/>
          </p:nvSpPr>
          <p:spPr bwMode="auto">
            <a:xfrm>
              <a:off x="3742321" y="4579093"/>
              <a:ext cx="57380" cy="72774"/>
            </a:xfrm>
            <a:custGeom>
              <a:avLst/>
              <a:gdLst>
                <a:gd name="T0" fmla="*/ 0 w 41"/>
                <a:gd name="T1" fmla="*/ 10 h 52"/>
                <a:gd name="T2" fmla="*/ 15 w 41"/>
                <a:gd name="T3" fmla="*/ 52 h 52"/>
                <a:gd name="T4" fmla="*/ 41 w 41"/>
                <a:gd name="T5" fmla="*/ 49 h 52"/>
                <a:gd name="T6" fmla="*/ 29 w 41"/>
                <a:gd name="T7" fmla="*/ 0 h 52"/>
                <a:gd name="T8" fmla="*/ 0 w 41"/>
                <a:gd name="T9" fmla="*/ 10 h 52"/>
              </a:gdLst>
              <a:ahLst/>
              <a:cxnLst>
                <a:cxn ang="0">
                  <a:pos x="T0" y="T1"/>
                </a:cxn>
                <a:cxn ang="0">
                  <a:pos x="T2" y="T3"/>
                </a:cxn>
                <a:cxn ang="0">
                  <a:pos x="T4" y="T5"/>
                </a:cxn>
                <a:cxn ang="0">
                  <a:pos x="T6" y="T7"/>
                </a:cxn>
                <a:cxn ang="0">
                  <a:pos x="T8" y="T9"/>
                </a:cxn>
              </a:cxnLst>
              <a:rect l="0" t="0" r="r" b="b"/>
              <a:pathLst>
                <a:path w="41" h="52">
                  <a:moveTo>
                    <a:pt x="0" y="10"/>
                  </a:moveTo>
                  <a:lnTo>
                    <a:pt x="15" y="52"/>
                  </a:lnTo>
                  <a:lnTo>
                    <a:pt x="41" y="49"/>
                  </a:lnTo>
                  <a:lnTo>
                    <a:pt x="29" y="0"/>
                  </a:lnTo>
                  <a:lnTo>
                    <a:pt x="0" y="10"/>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2">
              <a:extLst>
                <a:ext uri="{FF2B5EF4-FFF2-40B4-BE49-F238E27FC236}">
                  <a16:creationId xmlns:a16="http://schemas.microsoft.com/office/drawing/2014/main" xmlns="" id="{92957374-5CCE-4A91-B248-E3C6CF639346}"/>
                </a:ext>
              </a:extLst>
            </p:cNvPr>
            <p:cNvSpPr>
              <a:spLocks/>
            </p:cNvSpPr>
            <p:nvPr/>
          </p:nvSpPr>
          <p:spPr bwMode="auto">
            <a:xfrm>
              <a:off x="3921457" y="4474130"/>
              <a:ext cx="41985" cy="44784"/>
            </a:xfrm>
            <a:custGeom>
              <a:avLst/>
              <a:gdLst>
                <a:gd name="T0" fmla="*/ 0 w 30"/>
                <a:gd name="T1" fmla="*/ 12 h 32"/>
                <a:gd name="T2" fmla="*/ 20 w 30"/>
                <a:gd name="T3" fmla="*/ 32 h 32"/>
                <a:gd name="T4" fmla="*/ 30 w 30"/>
                <a:gd name="T5" fmla="*/ 23 h 32"/>
                <a:gd name="T6" fmla="*/ 18 w 30"/>
                <a:gd name="T7" fmla="*/ 0 h 32"/>
                <a:gd name="T8" fmla="*/ 0 w 30"/>
                <a:gd name="T9" fmla="*/ 12 h 32"/>
              </a:gdLst>
              <a:ahLst/>
              <a:cxnLst>
                <a:cxn ang="0">
                  <a:pos x="T0" y="T1"/>
                </a:cxn>
                <a:cxn ang="0">
                  <a:pos x="T2" y="T3"/>
                </a:cxn>
                <a:cxn ang="0">
                  <a:pos x="T4" y="T5"/>
                </a:cxn>
                <a:cxn ang="0">
                  <a:pos x="T6" y="T7"/>
                </a:cxn>
                <a:cxn ang="0">
                  <a:pos x="T8" y="T9"/>
                </a:cxn>
              </a:cxnLst>
              <a:rect l="0" t="0" r="r" b="b"/>
              <a:pathLst>
                <a:path w="30" h="32">
                  <a:moveTo>
                    <a:pt x="0" y="12"/>
                  </a:moveTo>
                  <a:lnTo>
                    <a:pt x="20" y="32"/>
                  </a:lnTo>
                  <a:lnTo>
                    <a:pt x="30" y="23"/>
                  </a:lnTo>
                  <a:lnTo>
                    <a:pt x="18" y="0"/>
                  </a:lnTo>
                  <a:lnTo>
                    <a:pt x="0" y="12"/>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3">
              <a:extLst>
                <a:ext uri="{FF2B5EF4-FFF2-40B4-BE49-F238E27FC236}">
                  <a16:creationId xmlns:a16="http://schemas.microsoft.com/office/drawing/2014/main" xmlns="" id="{8D753446-0D28-4865-B608-7476FCBC38EF}"/>
                </a:ext>
              </a:extLst>
            </p:cNvPr>
            <p:cNvSpPr>
              <a:spLocks/>
            </p:cNvSpPr>
            <p:nvPr/>
          </p:nvSpPr>
          <p:spPr bwMode="auto">
            <a:xfrm>
              <a:off x="1889386" y="2906693"/>
              <a:ext cx="3218845" cy="1543646"/>
            </a:xfrm>
            <a:custGeom>
              <a:avLst/>
              <a:gdLst>
                <a:gd name="T0" fmla="*/ 1200 w 1372"/>
                <a:gd name="T1" fmla="*/ 502 h 658"/>
                <a:gd name="T2" fmla="*/ 436 w 1372"/>
                <a:gd name="T3" fmla="*/ 436 h 658"/>
                <a:gd name="T4" fmla="*/ 0 w 1372"/>
                <a:gd name="T5" fmla="*/ 88 h 658"/>
                <a:gd name="T6" fmla="*/ 193 w 1372"/>
                <a:gd name="T7" fmla="*/ 79 h 658"/>
                <a:gd name="T8" fmla="*/ 974 w 1372"/>
                <a:gd name="T9" fmla="*/ 325 h 658"/>
                <a:gd name="T10" fmla="*/ 1200 w 1372"/>
                <a:gd name="T11" fmla="*/ 502 h 658"/>
              </a:gdLst>
              <a:ahLst/>
              <a:cxnLst>
                <a:cxn ang="0">
                  <a:pos x="T0" y="T1"/>
                </a:cxn>
                <a:cxn ang="0">
                  <a:pos x="T2" y="T3"/>
                </a:cxn>
                <a:cxn ang="0">
                  <a:pos x="T4" y="T5"/>
                </a:cxn>
                <a:cxn ang="0">
                  <a:pos x="T6" y="T7"/>
                </a:cxn>
                <a:cxn ang="0">
                  <a:pos x="T8" y="T9"/>
                </a:cxn>
                <a:cxn ang="0">
                  <a:pos x="T10" y="T11"/>
                </a:cxn>
              </a:cxnLst>
              <a:rect l="0" t="0" r="r" b="b"/>
              <a:pathLst>
                <a:path w="1372" h="658">
                  <a:moveTo>
                    <a:pt x="1200" y="502"/>
                  </a:moveTo>
                  <a:cubicBezTo>
                    <a:pt x="1200" y="502"/>
                    <a:pt x="740" y="658"/>
                    <a:pt x="436" y="436"/>
                  </a:cubicBezTo>
                  <a:cubicBezTo>
                    <a:pt x="131" y="214"/>
                    <a:pt x="137" y="56"/>
                    <a:pt x="0" y="88"/>
                  </a:cubicBezTo>
                  <a:cubicBezTo>
                    <a:pt x="0" y="88"/>
                    <a:pt x="38" y="0"/>
                    <a:pt x="193" y="79"/>
                  </a:cubicBezTo>
                  <a:cubicBezTo>
                    <a:pt x="348" y="158"/>
                    <a:pt x="569" y="402"/>
                    <a:pt x="974" y="325"/>
                  </a:cubicBezTo>
                  <a:cubicBezTo>
                    <a:pt x="1234" y="276"/>
                    <a:pt x="1372" y="432"/>
                    <a:pt x="1200" y="502"/>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4">
              <a:extLst>
                <a:ext uri="{FF2B5EF4-FFF2-40B4-BE49-F238E27FC236}">
                  <a16:creationId xmlns:a16="http://schemas.microsoft.com/office/drawing/2014/main" xmlns="" id="{135E3B23-6D26-446E-BE33-C27F07170172}"/>
                </a:ext>
              </a:extLst>
            </p:cNvPr>
            <p:cNvSpPr>
              <a:spLocks/>
            </p:cNvSpPr>
            <p:nvPr/>
          </p:nvSpPr>
          <p:spPr bwMode="auto">
            <a:xfrm>
              <a:off x="2527557" y="3225778"/>
              <a:ext cx="1963496" cy="915271"/>
            </a:xfrm>
            <a:custGeom>
              <a:avLst/>
              <a:gdLst>
                <a:gd name="T0" fmla="*/ 10 w 837"/>
                <a:gd name="T1" fmla="*/ 46 h 390"/>
                <a:gd name="T2" fmla="*/ 14 w 837"/>
                <a:gd name="T3" fmla="*/ 0 h 390"/>
                <a:gd name="T4" fmla="*/ 702 w 837"/>
                <a:gd name="T5" fmla="*/ 189 h 390"/>
                <a:gd name="T6" fmla="*/ 703 w 837"/>
                <a:gd name="T7" fmla="*/ 189 h 390"/>
                <a:gd name="T8" fmla="*/ 715 w 837"/>
                <a:gd name="T9" fmla="*/ 287 h 390"/>
                <a:gd name="T10" fmla="*/ 10 w 837"/>
                <a:gd name="T11" fmla="*/ 46 h 390"/>
              </a:gdLst>
              <a:ahLst/>
              <a:cxnLst>
                <a:cxn ang="0">
                  <a:pos x="T0" y="T1"/>
                </a:cxn>
                <a:cxn ang="0">
                  <a:pos x="T2" y="T3"/>
                </a:cxn>
                <a:cxn ang="0">
                  <a:pos x="T4" y="T5"/>
                </a:cxn>
                <a:cxn ang="0">
                  <a:pos x="T6" y="T7"/>
                </a:cxn>
                <a:cxn ang="0">
                  <a:pos x="T8" y="T9"/>
                </a:cxn>
                <a:cxn ang="0">
                  <a:pos x="T10" y="T11"/>
                </a:cxn>
              </a:cxnLst>
              <a:rect l="0" t="0" r="r" b="b"/>
              <a:pathLst>
                <a:path w="837" h="390">
                  <a:moveTo>
                    <a:pt x="10" y="46"/>
                  </a:moveTo>
                  <a:cubicBezTo>
                    <a:pt x="0" y="26"/>
                    <a:pt x="4" y="4"/>
                    <a:pt x="14" y="0"/>
                  </a:cubicBezTo>
                  <a:cubicBezTo>
                    <a:pt x="164" y="101"/>
                    <a:pt x="372" y="252"/>
                    <a:pt x="702" y="189"/>
                  </a:cubicBezTo>
                  <a:cubicBezTo>
                    <a:pt x="703" y="189"/>
                    <a:pt x="703" y="189"/>
                    <a:pt x="703" y="189"/>
                  </a:cubicBezTo>
                  <a:cubicBezTo>
                    <a:pt x="743" y="195"/>
                    <a:pt x="837" y="234"/>
                    <a:pt x="715" y="287"/>
                  </a:cubicBezTo>
                  <a:cubicBezTo>
                    <a:pt x="478" y="390"/>
                    <a:pt x="97" y="236"/>
                    <a:pt x="10" y="46"/>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35">
              <a:extLst>
                <a:ext uri="{FF2B5EF4-FFF2-40B4-BE49-F238E27FC236}">
                  <a16:creationId xmlns:a16="http://schemas.microsoft.com/office/drawing/2014/main" xmlns="" id="{6151D10A-8EA0-4C3F-A571-D8F500E2DD36}"/>
                </a:ext>
              </a:extLst>
            </p:cNvPr>
            <p:cNvSpPr>
              <a:spLocks/>
            </p:cNvSpPr>
            <p:nvPr/>
          </p:nvSpPr>
          <p:spPr bwMode="auto">
            <a:xfrm>
              <a:off x="2586336" y="1400833"/>
              <a:ext cx="3077496" cy="2699631"/>
            </a:xfrm>
            <a:custGeom>
              <a:avLst/>
              <a:gdLst>
                <a:gd name="T0" fmla="*/ 1065 w 1312"/>
                <a:gd name="T1" fmla="*/ 679 h 1151"/>
                <a:gd name="T2" fmla="*/ 1312 w 1312"/>
                <a:gd name="T3" fmla="*/ 427 h 1151"/>
                <a:gd name="T4" fmla="*/ 1005 w 1312"/>
                <a:gd name="T5" fmla="*/ 540 h 1151"/>
                <a:gd name="T6" fmla="*/ 742 w 1312"/>
                <a:gd name="T7" fmla="*/ 109 h 1151"/>
                <a:gd name="T8" fmla="*/ 549 w 1312"/>
                <a:gd name="T9" fmla="*/ 107 h 1151"/>
                <a:gd name="T10" fmla="*/ 0 w 1312"/>
                <a:gd name="T11" fmla="*/ 821 h 1151"/>
                <a:gd name="T12" fmla="*/ 652 w 1312"/>
                <a:gd name="T13" fmla="*/ 1027 h 1151"/>
                <a:gd name="T14" fmla="*/ 647 w 1312"/>
                <a:gd name="T15" fmla="*/ 419 h 1151"/>
                <a:gd name="T16" fmla="*/ 1065 w 1312"/>
                <a:gd name="T17" fmla="*/ 679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2" h="1151">
                  <a:moveTo>
                    <a:pt x="1065" y="679"/>
                  </a:moveTo>
                  <a:cubicBezTo>
                    <a:pt x="1312" y="427"/>
                    <a:pt x="1312" y="427"/>
                    <a:pt x="1312" y="427"/>
                  </a:cubicBezTo>
                  <a:cubicBezTo>
                    <a:pt x="1005" y="540"/>
                    <a:pt x="1005" y="540"/>
                    <a:pt x="1005" y="540"/>
                  </a:cubicBezTo>
                  <a:cubicBezTo>
                    <a:pt x="742" y="109"/>
                    <a:pt x="742" y="109"/>
                    <a:pt x="742" y="109"/>
                  </a:cubicBezTo>
                  <a:cubicBezTo>
                    <a:pt x="742" y="109"/>
                    <a:pt x="659" y="0"/>
                    <a:pt x="549" y="107"/>
                  </a:cubicBezTo>
                  <a:cubicBezTo>
                    <a:pt x="438" y="213"/>
                    <a:pt x="0" y="821"/>
                    <a:pt x="0" y="821"/>
                  </a:cubicBezTo>
                  <a:cubicBezTo>
                    <a:pt x="0" y="821"/>
                    <a:pt x="297" y="1151"/>
                    <a:pt x="652" y="1027"/>
                  </a:cubicBezTo>
                  <a:cubicBezTo>
                    <a:pt x="647" y="419"/>
                    <a:pt x="647" y="419"/>
                    <a:pt x="647" y="419"/>
                  </a:cubicBezTo>
                  <a:cubicBezTo>
                    <a:pt x="647" y="419"/>
                    <a:pt x="953" y="767"/>
                    <a:pt x="1065" y="679"/>
                  </a:cubicBezTo>
                  <a:close/>
                </a:path>
              </a:pathLst>
            </a:custGeom>
            <a:solidFill>
              <a:srgbClr val="512A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36">
              <a:extLst>
                <a:ext uri="{FF2B5EF4-FFF2-40B4-BE49-F238E27FC236}">
                  <a16:creationId xmlns:a16="http://schemas.microsoft.com/office/drawing/2014/main" xmlns="" id="{3720EAF4-04AF-44C7-839F-84BC14FC7331}"/>
                </a:ext>
              </a:extLst>
            </p:cNvPr>
            <p:cNvSpPr>
              <a:spLocks/>
            </p:cNvSpPr>
            <p:nvPr/>
          </p:nvSpPr>
          <p:spPr bwMode="auto">
            <a:xfrm>
              <a:off x="2586336" y="1831878"/>
              <a:ext cx="1126596" cy="1643010"/>
            </a:xfrm>
            <a:custGeom>
              <a:avLst/>
              <a:gdLst>
                <a:gd name="T0" fmla="*/ 68 w 480"/>
                <a:gd name="T1" fmla="*/ 700 h 700"/>
                <a:gd name="T2" fmla="*/ 0 w 480"/>
                <a:gd name="T3" fmla="*/ 637 h 700"/>
                <a:gd name="T4" fmla="*/ 1 w 480"/>
                <a:gd name="T5" fmla="*/ 636 h 700"/>
                <a:gd name="T6" fmla="*/ 4 w 480"/>
                <a:gd name="T7" fmla="*/ 631 h 700"/>
                <a:gd name="T8" fmla="*/ 4 w 480"/>
                <a:gd name="T9" fmla="*/ 631 h 700"/>
                <a:gd name="T10" fmla="*/ 5 w 480"/>
                <a:gd name="T11" fmla="*/ 630 h 700"/>
                <a:gd name="T12" fmla="*/ 5 w 480"/>
                <a:gd name="T13" fmla="*/ 629 h 700"/>
                <a:gd name="T14" fmla="*/ 14 w 480"/>
                <a:gd name="T15" fmla="*/ 617 h 700"/>
                <a:gd name="T16" fmla="*/ 17 w 480"/>
                <a:gd name="T17" fmla="*/ 614 h 700"/>
                <a:gd name="T18" fmla="*/ 17 w 480"/>
                <a:gd name="T19" fmla="*/ 613 h 700"/>
                <a:gd name="T20" fmla="*/ 480 w 480"/>
                <a:gd name="T21" fmla="*/ 0 h 700"/>
                <a:gd name="T22" fmla="*/ 480 w 480"/>
                <a:gd name="T23" fmla="*/ 0 h 700"/>
                <a:gd name="T24" fmla="*/ 480 w 480"/>
                <a:gd name="T25" fmla="*/ 0 h 700"/>
                <a:gd name="T26" fmla="*/ 68 w 480"/>
                <a:gd name="T2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0" h="700">
                  <a:moveTo>
                    <a:pt x="68" y="700"/>
                  </a:moveTo>
                  <a:cubicBezTo>
                    <a:pt x="24" y="664"/>
                    <a:pt x="0" y="637"/>
                    <a:pt x="0" y="637"/>
                  </a:cubicBezTo>
                  <a:cubicBezTo>
                    <a:pt x="0" y="637"/>
                    <a:pt x="0" y="637"/>
                    <a:pt x="1" y="636"/>
                  </a:cubicBezTo>
                  <a:cubicBezTo>
                    <a:pt x="1" y="635"/>
                    <a:pt x="2" y="633"/>
                    <a:pt x="4" y="631"/>
                  </a:cubicBezTo>
                  <a:cubicBezTo>
                    <a:pt x="4" y="631"/>
                    <a:pt x="4" y="631"/>
                    <a:pt x="4" y="631"/>
                  </a:cubicBezTo>
                  <a:cubicBezTo>
                    <a:pt x="4" y="630"/>
                    <a:pt x="5" y="630"/>
                    <a:pt x="5" y="630"/>
                  </a:cubicBezTo>
                  <a:cubicBezTo>
                    <a:pt x="5" y="630"/>
                    <a:pt x="5" y="629"/>
                    <a:pt x="5" y="629"/>
                  </a:cubicBezTo>
                  <a:cubicBezTo>
                    <a:pt x="8" y="626"/>
                    <a:pt x="11" y="622"/>
                    <a:pt x="14" y="617"/>
                  </a:cubicBezTo>
                  <a:cubicBezTo>
                    <a:pt x="15" y="616"/>
                    <a:pt x="16" y="615"/>
                    <a:pt x="17" y="614"/>
                  </a:cubicBezTo>
                  <a:cubicBezTo>
                    <a:pt x="17" y="613"/>
                    <a:pt x="17" y="613"/>
                    <a:pt x="17" y="613"/>
                  </a:cubicBezTo>
                  <a:cubicBezTo>
                    <a:pt x="87" y="517"/>
                    <a:pt x="340" y="169"/>
                    <a:pt x="480" y="0"/>
                  </a:cubicBezTo>
                  <a:cubicBezTo>
                    <a:pt x="480" y="0"/>
                    <a:pt x="480" y="0"/>
                    <a:pt x="480" y="0"/>
                  </a:cubicBezTo>
                  <a:cubicBezTo>
                    <a:pt x="480" y="0"/>
                    <a:pt x="480" y="0"/>
                    <a:pt x="480" y="0"/>
                  </a:cubicBezTo>
                  <a:lnTo>
                    <a:pt x="68" y="70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37">
              <a:extLst>
                <a:ext uri="{FF2B5EF4-FFF2-40B4-BE49-F238E27FC236}">
                  <a16:creationId xmlns:a16="http://schemas.microsoft.com/office/drawing/2014/main" xmlns="" id="{CCA65AEA-D8D3-464B-9B0F-EC2228CF16D4}"/>
                </a:ext>
              </a:extLst>
            </p:cNvPr>
            <p:cNvSpPr>
              <a:spLocks/>
            </p:cNvSpPr>
            <p:nvPr/>
          </p:nvSpPr>
          <p:spPr bwMode="auto">
            <a:xfrm>
              <a:off x="4057209" y="2101982"/>
              <a:ext cx="1158784" cy="1134993"/>
            </a:xfrm>
            <a:custGeom>
              <a:avLst/>
              <a:gdLst>
                <a:gd name="T0" fmla="*/ 23 w 494"/>
                <a:gd name="T1" fmla="*/ 484 h 484"/>
                <a:gd name="T2" fmla="*/ 0 w 494"/>
                <a:gd name="T3" fmla="*/ 0 h 484"/>
                <a:gd name="T4" fmla="*/ 275 w 494"/>
                <a:gd name="T5" fmla="*/ 315 h 484"/>
                <a:gd name="T6" fmla="*/ 494 w 494"/>
                <a:gd name="T7" fmla="*/ 322 h 484"/>
                <a:gd name="T8" fmla="*/ 494 w 494"/>
                <a:gd name="T9" fmla="*/ 322 h 484"/>
                <a:gd name="T10" fmla="*/ 438 w 494"/>
                <a:gd name="T11" fmla="*/ 380 h 484"/>
                <a:gd name="T12" fmla="*/ 20 w 494"/>
                <a:gd name="T13" fmla="*/ 120 h 484"/>
                <a:gd name="T14" fmla="*/ 23 w 494"/>
                <a:gd name="T15" fmla="*/ 484 h 4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484">
                  <a:moveTo>
                    <a:pt x="23" y="484"/>
                  </a:moveTo>
                  <a:cubicBezTo>
                    <a:pt x="0" y="0"/>
                    <a:pt x="0" y="0"/>
                    <a:pt x="0" y="0"/>
                  </a:cubicBezTo>
                  <a:cubicBezTo>
                    <a:pt x="0" y="0"/>
                    <a:pt x="180" y="229"/>
                    <a:pt x="275" y="315"/>
                  </a:cubicBezTo>
                  <a:cubicBezTo>
                    <a:pt x="370" y="401"/>
                    <a:pt x="494" y="322"/>
                    <a:pt x="494" y="322"/>
                  </a:cubicBezTo>
                  <a:cubicBezTo>
                    <a:pt x="494" y="322"/>
                    <a:pt x="494" y="322"/>
                    <a:pt x="494" y="322"/>
                  </a:cubicBezTo>
                  <a:cubicBezTo>
                    <a:pt x="438" y="380"/>
                    <a:pt x="438" y="380"/>
                    <a:pt x="438" y="380"/>
                  </a:cubicBezTo>
                  <a:cubicBezTo>
                    <a:pt x="326" y="468"/>
                    <a:pt x="20" y="120"/>
                    <a:pt x="20" y="120"/>
                  </a:cubicBezTo>
                  <a:cubicBezTo>
                    <a:pt x="23" y="484"/>
                    <a:pt x="23" y="484"/>
                    <a:pt x="23" y="484"/>
                  </a:cubicBez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38">
              <a:extLst>
                <a:ext uri="{FF2B5EF4-FFF2-40B4-BE49-F238E27FC236}">
                  <a16:creationId xmlns:a16="http://schemas.microsoft.com/office/drawing/2014/main" xmlns="" id="{B33756EA-BBA0-4BA0-AA5F-A8811FF99C38}"/>
                </a:ext>
              </a:extLst>
            </p:cNvPr>
            <p:cNvSpPr>
              <a:spLocks/>
            </p:cNvSpPr>
            <p:nvPr/>
          </p:nvSpPr>
          <p:spPr bwMode="auto">
            <a:xfrm>
              <a:off x="4509246" y="1956434"/>
              <a:ext cx="696950" cy="783719"/>
            </a:xfrm>
            <a:custGeom>
              <a:avLst/>
              <a:gdLst>
                <a:gd name="T0" fmla="*/ 290 w 498"/>
                <a:gd name="T1" fmla="*/ 560 h 560"/>
                <a:gd name="T2" fmla="*/ 0 w 498"/>
                <a:gd name="T3" fmla="*/ 0 h 560"/>
                <a:gd name="T4" fmla="*/ 0 w 498"/>
                <a:gd name="T5" fmla="*/ 0 h 560"/>
                <a:gd name="T6" fmla="*/ 310 w 498"/>
                <a:gd name="T7" fmla="*/ 508 h 560"/>
                <a:gd name="T8" fmla="*/ 498 w 498"/>
                <a:gd name="T9" fmla="*/ 439 h 560"/>
                <a:gd name="T10" fmla="*/ 290 w 498"/>
                <a:gd name="T11" fmla="*/ 560 h 560"/>
              </a:gdLst>
              <a:ahLst/>
              <a:cxnLst>
                <a:cxn ang="0">
                  <a:pos x="T0" y="T1"/>
                </a:cxn>
                <a:cxn ang="0">
                  <a:pos x="T2" y="T3"/>
                </a:cxn>
                <a:cxn ang="0">
                  <a:pos x="T4" y="T5"/>
                </a:cxn>
                <a:cxn ang="0">
                  <a:pos x="T6" y="T7"/>
                </a:cxn>
                <a:cxn ang="0">
                  <a:pos x="T8" y="T9"/>
                </a:cxn>
                <a:cxn ang="0">
                  <a:pos x="T10" y="T11"/>
                </a:cxn>
              </a:cxnLst>
              <a:rect l="0" t="0" r="r" b="b"/>
              <a:pathLst>
                <a:path w="498" h="560">
                  <a:moveTo>
                    <a:pt x="290" y="560"/>
                  </a:moveTo>
                  <a:lnTo>
                    <a:pt x="0" y="0"/>
                  </a:lnTo>
                  <a:lnTo>
                    <a:pt x="0" y="0"/>
                  </a:lnTo>
                  <a:lnTo>
                    <a:pt x="310" y="508"/>
                  </a:lnTo>
                  <a:lnTo>
                    <a:pt x="498" y="439"/>
                  </a:lnTo>
                  <a:lnTo>
                    <a:pt x="290" y="560"/>
                  </a:lnTo>
                  <a:close/>
                </a:path>
              </a:pathLst>
            </a:custGeom>
            <a:solidFill>
              <a:srgbClr val="824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39">
              <a:extLst>
                <a:ext uri="{FF2B5EF4-FFF2-40B4-BE49-F238E27FC236}">
                  <a16:creationId xmlns:a16="http://schemas.microsoft.com/office/drawing/2014/main" xmlns="" id="{C3775DA7-BC37-44C2-A90B-A21DA9C06335}"/>
                </a:ext>
              </a:extLst>
            </p:cNvPr>
            <p:cNvSpPr>
              <a:spLocks/>
            </p:cNvSpPr>
            <p:nvPr/>
          </p:nvSpPr>
          <p:spPr bwMode="auto">
            <a:xfrm>
              <a:off x="2562545" y="3080230"/>
              <a:ext cx="1577234" cy="1037028"/>
            </a:xfrm>
            <a:custGeom>
              <a:avLst/>
              <a:gdLst>
                <a:gd name="T0" fmla="*/ 0 w 672"/>
                <a:gd name="T1" fmla="*/ 103 h 442"/>
                <a:gd name="T2" fmla="*/ 75 w 672"/>
                <a:gd name="T3" fmla="*/ 0 h 442"/>
                <a:gd name="T4" fmla="*/ 671 w 672"/>
                <a:gd name="T5" fmla="*/ 195 h 442"/>
                <a:gd name="T6" fmla="*/ 672 w 672"/>
                <a:gd name="T7" fmla="*/ 314 h 442"/>
                <a:gd name="T8" fmla="*/ 0 w 672"/>
                <a:gd name="T9" fmla="*/ 103 h 442"/>
              </a:gdLst>
              <a:ahLst/>
              <a:cxnLst>
                <a:cxn ang="0">
                  <a:pos x="T0" y="T1"/>
                </a:cxn>
                <a:cxn ang="0">
                  <a:pos x="T2" y="T3"/>
                </a:cxn>
                <a:cxn ang="0">
                  <a:pos x="T4" y="T5"/>
                </a:cxn>
                <a:cxn ang="0">
                  <a:pos x="T6" y="T7"/>
                </a:cxn>
                <a:cxn ang="0">
                  <a:pos x="T8" y="T9"/>
                </a:cxn>
              </a:cxnLst>
              <a:rect l="0" t="0" r="r" b="b"/>
              <a:pathLst>
                <a:path w="672" h="442">
                  <a:moveTo>
                    <a:pt x="0" y="103"/>
                  </a:moveTo>
                  <a:cubicBezTo>
                    <a:pt x="0" y="103"/>
                    <a:pt x="30" y="62"/>
                    <a:pt x="75" y="0"/>
                  </a:cubicBezTo>
                  <a:cubicBezTo>
                    <a:pt x="270" y="194"/>
                    <a:pt x="551" y="202"/>
                    <a:pt x="671" y="195"/>
                  </a:cubicBezTo>
                  <a:cubicBezTo>
                    <a:pt x="672" y="314"/>
                    <a:pt x="672" y="314"/>
                    <a:pt x="672" y="314"/>
                  </a:cubicBezTo>
                  <a:cubicBezTo>
                    <a:pt x="306" y="442"/>
                    <a:pt x="0" y="103"/>
                    <a:pt x="0" y="103"/>
                  </a:cubicBez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40">
              <a:extLst>
                <a:ext uri="{FF2B5EF4-FFF2-40B4-BE49-F238E27FC236}">
                  <a16:creationId xmlns:a16="http://schemas.microsoft.com/office/drawing/2014/main" xmlns="" id="{1397B485-6211-4FEB-ACEE-F5C7563CDC63}"/>
                </a:ext>
              </a:extLst>
            </p:cNvPr>
            <p:cNvSpPr>
              <a:spLocks/>
            </p:cNvSpPr>
            <p:nvPr/>
          </p:nvSpPr>
          <p:spPr bwMode="auto">
            <a:xfrm>
              <a:off x="2562545" y="3201987"/>
              <a:ext cx="1577234" cy="915271"/>
            </a:xfrm>
            <a:custGeom>
              <a:avLst/>
              <a:gdLst>
                <a:gd name="T0" fmla="*/ 671 w 672"/>
                <a:gd name="T1" fmla="*/ 197 h 390"/>
                <a:gd name="T2" fmla="*/ 672 w 672"/>
                <a:gd name="T3" fmla="*/ 262 h 390"/>
                <a:gd name="T4" fmla="*/ 0 w 672"/>
                <a:gd name="T5" fmla="*/ 51 h 390"/>
                <a:gd name="T6" fmla="*/ 37 w 672"/>
                <a:gd name="T7" fmla="*/ 0 h 390"/>
                <a:gd name="T8" fmla="*/ 671 w 672"/>
                <a:gd name="T9" fmla="*/ 197 h 390"/>
              </a:gdLst>
              <a:ahLst/>
              <a:cxnLst>
                <a:cxn ang="0">
                  <a:pos x="T0" y="T1"/>
                </a:cxn>
                <a:cxn ang="0">
                  <a:pos x="T2" y="T3"/>
                </a:cxn>
                <a:cxn ang="0">
                  <a:pos x="T4" y="T5"/>
                </a:cxn>
                <a:cxn ang="0">
                  <a:pos x="T6" y="T7"/>
                </a:cxn>
                <a:cxn ang="0">
                  <a:pos x="T8" y="T9"/>
                </a:cxn>
              </a:cxnLst>
              <a:rect l="0" t="0" r="r" b="b"/>
              <a:pathLst>
                <a:path w="672" h="390">
                  <a:moveTo>
                    <a:pt x="671" y="197"/>
                  </a:moveTo>
                  <a:cubicBezTo>
                    <a:pt x="672" y="262"/>
                    <a:pt x="672" y="262"/>
                    <a:pt x="672" y="262"/>
                  </a:cubicBezTo>
                  <a:cubicBezTo>
                    <a:pt x="306" y="390"/>
                    <a:pt x="0" y="51"/>
                    <a:pt x="0" y="51"/>
                  </a:cubicBezTo>
                  <a:cubicBezTo>
                    <a:pt x="0" y="51"/>
                    <a:pt x="14" y="32"/>
                    <a:pt x="37" y="0"/>
                  </a:cubicBezTo>
                  <a:cubicBezTo>
                    <a:pt x="109" y="69"/>
                    <a:pt x="368" y="291"/>
                    <a:pt x="671" y="197"/>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1">
              <a:extLst>
                <a:ext uri="{FF2B5EF4-FFF2-40B4-BE49-F238E27FC236}">
                  <a16:creationId xmlns:a16="http://schemas.microsoft.com/office/drawing/2014/main" xmlns="" id="{CEF236E1-67DC-44A6-8087-33FC90634082}"/>
                </a:ext>
              </a:extLst>
            </p:cNvPr>
            <p:cNvSpPr>
              <a:spLocks/>
            </p:cNvSpPr>
            <p:nvPr/>
          </p:nvSpPr>
          <p:spPr bwMode="auto">
            <a:xfrm>
              <a:off x="2887228" y="3239773"/>
              <a:ext cx="515015" cy="577993"/>
            </a:xfrm>
            <a:custGeom>
              <a:avLst/>
              <a:gdLst>
                <a:gd name="T0" fmla="*/ 15 w 220"/>
                <a:gd name="T1" fmla="*/ 99 h 246"/>
                <a:gd name="T2" fmla="*/ 83 w 220"/>
                <a:gd name="T3" fmla="*/ 233 h 246"/>
                <a:gd name="T4" fmla="*/ 205 w 220"/>
                <a:gd name="T5" fmla="*/ 146 h 246"/>
                <a:gd name="T6" fmla="*/ 137 w 220"/>
                <a:gd name="T7" fmla="*/ 13 h 246"/>
                <a:gd name="T8" fmla="*/ 15 w 220"/>
                <a:gd name="T9" fmla="*/ 99 h 246"/>
              </a:gdLst>
              <a:ahLst/>
              <a:cxnLst>
                <a:cxn ang="0">
                  <a:pos x="T0" y="T1"/>
                </a:cxn>
                <a:cxn ang="0">
                  <a:pos x="T2" y="T3"/>
                </a:cxn>
                <a:cxn ang="0">
                  <a:pos x="T4" y="T5"/>
                </a:cxn>
                <a:cxn ang="0">
                  <a:pos x="T6" y="T7"/>
                </a:cxn>
                <a:cxn ang="0">
                  <a:pos x="T8" y="T9"/>
                </a:cxn>
              </a:cxnLst>
              <a:rect l="0" t="0" r="r" b="b"/>
              <a:pathLst>
                <a:path w="220" h="246">
                  <a:moveTo>
                    <a:pt x="15" y="99"/>
                  </a:moveTo>
                  <a:cubicBezTo>
                    <a:pt x="0" y="160"/>
                    <a:pt x="30" y="220"/>
                    <a:pt x="83" y="233"/>
                  </a:cubicBezTo>
                  <a:cubicBezTo>
                    <a:pt x="135" y="246"/>
                    <a:pt x="190" y="207"/>
                    <a:pt x="205" y="146"/>
                  </a:cubicBezTo>
                  <a:cubicBezTo>
                    <a:pt x="220" y="86"/>
                    <a:pt x="189" y="26"/>
                    <a:pt x="137" y="13"/>
                  </a:cubicBezTo>
                  <a:cubicBezTo>
                    <a:pt x="84" y="0"/>
                    <a:pt x="30" y="39"/>
                    <a:pt x="15" y="99"/>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42">
              <a:extLst>
                <a:ext uri="{FF2B5EF4-FFF2-40B4-BE49-F238E27FC236}">
                  <a16:creationId xmlns:a16="http://schemas.microsoft.com/office/drawing/2014/main" xmlns="" id="{38E4C68B-7D49-4A96-88B3-C10D7495466E}"/>
                </a:ext>
              </a:extLst>
            </p:cNvPr>
            <p:cNvSpPr>
              <a:spLocks/>
            </p:cNvSpPr>
            <p:nvPr/>
          </p:nvSpPr>
          <p:spPr bwMode="auto">
            <a:xfrm>
              <a:off x="2874632" y="3228577"/>
              <a:ext cx="471631" cy="569596"/>
            </a:xfrm>
            <a:custGeom>
              <a:avLst/>
              <a:gdLst>
                <a:gd name="T0" fmla="*/ 15 w 201"/>
                <a:gd name="T1" fmla="*/ 101 h 243"/>
                <a:gd name="T2" fmla="*/ 73 w 201"/>
                <a:gd name="T3" fmla="*/ 231 h 243"/>
                <a:gd name="T4" fmla="*/ 186 w 201"/>
                <a:gd name="T5" fmla="*/ 143 h 243"/>
                <a:gd name="T6" fmla="*/ 128 w 201"/>
                <a:gd name="T7" fmla="*/ 12 h 243"/>
                <a:gd name="T8" fmla="*/ 15 w 201"/>
                <a:gd name="T9" fmla="*/ 101 h 243"/>
              </a:gdLst>
              <a:ahLst/>
              <a:cxnLst>
                <a:cxn ang="0">
                  <a:pos x="T0" y="T1"/>
                </a:cxn>
                <a:cxn ang="0">
                  <a:pos x="T2" y="T3"/>
                </a:cxn>
                <a:cxn ang="0">
                  <a:pos x="T4" y="T5"/>
                </a:cxn>
                <a:cxn ang="0">
                  <a:pos x="T6" y="T7"/>
                </a:cxn>
                <a:cxn ang="0">
                  <a:pos x="T8" y="T9"/>
                </a:cxn>
              </a:cxnLst>
              <a:rect l="0" t="0" r="r" b="b"/>
              <a:pathLst>
                <a:path w="201" h="243">
                  <a:moveTo>
                    <a:pt x="15" y="101"/>
                  </a:moveTo>
                  <a:cubicBezTo>
                    <a:pt x="0" y="161"/>
                    <a:pt x="26" y="220"/>
                    <a:pt x="73" y="231"/>
                  </a:cubicBezTo>
                  <a:cubicBezTo>
                    <a:pt x="121" y="243"/>
                    <a:pt x="171" y="203"/>
                    <a:pt x="186" y="143"/>
                  </a:cubicBezTo>
                  <a:cubicBezTo>
                    <a:pt x="201" y="82"/>
                    <a:pt x="175" y="23"/>
                    <a:pt x="128" y="12"/>
                  </a:cubicBezTo>
                  <a:cubicBezTo>
                    <a:pt x="81" y="0"/>
                    <a:pt x="30" y="40"/>
                    <a:pt x="15" y="101"/>
                  </a:cubicBezTo>
                  <a:close/>
                </a:path>
              </a:pathLst>
            </a:custGeom>
            <a:solidFill>
              <a:srgbClr val="FFE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43">
              <a:extLst>
                <a:ext uri="{FF2B5EF4-FFF2-40B4-BE49-F238E27FC236}">
                  <a16:creationId xmlns:a16="http://schemas.microsoft.com/office/drawing/2014/main" xmlns="" id="{6952841E-9648-4189-904F-AC4A5CE6812F}"/>
                </a:ext>
              </a:extLst>
            </p:cNvPr>
            <p:cNvSpPr>
              <a:spLocks/>
            </p:cNvSpPr>
            <p:nvPr/>
          </p:nvSpPr>
          <p:spPr bwMode="auto">
            <a:xfrm>
              <a:off x="2961401" y="3315346"/>
              <a:ext cx="298093" cy="396058"/>
            </a:xfrm>
            <a:custGeom>
              <a:avLst/>
              <a:gdLst>
                <a:gd name="T0" fmla="*/ 11 w 127"/>
                <a:gd name="T1" fmla="*/ 72 h 169"/>
                <a:gd name="T2" fmla="*/ 44 w 127"/>
                <a:gd name="T3" fmla="*/ 162 h 169"/>
                <a:gd name="T4" fmla="*/ 116 w 127"/>
                <a:gd name="T5" fmla="*/ 98 h 169"/>
                <a:gd name="T6" fmla="*/ 83 w 127"/>
                <a:gd name="T7" fmla="*/ 7 h 169"/>
                <a:gd name="T8" fmla="*/ 11 w 127"/>
                <a:gd name="T9" fmla="*/ 72 h 169"/>
              </a:gdLst>
              <a:ahLst/>
              <a:cxnLst>
                <a:cxn ang="0">
                  <a:pos x="T0" y="T1"/>
                </a:cxn>
                <a:cxn ang="0">
                  <a:pos x="T2" y="T3"/>
                </a:cxn>
                <a:cxn ang="0">
                  <a:pos x="T4" y="T5"/>
                </a:cxn>
                <a:cxn ang="0">
                  <a:pos x="T6" y="T7"/>
                </a:cxn>
                <a:cxn ang="0">
                  <a:pos x="T8" y="T9"/>
                </a:cxn>
              </a:cxnLst>
              <a:rect l="0" t="0" r="r" b="b"/>
              <a:pathLst>
                <a:path w="127" h="169">
                  <a:moveTo>
                    <a:pt x="11" y="72"/>
                  </a:moveTo>
                  <a:cubicBezTo>
                    <a:pt x="0" y="114"/>
                    <a:pt x="15" y="155"/>
                    <a:pt x="44" y="162"/>
                  </a:cubicBezTo>
                  <a:cubicBezTo>
                    <a:pt x="74" y="169"/>
                    <a:pt x="106" y="140"/>
                    <a:pt x="116" y="98"/>
                  </a:cubicBezTo>
                  <a:cubicBezTo>
                    <a:pt x="127" y="55"/>
                    <a:pt x="112" y="15"/>
                    <a:pt x="83" y="7"/>
                  </a:cubicBezTo>
                  <a:cubicBezTo>
                    <a:pt x="54" y="0"/>
                    <a:pt x="21" y="29"/>
                    <a:pt x="11" y="72"/>
                  </a:cubicBez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44">
              <a:extLst>
                <a:ext uri="{FF2B5EF4-FFF2-40B4-BE49-F238E27FC236}">
                  <a16:creationId xmlns:a16="http://schemas.microsoft.com/office/drawing/2014/main" xmlns="" id="{C2A23388-E005-4322-9AD2-A42F8F294001}"/>
                </a:ext>
              </a:extLst>
            </p:cNvPr>
            <p:cNvSpPr>
              <a:spLocks/>
            </p:cNvSpPr>
            <p:nvPr/>
          </p:nvSpPr>
          <p:spPr bwMode="auto">
            <a:xfrm>
              <a:off x="2964200" y="3315346"/>
              <a:ext cx="242114" cy="375065"/>
            </a:xfrm>
            <a:custGeom>
              <a:avLst/>
              <a:gdLst>
                <a:gd name="T0" fmla="*/ 10 w 103"/>
                <a:gd name="T1" fmla="*/ 72 h 160"/>
                <a:gd name="T2" fmla="*/ 82 w 103"/>
                <a:gd name="T3" fmla="*/ 7 h 160"/>
                <a:gd name="T4" fmla="*/ 103 w 103"/>
                <a:gd name="T5" fmla="*/ 21 h 160"/>
                <a:gd name="T6" fmla="*/ 29 w 103"/>
                <a:gd name="T7" fmla="*/ 81 h 160"/>
                <a:gd name="T8" fmla="*/ 37 w 103"/>
                <a:gd name="T9" fmla="*/ 160 h 160"/>
                <a:gd name="T10" fmla="*/ 10 w 103"/>
                <a:gd name="T11" fmla="*/ 72 h 160"/>
              </a:gdLst>
              <a:ahLst/>
              <a:cxnLst>
                <a:cxn ang="0">
                  <a:pos x="T0" y="T1"/>
                </a:cxn>
                <a:cxn ang="0">
                  <a:pos x="T2" y="T3"/>
                </a:cxn>
                <a:cxn ang="0">
                  <a:pos x="T4" y="T5"/>
                </a:cxn>
                <a:cxn ang="0">
                  <a:pos x="T6" y="T7"/>
                </a:cxn>
                <a:cxn ang="0">
                  <a:pos x="T8" y="T9"/>
                </a:cxn>
                <a:cxn ang="0">
                  <a:pos x="T10" y="T11"/>
                </a:cxn>
              </a:cxnLst>
              <a:rect l="0" t="0" r="r" b="b"/>
              <a:pathLst>
                <a:path w="103" h="160">
                  <a:moveTo>
                    <a:pt x="10" y="72"/>
                  </a:moveTo>
                  <a:cubicBezTo>
                    <a:pt x="20" y="29"/>
                    <a:pt x="53" y="0"/>
                    <a:pt x="82" y="7"/>
                  </a:cubicBezTo>
                  <a:cubicBezTo>
                    <a:pt x="90" y="9"/>
                    <a:pt x="97" y="14"/>
                    <a:pt x="103" y="21"/>
                  </a:cubicBezTo>
                  <a:cubicBezTo>
                    <a:pt x="75" y="14"/>
                    <a:pt x="42" y="40"/>
                    <a:pt x="29" y="81"/>
                  </a:cubicBezTo>
                  <a:cubicBezTo>
                    <a:pt x="19" y="112"/>
                    <a:pt x="23" y="142"/>
                    <a:pt x="37" y="160"/>
                  </a:cubicBezTo>
                  <a:cubicBezTo>
                    <a:pt x="12" y="149"/>
                    <a:pt x="0" y="111"/>
                    <a:pt x="10" y="72"/>
                  </a:cubicBezTo>
                  <a:close/>
                </a:path>
              </a:pathLst>
            </a:custGeom>
            <a:solidFill>
              <a:srgbClr val="DD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5" name="组合 74">
              <a:extLst>
                <a:ext uri="{FF2B5EF4-FFF2-40B4-BE49-F238E27FC236}">
                  <a16:creationId xmlns:a16="http://schemas.microsoft.com/office/drawing/2014/main" xmlns="" id="{6899A139-5940-424A-B5EA-BEB2F3F1D6DC}"/>
                </a:ext>
              </a:extLst>
            </p:cNvPr>
            <p:cNvGrpSpPr/>
            <p:nvPr/>
          </p:nvGrpSpPr>
          <p:grpSpPr>
            <a:xfrm flipH="1">
              <a:off x="1320042" y="4679857"/>
              <a:ext cx="1286139" cy="906874"/>
              <a:chOff x="4183163" y="4679857"/>
              <a:chExt cx="1286139" cy="906874"/>
            </a:xfrm>
          </p:grpSpPr>
          <p:sp>
            <p:nvSpPr>
              <p:cNvPr id="76" name="Freeform 78">
                <a:extLst>
                  <a:ext uri="{FF2B5EF4-FFF2-40B4-BE49-F238E27FC236}">
                    <a16:creationId xmlns:a16="http://schemas.microsoft.com/office/drawing/2014/main" xmlns="" id="{92131B95-5C03-4ACB-AC0E-9B82B3D7EE5D}"/>
                  </a:ext>
                </a:extLst>
              </p:cNvPr>
              <p:cNvSpPr>
                <a:spLocks/>
              </p:cNvSpPr>
              <p:nvPr/>
            </p:nvSpPr>
            <p:spPr bwMode="auto">
              <a:xfrm>
                <a:off x="4376294" y="5112301"/>
                <a:ext cx="999241" cy="474430"/>
              </a:xfrm>
              <a:custGeom>
                <a:avLst/>
                <a:gdLst>
                  <a:gd name="T0" fmla="*/ 8 w 426"/>
                  <a:gd name="T1" fmla="*/ 0 h 202"/>
                  <a:gd name="T2" fmla="*/ 11 w 426"/>
                  <a:gd name="T3" fmla="*/ 11 h 202"/>
                  <a:gd name="T4" fmla="*/ 0 w 426"/>
                  <a:gd name="T5" fmla="*/ 72 h 202"/>
                  <a:gd name="T6" fmla="*/ 10 w 426"/>
                  <a:gd name="T7" fmla="*/ 132 h 202"/>
                  <a:gd name="T8" fmla="*/ 10 w 426"/>
                  <a:gd name="T9" fmla="*/ 132 h 202"/>
                  <a:gd name="T10" fmla="*/ 12 w 426"/>
                  <a:gd name="T11" fmla="*/ 138 h 202"/>
                  <a:gd name="T12" fmla="*/ 13 w 426"/>
                  <a:gd name="T13" fmla="*/ 138 h 202"/>
                  <a:gd name="T14" fmla="*/ 18 w 426"/>
                  <a:gd name="T15" fmla="*/ 149 h 202"/>
                  <a:gd name="T16" fmla="*/ 19 w 426"/>
                  <a:gd name="T17" fmla="*/ 150 h 202"/>
                  <a:gd name="T18" fmla="*/ 22 w 426"/>
                  <a:gd name="T19" fmla="*/ 154 h 202"/>
                  <a:gd name="T20" fmla="*/ 22 w 426"/>
                  <a:gd name="T21" fmla="*/ 155 h 202"/>
                  <a:gd name="T22" fmla="*/ 25 w 426"/>
                  <a:gd name="T23" fmla="*/ 159 h 202"/>
                  <a:gd name="T24" fmla="*/ 25 w 426"/>
                  <a:gd name="T25" fmla="*/ 160 h 202"/>
                  <a:gd name="T26" fmla="*/ 28 w 426"/>
                  <a:gd name="T27" fmla="*/ 163 h 202"/>
                  <a:gd name="T28" fmla="*/ 29 w 426"/>
                  <a:gd name="T29" fmla="*/ 164 h 202"/>
                  <a:gd name="T30" fmla="*/ 36 w 426"/>
                  <a:gd name="T31" fmla="*/ 171 h 202"/>
                  <a:gd name="T32" fmla="*/ 37 w 426"/>
                  <a:gd name="T33" fmla="*/ 172 h 202"/>
                  <a:gd name="T34" fmla="*/ 40 w 426"/>
                  <a:gd name="T35" fmla="*/ 174 h 202"/>
                  <a:gd name="T36" fmla="*/ 41 w 426"/>
                  <a:gd name="T37" fmla="*/ 175 h 202"/>
                  <a:gd name="T38" fmla="*/ 45 w 426"/>
                  <a:gd name="T39" fmla="*/ 178 h 202"/>
                  <a:gd name="T40" fmla="*/ 45 w 426"/>
                  <a:gd name="T41" fmla="*/ 178 h 202"/>
                  <a:gd name="T42" fmla="*/ 49 w 426"/>
                  <a:gd name="T43" fmla="*/ 180 h 202"/>
                  <a:gd name="T44" fmla="*/ 50 w 426"/>
                  <a:gd name="T45" fmla="*/ 180 h 202"/>
                  <a:gd name="T46" fmla="*/ 53 w 426"/>
                  <a:gd name="T47" fmla="*/ 182 h 202"/>
                  <a:gd name="T48" fmla="*/ 54 w 426"/>
                  <a:gd name="T49" fmla="*/ 182 h 202"/>
                  <a:gd name="T50" fmla="*/ 58 w 426"/>
                  <a:gd name="T51" fmla="*/ 183 h 202"/>
                  <a:gd name="T52" fmla="*/ 59 w 426"/>
                  <a:gd name="T53" fmla="*/ 183 h 202"/>
                  <a:gd name="T54" fmla="*/ 63 w 426"/>
                  <a:gd name="T55" fmla="*/ 184 h 202"/>
                  <a:gd name="T56" fmla="*/ 64 w 426"/>
                  <a:gd name="T57" fmla="*/ 184 h 202"/>
                  <a:gd name="T58" fmla="*/ 68 w 426"/>
                  <a:gd name="T59" fmla="*/ 184 h 202"/>
                  <a:gd name="T60" fmla="*/ 119 w 426"/>
                  <a:gd name="T61" fmla="*/ 147 h 202"/>
                  <a:gd name="T62" fmla="*/ 179 w 426"/>
                  <a:gd name="T63" fmla="*/ 202 h 202"/>
                  <a:gd name="T64" fmla="*/ 239 w 426"/>
                  <a:gd name="T65" fmla="*/ 144 h 202"/>
                  <a:gd name="T66" fmla="*/ 293 w 426"/>
                  <a:gd name="T67" fmla="*/ 189 h 202"/>
                  <a:gd name="T68" fmla="*/ 352 w 426"/>
                  <a:gd name="T69" fmla="*/ 130 h 202"/>
                  <a:gd name="T70" fmla="*/ 374 w 426"/>
                  <a:gd name="T71" fmla="*/ 139 h 202"/>
                  <a:gd name="T72" fmla="*/ 426 w 426"/>
                  <a:gd name="T73" fmla="*/ 55 h 202"/>
                  <a:gd name="T74" fmla="*/ 416 w 426"/>
                  <a:gd name="T75" fmla="*/ 6 h 202"/>
                  <a:gd name="T76" fmla="*/ 416 w 426"/>
                  <a:gd name="T77" fmla="*/ 0 h 202"/>
                  <a:gd name="T78" fmla="*/ 8 w 426"/>
                  <a:gd name="T7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202">
                    <a:moveTo>
                      <a:pt x="8" y="0"/>
                    </a:moveTo>
                    <a:cubicBezTo>
                      <a:pt x="9" y="3"/>
                      <a:pt x="10" y="7"/>
                      <a:pt x="11" y="11"/>
                    </a:cubicBezTo>
                    <a:cubicBezTo>
                      <a:pt x="4" y="28"/>
                      <a:pt x="0" y="50"/>
                      <a:pt x="0" y="72"/>
                    </a:cubicBezTo>
                    <a:cubicBezTo>
                      <a:pt x="0" y="94"/>
                      <a:pt x="3" y="114"/>
                      <a:pt x="10" y="132"/>
                    </a:cubicBezTo>
                    <a:cubicBezTo>
                      <a:pt x="10" y="132"/>
                      <a:pt x="10" y="132"/>
                      <a:pt x="10" y="132"/>
                    </a:cubicBezTo>
                    <a:cubicBezTo>
                      <a:pt x="11" y="134"/>
                      <a:pt x="12" y="136"/>
                      <a:pt x="12" y="138"/>
                    </a:cubicBezTo>
                    <a:cubicBezTo>
                      <a:pt x="13" y="138"/>
                      <a:pt x="13" y="138"/>
                      <a:pt x="13" y="138"/>
                    </a:cubicBezTo>
                    <a:cubicBezTo>
                      <a:pt x="14" y="142"/>
                      <a:pt x="16" y="146"/>
                      <a:pt x="18" y="149"/>
                    </a:cubicBezTo>
                    <a:cubicBezTo>
                      <a:pt x="18" y="149"/>
                      <a:pt x="19" y="150"/>
                      <a:pt x="19" y="150"/>
                    </a:cubicBezTo>
                    <a:cubicBezTo>
                      <a:pt x="20" y="151"/>
                      <a:pt x="21" y="153"/>
                      <a:pt x="22" y="154"/>
                    </a:cubicBezTo>
                    <a:cubicBezTo>
                      <a:pt x="22" y="154"/>
                      <a:pt x="22" y="155"/>
                      <a:pt x="22" y="155"/>
                    </a:cubicBezTo>
                    <a:cubicBezTo>
                      <a:pt x="23" y="156"/>
                      <a:pt x="24" y="158"/>
                      <a:pt x="25" y="159"/>
                    </a:cubicBezTo>
                    <a:cubicBezTo>
                      <a:pt x="25" y="159"/>
                      <a:pt x="25" y="160"/>
                      <a:pt x="25" y="160"/>
                    </a:cubicBezTo>
                    <a:cubicBezTo>
                      <a:pt x="26" y="161"/>
                      <a:pt x="27" y="162"/>
                      <a:pt x="28" y="163"/>
                    </a:cubicBezTo>
                    <a:cubicBezTo>
                      <a:pt x="29" y="164"/>
                      <a:pt x="29" y="164"/>
                      <a:pt x="29" y="164"/>
                    </a:cubicBezTo>
                    <a:cubicBezTo>
                      <a:pt x="31" y="167"/>
                      <a:pt x="34" y="169"/>
                      <a:pt x="36" y="171"/>
                    </a:cubicBezTo>
                    <a:cubicBezTo>
                      <a:pt x="37" y="172"/>
                      <a:pt x="37" y="172"/>
                      <a:pt x="37" y="172"/>
                    </a:cubicBezTo>
                    <a:cubicBezTo>
                      <a:pt x="38" y="173"/>
                      <a:pt x="39" y="174"/>
                      <a:pt x="40" y="174"/>
                    </a:cubicBezTo>
                    <a:cubicBezTo>
                      <a:pt x="40" y="175"/>
                      <a:pt x="41" y="175"/>
                      <a:pt x="41" y="175"/>
                    </a:cubicBezTo>
                    <a:cubicBezTo>
                      <a:pt x="42" y="176"/>
                      <a:pt x="44" y="177"/>
                      <a:pt x="45" y="178"/>
                    </a:cubicBezTo>
                    <a:cubicBezTo>
                      <a:pt x="45" y="178"/>
                      <a:pt x="45" y="178"/>
                      <a:pt x="45" y="178"/>
                    </a:cubicBezTo>
                    <a:cubicBezTo>
                      <a:pt x="47" y="178"/>
                      <a:pt x="48" y="179"/>
                      <a:pt x="49" y="180"/>
                    </a:cubicBezTo>
                    <a:cubicBezTo>
                      <a:pt x="49" y="180"/>
                      <a:pt x="50" y="180"/>
                      <a:pt x="50" y="180"/>
                    </a:cubicBezTo>
                    <a:cubicBezTo>
                      <a:pt x="51" y="181"/>
                      <a:pt x="52" y="181"/>
                      <a:pt x="53" y="182"/>
                    </a:cubicBezTo>
                    <a:cubicBezTo>
                      <a:pt x="54" y="182"/>
                      <a:pt x="54" y="182"/>
                      <a:pt x="54" y="182"/>
                    </a:cubicBezTo>
                    <a:cubicBezTo>
                      <a:pt x="56" y="182"/>
                      <a:pt x="57" y="183"/>
                      <a:pt x="58" y="183"/>
                    </a:cubicBezTo>
                    <a:cubicBezTo>
                      <a:pt x="59" y="183"/>
                      <a:pt x="59" y="183"/>
                      <a:pt x="59" y="183"/>
                    </a:cubicBezTo>
                    <a:cubicBezTo>
                      <a:pt x="61" y="183"/>
                      <a:pt x="62" y="184"/>
                      <a:pt x="63" y="184"/>
                    </a:cubicBezTo>
                    <a:cubicBezTo>
                      <a:pt x="63" y="184"/>
                      <a:pt x="64" y="184"/>
                      <a:pt x="64" y="184"/>
                    </a:cubicBezTo>
                    <a:cubicBezTo>
                      <a:pt x="65" y="184"/>
                      <a:pt x="67" y="184"/>
                      <a:pt x="68" y="184"/>
                    </a:cubicBezTo>
                    <a:cubicBezTo>
                      <a:pt x="89" y="184"/>
                      <a:pt x="107" y="170"/>
                      <a:pt x="119" y="147"/>
                    </a:cubicBezTo>
                    <a:cubicBezTo>
                      <a:pt x="131" y="180"/>
                      <a:pt x="153" y="202"/>
                      <a:pt x="179" y="202"/>
                    </a:cubicBezTo>
                    <a:cubicBezTo>
                      <a:pt x="205" y="202"/>
                      <a:pt x="227" y="179"/>
                      <a:pt x="239" y="144"/>
                    </a:cubicBezTo>
                    <a:cubicBezTo>
                      <a:pt x="251" y="171"/>
                      <a:pt x="271" y="189"/>
                      <a:pt x="293" y="189"/>
                    </a:cubicBezTo>
                    <a:cubicBezTo>
                      <a:pt x="318" y="189"/>
                      <a:pt x="341" y="165"/>
                      <a:pt x="352" y="130"/>
                    </a:cubicBezTo>
                    <a:cubicBezTo>
                      <a:pt x="359" y="136"/>
                      <a:pt x="366" y="139"/>
                      <a:pt x="374" y="139"/>
                    </a:cubicBezTo>
                    <a:cubicBezTo>
                      <a:pt x="403" y="139"/>
                      <a:pt x="426" y="101"/>
                      <a:pt x="426" y="55"/>
                    </a:cubicBezTo>
                    <a:cubicBezTo>
                      <a:pt x="426" y="36"/>
                      <a:pt x="422" y="19"/>
                      <a:pt x="416" y="6"/>
                    </a:cubicBezTo>
                    <a:cubicBezTo>
                      <a:pt x="416" y="3"/>
                      <a:pt x="416" y="1"/>
                      <a:pt x="416" y="0"/>
                    </a:cubicBezTo>
                    <a:lnTo>
                      <a:pt x="8" y="0"/>
                    </a:lnTo>
                    <a:close/>
                  </a:path>
                </a:pathLst>
              </a:custGeom>
              <a:solidFill>
                <a:srgbClr val="3F1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9">
                <a:extLst>
                  <a:ext uri="{FF2B5EF4-FFF2-40B4-BE49-F238E27FC236}">
                    <a16:creationId xmlns:a16="http://schemas.microsoft.com/office/drawing/2014/main" xmlns="" id="{C97D2399-E6A7-43C6-A2FC-395465399C98}"/>
                  </a:ext>
                </a:extLst>
              </p:cNvPr>
              <p:cNvSpPr>
                <a:spLocks/>
              </p:cNvSpPr>
              <p:nvPr/>
            </p:nvSpPr>
            <p:spPr bwMode="auto">
              <a:xfrm>
                <a:off x="4376294" y="4679857"/>
                <a:ext cx="1051023" cy="432445"/>
              </a:xfrm>
              <a:custGeom>
                <a:avLst/>
                <a:gdLst>
                  <a:gd name="T0" fmla="*/ 448 w 448"/>
                  <a:gd name="T1" fmla="*/ 184 h 184"/>
                  <a:gd name="T2" fmla="*/ 224 w 448"/>
                  <a:gd name="T3" fmla="*/ 0 h 184"/>
                  <a:gd name="T4" fmla="*/ 0 w 448"/>
                  <a:gd name="T5" fmla="*/ 184 h 184"/>
                  <a:gd name="T6" fmla="*/ 448 w 448"/>
                  <a:gd name="T7" fmla="*/ 184 h 184"/>
                </a:gdLst>
                <a:ahLst/>
                <a:cxnLst>
                  <a:cxn ang="0">
                    <a:pos x="T0" y="T1"/>
                  </a:cxn>
                  <a:cxn ang="0">
                    <a:pos x="T2" y="T3"/>
                  </a:cxn>
                  <a:cxn ang="0">
                    <a:pos x="T4" y="T5"/>
                  </a:cxn>
                  <a:cxn ang="0">
                    <a:pos x="T6" y="T7"/>
                  </a:cxn>
                </a:cxnLst>
                <a:rect l="0" t="0" r="r" b="b"/>
                <a:pathLst>
                  <a:path w="448" h="184">
                    <a:moveTo>
                      <a:pt x="448" y="184"/>
                    </a:moveTo>
                    <a:cubicBezTo>
                      <a:pt x="448" y="82"/>
                      <a:pt x="348" y="0"/>
                      <a:pt x="224" y="0"/>
                    </a:cubicBezTo>
                    <a:cubicBezTo>
                      <a:pt x="100" y="0"/>
                      <a:pt x="0" y="82"/>
                      <a:pt x="0" y="184"/>
                    </a:cubicBezTo>
                    <a:lnTo>
                      <a:pt x="448" y="184"/>
                    </a:lnTo>
                    <a:close/>
                  </a:path>
                </a:pathLst>
              </a:custGeom>
              <a:solidFill>
                <a:srgbClr val="E5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0">
                <a:extLst>
                  <a:ext uri="{FF2B5EF4-FFF2-40B4-BE49-F238E27FC236}">
                    <a16:creationId xmlns:a16="http://schemas.microsoft.com/office/drawing/2014/main" xmlns="" id="{A4914BA5-2B96-4709-824D-634DE256AA73}"/>
                  </a:ext>
                </a:extLst>
              </p:cNvPr>
              <p:cNvSpPr>
                <a:spLocks/>
              </p:cNvSpPr>
              <p:nvPr/>
            </p:nvSpPr>
            <p:spPr bwMode="auto">
              <a:xfrm>
                <a:off x="4376294" y="4796014"/>
                <a:ext cx="1051023" cy="316286"/>
              </a:xfrm>
              <a:custGeom>
                <a:avLst/>
                <a:gdLst>
                  <a:gd name="T0" fmla="*/ 448 w 448"/>
                  <a:gd name="T1" fmla="*/ 135 h 135"/>
                  <a:gd name="T2" fmla="*/ 444 w 448"/>
                  <a:gd name="T3" fmla="*/ 101 h 135"/>
                  <a:gd name="T4" fmla="*/ 226 w 448"/>
                  <a:gd name="T5" fmla="*/ 0 h 135"/>
                  <a:gd name="T6" fmla="*/ 1 w 448"/>
                  <a:gd name="T7" fmla="*/ 112 h 135"/>
                  <a:gd name="T8" fmla="*/ 0 w 448"/>
                  <a:gd name="T9" fmla="*/ 135 h 135"/>
                  <a:gd name="T10" fmla="*/ 448 w 448"/>
                  <a:gd name="T11" fmla="*/ 135 h 135"/>
                </a:gdLst>
                <a:ahLst/>
                <a:cxnLst>
                  <a:cxn ang="0">
                    <a:pos x="T0" y="T1"/>
                  </a:cxn>
                  <a:cxn ang="0">
                    <a:pos x="T2" y="T3"/>
                  </a:cxn>
                  <a:cxn ang="0">
                    <a:pos x="T4" y="T5"/>
                  </a:cxn>
                  <a:cxn ang="0">
                    <a:pos x="T6" y="T7"/>
                  </a:cxn>
                  <a:cxn ang="0">
                    <a:pos x="T8" y="T9"/>
                  </a:cxn>
                  <a:cxn ang="0">
                    <a:pos x="T10" y="T11"/>
                  </a:cxn>
                </a:cxnLst>
                <a:rect l="0" t="0" r="r" b="b"/>
                <a:pathLst>
                  <a:path w="448" h="135">
                    <a:moveTo>
                      <a:pt x="448" y="135"/>
                    </a:moveTo>
                    <a:cubicBezTo>
                      <a:pt x="448" y="123"/>
                      <a:pt x="447" y="112"/>
                      <a:pt x="444" y="101"/>
                    </a:cubicBezTo>
                    <a:cubicBezTo>
                      <a:pt x="405" y="41"/>
                      <a:pt x="322" y="0"/>
                      <a:pt x="226" y="0"/>
                    </a:cubicBezTo>
                    <a:cubicBezTo>
                      <a:pt x="124" y="0"/>
                      <a:pt x="37" y="46"/>
                      <a:pt x="1" y="112"/>
                    </a:cubicBezTo>
                    <a:cubicBezTo>
                      <a:pt x="0" y="119"/>
                      <a:pt x="0" y="127"/>
                      <a:pt x="0" y="135"/>
                    </a:cubicBezTo>
                    <a:lnTo>
                      <a:pt x="448" y="135"/>
                    </a:lnTo>
                    <a:close/>
                  </a:path>
                </a:pathLst>
              </a:custGeom>
              <a:solidFill>
                <a:srgbClr val="AF0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1">
                <a:extLst>
                  <a:ext uri="{FF2B5EF4-FFF2-40B4-BE49-F238E27FC236}">
                    <a16:creationId xmlns:a16="http://schemas.microsoft.com/office/drawing/2014/main" xmlns="" id="{09737724-0C3C-47E6-875B-1FF50BCB2506}"/>
                  </a:ext>
                </a:extLst>
              </p:cNvPr>
              <p:cNvSpPr>
                <a:spLocks/>
              </p:cNvSpPr>
              <p:nvPr/>
            </p:nvSpPr>
            <p:spPr bwMode="auto">
              <a:xfrm>
                <a:off x="4183163" y="4782019"/>
                <a:ext cx="333080" cy="330281"/>
              </a:xfrm>
              <a:custGeom>
                <a:avLst/>
                <a:gdLst>
                  <a:gd name="T0" fmla="*/ 142 w 142"/>
                  <a:gd name="T1" fmla="*/ 63 h 141"/>
                  <a:gd name="T2" fmla="*/ 65 w 142"/>
                  <a:gd name="T3" fmla="*/ 31 h 141"/>
                  <a:gd name="T4" fmla="*/ 43 w 142"/>
                  <a:gd name="T5" fmla="*/ 141 h 141"/>
                  <a:gd name="T6" fmla="*/ 132 w 142"/>
                  <a:gd name="T7" fmla="*/ 141 h 141"/>
                  <a:gd name="T8" fmla="*/ 142 w 142"/>
                  <a:gd name="T9" fmla="*/ 63 h 141"/>
                </a:gdLst>
                <a:ahLst/>
                <a:cxnLst>
                  <a:cxn ang="0">
                    <a:pos x="T0" y="T1"/>
                  </a:cxn>
                  <a:cxn ang="0">
                    <a:pos x="T2" y="T3"/>
                  </a:cxn>
                  <a:cxn ang="0">
                    <a:pos x="T4" y="T5"/>
                  </a:cxn>
                  <a:cxn ang="0">
                    <a:pos x="T6" y="T7"/>
                  </a:cxn>
                  <a:cxn ang="0">
                    <a:pos x="T8" y="T9"/>
                  </a:cxn>
                </a:cxnLst>
                <a:rect l="0" t="0" r="r" b="b"/>
                <a:pathLst>
                  <a:path w="142" h="141">
                    <a:moveTo>
                      <a:pt x="142" y="63"/>
                    </a:moveTo>
                    <a:cubicBezTo>
                      <a:pt x="142" y="63"/>
                      <a:pt x="105" y="63"/>
                      <a:pt x="65" y="31"/>
                    </a:cubicBezTo>
                    <a:cubicBezTo>
                      <a:pt x="24" y="0"/>
                      <a:pt x="0" y="101"/>
                      <a:pt x="43" y="141"/>
                    </a:cubicBezTo>
                    <a:cubicBezTo>
                      <a:pt x="132" y="141"/>
                      <a:pt x="132" y="141"/>
                      <a:pt x="132" y="141"/>
                    </a:cubicBezTo>
                    <a:lnTo>
                      <a:pt x="142" y="63"/>
                    </a:ln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2">
                <a:extLst>
                  <a:ext uri="{FF2B5EF4-FFF2-40B4-BE49-F238E27FC236}">
                    <a16:creationId xmlns:a16="http://schemas.microsoft.com/office/drawing/2014/main" xmlns="" id="{BCDCFF4A-26C5-4F66-A2C2-BF338D42EC1F}"/>
                  </a:ext>
                </a:extLst>
              </p:cNvPr>
              <p:cNvSpPr>
                <a:spLocks/>
              </p:cNvSpPr>
              <p:nvPr/>
            </p:nvSpPr>
            <p:spPr bwMode="auto">
              <a:xfrm>
                <a:off x="4435073" y="4914972"/>
                <a:ext cx="81171" cy="197330"/>
              </a:xfrm>
              <a:custGeom>
                <a:avLst/>
                <a:gdLst>
                  <a:gd name="T0" fmla="*/ 25 w 35"/>
                  <a:gd name="T1" fmla="*/ 84 h 84"/>
                  <a:gd name="T2" fmla="*/ 35 w 35"/>
                  <a:gd name="T3" fmla="*/ 6 h 84"/>
                  <a:gd name="T4" fmla="*/ 4 w 35"/>
                  <a:gd name="T5" fmla="*/ 0 h 84"/>
                  <a:gd name="T6" fmla="*/ 10 w 35"/>
                  <a:gd name="T7" fmla="*/ 62 h 84"/>
                  <a:gd name="T8" fmla="*/ 3 w 35"/>
                  <a:gd name="T9" fmla="*/ 84 h 84"/>
                  <a:gd name="T10" fmla="*/ 25 w 35"/>
                  <a:gd name="T11" fmla="*/ 84 h 84"/>
                </a:gdLst>
                <a:ahLst/>
                <a:cxnLst>
                  <a:cxn ang="0">
                    <a:pos x="T0" y="T1"/>
                  </a:cxn>
                  <a:cxn ang="0">
                    <a:pos x="T2" y="T3"/>
                  </a:cxn>
                  <a:cxn ang="0">
                    <a:pos x="T4" y="T5"/>
                  </a:cxn>
                  <a:cxn ang="0">
                    <a:pos x="T6" y="T7"/>
                  </a:cxn>
                  <a:cxn ang="0">
                    <a:pos x="T8" y="T9"/>
                  </a:cxn>
                  <a:cxn ang="0">
                    <a:pos x="T10" y="T11"/>
                  </a:cxn>
                </a:cxnLst>
                <a:rect l="0" t="0" r="r" b="b"/>
                <a:pathLst>
                  <a:path w="35" h="84">
                    <a:moveTo>
                      <a:pt x="25" y="84"/>
                    </a:moveTo>
                    <a:cubicBezTo>
                      <a:pt x="35" y="6"/>
                      <a:pt x="35" y="6"/>
                      <a:pt x="35" y="6"/>
                    </a:cubicBezTo>
                    <a:cubicBezTo>
                      <a:pt x="35" y="6"/>
                      <a:pt x="23" y="6"/>
                      <a:pt x="4" y="0"/>
                    </a:cubicBezTo>
                    <a:cubicBezTo>
                      <a:pt x="0" y="20"/>
                      <a:pt x="4" y="43"/>
                      <a:pt x="10" y="62"/>
                    </a:cubicBezTo>
                    <a:cubicBezTo>
                      <a:pt x="7" y="69"/>
                      <a:pt x="5" y="76"/>
                      <a:pt x="3" y="84"/>
                    </a:cubicBezTo>
                    <a:lnTo>
                      <a:pt x="25" y="84"/>
                    </a:ln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3">
                <a:extLst>
                  <a:ext uri="{FF2B5EF4-FFF2-40B4-BE49-F238E27FC236}">
                    <a16:creationId xmlns:a16="http://schemas.microsoft.com/office/drawing/2014/main" xmlns="" id="{BDECEC61-FB71-41D0-9E1F-E2F902727EFE}"/>
                  </a:ext>
                </a:extLst>
              </p:cNvPr>
              <p:cNvSpPr>
                <a:spLocks/>
              </p:cNvSpPr>
              <p:nvPr/>
            </p:nvSpPr>
            <p:spPr bwMode="auto">
              <a:xfrm>
                <a:off x="4458864" y="4828203"/>
                <a:ext cx="1010437" cy="758528"/>
              </a:xfrm>
              <a:custGeom>
                <a:avLst/>
                <a:gdLst>
                  <a:gd name="T0" fmla="*/ 421 w 431"/>
                  <a:gd name="T1" fmla="*/ 127 h 323"/>
                  <a:gd name="T2" fmla="*/ 102 w 431"/>
                  <a:gd name="T3" fmla="*/ 10 h 323"/>
                  <a:gd name="T4" fmla="*/ 16 w 431"/>
                  <a:gd name="T5" fmla="*/ 132 h 323"/>
                  <a:gd name="T6" fmla="*/ 5 w 431"/>
                  <a:gd name="T7" fmla="*/ 193 h 323"/>
                  <a:gd name="T8" fmla="*/ 73 w 431"/>
                  <a:gd name="T9" fmla="*/ 305 h 323"/>
                  <a:gd name="T10" fmla="*/ 124 w 431"/>
                  <a:gd name="T11" fmla="*/ 268 h 323"/>
                  <a:gd name="T12" fmla="*/ 184 w 431"/>
                  <a:gd name="T13" fmla="*/ 323 h 323"/>
                  <a:gd name="T14" fmla="*/ 244 w 431"/>
                  <a:gd name="T15" fmla="*/ 265 h 323"/>
                  <a:gd name="T16" fmla="*/ 298 w 431"/>
                  <a:gd name="T17" fmla="*/ 310 h 323"/>
                  <a:gd name="T18" fmla="*/ 357 w 431"/>
                  <a:gd name="T19" fmla="*/ 251 h 323"/>
                  <a:gd name="T20" fmla="*/ 379 w 431"/>
                  <a:gd name="T21" fmla="*/ 260 h 323"/>
                  <a:gd name="T22" fmla="*/ 431 w 431"/>
                  <a:gd name="T23" fmla="*/ 176 h 323"/>
                  <a:gd name="T24" fmla="*/ 421 w 431"/>
                  <a:gd name="T25" fmla="*/ 12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323">
                    <a:moveTo>
                      <a:pt x="421" y="127"/>
                    </a:moveTo>
                    <a:cubicBezTo>
                      <a:pt x="425" y="26"/>
                      <a:pt x="252" y="0"/>
                      <a:pt x="102" y="10"/>
                    </a:cubicBezTo>
                    <a:cubicBezTo>
                      <a:pt x="0" y="17"/>
                      <a:pt x="1" y="83"/>
                      <a:pt x="16" y="132"/>
                    </a:cubicBezTo>
                    <a:cubicBezTo>
                      <a:pt x="9" y="149"/>
                      <a:pt x="5" y="171"/>
                      <a:pt x="5" y="193"/>
                    </a:cubicBezTo>
                    <a:cubicBezTo>
                      <a:pt x="5" y="255"/>
                      <a:pt x="35" y="305"/>
                      <a:pt x="73" y="305"/>
                    </a:cubicBezTo>
                    <a:cubicBezTo>
                      <a:pt x="94" y="305"/>
                      <a:pt x="112" y="291"/>
                      <a:pt x="124" y="268"/>
                    </a:cubicBezTo>
                    <a:cubicBezTo>
                      <a:pt x="136" y="301"/>
                      <a:pt x="158" y="323"/>
                      <a:pt x="184" y="323"/>
                    </a:cubicBezTo>
                    <a:cubicBezTo>
                      <a:pt x="210" y="323"/>
                      <a:pt x="232" y="300"/>
                      <a:pt x="244" y="265"/>
                    </a:cubicBezTo>
                    <a:cubicBezTo>
                      <a:pt x="256" y="292"/>
                      <a:pt x="276" y="310"/>
                      <a:pt x="298" y="310"/>
                    </a:cubicBezTo>
                    <a:cubicBezTo>
                      <a:pt x="323" y="310"/>
                      <a:pt x="346" y="286"/>
                      <a:pt x="357" y="251"/>
                    </a:cubicBezTo>
                    <a:cubicBezTo>
                      <a:pt x="364" y="257"/>
                      <a:pt x="371" y="260"/>
                      <a:pt x="379" y="260"/>
                    </a:cubicBezTo>
                    <a:cubicBezTo>
                      <a:pt x="408" y="260"/>
                      <a:pt x="431" y="222"/>
                      <a:pt x="431" y="176"/>
                    </a:cubicBezTo>
                    <a:cubicBezTo>
                      <a:pt x="431" y="157"/>
                      <a:pt x="427" y="140"/>
                      <a:pt x="421" y="127"/>
                    </a:cubicBezTo>
                    <a:close/>
                  </a:path>
                </a:pathLst>
              </a:custGeom>
              <a:solidFill>
                <a:srgbClr val="FB8D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4">
                <a:extLst>
                  <a:ext uri="{FF2B5EF4-FFF2-40B4-BE49-F238E27FC236}">
                    <a16:creationId xmlns:a16="http://schemas.microsoft.com/office/drawing/2014/main" xmlns="" id="{AC045333-0BCE-4EEC-BD23-2BA09696B9CF}"/>
                  </a:ext>
                </a:extLst>
              </p:cNvPr>
              <p:cNvSpPr>
                <a:spLocks/>
              </p:cNvSpPr>
              <p:nvPr/>
            </p:nvSpPr>
            <p:spPr bwMode="auto">
              <a:xfrm>
                <a:off x="4488254" y="5001741"/>
                <a:ext cx="981048" cy="584990"/>
              </a:xfrm>
              <a:custGeom>
                <a:avLst/>
                <a:gdLst>
                  <a:gd name="T0" fmla="*/ 408 w 418"/>
                  <a:gd name="T1" fmla="*/ 53 h 249"/>
                  <a:gd name="T2" fmla="*/ 390 w 418"/>
                  <a:gd name="T3" fmla="*/ 0 h 249"/>
                  <a:gd name="T4" fmla="*/ 392 w 418"/>
                  <a:gd name="T5" fmla="*/ 20 h 249"/>
                  <a:gd name="T6" fmla="*/ 402 w 418"/>
                  <a:gd name="T7" fmla="*/ 70 h 249"/>
                  <a:gd name="T8" fmla="*/ 350 w 418"/>
                  <a:gd name="T9" fmla="*/ 154 h 249"/>
                  <a:gd name="T10" fmla="*/ 328 w 418"/>
                  <a:gd name="T11" fmla="*/ 145 h 249"/>
                  <a:gd name="T12" fmla="*/ 269 w 418"/>
                  <a:gd name="T13" fmla="*/ 203 h 249"/>
                  <a:gd name="T14" fmla="*/ 215 w 418"/>
                  <a:gd name="T15" fmla="*/ 159 h 249"/>
                  <a:gd name="T16" fmla="*/ 155 w 418"/>
                  <a:gd name="T17" fmla="*/ 217 h 249"/>
                  <a:gd name="T18" fmla="*/ 95 w 418"/>
                  <a:gd name="T19" fmla="*/ 162 h 249"/>
                  <a:gd name="T20" fmla="*/ 44 w 418"/>
                  <a:gd name="T21" fmla="*/ 199 h 249"/>
                  <a:gd name="T22" fmla="*/ 0 w 418"/>
                  <a:gd name="T23" fmla="*/ 172 h 249"/>
                  <a:gd name="T24" fmla="*/ 60 w 418"/>
                  <a:gd name="T25" fmla="*/ 231 h 249"/>
                  <a:gd name="T26" fmla="*/ 111 w 418"/>
                  <a:gd name="T27" fmla="*/ 194 h 249"/>
                  <a:gd name="T28" fmla="*/ 171 w 418"/>
                  <a:gd name="T29" fmla="*/ 249 h 249"/>
                  <a:gd name="T30" fmla="*/ 231 w 418"/>
                  <a:gd name="T31" fmla="*/ 191 h 249"/>
                  <a:gd name="T32" fmla="*/ 285 w 418"/>
                  <a:gd name="T33" fmla="*/ 236 h 249"/>
                  <a:gd name="T34" fmla="*/ 344 w 418"/>
                  <a:gd name="T35" fmla="*/ 177 h 249"/>
                  <a:gd name="T36" fmla="*/ 366 w 418"/>
                  <a:gd name="T37" fmla="*/ 186 h 249"/>
                  <a:gd name="T38" fmla="*/ 418 w 418"/>
                  <a:gd name="T39" fmla="*/ 102 h 249"/>
                  <a:gd name="T40" fmla="*/ 408 w 418"/>
                  <a:gd name="T41" fmla="*/ 5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8" h="249">
                    <a:moveTo>
                      <a:pt x="408" y="53"/>
                    </a:moveTo>
                    <a:cubicBezTo>
                      <a:pt x="409" y="32"/>
                      <a:pt x="402" y="14"/>
                      <a:pt x="390" y="0"/>
                    </a:cubicBezTo>
                    <a:cubicBezTo>
                      <a:pt x="391" y="6"/>
                      <a:pt x="392" y="13"/>
                      <a:pt x="392" y="20"/>
                    </a:cubicBezTo>
                    <a:cubicBezTo>
                      <a:pt x="398" y="34"/>
                      <a:pt x="402" y="51"/>
                      <a:pt x="402" y="70"/>
                    </a:cubicBezTo>
                    <a:cubicBezTo>
                      <a:pt x="402" y="116"/>
                      <a:pt x="379" y="154"/>
                      <a:pt x="350" y="154"/>
                    </a:cubicBezTo>
                    <a:cubicBezTo>
                      <a:pt x="342" y="154"/>
                      <a:pt x="334" y="150"/>
                      <a:pt x="328" y="145"/>
                    </a:cubicBezTo>
                    <a:cubicBezTo>
                      <a:pt x="317" y="180"/>
                      <a:pt x="294" y="203"/>
                      <a:pt x="269" y="203"/>
                    </a:cubicBezTo>
                    <a:cubicBezTo>
                      <a:pt x="247" y="203"/>
                      <a:pt x="227" y="186"/>
                      <a:pt x="215" y="159"/>
                    </a:cubicBezTo>
                    <a:cubicBezTo>
                      <a:pt x="203" y="194"/>
                      <a:pt x="181" y="217"/>
                      <a:pt x="155" y="217"/>
                    </a:cubicBezTo>
                    <a:cubicBezTo>
                      <a:pt x="129" y="217"/>
                      <a:pt x="107" y="195"/>
                      <a:pt x="95" y="162"/>
                    </a:cubicBezTo>
                    <a:cubicBezTo>
                      <a:pt x="83" y="185"/>
                      <a:pt x="65" y="199"/>
                      <a:pt x="44" y="199"/>
                    </a:cubicBezTo>
                    <a:cubicBezTo>
                      <a:pt x="27" y="199"/>
                      <a:pt x="12" y="189"/>
                      <a:pt x="0" y="172"/>
                    </a:cubicBezTo>
                    <a:cubicBezTo>
                      <a:pt x="11" y="207"/>
                      <a:pt x="34" y="231"/>
                      <a:pt x="60" y="231"/>
                    </a:cubicBezTo>
                    <a:cubicBezTo>
                      <a:pt x="81" y="231"/>
                      <a:pt x="99" y="217"/>
                      <a:pt x="111" y="194"/>
                    </a:cubicBezTo>
                    <a:cubicBezTo>
                      <a:pt x="123" y="227"/>
                      <a:pt x="145" y="249"/>
                      <a:pt x="171" y="249"/>
                    </a:cubicBezTo>
                    <a:cubicBezTo>
                      <a:pt x="197" y="249"/>
                      <a:pt x="219" y="226"/>
                      <a:pt x="231" y="191"/>
                    </a:cubicBezTo>
                    <a:cubicBezTo>
                      <a:pt x="243" y="218"/>
                      <a:pt x="263" y="236"/>
                      <a:pt x="285" y="236"/>
                    </a:cubicBezTo>
                    <a:cubicBezTo>
                      <a:pt x="310" y="236"/>
                      <a:pt x="333" y="212"/>
                      <a:pt x="344" y="177"/>
                    </a:cubicBezTo>
                    <a:cubicBezTo>
                      <a:pt x="351" y="183"/>
                      <a:pt x="358" y="186"/>
                      <a:pt x="366" y="186"/>
                    </a:cubicBezTo>
                    <a:cubicBezTo>
                      <a:pt x="395" y="186"/>
                      <a:pt x="418" y="148"/>
                      <a:pt x="418" y="102"/>
                    </a:cubicBezTo>
                    <a:cubicBezTo>
                      <a:pt x="418" y="83"/>
                      <a:pt x="414" y="66"/>
                      <a:pt x="408" y="53"/>
                    </a:cubicBezTo>
                    <a:close/>
                  </a:path>
                </a:pathLst>
              </a:custGeom>
              <a:solidFill>
                <a:srgbClr val="D3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5">
                <a:extLst>
                  <a:ext uri="{FF2B5EF4-FFF2-40B4-BE49-F238E27FC236}">
                    <a16:creationId xmlns:a16="http://schemas.microsoft.com/office/drawing/2014/main" xmlns="" id="{76537479-5DC8-4076-9320-F48609EF8C50}"/>
                  </a:ext>
                </a:extLst>
              </p:cNvPr>
              <p:cNvSpPr>
                <a:spLocks/>
              </p:cNvSpPr>
              <p:nvPr/>
            </p:nvSpPr>
            <p:spPr bwMode="auto">
              <a:xfrm>
                <a:off x="4474259" y="4840798"/>
                <a:ext cx="703948" cy="208526"/>
              </a:xfrm>
              <a:custGeom>
                <a:avLst/>
                <a:gdLst>
                  <a:gd name="T0" fmla="*/ 95 w 300"/>
                  <a:gd name="T1" fmla="*/ 5 h 89"/>
                  <a:gd name="T2" fmla="*/ 2 w 300"/>
                  <a:gd name="T3" fmla="*/ 89 h 89"/>
                  <a:gd name="T4" fmla="*/ 168 w 300"/>
                  <a:gd name="T5" fmla="*/ 11 h 89"/>
                  <a:gd name="T6" fmla="*/ 300 w 300"/>
                  <a:gd name="T7" fmla="*/ 18 h 89"/>
                  <a:gd name="T8" fmla="*/ 95 w 300"/>
                  <a:gd name="T9" fmla="*/ 5 h 89"/>
                </a:gdLst>
                <a:ahLst/>
                <a:cxnLst>
                  <a:cxn ang="0">
                    <a:pos x="T0" y="T1"/>
                  </a:cxn>
                  <a:cxn ang="0">
                    <a:pos x="T2" y="T3"/>
                  </a:cxn>
                  <a:cxn ang="0">
                    <a:pos x="T4" y="T5"/>
                  </a:cxn>
                  <a:cxn ang="0">
                    <a:pos x="T6" y="T7"/>
                  </a:cxn>
                  <a:cxn ang="0">
                    <a:pos x="T8" y="T9"/>
                  </a:cxn>
                </a:cxnLst>
                <a:rect l="0" t="0" r="r" b="b"/>
                <a:pathLst>
                  <a:path w="300" h="89">
                    <a:moveTo>
                      <a:pt x="95" y="5"/>
                    </a:moveTo>
                    <a:cubicBezTo>
                      <a:pt x="18" y="10"/>
                      <a:pt x="0" y="49"/>
                      <a:pt x="2" y="89"/>
                    </a:cubicBezTo>
                    <a:cubicBezTo>
                      <a:pt x="12" y="56"/>
                      <a:pt x="47" y="6"/>
                      <a:pt x="168" y="11"/>
                    </a:cubicBezTo>
                    <a:cubicBezTo>
                      <a:pt x="230" y="13"/>
                      <a:pt x="272" y="16"/>
                      <a:pt x="300" y="18"/>
                    </a:cubicBezTo>
                    <a:cubicBezTo>
                      <a:pt x="240" y="3"/>
                      <a:pt x="165" y="0"/>
                      <a:pt x="95" y="5"/>
                    </a:cubicBezTo>
                    <a:close/>
                  </a:path>
                </a:pathLst>
              </a:custGeom>
              <a:solidFill>
                <a:srgbClr val="FC9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8" name="组合 87">
            <a:extLst>
              <a:ext uri="{FF2B5EF4-FFF2-40B4-BE49-F238E27FC236}">
                <a16:creationId xmlns:a16="http://schemas.microsoft.com/office/drawing/2014/main" xmlns="" id="{290A9C65-3F03-4F9C-B91D-7042859DEE26}"/>
              </a:ext>
            </a:extLst>
          </p:cNvPr>
          <p:cNvGrpSpPr/>
          <p:nvPr/>
        </p:nvGrpSpPr>
        <p:grpSpPr>
          <a:xfrm>
            <a:off x="7056426" y="1846188"/>
            <a:ext cx="3877985" cy="3553699"/>
            <a:chOff x="7056426" y="1846188"/>
            <a:chExt cx="3877985" cy="3553699"/>
          </a:xfrm>
        </p:grpSpPr>
        <p:sp>
          <p:nvSpPr>
            <p:cNvPr id="85" name="文本框 84">
              <a:extLst>
                <a:ext uri="{FF2B5EF4-FFF2-40B4-BE49-F238E27FC236}">
                  <a16:creationId xmlns:a16="http://schemas.microsoft.com/office/drawing/2014/main" xmlns="" id="{B735EEC5-B988-4F4D-9A9A-60E18BF25232}"/>
                </a:ext>
              </a:extLst>
            </p:cNvPr>
            <p:cNvSpPr txBox="1"/>
            <p:nvPr/>
          </p:nvSpPr>
          <p:spPr>
            <a:xfrm>
              <a:off x="7056426" y="3998838"/>
              <a:ext cx="3877985" cy="830997"/>
            </a:xfrm>
            <a:prstGeom prst="rect">
              <a:avLst/>
            </a:prstGeom>
            <a:noFill/>
          </p:spPr>
          <p:txBody>
            <a:bodyPr wrap="none" rtlCol="0">
              <a:spAutoFit/>
            </a:bodyPr>
            <a:lstStyle/>
            <a:p>
              <a:r>
                <a:rPr lang="zh-CN" altLang="en-US" sz="4800" b="1">
                  <a:solidFill>
                    <a:schemeClr val="bg1"/>
                  </a:solidFill>
                  <a:latin typeface="微软雅黑" panose="020B0503020204020204" pitchFamily="34" charset="-122"/>
                  <a:ea typeface="微软雅黑" panose="020B0503020204020204" pitchFamily="34" charset="-122"/>
                </a:rPr>
                <a:t>活动受众分析</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86" name="文本框 85">
              <a:extLst>
                <a:ext uri="{FF2B5EF4-FFF2-40B4-BE49-F238E27FC236}">
                  <a16:creationId xmlns:a16="http://schemas.microsoft.com/office/drawing/2014/main" xmlns="" id="{28370FBF-3C80-4EC2-A735-701F6404B8B5}"/>
                </a:ext>
              </a:extLst>
            </p:cNvPr>
            <p:cNvSpPr txBox="1"/>
            <p:nvPr/>
          </p:nvSpPr>
          <p:spPr>
            <a:xfrm>
              <a:off x="7888643" y="5061333"/>
              <a:ext cx="2773008" cy="338554"/>
            </a:xfrm>
            <a:prstGeom prst="rect">
              <a:avLst/>
            </a:prstGeom>
            <a:noFill/>
          </p:spPr>
          <p:txBody>
            <a:bodyPr wrap="square">
              <a:spAutoFit/>
            </a:bodyPr>
            <a:lstStyle/>
            <a:p>
              <a:pPr algn="ctr">
                <a:defRPr/>
              </a:pPr>
              <a:r>
                <a:rPr lang="zh-CN" altLang="en-US" sz="1600">
                  <a:solidFill>
                    <a:schemeClr val="bg1"/>
                  </a:solidFill>
                  <a:latin typeface="微软雅黑" panose="020B0503020204020204" pitchFamily="34" charset="-122"/>
                  <a:ea typeface="微软雅黑" panose="020B0503020204020204" pitchFamily="34" charset="-122"/>
                </a:rPr>
                <a:t>添加你的标题在此处</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87" name="文本框 86">
              <a:extLst>
                <a:ext uri="{FF2B5EF4-FFF2-40B4-BE49-F238E27FC236}">
                  <a16:creationId xmlns:a16="http://schemas.microsoft.com/office/drawing/2014/main" xmlns="" id="{12744E08-9E8F-4B3E-9579-6FBBE8A53126}"/>
                </a:ext>
              </a:extLst>
            </p:cNvPr>
            <p:cNvSpPr txBox="1"/>
            <p:nvPr/>
          </p:nvSpPr>
          <p:spPr>
            <a:xfrm>
              <a:off x="7799376" y="1846188"/>
              <a:ext cx="2544774" cy="2215991"/>
            </a:xfrm>
            <a:prstGeom prst="rect">
              <a:avLst/>
            </a:prstGeom>
            <a:noFill/>
          </p:spPr>
          <p:txBody>
            <a:bodyPr wrap="square" rtlCol="0">
              <a:spAutoFit/>
            </a:bodyPr>
            <a:lstStyle/>
            <a:p>
              <a:r>
                <a:rPr lang="en-US" altLang="zh-CN" sz="13800" b="1">
                  <a:solidFill>
                    <a:schemeClr val="bg1"/>
                  </a:solidFill>
                  <a:latin typeface="微软雅黑" panose="020B0503020204020204" pitchFamily="34" charset="-122"/>
                  <a:ea typeface="微软雅黑" panose="020B0503020204020204" pitchFamily="34" charset="-122"/>
                </a:rPr>
                <a:t>02</a:t>
              </a:r>
              <a:endParaRPr lang="zh-CN" altLang="en-US" sz="13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71901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anim calcmode="lin" valueType="num">
                                      <p:cBhvr>
                                        <p:cTn id="8" dur="1000" fill="hold"/>
                                        <p:tgtEl>
                                          <p:spTgt spid="88"/>
                                        </p:tgtEl>
                                        <p:attrNameLst>
                                          <p:attrName>ppt_x</p:attrName>
                                        </p:attrNameLst>
                                      </p:cBhvr>
                                      <p:tavLst>
                                        <p:tav tm="0">
                                          <p:val>
                                            <p:strVal val="#ppt_x"/>
                                          </p:val>
                                        </p:tav>
                                        <p:tav tm="100000">
                                          <p:val>
                                            <p:strVal val="#ppt_x"/>
                                          </p:val>
                                        </p:tav>
                                      </p:tavLst>
                                    </p:anim>
                                    <p:anim calcmode="lin" valueType="num">
                                      <p:cBhvr>
                                        <p:cTn id="9"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661" y="226827"/>
            <a:ext cx="3877407" cy="2262062"/>
          </a:xfrm>
          <a:prstGeom prst="rect">
            <a:avLst/>
          </a:prstGeom>
        </p:spPr>
      </p:pic>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b="9111"/>
          <a:stretch/>
        </p:blipFill>
        <p:spPr>
          <a:xfrm>
            <a:off x="590975" y="2408551"/>
            <a:ext cx="2219596" cy="4449449"/>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95807" y="3680793"/>
            <a:ext cx="1747713" cy="3142677"/>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b="41344"/>
          <a:stretch/>
        </p:blipFill>
        <p:spPr>
          <a:xfrm>
            <a:off x="-768532" y="4752810"/>
            <a:ext cx="13424263" cy="210519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15648" y="1169601"/>
            <a:ext cx="1762125" cy="702942"/>
          </a:xfrm>
          <a:prstGeom prst="rect">
            <a:avLst/>
          </a:prstGeom>
        </p:spPr>
      </p:pic>
      <p:grpSp>
        <p:nvGrpSpPr>
          <p:cNvPr id="14" name="组合 13">
            <a:extLst>
              <a:ext uri="{FF2B5EF4-FFF2-40B4-BE49-F238E27FC236}">
                <a16:creationId xmlns:a16="http://schemas.microsoft.com/office/drawing/2014/main" xmlns="" id="{F360EEAB-AD9B-4BBA-BBB6-4C1736490413}"/>
              </a:ext>
            </a:extLst>
          </p:cNvPr>
          <p:cNvGrpSpPr/>
          <p:nvPr/>
        </p:nvGrpSpPr>
        <p:grpSpPr>
          <a:xfrm>
            <a:off x="557400" y="290400"/>
            <a:ext cx="3602354" cy="807063"/>
            <a:chOff x="557400" y="290400"/>
            <a:chExt cx="3602354" cy="807063"/>
          </a:xfrm>
        </p:grpSpPr>
        <p:pic>
          <p:nvPicPr>
            <p:cNvPr id="15" name="图片 14">
              <a:extLst>
                <a:ext uri="{FF2B5EF4-FFF2-40B4-BE49-F238E27FC236}">
                  <a16:creationId xmlns:a16="http://schemas.microsoft.com/office/drawing/2014/main" xmlns="" id="{6542712C-4D95-4BA5-9563-AF12D36B665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57400" y="290400"/>
              <a:ext cx="776400" cy="776400"/>
            </a:xfrm>
            <a:prstGeom prst="rect">
              <a:avLst/>
            </a:prstGeom>
          </p:spPr>
        </p:pic>
        <p:sp>
          <p:nvSpPr>
            <p:cNvPr id="16" name="文本框 15">
              <a:extLst>
                <a:ext uri="{FF2B5EF4-FFF2-40B4-BE49-F238E27FC236}">
                  <a16:creationId xmlns:a16="http://schemas.microsoft.com/office/drawing/2014/main" xmlns="" id="{7F8CA60D-82CD-4375-A5C1-2FD6EECCE0F6}"/>
                </a:ext>
              </a:extLst>
            </p:cNvPr>
            <p:cNvSpPr txBox="1"/>
            <p:nvPr/>
          </p:nvSpPr>
          <p:spPr>
            <a:xfrm>
              <a:off x="1512876" y="512688"/>
              <a:ext cx="2646878" cy="584775"/>
            </a:xfrm>
            <a:prstGeom prst="rect">
              <a:avLst/>
            </a:prstGeom>
            <a:noFill/>
          </p:spPr>
          <p:txBody>
            <a:bodyPr wrap="non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活动背景介绍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xmlns="" id="{B2CA0D0A-45CD-4363-BDA7-5C0CAF80DD6F}"/>
              </a:ext>
            </a:extLst>
          </p:cNvPr>
          <p:cNvGrpSpPr/>
          <p:nvPr/>
        </p:nvGrpSpPr>
        <p:grpSpPr>
          <a:xfrm>
            <a:off x="3885447" y="2251023"/>
            <a:ext cx="2115035" cy="1154619"/>
            <a:chOff x="1478171" y="2225265"/>
            <a:chExt cx="2115035" cy="1154619"/>
          </a:xfrm>
        </p:grpSpPr>
        <p:sp>
          <p:nvSpPr>
            <p:cNvPr id="24" name="TextBox 21">
              <a:extLst>
                <a:ext uri="{FF2B5EF4-FFF2-40B4-BE49-F238E27FC236}">
                  <a16:creationId xmlns:a16="http://schemas.microsoft.com/office/drawing/2014/main" xmlns="" id="{5C0E8CE0-645C-4FF3-8CD1-529BE2D168E4}"/>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5" name="文本框 24">
              <a:extLst>
                <a:ext uri="{FF2B5EF4-FFF2-40B4-BE49-F238E27FC236}">
                  <a16:creationId xmlns:a16="http://schemas.microsoft.com/office/drawing/2014/main" xmlns="" id="{7CE02B95-E2DB-42F7-9AA9-DA0087ECB43E}"/>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grpSp>
        <p:nvGrpSpPr>
          <p:cNvPr id="26" name="组合 25">
            <a:extLst>
              <a:ext uri="{FF2B5EF4-FFF2-40B4-BE49-F238E27FC236}">
                <a16:creationId xmlns:a16="http://schemas.microsoft.com/office/drawing/2014/main" xmlns="" id="{85CE03B5-31C5-48B3-9035-100EA954FC6B}"/>
              </a:ext>
            </a:extLst>
          </p:cNvPr>
          <p:cNvGrpSpPr/>
          <p:nvPr/>
        </p:nvGrpSpPr>
        <p:grpSpPr>
          <a:xfrm>
            <a:off x="6266697" y="3679773"/>
            <a:ext cx="2115035" cy="1154619"/>
            <a:chOff x="1478171" y="2225265"/>
            <a:chExt cx="2115035" cy="1154619"/>
          </a:xfrm>
        </p:grpSpPr>
        <p:sp>
          <p:nvSpPr>
            <p:cNvPr id="27" name="TextBox 21">
              <a:extLst>
                <a:ext uri="{FF2B5EF4-FFF2-40B4-BE49-F238E27FC236}">
                  <a16:creationId xmlns:a16="http://schemas.microsoft.com/office/drawing/2014/main" xmlns="" id="{F5AC5C45-8CBC-4D61-AC12-E362E8DFB11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8" name="文本框 27">
              <a:extLst>
                <a:ext uri="{FF2B5EF4-FFF2-40B4-BE49-F238E27FC236}">
                  <a16:creationId xmlns:a16="http://schemas.microsoft.com/office/drawing/2014/main" xmlns="" id="{CD89E91E-119C-426B-B556-C37E6939CE44}"/>
                </a:ext>
              </a:extLst>
            </p:cNvPr>
            <p:cNvSpPr txBox="1"/>
            <p:nvPr/>
          </p:nvSpPr>
          <p:spPr>
            <a:xfrm>
              <a:off x="1593972" y="2225265"/>
              <a:ext cx="1723549" cy="400110"/>
            </a:xfrm>
            <a:prstGeom prst="rect">
              <a:avLst/>
            </a:prstGeom>
            <a:noFill/>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替换文本标题</a:t>
              </a:r>
            </a:p>
          </p:txBody>
        </p:sp>
      </p:grpSp>
    </p:spTree>
    <p:extLst>
      <p:ext uri="{BB962C8B-B14F-4D97-AF65-F5344CB8AC3E}">
        <p14:creationId xmlns:p14="http://schemas.microsoft.com/office/powerpoint/2010/main" val="31308500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44546A"/>
      </a:dk2>
      <a:lt2>
        <a:srgbClr val="E7E6E6"/>
      </a:lt2>
      <a:accent1>
        <a:srgbClr val="3B3838"/>
      </a:accent1>
      <a:accent2>
        <a:srgbClr val="F4EA35"/>
      </a:accent2>
      <a:accent3>
        <a:srgbClr val="F4EA35"/>
      </a:accent3>
      <a:accent4>
        <a:srgbClr val="F4EA35"/>
      </a:accent4>
      <a:accent5>
        <a:srgbClr val="F4EA35"/>
      </a:accent5>
      <a:accent6>
        <a:srgbClr val="F4EA35"/>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TotalTime>
  <Words>3327</Words>
  <Application>Microsoft Office PowerPoint</Application>
  <PresentationFormat>宽屏</PresentationFormat>
  <Paragraphs>231</Paragraphs>
  <Slides>25</Slides>
  <Notes>25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Meiryo</vt:lpstr>
      <vt:lpstr>Myriad Pro</vt:lpstr>
      <vt:lpstr>等线</vt:lpstr>
      <vt:lpstr>等线 Light</vt:lpstr>
      <vt:lpstr>时尚中黑简体</vt:lpstr>
      <vt:lpstr>宋体</vt:lpstr>
      <vt:lpstr>微软雅黑</vt:lpstr>
      <vt:lpstr>Agency FB</vt:lpstr>
      <vt:lpstr>Arial</vt:lpstr>
      <vt:lpstr>Calibri</vt:lpstr>
      <vt:lpstr>Calibri Light</vt:lpstr>
      <vt:lpstr>Showcard Gothic</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10</cp:revision>
  <dcterms:created xsi:type="dcterms:W3CDTF">2017-10-05T04:35:03Z</dcterms:created>
  <dcterms:modified xsi:type="dcterms:W3CDTF">2017-10-12T01:03:34Z</dcterms:modified>
</cp:coreProperties>
</file>